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0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8" r:id="rId5"/>
    <p:sldId id="257" r:id="rId6"/>
    <p:sldId id="260" r:id="rId7"/>
    <p:sldId id="269" r:id="rId8"/>
    <p:sldId id="270" r:id="rId9"/>
    <p:sldId id="271" r:id="rId10"/>
    <p:sldId id="264" r:id="rId11"/>
    <p:sldId id="263" r:id="rId12"/>
    <p:sldId id="262" r:id="rId13"/>
    <p:sldId id="272" r:id="rId14"/>
    <p:sldId id="267" r:id="rId15"/>
    <p:sldId id="266" r:id="rId16"/>
    <p:sldId id="274" r:id="rId17"/>
    <p:sldId id="27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4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AA48-7B66-48CF-9579-95E893A45ACC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7A7A-CD92-4951-8BF4-AE4B9A0EF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2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5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974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197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3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991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008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019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081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18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641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ный слайд">
  <p:cSld name="Раздел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83119" y="2468893"/>
            <a:ext cx="11417299" cy="9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383120" y="3909485"/>
            <a:ext cx="11425765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667" b="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0" name="Google Shape;20;p25"/>
          <p:cNvCxnSpPr/>
          <p:nvPr/>
        </p:nvCxnSpPr>
        <p:spPr>
          <a:xfrm>
            <a:off x="383119" y="3668184"/>
            <a:ext cx="11396763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25"/>
          <p:cNvCxnSpPr/>
          <p:nvPr/>
        </p:nvCxnSpPr>
        <p:spPr>
          <a:xfrm>
            <a:off x="11492124" y="6537600"/>
            <a:ext cx="0" cy="16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5"/>
          <p:cNvSpPr txBox="1"/>
          <p:nvPr/>
        </p:nvSpPr>
        <p:spPr>
          <a:xfrm>
            <a:off x="11588911" y="6431699"/>
            <a:ext cx="381936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3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383117" y="6464117"/>
            <a:ext cx="6720003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33" b="0" i="0" u="none" strike="noStrike" cap="non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5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19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лева и два объекта справа">
  <p:cSld name="Объект слева и два объекта справа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383118" y="116421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>
            <a:off x="6191251" y="1267886"/>
            <a:ext cx="561763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2"/>
          </p:nvPr>
        </p:nvSpPr>
        <p:spPr>
          <a:xfrm>
            <a:off x="6191251" y="3932770"/>
            <a:ext cx="561763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3"/>
          </p:nvPr>
        </p:nvSpPr>
        <p:spPr>
          <a:xfrm>
            <a:off x="383123" y="1267885"/>
            <a:ext cx="5617629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6" name="Google Shape;136;p36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6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19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права и два объекта слева">
  <p:cSld name="Объект справа и два объекта слева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>
            <a:off x="378020" y="1267886"/>
            <a:ext cx="561763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1" name="Google Shape;141;p37"/>
          <p:cNvSpPr txBox="1">
            <a:spLocks noGrp="1"/>
          </p:cNvSpPr>
          <p:nvPr>
            <p:ph type="body" idx="2"/>
          </p:nvPr>
        </p:nvSpPr>
        <p:spPr>
          <a:xfrm>
            <a:off x="378020" y="3932770"/>
            <a:ext cx="561763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3"/>
          </p:nvPr>
        </p:nvSpPr>
        <p:spPr>
          <a:xfrm>
            <a:off x="6179246" y="1267885"/>
            <a:ext cx="5617629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3" name="Google Shape;143;p37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7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01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объекта">
  <p:cSld name="Три объекта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1"/>
          </p:nvPr>
        </p:nvSpPr>
        <p:spPr>
          <a:xfrm>
            <a:off x="378019" y="1267885"/>
            <a:ext cx="3648000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2"/>
          </p:nvPr>
        </p:nvSpPr>
        <p:spPr>
          <a:xfrm>
            <a:off x="4267855" y="1267885"/>
            <a:ext cx="3648000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3"/>
          </p:nvPr>
        </p:nvSpPr>
        <p:spPr>
          <a:xfrm>
            <a:off x="8183033" y="1267885"/>
            <a:ext cx="3648000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0" name="Google Shape;150;p38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8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72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низу и два объекта сверху">
  <p:cSld name="Объект снизу и два объекта сверху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378018" y="1267886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2"/>
          </p:nvPr>
        </p:nvSpPr>
        <p:spPr>
          <a:xfrm>
            <a:off x="6186153" y="1267886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3"/>
          </p:nvPr>
        </p:nvSpPr>
        <p:spPr>
          <a:xfrm>
            <a:off x="350503" y="3934885"/>
            <a:ext cx="11458381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7" name="Google Shape;157;p39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9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40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верху и два объекта снизу">
  <p:cSld name="Объект сверху и два объекта снизу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383117" y="116420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350503" y="1267885"/>
            <a:ext cx="11458381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2"/>
          </p:nvPr>
        </p:nvSpPr>
        <p:spPr>
          <a:xfrm>
            <a:off x="378018" y="3932770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3"/>
          </p:nvPr>
        </p:nvSpPr>
        <p:spPr>
          <a:xfrm>
            <a:off x="6186153" y="3932770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4" name="Google Shape;164;p40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0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18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>
  <p:cSld name="Четыре объекта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body" idx="1"/>
          </p:nvPr>
        </p:nvSpPr>
        <p:spPr>
          <a:xfrm>
            <a:off x="378018" y="1267886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2"/>
          </p:nvPr>
        </p:nvSpPr>
        <p:spPr>
          <a:xfrm>
            <a:off x="6186153" y="1267886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0" name="Google Shape;170;p41"/>
          <p:cNvSpPr txBox="1">
            <a:spLocks noGrp="1"/>
          </p:cNvSpPr>
          <p:nvPr>
            <p:ph type="body" idx="3"/>
          </p:nvPr>
        </p:nvSpPr>
        <p:spPr>
          <a:xfrm>
            <a:off x="378018" y="3932306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1" name="Google Shape;171;p41"/>
          <p:cNvSpPr txBox="1">
            <a:spLocks noGrp="1"/>
          </p:cNvSpPr>
          <p:nvPr>
            <p:ph type="body" idx="4"/>
          </p:nvPr>
        </p:nvSpPr>
        <p:spPr>
          <a:xfrm>
            <a:off x="6186153" y="3932306"/>
            <a:ext cx="5622732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2" name="Google Shape;172;p41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54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объекта с подзаголовками">
  <p:cSld name="4 объекта с подзаголовками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body" idx="1"/>
          </p:nvPr>
        </p:nvSpPr>
        <p:spPr>
          <a:xfrm>
            <a:off x="383119" y="3959873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7" name="Google Shape;177;p42"/>
          <p:cNvCxnSpPr/>
          <p:nvPr/>
        </p:nvCxnSpPr>
        <p:spPr>
          <a:xfrm>
            <a:off x="383119" y="4413789"/>
            <a:ext cx="561763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42"/>
          <p:cNvSpPr txBox="1">
            <a:spLocks noGrp="1"/>
          </p:cNvSpPr>
          <p:nvPr>
            <p:ph type="body" idx="2"/>
          </p:nvPr>
        </p:nvSpPr>
        <p:spPr>
          <a:xfrm>
            <a:off x="6191253" y="3959873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3"/>
          </p:nvPr>
        </p:nvSpPr>
        <p:spPr>
          <a:xfrm>
            <a:off x="383119" y="1276561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80" name="Google Shape;180;p42"/>
          <p:cNvCxnSpPr/>
          <p:nvPr/>
        </p:nvCxnSpPr>
        <p:spPr>
          <a:xfrm>
            <a:off x="383119" y="1732221"/>
            <a:ext cx="561763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42"/>
          <p:cNvSpPr txBox="1">
            <a:spLocks noGrp="1"/>
          </p:cNvSpPr>
          <p:nvPr>
            <p:ph type="body" idx="4"/>
          </p:nvPr>
        </p:nvSpPr>
        <p:spPr>
          <a:xfrm>
            <a:off x="6191253" y="1276561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5"/>
          </p:nvPr>
        </p:nvSpPr>
        <p:spPr>
          <a:xfrm>
            <a:off x="383119" y="1811752"/>
            <a:ext cx="5617632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6"/>
          </p:nvPr>
        </p:nvSpPr>
        <p:spPr>
          <a:xfrm>
            <a:off x="6191252" y="1811752"/>
            <a:ext cx="5617635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4" name="Google Shape;184;p42"/>
          <p:cNvSpPr txBox="1">
            <a:spLocks noGrp="1"/>
          </p:cNvSpPr>
          <p:nvPr>
            <p:ph type="body" idx="7"/>
          </p:nvPr>
        </p:nvSpPr>
        <p:spPr>
          <a:xfrm>
            <a:off x="383119" y="4493351"/>
            <a:ext cx="5617632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8"/>
          </p:nvPr>
        </p:nvSpPr>
        <p:spPr>
          <a:xfrm>
            <a:off x="6191252" y="4493351"/>
            <a:ext cx="5617635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86" name="Google Shape;186;p42"/>
          <p:cNvCxnSpPr/>
          <p:nvPr/>
        </p:nvCxnSpPr>
        <p:spPr>
          <a:xfrm>
            <a:off x="6191252" y="4413789"/>
            <a:ext cx="561763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42"/>
          <p:cNvCxnSpPr/>
          <p:nvPr/>
        </p:nvCxnSpPr>
        <p:spPr>
          <a:xfrm>
            <a:off x="6191252" y="1732221"/>
            <a:ext cx="561763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42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2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02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объекта с подписями">
  <p:cSld name="4 объекта с подписями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>
            <a:off x="383119" y="5864620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2"/>
          </p:nvPr>
        </p:nvSpPr>
        <p:spPr>
          <a:xfrm>
            <a:off x="6191253" y="5864620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3"/>
          </p:nvPr>
        </p:nvSpPr>
        <p:spPr>
          <a:xfrm>
            <a:off x="383119" y="3171369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5" name="Google Shape;195;p43"/>
          <p:cNvSpPr txBox="1">
            <a:spLocks noGrp="1"/>
          </p:cNvSpPr>
          <p:nvPr>
            <p:ph type="body" idx="4"/>
          </p:nvPr>
        </p:nvSpPr>
        <p:spPr>
          <a:xfrm>
            <a:off x="6191253" y="3171369"/>
            <a:ext cx="561763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6" name="Google Shape;196;p43"/>
          <p:cNvSpPr txBox="1">
            <a:spLocks noGrp="1"/>
          </p:cNvSpPr>
          <p:nvPr>
            <p:ph type="body" idx="5"/>
          </p:nvPr>
        </p:nvSpPr>
        <p:spPr>
          <a:xfrm>
            <a:off x="383119" y="1254296"/>
            <a:ext cx="5617632" cy="182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6"/>
          </p:nvPr>
        </p:nvSpPr>
        <p:spPr>
          <a:xfrm>
            <a:off x="6191252" y="1254296"/>
            <a:ext cx="5617635" cy="182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8" name="Google Shape;198;p43"/>
          <p:cNvSpPr txBox="1">
            <a:spLocks noGrp="1"/>
          </p:cNvSpPr>
          <p:nvPr>
            <p:ph type="body" idx="7"/>
          </p:nvPr>
        </p:nvSpPr>
        <p:spPr>
          <a:xfrm>
            <a:off x="383119" y="3945805"/>
            <a:ext cx="5617632" cy="18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9" name="Google Shape;199;p43"/>
          <p:cNvSpPr txBox="1">
            <a:spLocks noGrp="1"/>
          </p:cNvSpPr>
          <p:nvPr>
            <p:ph type="body" idx="8"/>
          </p:nvPr>
        </p:nvSpPr>
        <p:spPr>
          <a:xfrm>
            <a:off x="6191252" y="3945805"/>
            <a:ext cx="5617635" cy="18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  <a:defRPr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0" name="Google Shape;200;p43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3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82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>
  <p:cSld name="Рисунок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>
            <a:spLocks noGrp="1"/>
          </p:cNvSpPr>
          <p:nvPr>
            <p:ph type="pic" idx="2"/>
          </p:nvPr>
        </p:nvSpPr>
        <p:spPr>
          <a:xfrm>
            <a:off x="383119" y="1267887"/>
            <a:ext cx="11425767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383119" y="116420"/>
            <a:ext cx="1142576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Google Shape;205;p44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79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рисунок справа">
  <p:cSld name="Объект и рисунок справа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>
            <a:spLocks noGrp="1"/>
          </p:cNvSpPr>
          <p:nvPr>
            <p:ph type="pic" idx="2"/>
          </p:nvPr>
        </p:nvSpPr>
        <p:spPr>
          <a:xfrm>
            <a:off x="6191251" y="1268762"/>
            <a:ext cx="5617632" cy="50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title"/>
          </p:nvPr>
        </p:nvSpPr>
        <p:spPr>
          <a:xfrm>
            <a:off x="383119" y="116421"/>
            <a:ext cx="1142576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body" idx="1"/>
          </p:nvPr>
        </p:nvSpPr>
        <p:spPr>
          <a:xfrm>
            <a:off x="378018" y="1267885"/>
            <a:ext cx="5622732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1" name="Google Shape;211;p45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1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9" y="1016"/>
            <a:ext cx="12183464" cy="6855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28"/>
          <p:cNvGrpSpPr/>
          <p:nvPr/>
        </p:nvGrpSpPr>
        <p:grpSpPr>
          <a:xfrm>
            <a:off x="10527880" y="5938826"/>
            <a:ext cx="1277243" cy="603508"/>
            <a:chOff x="264" y="1159"/>
            <a:chExt cx="3492" cy="1650"/>
          </a:xfrm>
        </p:grpSpPr>
        <p:sp>
          <p:nvSpPr>
            <p:cNvPr id="29" name="Google Shape;29;p28"/>
            <p:cNvSpPr/>
            <p:nvPr/>
          </p:nvSpPr>
          <p:spPr>
            <a:xfrm>
              <a:off x="2996" y="1657"/>
              <a:ext cx="258" cy="576"/>
            </a:xfrm>
            <a:custGeom>
              <a:avLst/>
              <a:gdLst/>
              <a:ahLst/>
              <a:cxnLst/>
              <a:rect l="l" t="t" r="r" b="b"/>
              <a:pathLst>
                <a:path w="258" h="576" extrusionOk="0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428" y="1657"/>
              <a:ext cx="214" cy="576"/>
            </a:xfrm>
            <a:custGeom>
              <a:avLst/>
              <a:gdLst/>
              <a:ahLst/>
              <a:cxnLst/>
              <a:rect l="l" t="t" r="r" b="b"/>
              <a:pathLst>
                <a:path w="214" h="576" extrusionOk="0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658" y="1657"/>
              <a:ext cx="292" cy="576"/>
            </a:xfrm>
            <a:custGeom>
              <a:avLst/>
              <a:gdLst/>
              <a:ahLst/>
              <a:cxnLst/>
              <a:rect l="l" t="t" r="r" b="b"/>
              <a:pathLst>
                <a:path w="292" h="576" extrusionOk="0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1998" y="1657"/>
              <a:ext cx="260" cy="576"/>
            </a:xfrm>
            <a:custGeom>
              <a:avLst/>
              <a:gdLst/>
              <a:ahLst/>
              <a:cxnLst/>
              <a:rect l="l" t="t" r="r" b="b"/>
              <a:pathLst>
                <a:path w="260" h="576" extrusionOk="0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2332" y="1657"/>
              <a:ext cx="258" cy="576"/>
            </a:xfrm>
            <a:custGeom>
              <a:avLst/>
              <a:gdLst/>
              <a:ahLst/>
              <a:cxnLst/>
              <a:rect l="l" t="t" r="r" b="b"/>
              <a:pathLst>
                <a:path w="258" h="576" extrusionOk="0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2670" y="1657"/>
              <a:ext cx="268" cy="576"/>
            </a:xfrm>
            <a:custGeom>
              <a:avLst/>
              <a:gdLst/>
              <a:ahLst/>
              <a:cxnLst/>
              <a:rect l="l" t="t" r="r" b="b"/>
              <a:pathLst>
                <a:path w="268" h="576" extrusionOk="0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3320" y="1657"/>
              <a:ext cx="436" cy="576"/>
            </a:xfrm>
            <a:custGeom>
              <a:avLst/>
              <a:gdLst/>
              <a:ahLst/>
              <a:cxnLst/>
              <a:rect l="l" t="t" r="r" b="b"/>
              <a:pathLst>
                <a:path w="436" h="576" extrusionOk="0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900" y="1159"/>
              <a:ext cx="330" cy="1042"/>
            </a:xfrm>
            <a:custGeom>
              <a:avLst/>
              <a:gdLst/>
              <a:ahLst/>
              <a:cxnLst/>
              <a:rect l="l" t="t" r="r" b="b"/>
              <a:pathLst>
                <a:path w="330" h="1042" extrusionOk="0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264" y="1659"/>
              <a:ext cx="1008" cy="1150"/>
            </a:xfrm>
            <a:custGeom>
              <a:avLst/>
              <a:gdLst/>
              <a:ahLst/>
              <a:cxnLst/>
              <a:rect l="l" t="t" r="r" b="b"/>
              <a:pathLst>
                <a:path w="1008" h="1150" extrusionOk="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1428" y="2425"/>
              <a:ext cx="2328" cy="384"/>
            </a:xfrm>
            <a:custGeom>
              <a:avLst/>
              <a:gdLst/>
              <a:ahLst/>
              <a:cxnLst/>
              <a:rect l="l" t="t" r="r" b="b"/>
              <a:pathLst>
                <a:path w="2328" h="384" extrusionOk="0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2536" y="2549"/>
              <a:ext cx="28" cy="116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2622" y="2549"/>
              <a:ext cx="26" cy="116"/>
            </a:xfrm>
            <a:custGeom>
              <a:avLst/>
              <a:gdLst/>
              <a:ahLst/>
              <a:cxnLst/>
              <a:rect l="l" t="t" r="r" b="b"/>
              <a:pathLst>
                <a:path w="26" h="116" extrusionOk="0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562" y="2627"/>
              <a:ext cx="32" cy="66"/>
            </a:xfrm>
            <a:custGeom>
              <a:avLst/>
              <a:gdLst/>
              <a:ahLst/>
              <a:cxnLst/>
              <a:rect l="l" t="t" r="r" b="b"/>
              <a:pathLst>
                <a:path w="32" h="66" extrusionOk="0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384003" y="3427200"/>
            <a:ext cx="5424000" cy="2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" name="Google Shape;43;p28"/>
          <p:cNvSpPr txBox="1">
            <a:spLocks noGrp="1"/>
          </p:cNvSpPr>
          <p:nvPr>
            <p:ph type="subTitle" idx="2"/>
          </p:nvPr>
        </p:nvSpPr>
        <p:spPr>
          <a:xfrm>
            <a:off x="383122" y="5539200"/>
            <a:ext cx="5711999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867" b="0">
                <a:solidFill>
                  <a:srgbClr val="545353"/>
                </a:solidFill>
              </a:defRPr>
            </a:lvl1pPr>
            <a:lvl2pPr lvl="1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383122" y="6374400"/>
            <a:ext cx="5711999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867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383122" y="5817600"/>
            <a:ext cx="5711999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867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2903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рисунок слева">
  <p:cSld name="Объект и рисунок слева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5" name="Google Shape;215;p46"/>
          <p:cNvSpPr>
            <a:spLocks noGrp="1"/>
          </p:cNvSpPr>
          <p:nvPr>
            <p:ph type="pic" idx="2"/>
          </p:nvPr>
        </p:nvSpPr>
        <p:spPr>
          <a:xfrm>
            <a:off x="376221" y="1268762"/>
            <a:ext cx="5624529" cy="50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6186153" y="1267885"/>
            <a:ext cx="5622732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7" name="Google Shape;217;p46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6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94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рисунок снизу">
  <p:cSld name="Объект и рисунок снизу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>
            <a:spLocks noGrp="1"/>
          </p:cNvSpPr>
          <p:nvPr>
            <p:ph type="pic" idx="2"/>
          </p:nvPr>
        </p:nvSpPr>
        <p:spPr>
          <a:xfrm>
            <a:off x="383119" y="3932768"/>
            <a:ext cx="11425765" cy="237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body" idx="1"/>
          </p:nvPr>
        </p:nvSpPr>
        <p:spPr>
          <a:xfrm>
            <a:off x="378017" y="1267886"/>
            <a:ext cx="114308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3" name="Google Shape;223;p47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29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рисунка">
  <p:cSld name="Объект и три рисунка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>
            <a:spLocks noGrp="1"/>
          </p:cNvSpPr>
          <p:nvPr>
            <p:ph type="pic" idx="2"/>
          </p:nvPr>
        </p:nvSpPr>
        <p:spPr>
          <a:xfrm>
            <a:off x="383117" y="3934887"/>
            <a:ext cx="3623736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7" name="Google Shape;227;p48"/>
          <p:cNvSpPr>
            <a:spLocks noGrp="1"/>
          </p:cNvSpPr>
          <p:nvPr>
            <p:ph type="pic" idx="3"/>
          </p:nvPr>
        </p:nvSpPr>
        <p:spPr>
          <a:xfrm>
            <a:off x="4296833" y="3934887"/>
            <a:ext cx="3600451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8" name="Google Shape;228;p48"/>
          <p:cNvSpPr>
            <a:spLocks noGrp="1"/>
          </p:cNvSpPr>
          <p:nvPr>
            <p:ph type="pic" idx="4"/>
          </p:nvPr>
        </p:nvSpPr>
        <p:spPr>
          <a:xfrm>
            <a:off x="8172599" y="3934887"/>
            <a:ext cx="3636285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383119" y="116421"/>
            <a:ext cx="11425767" cy="81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378017" y="1267886"/>
            <a:ext cx="114308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1" name="Google Shape;231;p48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8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051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 и рисунок справа">
  <p:cSld name="Два объекта и рисунок справа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>
            <a:spLocks noGrp="1"/>
          </p:cNvSpPr>
          <p:nvPr>
            <p:ph type="pic" idx="2"/>
          </p:nvPr>
        </p:nvSpPr>
        <p:spPr>
          <a:xfrm>
            <a:off x="6191251" y="1267887"/>
            <a:ext cx="5605624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xfrm>
            <a:off x="383118" y="116420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378018" y="1267886"/>
            <a:ext cx="5622733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3"/>
          </p:nvPr>
        </p:nvSpPr>
        <p:spPr>
          <a:xfrm>
            <a:off x="378018" y="3932773"/>
            <a:ext cx="5622733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8" name="Google Shape;238;p49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9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89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 и два рисунка">
  <p:cSld name="Два объекта и два рисунка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>
            <a:spLocks noGrp="1"/>
          </p:cNvSpPr>
          <p:nvPr>
            <p:ph type="pic" idx="2"/>
          </p:nvPr>
        </p:nvSpPr>
        <p:spPr>
          <a:xfrm>
            <a:off x="6191251" y="1267885"/>
            <a:ext cx="5605624" cy="237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2" name="Google Shape;242;p50"/>
          <p:cNvSpPr>
            <a:spLocks noGrp="1"/>
          </p:cNvSpPr>
          <p:nvPr>
            <p:ph type="pic" idx="3"/>
          </p:nvPr>
        </p:nvSpPr>
        <p:spPr>
          <a:xfrm>
            <a:off x="6191251" y="3934887"/>
            <a:ext cx="5605624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title"/>
          </p:nvPr>
        </p:nvSpPr>
        <p:spPr>
          <a:xfrm>
            <a:off x="383119" y="116421"/>
            <a:ext cx="1142576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body" idx="1"/>
          </p:nvPr>
        </p:nvSpPr>
        <p:spPr>
          <a:xfrm>
            <a:off x="378018" y="1267886"/>
            <a:ext cx="5622733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4"/>
          </p:nvPr>
        </p:nvSpPr>
        <p:spPr>
          <a:xfrm>
            <a:off x="378018" y="3932773"/>
            <a:ext cx="5622733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6" name="Google Shape;246;p50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0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231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два рисунка">
  <p:cSld name="Объект и два рисунка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>
            <a:spLocks noGrp="1"/>
          </p:cNvSpPr>
          <p:nvPr>
            <p:ph type="pic" idx="2"/>
          </p:nvPr>
        </p:nvSpPr>
        <p:spPr>
          <a:xfrm>
            <a:off x="6191251" y="1268760"/>
            <a:ext cx="5605624" cy="237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0" name="Google Shape;250;p51"/>
          <p:cNvSpPr>
            <a:spLocks noGrp="1"/>
          </p:cNvSpPr>
          <p:nvPr>
            <p:ph type="pic" idx="3"/>
          </p:nvPr>
        </p:nvSpPr>
        <p:spPr>
          <a:xfrm>
            <a:off x="6191251" y="3934887"/>
            <a:ext cx="5605624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title"/>
          </p:nvPr>
        </p:nvSpPr>
        <p:spPr>
          <a:xfrm>
            <a:off x="383118" y="116421"/>
            <a:ext cx="1141375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body" idx="1"/>
          </p:nvPr>
        </p:nvSpPr>
        <p:spPr>
          <a:xfrm>
            <a:off x="378018" y="1267885"/>
            <a:ext cx="5622733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3" name="Google Shape;253;p51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1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661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рисунка">
  <p:cSld name="Четыре рисунка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>
            <a:spLocks noGrp="1"/>
          </p:cNvSpPr>
          <p:nvPr>
            <p:ph type="pic" idx="2"/>
          </p:nvPr>
        </p:nvSpPr>
        <p:spPr>
          <a:xfrm>
            <a:off x="6191251" y="1267885"/>
            <a:ext cx="5616684" cy="2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7" name="Google Shape;257;p52"/>
          <p:cNvSpPr>
            <a:spLocks noGrp="1"/>
          </p:cNvSpPr>
          <p:nvPr>
            <p:ph type="pic" idx="3"/>
          </p:nvPr>
        </p:nvSpPr>
        <p:spPr>
          <a:xfrm>
            <a:off x="6191251" y="3933784"/>
            <a:ext cx="5616684" cy="2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8" name="Google Shape;258;p52"/>
          <p:cNvSpPr>
            <a:spLocks noGrp="1"/>
          </p:cNvSpPr>
          <p:nvPr>
            <p:ph type="pic" idx="4"/>
          </p:nvPr>
        </p:nvSpPr>
        <p:spPr>
          <a:xfrm>
            <a:off x="383117" y="1268760"/>
            <a:ext cx="5618588" cy="237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9" name="Google Shape;259;p52"/>
          <p:cNvSpPr>
            <a:spLocks noGrp="1"/>
          </p:cNvSpPr>
          <p:nvPr>
            <p:ph type="pic" idx="5"/>
          </p:nvPr>
        </p:nvSpPr>
        <p:spPr>
          <a:xfrm>
            <a:off x="383119" y="3933784"/>
            <a:ext cx="5617631" cy="2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383119" y="116421"/>
            <a:ext cx="11425767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1" name="Google Shape;261;p52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2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438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и текст справа">
  <p:cSld name="Рисунок и текст справа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5" name="Google Shape;265;p53"/>
          <p:cNvSpPr>
            <a:spLocks noGrp="1"/>
          </p:cNvSpPr>
          <p:nvPr>
            <p:ph type="pic" idx="2"/>
          </p:nvPr>
        </p:nvSpPr>
        <p:spPr>
          <a:xfrm>
            <a:off x="383121" y="1267887"/>
            <a:ext cx="7514167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body" idx="1"/>
          </p:nvPr>
        </p:nvSpPr>
        <p:spPr>
          <a:xfrm>
            <a:off x="8183034" y="1267885"/>
            <a:ext cx="3619501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7" name="Google Shape;267;p53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3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896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два блока текста справа">
  <p:cSld name="Объект и два блока текста справа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1" name="Google Shape;271;p54"/>
          <p:cNvSpPr txBox="1">
            <a:spLocks noGrp="1"/>
          </p:cNvSpPr>
          <p:nvPr>
            <p:ph type="body" idx="1"/>
          </p:nvPr>
        </p:nvSpPr>
        <p:spPr>
          <a:xfrm>
            <a:off x="383118" y="1892829"/>
            <a:ext cx="7056967" cy="441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2"/>
          </p:nvPr>
        </p:nvSpPr>
        <p:spPr>
          <a:xfrm>
            <a:off x="7727951" y="5060953"/>
            <a:ext cx="4080933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3" name="Google Shape;273;p54"/>
          <p:cNvSpPr txBox="1">
            <a:spLocks noGrp="1"/>
          </p:cNvSpPr>
          <p:nvPr>
            <p:ph type="body" idx="3"/>
          </p:nvPr>
        </p:nvSpPr>
        <p:spPr>
          <a:xfrm>
            <a:off x="383117" y="1258268"/>
            <a:ext cx="7056967" cy="62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4" name="Google Shape;274;p54"/>
          <p:cNvSpPr txBox="1">
            <a:spLocks noGrp="1"/>
          </p:cNvSpPr>
          <p:nvPr>
            <p:ph type="body" idx="4"/>
          </p:nvPr>
        </p:nvSpPr>
        <p:spPr>
          <a:xfrm>
            <a:off x="7727951" y="1267886"/>
            <a:ext cx="4074584" cy="3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5" name="Google Shape;275;p54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4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196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и подпись">
  <p:cSld name="Рисунок и подпись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9" name="Google Shape;279;p55"/>
          <p:cNvSpPr>
            <a:spLocks noGrp="1"/>
          </p:cNvSpPr>
          <p:nvPr>
            <p:ph type="pic" idx="2"/>
          </p:nvPr>
        </p:nvSpPr>
        <p:spPr>
          <a:xfrm>
            <a:off x="383122" y="1267887"/>
            <a:ext cx="11425767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80" name="Google Shape;280;p55"/>
          <p:cNvSpPr txBox="1">
            <a:spLocks noGrp="1"/>
          </p:cNvSpPr>
          <p:nvPr>
            <p:ph type="body" idx="1"/>
          </p:nvPr>
        </p:nvSpPr>
        <p:spPr>
          <a:xfrm>
            <a:off x="593236" y="3967130"/>
            <a:ext cx="7440083" cy="211243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144000" tIns="108000" rIns="72000" bIns="720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1" name="Google Shape;281;p55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5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54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/>
          <p:nvPr/>
        </p:nvSpPr>
        <p:spPr>
          <a:xfrm>
            <a:off x="239352" y="644691"/>
            <a:ext cx="11761307" cy="11521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383117" y="1652803"/>
            <a:ext cx="11417300" cy="120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383122" y="2948950"/>
            <a:ext cx="11425767" cy="336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Google Shape;50;p29"/>
          <p:cNvSpPr/>
          <p:nvPr/>
        </p:nvSpPr>
        <p:spPr>
          <a:xfrm>
            <a:off x="383117" y="6464117"/>
            <a:ext cx="6720003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33" b="0" i="0" u="none" strike="noStrike" cap="non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9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09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рисунка с подписями">
  <p:cSld name="Два рисунка с подписями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5" name="Google Shape;285;p56"/>
          <p:cNvSpPr>
            <a:spLocks noGrp="1"/>
          </p:cNvSpPr>
          <p:nvPr>
            <p:ph type="pic" idx="2"/>
          </p:nvPr>
        </p:nvSpPr>
        <p:spPr>
          <a:xfrm>
            <a:off x="383118" y="1267884"/>
            <a:ext cx="5568949" cy="35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86" name="Google Shape;286;p56"/>
          <p:cNvSpPr>
            <a:spLocks noGrp="1"/>
          </p:cNvSpPr>
          <p:nvPr>
            <p:ph type="pic" idx="3"/>
          </p:nvPr>
        </p:nvSpPr>
        <p:spPr>
          <a:xfrm>
            <a:off x="6239938" y="1267884"/>
            <a:ext cx="5568951" cy="35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87" name="Google Shape;287;p56"/>
          <p:cNvSpPr txBox="1">
            <a:spLocks noGrp="1"/>
          </p:cNvSpPr>
          <p:nvPr>
            <p:ph type="body" idx="1"/>
          </p:nvPr>
        </p:nvSpPr>
        <p:spPr>
          <a:xfrm>
            <a:off x="383118" y="5060953"/>
            <a:ext cx="5568949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8" name="Google Shape;288;p56"/>
          <p:cNvSpPr txBox="1">
            <a:spLocks noGrp="1"/>
          </p:cNvSpPr>
          <p:nvPr>
            <p:ph type="body" idx="4"/>
          </p:nvPr>
        </p:nvSpPr>
        <p:spPr>
          <a:xfrm>
            <a:off x="6239934" y="5060953"/>
            <a:ext cx="5568949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9" name="Google Shape;289;p56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6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333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рисунка с подписями">
  <p:cSld name="Три рисунка с подписями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7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3" name="Google Shape;293;p57"/>
          <p:cNvSpPr>
            <a:spLocks noGrp="1"/>
          </p:cNvSpPr>
          <p:nvPr>
            <p:ph type="pic" idx="2"/>
          </p:nvPr>
        </p:nvSpPr>
        <p:spPr>
          <a:xfrm>
            <a:off x="383120" y="1267884"/>
            <a:ext cx="3623733" cy="35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94" name="Google Shape;294;p57"/>
          <p:cNvSpPr>
            <a:spLocks noGrp="1"/>
          </p:cNvSpPr>
          <p:nvPr>
            <p:ph type="pic" idx="3"/>
          </p:nvPr>
        </p:nvSpPr>
        <p:spPr>
          <a:xfrm>
            <a:off x="4300339" y="1267884"/>
            <a:ext cx="3600000" cy="35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95" name="Google Shape;295;p57"/>
          <p:cNvSpPr>
            <a:spLocks noGrp="1"/>
          </p:cNvSpPr>
          <p:nvPr>
            <p:ph type="pic" idx="4"/>
          </p:nvPr>
        </p:nvSpPr>
        <p:spPr>
          <a:xfrm>
            <a:off x="8183035" y="1250372"/>
            <a:ext cx="3625852" cy="357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96" name="Google Shape;296;p57"/>
          <p:cNvSpPr txBox="1">
            <a:spLocks noGrp="1"/>
          </p:cNvSpPr>
          <p:nvPr>
            <p:ph type="body" idx="1"/>
          </p:nvPr>
        </p:nvSpPr>
        <p:spPr>
          <a:xfrm>
            <a:off x="383120" y="5060953"/>
            <a:ext cx="3623733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7" name="Google Shape;297;p57"/>
          <p:cNvSpPr txBox="1">
            <a:spLocks noGrp="1"/>
          </p:cNvSpPr>
          <p:nvPr>
            <p:ph type="body" idx="5"/>
          </p:nvPr>
        </p:nvSpPr>
        <p:spPr>
          <a:xfrm>
            <a:off x="4296001" y="5060953"/>
            <a:ext cx="3600000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8" name="Google Shape;298;p57"/>
          <p:cNvSpPr txBox="1">
            <a:spLocks noGrp="1"/>
          </p:cNvSpPr>
          <p:nvPr>
            <p:ph type="body" idx="6"/>
          </p:nvPr>
        </p:nvSpPr>
        <p:spPr>
          <a:xfrm>
            <a:off x="8183035" y="5060953"/>
            <a:ext cx="3625852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9" name="Google Shape;299;p57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7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603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Шесть блоков с текстом">
  <p:cSld name="Шесть блоков с текстом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3" name="Google Shape;303;p58"/>
          <p:cNvSpPr txBox="1">
            <a:spLocks noGrp="1"/>
          </p:cNvSpPr>
          <p:nvPr>
            <p:ph type="body" idx="1"/>
          </p:nvPr>
        </p:nvSpPr>
        <p:spPr>
          <a:xfrm>
            <a:off x="383118" y="1267883"/>
            <a:ext cx="5568949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4" name="Google Shape;304;p58"/>
          <p:cNvSpPr txBox="1">
            <a:spLocks noGrp="1"/>
          </p:cNvSpPr>
          <p:nvPr>
            <p:ph type="body" idx="2"/>
          </p:nvPr>
        </p:nvSpPr>
        <p:spPr>
          <a:xfrm>
            <a:off x="383118" y="3044832"/>
            <a:ext cx="5568949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5" name="Google Shape;305;p58"/>
          <p:cNvSpPr txBox="1">
            <a:spLocks noGrp="1"/>
          </p:cNvSpPr>
          <p:nvPr>
            <p:ph type="body" idx="3"/>
          </p:nvPr>
        </p:nvSpPr>
        <p:spPr>
          <a:xfrm>
            <a:off x="378522" y="4821784"/>
            <a:ext cx="5568949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6" name="Google Shape;306;p58"/>
          <p:cNvSpPr txBox="1">
            <a:spLocks noGrp="1"/>
          </p:cNvSpPr>
          <p:nvPr>
            <p:ph type="body" idx="4"/>
          </p:nvPr>
        </p:nvSpPr>
        <p:spPr>
          <a:xfrm>
            <a:off x="6244534" y="1267883"/>
            <a:ext cx="5564353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" name="Google Shape;307;p58"/>
          <p:cNvSpPr txBox="1">
            <a:spLocks noGrp="1"/>
          </p:cNvSpPr>
          <p:nvPr>
            <p:ph type="body" idx="5"/>
          </p:nvPr>
        </p:nvSpPr>
        <p:spPr>
          <a:xfrm>
            <a:off x="6244534" y="3044832"/>
            <a:ext cx="5564353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8" name="Google Shape;308;p58"/>
          <p:cNvSpPr txBox="1">
            <a:spLocks noGrp="1"/>
          </p:cNvSpPr>
          <p:nvPr>
            <p:ph type="body" idx="6"/>
          </p:nvPr>
        </p:nvSpPr>
        <p:spPr>
          <a:xfrm>
            <a:off x="6244534" y="4821784"/>
            <a:ext cx="5564353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09" name="Google Shape;309;p58"/>
          <p:cNvCxnSpPr/>
          <p:nvPr/>
        </p:nvCxnSpPr>
        <p:spPr>
          <a:xfrm>
            <a:off x="383119" y="2900357"/>
            <a:ext cx="55202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10;p58"/>
          <p:cNvCxnSpPr/>
          <p:nvPr/>
        </p:nvCxnSpPr>
        <p:spPr>
          <a:xfrm>
            <a:off x="6288617" y="2900357"/>
            <a:ext cx="55202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" name="Google Shape;311;p58"/>
          <p:cNvCxnSpPr/>
          <p:nvPr/>
        </p:nvCxnSpPr>
        <p:spPr>
          <a:xfrm>
            <a:off x="383119" y="4677308"/>
            <a:ext cx="55202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58"/>
          <p:cNvCxnSpPr/>
          <p:nvPr/>
        </p:nvCxnSpPr>
        <p:spPr>
          <a:xfrm>
            <a:off x="6288617" y="4677308"/>
            <a:ext cx="55202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58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8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511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тезиса">
  <p:cSld name="Четыре тезиса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9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7" name="Google Shape;317;p59"/>
          <p:cNvSpPr txBox="1">
            <a:spLocks noGrp="1"/>
          </p:cNvSpPr>
          <p:nvPr>
            <p:ph type="body" idx="1"/>
          </p:nvPr>
        </p:nvSpPr>
        <p:spPr>
          <a:xfrm>
            <a:off x="383122" y="1267884"/>
            <a:ext cx="1142576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8" name="Google Shape;318;p59"/>
          <p:cNvSpPr txBox="1">
            <a:spLocks noGrp="1"/>
          </p:cNvSpPr>
          <p:nvPr>
            <p:ph type="body" idx="2"/>
          </p:nvPr>
        </p:nvSpPr>
        <p:spPr>
          <a:xfrm>
            <a:off x="383122" y="2584273"/>
            <a:ext cx="1142576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9" name="Google Shape;319;p59"/>
          <p:cNvSpPr txBox="1">
            <a:spLocks noGrp="1"/>
          </p:cNvSpPr>
          <p:nvPr>
            <p:ph type="body" idx="3"/>
          </p:nvPr>
        </p:nvSpPr>
        <p:spPr>
          <a:xfrm>
            <a:off x="383122" y="3900663"/>
            <a:ext cx="1142576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0" name="Google Shape;320;p59"/>
          <p:cNvSpPr txBox="1">
            <a:spLocks noGrp="1"/>
          </p:cNvSpPr>
          <p:nvPr>
            <p:ph type="body" idx="4"/>
          </p:nvPr>
        </p:nvSpPr>
        <p:spPr>
          <a:xfrm>
            <a:off x="383122" y="5217051"/>
            <a:ext cx="1142576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21" name="Google Shape;321;p59"/>
          <p:cNvCxnSpPr/>
          <p:nvPr/>
        </p:nvCxnSpPr>
        <p:spPr>
          <a:xfrm>
            <a:off x="383122" y="2468893"/>
            <a:ext cx="114257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59"/>
          <p:cNvCxnSpPr/>
          <p:nvPr/>
        </p:nvCxnSpPr>
        <p:spPr>
          <a:xfrm>
            <a:off x="383122" y="3786811"/>
            <a:ext cx="114257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59"/>
          <p:cNvCxnSpPr/>
          <p:nvPr/>
        </p:nvCxnSpPr>
        <p:spPr>
          <a:xfrm>
            <a:off x="383122" y="5104728"/>
            <a:ext cx="114257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59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9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137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, текст и подпись">
  <p:cSld name="Объект, текст и подпись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0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8" name="Google Shape;328;p60"/>
          <p:cNvSpPr txBox="1">
            <a:spLocks noGrp="1"/>
          </p:cNvSpPr>
          <p:nvPr>
            <p:ph type="body" idx="1"/>
          </p:nvPr>
        </p:nvSpPr>
        <p:spPr>
          <a:xfrm>
            <a:off x="4751919" y="2180862"/>
            <a:ext cx="7056967" cy="312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9" name="Google Shape;329;p60"/>
          <p:cNvSpPr txBox="1">
            <a:spLocks noGrp="1"/>
          </p:cNvSpPr>
          <p:nvPr>
            <p:ph type="body" idx="2"/>
          </p:nvPr>
        </p:nvSpPr>
        <p:spPr>
          <a:xfrm>
            <a:off x="4751919" y="1258267"/>
            <a:ext cx="7056967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320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0" name="Google Shape;330;p60"/>
          <p:cNvSpPr txBox="1">
            <a:spLocks noGrp="1"/>
          </p:cNvSpPr>
          <p:nvPr>
            <p:ph type="body" idx="3"/>
          </p:nvPr>
        </p:nvSpPr>
        <p:spPr>
          <a:xfrm>
            <a:off x="4751919" y="5589241"/>
            <a:ext cx="7056967" cy="72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31" name="Google Shape;331;p60"/>
          <p:cNvCxnSpPr/>
          <p:nvPr/>
        </p:nvCxnSpPr>
        <p:spPr>
          <a:xfrm>
            <a:off x="4751919" y="2105171"/>
            <a:ext cx="705696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60"/>
          <p:cNvSpPr txBox="1">
            <a:spLocks noGrp="1"/>
          </p:cNvSpPr>
          <p:nvPr>
            <p:ph type="body" idx="4"/>
          </p:nvPr>
        </p:nvSpPr>
        <p:spPr>
          <a:xfrm>
            <a:off x="383117" y="1267885"/>
            <a:ext cx="4129616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3" name="Google Shape;333;p60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0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558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, текст и подпись снизу">
  <p:cSld name="Объект, текст и подпись снизу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body" idx="1"/>
          </p:nvPr>
        </p:nvSpPr>
        <p:spPr>
          <a:xfrm>
            <a:off x="383122" y="5060953"/>
            <a:ext cx="11425767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8" name="Google Shape;338;p61"/>
          <p:cNvSpPr txBox="1">
            <a:spLocks noGrp="1"/>
          </p:cNvSpPr>
          <p:nvPr>
            <p:ph type="body" idx="2"/>
          </p:nvPr>
        </p:nvSpPr>
        <p:spPr>
          <a:xfrm>
            <a:off x="374700" y="1267886"/>
            <a:ext cx="7065384" cy="3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9" name="Google Shape;339;p61"/>
          <p:cNvSpPr txBox="1">
            <a:spLocks noGrp="1"/>
          </p:cNvSpPr>
          <p:nvPr>
            <p:ph type="body" idx="3"/>
          </p:nvPr>
        </p:nvSpPr>
        <p:spPr>
          <a:xfrm>
            <a:off x="7727951" y="1267886"/>
            <a:ext cx="4080933" cy="3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0" name="Google Shape;340;p61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1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109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подпись снизу">
  <p:cSld name="Объект и подпись снизу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4" name="Google Shape;344;p62"/>
          <p:cNvSpPr txBox="1">
            <a:spLocks noGrp="1"/>
          </p:cNvSpPr>
          <p:nvPr>
            <p:ph type="body" idx="1"/>
          </p:nvPr>
        </p:nvSpPr>
        <p:spPr>
          <a:xfrm>
            <a:off x="383122" y="5060953"/>
            <a:ext cx="11425767" cy="124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5" name="Google Shape;345;p62"/>
          <p:cNvSpPr txBox="1">
            <a:spLocks noGrp="1"/>
          </p:cNvSpPr>
          <p:nvPr>
            <p:ph type="body" idx="2"/>
          </p:nvPr>
        </p:nvSpPr>
        <p:spPr>
          <a:xfrm>
            <a:off x="374700" y="1267886"/>
            <a:ext cx="11434184" cy="3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6" name="Google Shape;346;p62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2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926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 и две подписи снизу">
  <p:cSld name="Два объекта и две подписи снизу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0" name="Google Shape;350;p63"/>
          <p:cNvSpPr txBox="1">
            <a:spLocks noGrp="1"/>
          </p:cNvSpPr>
          <p:nvPr>
            <p:ph type="body" idx="1"/>
          </p:nvPr>
        </p:nvSpPr>
        <p:spPr>
          <a:xfrm>
            <a:off x="383120" y="2180865"/>
            <a:ext cx="5568000" cy="259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1" name="Google Shape;351;p63"/>
          <p:cNvSpPr txBox="1">
            <a:spLocks noGrp="1"/>
          </p:cNvSpPr>
          <p:nvPr>
            <p:ph type="body" idx="2"/>
          </p:nvPr>
        </p:nvSpPr>
        <p:spPr>
          <a:xfrm>
            <a:off x="383120" y="1258268"/>
            <a:ext cx="5568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320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52" name="Google Shape;352;p63"/>
          <p:cNvCxnSpPr/>
          <p:nvPr/>
        </p:nvCxnSpPr>
        <p:spPr>
          <a:xfrm>
            <a:off x="383119" y="2105171"/>
            <a:ext cx="55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63"/>
          <p:cNvSpPr txBox="1">
            <a:spLocks noGrp="1"/>
          </p:cNvSpPr>
          <p:nvPr>
            <p:ph type="body" idx="3"/>
          </p:nvPr>
        </p:nvSpPr>
        <p:spPr>
          <a:xfrm>
            <a:off x="6240040" y="2180865"/>
            <a:ext cx="5568000" cy="259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4" name="Google Shape;354;p63"/>
          <p:cNvSpPr txBox="1">
            <a:spLocks noGrp="1"/>
          </p:cNvSpPr>
          <p:nvPr>
            <p:ph type="body" idx="4"/>
          </p:nvPr>
        </p:nvSpPr>
        <p:spPr>
          <a:xfrm>
            <a:off x="6240036" y="1255712"/>
            <a:ext cx="5568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320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55" name="Google Shape;355;p63"/>
          <p:cNvCxnSpPr/>
          <p:nvPr/>
        </p:nvCxnSpPr>
        <p:spPr>
          <a:xfrm>
            <a:off x="6240035" y="2105171"/>
            <a:ext cx="55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" name="Google Shape;356;p63"/>
          <p:cNvSpPr txBox="1">
            <a:spLocks noGrp="1"/>
          </p:cNvSpPr>
          <p:nvPr>
            <p:ph type="body" idx="5"/>
          </p:nvPr>
        </p:nvSpPr>
        <p:spPr>
          <a:xfrm>
            <a:off x="383120" y="5060951"/>
            <a:ext cx="5568000" cy="12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7" name="Google Shape;357;p63"/>
          <p:cNvSpPr txBox="1">
            <a:spLocks noGrp="1"/>
          </p:cNvSpPr>
          <p:nvPr>
            <p:ph type="body" idx="6"/>
          </p:nvPr>
        </p:nvSpPr>
        <p:spPr>
          <a:xfrm>
            <a:off x="6237921" y="5060951"/>
            <a:ext cx="5568000" cy="12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3200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8" name="Google Shape;358;p63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3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89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2" name="Google Shape;362;p64"/>
          <p:cNvSpPr txBox="1">
            <a:spLocks noGrp="1"/>
          </p:cNvSpPr>
          <p:nvPr>
            <p:ph type="body" idx="1"/>
          </p:nvPr>
        </p:nvSpPr>
        <p:spPr>
          <a:xfrm>
            <a:off x="383118" y="1267885"/>
            <a:ext cx="4080933" cy="237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9105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933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3" name="Google Shape;363;p64"/>
          <p:cNvSpPr txBox="1">
            <a:spLocks noGrp="1"/>
          </p:cNvSpPr>
          <p:nvPr>
            <p:ph type="body" idx="2"/>
          </p:nvPr>
        </p:nvSpPr>
        <p:spPr>
          <a:xfrm>
            <a:off x="383118" y="3932770"/>
            <a:ext cx="4080933" cy="236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9105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933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4" name="Google Shape;364;p64"/>
          <p:cNvSpPr txBox="1">
            <a:spLocks noGrp="1"/>
          </p:cNvSpPr>
          <p:nvPr>
            <p:ph type="body" idx="3"/>
          </p:nvPr>
        </p:nvSpPr>
        <p:spPr>
          <a:xfrm>
            <a:off x="4751918" y="1267886"/>
            <a:ext cx="70569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5" name="Google Shape;365;p64"/>
          <p:cNvSpPr txBox="1">
            <a:spLocks noGrp="1"/>
          </p:cNvSpPr>
          <p:nvPr>
            <p:ph type="body" idx="4"/>
          </p:nvPr>
        </p:nvSpPr>
        <p:spPr>
          <a:xfrm>
            <a:off x="4751918" y="3923479"/>
            <a:ext cx="70569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6" name="Google Shape;366;p64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4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694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, тест и объект">
  <p:cSld name="Рисунок, тест и объект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0" name="Google Shape;370;p65"/>
          <p:cNvSpPr>
            <a:spLocks noGrp="1"/>
          </p:cNvSpPr>
          <p:nvPr>
            <p:ph type="pic" idx="2"/>
          </p:nvPr>
        </p:nvSpPr>
        <p:spPr>
          <a:xfrm>
            <a:off x="383118" y="1267885"/>
            <a:ext cx="4080933" cy="237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71" name="Google Shape;371;p65"/>
          <p:cNvSpPr txBox="1">
            <a:spLocks noGrp="1"/>
          </p:cNvSpPr>
          <p:nvPr>
            <p:ph type="body" idx="1"/>
          </p:nvPr>
        </p:nvSpPr>
        <p:spPr>
          <a:xfrm>
            <a:off x="383118" y="3932770"/>
            <a:ext cx="4080933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2" name="Google Shape;372;p65"/>
          <p:cNvSpPr txBox="1">
            <a:spLocks noGrp="1"/>
          </p:cNvSpPr>
          <p:nvPr>
            <p:ph type="body" idx="3"/>
          </p:nvPr>
        </p:nvSpPr>
        <p:spPr>
          <a:xfrm>
            <a:off x="4751918" y="1267885"/>
            <a:ext cx="7056967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3" name="Google Shape;373;p65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5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383117" y="116421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" name="Google Shape;54;p30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0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766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Шесть рисунков и текст">
  <p:cSld name="Шесть рисунков и текст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7" name="Google Shape;377;p66"/>
          <p:cNvSpPr txBox="1">
            <a:spLocks noGrp="1"/>
          </p:cNvSpPr>
          <p:nvPr>
            <p:ph type="body" idx="1"/>
          </p:nvPr>
        </p:nvSpPr>
        <p:spPr>
          <a:xfrm>
            <a:off x="383122" y="1267884"/>
            <a:ext cx="11425767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507987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8" name="Google Shape;378;p66"/>
          <p:cNvSpPr>
            <a:spLocks noGrp="1"/>
          </p:cNvSpPr>
          <p:nvPr>
            <p:ph type="pic" idx="2"/>
          </p:nvPr>
        </p:nvSpPr>
        <p:spPr>
          <a:xfrm>
            <a:off x="383117" y="3044835"/>
            <a:ext cx="36240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79" name="Google Shape;379;p66"/>
          <p:cNvSpPr>
            <a:spLocks noGrp="1"/>
          </p:cNvSpPr>
          <p:nvPr>
            <p:ph type="pic" idx="3"/>
          </p:nvPr>
        </p:nvSpPr>
        <p:spPr>
          <a:xfrm>
            <a:off x="383117" y="4821784"/>
            <a:ext cx="36240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80" name="Google Shape;380;p66"/>
          <p:cNvSpPr>
            <a:spLocks noGrp="1"/>
          </p:cNvSpPr>
          <p:nvPr>
            <p:ph type="pic" idx="4"/>
          </p:nvPr>
        </p:nvSpPr>
        <p:spPr>
          <a:xfrm>
            <a:off x="4296833" y="3044835"/>
            <a:ext cx="3600451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81" name="Google Shape;381;p66"/>
          <p:cNvSpPr>
            <a:spLocks noGrp="1"/>
          </p:cNvSpPr>
          <p:nvPr>
            <p:ph type="pic" idx="5"/>
          </p:nvPr>
        </p:nvSpPr>
        <p:spPr>
          <a:xfrm>
            <a:off x="4296833" y="4821784"/>
            <a:ext cx="3600451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82" name="Google Shape;382;p66"/>
          <p:cNvSpPr>
            <a:spLocks noGrp="1"/>
          </p:cNvSpPr>
          <p:nvPr>
            <p:ph type="pic" idx="6"/>
          </p:nvPr>
        </p:nvSpPr>
        <p:spPr>
          <a:xfrm>
            <a:off x="8184884" y="3044835"/>
            <a:ext cx="36240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83" name="Google Shape;383;p66"/>
          <p:cNvSpPr>
            <a:spLocks noGrp="1"/>
          </p:cNvSpPr>
          <p:nvPr>
            <p:ph type="pic" idx="7"/>
          </p:nvPr>
        </p:nvSpPr>
        <p:spPr>
          <a:xfrm>
            <a:off x="8184884" y="4821784"/>
            <a:ext cx="36240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84" name="Google Shape;384;p66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6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91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>
            <a:spLocks noGrp="1"/>
          </p:cNvSpPr>
          <p:nvPr>
            <p:ph type="title"/>
          </p:nvPr>
        </p:nvSpPr>
        <p:spPr>
          <a:xfrm>
            <a:off x="383118" y="116632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383120" y="2181076"/>
            <a:ext cx="5568000" cy="259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9105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933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9" name="Google Shape;389;p67"/>
          <p:cNvSpPr txBox="1">
            <a:spLocks noGrp="1"/>
          </p:cNvSpPr>
          <p:nvPr>
            <p:ph type="body" idx="2"/>
          </p:nvPr>
        </p:nvSpPr>
        <p:spPr>
          <a:xfrm>
            <a:off x="383120" y="1258481"/>
            <a:ext cx="5568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320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90" name="Google Shape;390;p67"/>
          <p:cNvCxnSpPr/>
          <p:nvPr/>
        </p:nvCxnSpPr>
        <p:spPr>
          <a:xfrm>
            <a:off x="383119" y="2105385"/>
            <a:ext cx="55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1" name="Google Shape;391;p67"/>
          <p:cNvSpPr txBox="1">
            <a:spLocks noGrp="1"/>
          </p:cNvSpPr>
          <p:nvPr>
            <p:ph type="body" idx="3"/>
          </p:nvPr>
        </p:nvSpPr>
        <p:spPr>
          <a:xfrm>
            <a:off x="6240040" y="2181076"/>
            <a:ext cx="5568000" cy="259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9105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933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2" name="Google Shape;392;p67"/>
          <p:cNvSpPr txBox="1">
            <a:spLocks noGrp="1"/>
          </p:cNvSpPr>
          <p:nvPr>
            <p:ph type="body" idx="4"/>
          </p:nvPr>
        </p:nvSpPr>
        <p:spPr>
          <a:xfrm>
            <a:off x="6240036" y="1258481"/>
            <a:ext cx="5568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320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393" name="Google Shape;393;p67"/>
          <p:cNvCxnSpPr/>
          <p:nvPr/>
        </p:nvCxnSpPr>
        <p:spPr>
          <a:xfrm>
            <a:off x="6240035" y="2105385"/>
            <a:ext cx="55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Google Shape;394;p67"/>
          <p:cNvSpPr txBox="1">
            <a:spLocks noGrp="1"/>
          </p:cNvSpPr>
          <p:nvPr>
            <p:ph type="body" idx="5"/>
          </p:nvPr>
        </p:nvSpPr>
        <p:spPr>
          <a:xfrm>
            <a:off x="383119" y="5060951"/>
            <a:ext cx="11424919" cy="12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  <a:defRPr sz="2933" b="0"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5" name="Google Shape;395;p67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7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669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заголовка и два объекта">
  <p:cSld name="Два заголовка и два объекта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9" name="Google Shape;399;p68"/>
          <p:cNvSpPr txBox="1">
            <a:spLocks noGrp="1"/>
          </p:cNvSpPr>
          <p:nvPr>
            <p:ph type="body" idx="1"/>
          </p:nvPr>
        </p:nvSpPr>
        <p:spPr>
          <a:xfrm>
            <a:off x="383117" y="2180862"/>
            <a:ext cx="7514168" cy="413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9105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933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0" name="Google Shape;400;p68"/>
          <p:cNvSpPr txBox="1">
            <a:spLocks noGrp="1"/>
          </p:cNvSpPr>
          <p:nvPr>
            <p:ph type="body" idx="2"/>
          </p:nvPr>
        </p:nvSpPr>
        <p:spPr>
          <a:xfrm>
            <a:off x="383117" y="1258267"/>
            <a:ext cx="7514168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1" name="Google Shape;401;p68"/>
          <p:cNvCxnSpPr/>
          <p:nvPr/>
        </p:nvCxnSpPr>
        <p:spPr>
          <a:xfrm>
            <a:off x="383116" y="2105171"/>
            <a:ext cx="751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2" name="Google Shape;402;p68"/>
          <p:cNvSpPr txBox="1">
            <a:spLocks noGrp="1"/>
          </p:cNvSpPr>
          <p:nvPr>
            <p:ph type="body" idx="3"/>
          </p:nvPr>
        </p:nvSpPr>
        <p:spPr>
          <a:xfrm>
            <a:off x="8183038" y="2180862"/>
            <a:ext cx="3625001" cy="413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  <a:defRPr sz="2933" b="0"/>
            </a:lvl1pPr>
            <a:lvl2pPr marL="1219170" lvl="1" indent="-49105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933"/>
            </a:lvl2pPr>
            <a:lvl3pPr marL="1828754" lvl="2" indent="-49105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933"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3" name="Google Shape;403;p68"/>
          <p:cNvSpPr txBox="1">
            <a:spLocks noGrp="1"/>
          </p:cNvSpPr>
          <p:nvPr>
            <p:ph type="body" idx="4"/>
          </p:nvPr>
        </p:nvSpPr>
        <p:spPr>
          <a:xfrm>
            <a:off x="8183034" y="1258267"/>
            <a:ext cx="3625001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4" name="Google Shape;404;p68"/>
          <p:cNvCxnSpPr/>
          <p:nvPr/>
        </p:nvCxnSpPr>
        <p:spPr>
          <a:xfrm>
            <a:off x="8183035" y="2105171"/>
            <a:ext cx="362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p68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8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76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ние">
  <p:cSld name="Содержание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cxnSp>
        <p:nvCxnSpPr>
          <p:cNvPr id="409" name="Google Shape;409;p69"/>
          <p:cNvCxnSpPr/>
          <p:nvPr/>
        </p:nvCxnSpPr>
        <p:spPr>
          <a:xfrm>
            <a:off x="396877" y="1870537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0" name="Google Shape;410;p69"/>
          <p:cNvSpPr txBox="1"/>
          <p:nvPr/>
        </p:nvSpPr>
        <p:spPr>
          <a:xfrm>
            <a:off x="383366" y="1292092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93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9"/>
          <p:cNvSpPr txBox="1"/>
          <p:nvPr/>
        </p:nvSpPr>
        <p:spPr>
          <a:xfrm>
            <a:off x="11280576" y="1290490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9"/>
          <p:cNvSpPr txBox="1"/>
          <p:nvPr/>
        </p:nvSpPr>
        <p:spPr>
          <a:xfrm>
            <a:off x="855036" y="1559949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9"/>
          <p:cNvSpPr txBox="1"/>
          <p:nvPr/>
        </p:nvSpPr>
        <p:spPr>
          <a:xfrm>
            <a:off x="383366" y="2032057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69"/>
          <p:cNvCxnSpPr/>
          <p:nvPr/>
        </p:nvCxnSpPr>
        <p:spPr>
          <a:xfrm>
            <a:off x="396877" y="2608848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69"/>
          <p:cNvSpPr txBox="1"/>
          <p:nvPr/>
        </p:nvSpPr>
        <p:spPr>
          <a:xfrm>
            <a:off x="11280576" y="2027561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9"/>
          <p:cNvSpPr txBox="1"/>
          <p:nvPr/>
        </p:nvSpPr>
        <p:spPr>
          <a:xfrm>
            <a:off x="855036" y="2296074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69"/>
          <p:cNvCxnSpPr/>
          <p:nvPr/>
        </p:nvCxnSpPr>
        <p:spPr>
          <a:xfrm>
            <a:off x="396877" y="3346748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69"/>
          <p:cNvSpPr txBox="1"/>
          <p:nvPr/>
        </p:nvSpPr>
        <p:spPr>
          <a:xfrm>
            <a:off x="383366" y="2763686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9"/>
          <p:cNvSpPr txBox="1"/>
          <p:nvPr/>
        </p:nvSpPr>
        <p:spPr>
          <a:xfrm>
            <a:off x="11280576" y="2764221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9"/>
          <p:cNvSpPr txBox="1"/>
          <p:nvPr/>
        </p:nvSpPr>
        <p:spPr>
          <a:xfrm>
            <a:off x="855036" y="3031789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69"/>
          <p:cNvCxnSpPr/>
          <p:nvPr/>
        </p:nvCxnSpPr>
        <p:spPr>
          <a:xfrm>
            <a:off x="396877" y="4836556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2" name="Google Shape;422;p69"/>
          <p:cNvSpPr txBox="1"/>
          <p:nvPr/>
        </p:nvSpPr>
        <p:spPr>
          <a:xfrm>
            <a:off x="383366" y="4242581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9"/>
          <p:cNvSpPr txBox="1"/>
          <p:nvPr/>
        </p:nvSpPr>
        <p:spPr>
          <a:xfrm>
            <a:off x="11280576" y="4251549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9"/>
          <p:cNvSpPr txBox="1"/>
          <p:nvPr/>
        </p:nvSpPr>
        <p:spPr>
          <a:xfrm>
            <a:off x="855036" y="4517226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9"/>
          <p:cNvSpPr txBox="1"/>
          <p:nvPr/>
        </p:nvSpPr>
        <p:spPr>
          <a:xfrm>
            <a:off x="383366" y="4988830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6" name="Google Shape;426;p69"/>
          <p:cNvCxnSpPr/>
          <p:nvPr/>
        </p:nvCxnSpPr>
        <p:spPr>
          <a:xfrm>
            <a:off x="396877" y="5577924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7" name="Google Shape;427;p69"/>
          <p:cNvSpPr txBox="1"/>
          <p:nvPr/>
        </p:nvSpPr>
        <p:spPr>
          <a:xfrm>
            <a:off x="11280576" y="4991677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9"/>
          <p:cNvSpPr txBox="1"/>
          <p:nvPr/>
        </p:nvSpPr>
        <p:spPr>
          <a:xfrm>
            <a:off x="855036" y="5256409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9"/>
          <p:cNvSpPr txBox="1"/>
          <p:nvPr/>
        </p:nvSpPr>
        <p:spPr>
          <a:xfrm>
            <a:off x="383366" y="5738826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69"/>
          <p:cNvCxnSpPr/>
          <p:nvPr/>
        </p:nvCxnSpPr>
        <p:spPr>
          <a:xfrm>
            <a:off x="396877" y="6317689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1" name="Google Shape;431;p69"/>
          <p:cNvSpPr txBox="1"/>
          <p:nvPr/>
        </p:nvSpPr>
        <p:spPr>
          <a:xfrm>
            <a:off x="11280576" y="5730200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9"/>
          <p:cNvSpPr txBox="1"/>
          <p:nvPr/>
        </p:nvSpPr>
        <p:spPr>
          <a:xfrm>
            <a:off x="855036" y="5993983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9"/>
          <p:cNvSpPr txBox="1"/>
          <p:nvPr/>
        </p:nvSpPr>
        <p:spPr>
          <a:xfrm>
            <a:off x="855036" y="3773162"/>
            <a:ext cx="10569557" cy="3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69"/>
          <p:cNvCxnSpPr/>
          <p:nvPr/>
        </p:nvCxnSpPr>
        <p:spPr>
          <a:xfrm>
            <a:off x="396877" y="4090307"/>
            <a:ext cx="114120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5" name="Google Shape;435;p69"/>
          <p:cNvSpPr txBox="1"/>
          <p:nvPr/>
        </p:nvSpPr>
        <p:spPr>
          <a:xfrm>
            <a:off x="383366" y="3499401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9"/>
          <p:cNvSpPr txBox="1"/>
          <p:nvPr/>
        </p:nvSpPr>
        <p:spPr>
          <a:xfrm>
            <a:off x="11280576" y="3506540"/>
            <a:ext cx="511373" cy="5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9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9"/>
          <p:cNvSpPr/>
          <p:nvPr/>
        </p:nvSpPr>
        <p:spPr>
          <a:xfrm>
            <a:off x="12192000" y="5331879"/>
            <a:ext cx="2777067" cy="159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810"/>
              <a:buFont typeface="Noto Sans Symbols"/>
              <a:buNone/>
            </a:pPr>
            <a: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колонтитула Gazprom Neft убедитесь, что выбран </a:t>
            </a:r>
            <a:b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вариант (Газпром нефть) и нажмите на кнопку 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9"/>
          <p:cNvSpPr/>
          <p:nvPr/>
        </p:nvSpPr>
        <p:spPr>
          <a:xfrm>
            <a:off x="12192000" y="4517161"/>
            <a:ext cx="3073019" cy="107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810"/>
              <a:buFont typeface="Noto Sans Symbols"/>
              <a:buNone/>
            </a:pPr>
            <a: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добавления </a:t>
            </a:r>
            <a:b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более 7 разделов </a:t>
            </a:r>
            <a:b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 содержание выберите </a:t>
            </a:r>
            <a:b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 команде «Структура» слайд «Расширенное содержание».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482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592">
          <p15:clr>
            <a:srgbClr val="FBAE40"/>
          </p15:clr>
        </p15:guide>
        <p15:guide id="4294967295" pos="5592">
          <p15:clr>
            <a:srgbClr val="FBAE40"/>
          </p15:clr>
        </p15:guide>
        <p15:guide id="4294967295" pos="176">
          <p15:clr>
            <a:srgbClr val="FBAE40"/>
          </p15:clr>
        </p15:guide>
        <p15:guide id="4294967295" orient="horz" pos="298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>
  <p:cSld name="1_Титульный слайд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9" y="1016"/>
            <a:ext cx="12183464" cy="6855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70"/>
          <p:cNvGrpSpPr/>
          <p:nvPr/>
        </p:nvGrpSpPr>
        <p:grpSpPr>
          <a:xfrm>
            <a:off x="10527880" y="5938826"/>
            <a:ext cx="1277243" cy="603508"/>
            <a:chOff x="264" y="1159"/>
            <a:chExt cx="3492" cy="1650"/>
          </a:xfrm>
        </p:grpSpPr>
        <p:sp>
          <p:nvSpPr>
            <p:cNvPr id="442" name="Google Shape;442;p70"/>
            <p:cNvSpPr/>
            <p:nvPr/>
          </p:nvSpPr>
          <p:spPr>
            <a:xfrm>
              <a:off x="2996" y="1657"/>
              <a:ext cx="258" cy="576"/>
            </a:xfrm>
            <a:custGeom>
              <a:avLst/>
              <a:gdLst/>
              <a:ahLst/>
              <a:cxnLst/>
              <a:rect l="l" t="t" r="r" b="b"/>
              <a:pathLst>
                <a:path w="258" h="576" extrusionOk="0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0"/>
            <p:cNvSpPr/>
            <p:nvPr/>
          </p:nvSpPr>
          <p:spPr>
            <a:xfrm>
              <a:off x="1428" y="1657"/>
              <a:ext cx="214" cy="576"/>
            </a:xfrm>
            <a:custGeom>
              <a:avLst/>
              <a:gdLst/>
              <a:ahLst/>
              <a:cxnLst/>
              <a:rect l="l" t="t" r="r" b="b"/>
              <a:pathLst>
                <a:path w="214" h="576" extrusionOk="0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0"/>
            <p:cNvSpPr/>
            <p:nvPr/>
          </p:nvSpPr>
          <p:spPr>
            <a:xfrm>
              <a:off x="1658" y="1657"/>
              <a:ext cx="292" cy="576"/>
            </a:xfrm>
            <a:custGeom>
              <a:avLst/>
              <a:gdLst/>
              <a:ahLst/>
              <a:cxnLst/>
              <a:rect l="l" t="t" r="r" b="b"/>
              <a:pathLst>
                <a:path w="292" h="576" extrusionOk="0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0"/>
            <p:cNvSpPr/>
            <p:nvPr/>
          </p:nvSpPr>
          <p:spPr>
            <a:xfrm>
              <a:off x="1998" y="1657"/>
              <a:ext cx="260" cy="576"/>
            </a:xfrm>
            <a:custGeom>
              <a:avLst/>
              <a:gdLst/>
              <a:ahLst/>
              <a:cxnLst/>
              <a:rect l="l" t="t" r="r" b="b"/>
              <a:pathLst>
                <a:path w="260" h="576" extrusionOk="0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0"/>
            <p:cNvSpPr/>
            <p:nvPr/>
          </p:nvSpPr>
          <p:spPr>
            <a:xfrm>
              <a:off x="2332" y="1657"/>
              <a:ext cx="258" cy="576"/>
            </a:xfrm>
            <a:custGeom>
              <a:avLst/>
              <a:gdLst/>
              <a:ahLst/>
              <a:cxnLst/>
              <a:rect l="l" t="t" r="r" b="b"/>
              <a:pathLst>
                <a:path w="258" h="576" extrusionOk="0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0"/>
            <p:cNvSpPr/>
            <p:nvPr/>
          </p:nvSpPr>
          <p:spPr>
            <a:xfrm>
              <a:off x="2670" y="1657"/>
              <a:ext cx="268" cy="576"/>
            </a:xfrm>
            <a:custGeom>
              <a:avLst/>
              <a:gdLst/>
              <a:ahLst/>
              <a:cxnLst/>
              <a:rect l="l" t="t" r="r" b="b"/>
              <a:pathLst>
                <a:path w="268" h="576" extrusionOk="0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0"/>
            <p:cNvSpPr/>
            <p:nvPr/>
          </p:nvSpPr>
          <p:spPr>
            <a:xfrm>
              <a:off x="3320" y="1657"/>
              <a:ext cx="436" cy="576"/>
            </a:xfrm>
            <a:custGeom>
              <a:avLst/>
              <a:gdLst/>
              <a:ahLst/>
              <a:cxnLst/>
              <a:rect l="l" t="t" r="r" b="b"/>
              <a:pathLst>
                <a:path w="436" h="576" extrusionOk="0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0"/>
            <p:cNvSpPr/>
            <p:nvPr/>
          </p:nvSpPr>
          <p:spPr>
            <a:xfrm>
              <a:off x="900" y="1159"/>
              <a:ext cx="330" cy="1042"/>
            </a:xfrm>
            <a:custGeom>
              <a:avLst/>
              <a:gdLst/>
              <a:ahLst/>
              <a:cxnLst/>
              <a:rect l="l" t="t" r="r" b="b"/>
              <a:pathLst>
                <a:path w="330" h="1042" extrusionOk="0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0"/>
            <p:cNvSpPr/>
            <p:nvPr/>
          </p:nvSpPr>
          <p:spPr>
            <a:xfrm>
              <a:off x="264" y="1659"/>
              <a:ext cx="1008" cy="1150"/>
            </a:xfrm>
            <a:custGeom>
              <a:avLst/>
              <a:gdLst/>
              <a:ahLst/>
              <a:cxnLst/>
              <a:rect l="l" t="t" r="r" b="b"/>
              <a:pathLst>
                <a:path w="1008" h="1150" extrusionOk="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0"/>
            <p:cNvSpPr/>
            <p:nvPr/>
          </p:nvSpPr>
          <p:spPr>
            <a:xfrm>
              <a:off x="1428" y="2425"/>
              <a:ext cx="2328" cy="384"/>
            </a:xfrm>
            <a:custGeom>
              <a:avLst/>
              <a:gdLst/>
              <a:ahLst/>
              <a:cxnLst/>
              <a:rect l="l" t="t" r="r" b="b"/>
              <a:pathLst>
                <a:path w="2328" h="384" extrusionOk="0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0"/>
            <p:cNvSpPr/>
            <p:nvPr/>
          </p:nvSpPr>
          <p:spPr>
            <a:xfrm>
              <a:off x="2536" y="2549"/>
              <a:ext cx="28" cy="116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0"/>
            <p:cNvSpPr/>
            <p:nvPr/>
          </p:nvSpPr>
          <p:spPr>
            <a:xfrm>
              <a:off x="2622" y="2549"/>
              <a:ext cx="26" cy="116"/>
            </a:xfrm>
            <a:custGeom>
              <a:avLst/>
              <a:gdLst/>
              <a:ahLst/>
              <a:cxnLst/>
              <a:rect l="l" t="t" r="r" b="b"/>
              <a:pathLst>
                <a:path w="26" h="116" extrusionOk="0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0"/>
            <p:cNvSpPr/>
            <p:nvPr/>
          </p:nvSpPr>
          <p:spPr>
            <a:xfrm>
              <a:off x="3562" y="2627"/>
              <a:ext cx="32" cy="66"/>
            </a:xfrm>
            <a:custGeom>
              <a:avLst/>
              <a:gdLst/>
              <a:ahLst/>
              <a:cxnLst/>
              <a:rect l="l" t="t" r="r" b="b"/>
              <a:pathLst>
                <a:path w="32" h="66" extrusionOk="0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70"/>
          <p:cNvSpPr txBox="1">
            <a:spLocks noGrp="1"/>
          </p:cNvSpPr>
          <p:nvPr>
            <p:ph type="body" idx="1"/>
          </p:nvPr>
        </p:nvSpPr>
        <p:spPr>
          <a:xfrm>
            <a:off x="6350224" y="3427201"/>
            <a:ext cx="5424000" cy="226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sz="2933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6" name="Google Shape;456;p70"/>
          <p:cNvSpPr txBox="1">
            <a:spLocks noGrp="1"/>
          </p:cNvSpPr>
          <p:nvPr>
            <p:ph type="subTitle" idx="2"/>
          </p:nvPr>
        </p:nvSpPr>
        <p:spPr>
          <a:xfrm>
            <a:off x="383122" y="5539200"/>
            <a:ext cx="5711999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867" b="0">
                <a:solidFill>
                  <a:srgbClr val="545353"/>
                </a:solidFill>
              </a:defRPr>
            </a:lvl1pPr>
            <a:lvl2pPr lvl="1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57" name="Google Shape;457;p70"/>
          <p:cNvSpPr txBox="1">
            <a:spLocks noGrp="1"/>
          </p:cNvSpPr>
          <p:nvPr>
            <p:ph type="body" idx="3"/>
          </p:nvPr>
        </p:nvSpPr>
        <p:spPr>
          <a:xfrm>
            <a:off x="383122" y="6374400"/>
            <a:ext cx="5711999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867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8" name="Google Shape;458;p70"/>
          <p:cNvSpPr txBox="1">
            <a:spLocks noGrp="1"/>
          </p:cNvSpPr>
          <p:nvPr>
            <p:ph type="body" idx="4"/>
          </p:nvPr>
        </p:nvSpPr>
        <p:spPr>
          <a:xfrm>
            <a:off x="383122" y="5817600"/>
            <a:ext cx="5711999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867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9" name="Google Shape;459;p70"/>
          <p:cNvSpPr txBox="1">
            <a:spLocks noGrp="1"/>
          </p:cNvSpPr>
          <p:nvPr>
            <p:ph type="body" idx="5"/>
          </p:nvPr>
        </p:nvSpPr>
        <p:spPr>
          <a:xfrm>
            <a:off x="6350225" y="5982092"/>
            <a:ext cx="3843348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10"/>
              <a:buNone/>
              <a:defRPr sz="1200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0" name="Google Shape;460;p70"/>
          <p:cNvSpPr txBox="1">
            <a:spLocks noGrp="1"/>
          </p:cNvSpPr>
          <p:nvPr>
            <p:ph type="body" idx="6"/>
          </p:nvPr>
        </p:nvSpPr>
        <p:spPr>
          <a:xfrm>
            <a:off x="6350225" y="6264151"/>
            <a:ext cx="2223579" cy="2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10"/>
              <a:buNone/>
              <a:defRPr sz="1200" b="0">
                <a:solidFill>
                  <a:srgbClr val="54535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1" name="Google Shape;461;p70"/>
          <p:cNvSpPr txBox="1"/>
          <p:nvPr/>
        </p:nvSpPr>
        <p:spPr>
          <a:xfrm>
            <a:off x="6350224" y="5671467"/>
            <a:ext cx="3024336" cy="2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</a:pPr>
            <a:r>
              <a:rPr lang="ru-RU" sz="1067" b="1" i="0" u="none" strike="noStrike" cap="none">
                <a:solidFill>
                  <a:srgbClr val="545353"/>
                </a:solidFill>
                <a:latin typeface="Arial"/>
                <a:ea typeface="Arial"/>
                <a:cs typeface="Arial"/>
                <a:sym typeface="Arial"/>
              </a:rPr>
              <a:t>УТВЕРЖДАЮ</a:t>
            </a:r>
            <a:r>
              <a:rPr lang="ru-RU" sz="1200" b="0" i="0" u="none" strike="noStrike" cap="none">
                <a:solidFill>
                  <a:srgbClr val="54535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2" name="Google Shape;462;p70"/>
          <p:cNvCxnSpPr/>
          <p:nvPr/>
        </p:nvCxnSpPr>
        <p:spPr>
          <a:xfrm>
            <a:off x="8688289" y="6499904"/>
            <a:ext cx="1514055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23104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307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2_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562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слайд 1" preserve="1">
  <p:cSld name="Основной слайд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27"/>
          <p:cNvPicPr preferRelativeResize="0"/>
          <p:nvPr/>
        </p:nvPicPr>
        <p:blipFill rotWithShape="1">
          <a:blip r:embed="rId2">
            <a:alphaModFix/>
          </a:blip>
          <a:srcRect l="8836" t="31609" r="66110" b="29086"/>
          <a:stretch/>
        </p:blipFill>
        <p:spPr>
          <a:xfrm>
            <a:off x="11685124" y="6436792"/>
            <a:ext cx="369909" cy="3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7"/>
          <p:cNvSpPr txBox="1">
            <a:spLocks noGrp="1"/>
          </p:cNvSpPr>
          <p:nvPr>
            <p:ph type="sldNum" idx="12"/>
          </p:nvPr>
        </p:nvSpPr>
        <p:spPr>
          <a:xfrm>
            <a:off x="10938078" y="6425063"/>
            <a:ext cx="681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68" name="Google Shape;468;p27"/>
          <p:cNvCxnSpPr/>
          <p:nvPr/>
        </p:nvCxnSpPr>
        <p:spPr>
          <a:xfrm rot="10800000">
            <a:off x="11618576" y="6517624"/>
            <a:ext cx="0" cy="1800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27"/>
          <p:cNvCxnSpPr/>
          <p:nvPr/>
        </p:nvCxnSpPr>
        <p:spPr>
          <a:xfrm>
            <a:off x="595017" y="1165552"/>
            <a:ext cx="115408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0" name="Google Shape;470;p27"/>
          <p:cNvSpPr txBox="1">
            <a:spLocks noGrp="1"/>
          </p:cNvSpPr>
          <p:nvPr>
            <p:ph type="title"/>
          </p:nvPr>
        </p:nvSpPr>
        <p:spPr>
          <a:xfrm>
            <a:off x="595016" y="296456"/>
            <a:ext cx="10515600" cy="81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None/>
              <a:defRPr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8271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 preserve="1">
  <p:cSld name="Титульный слайд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1"/>
          <p:cNvPicPr preferRelativeResize="0"/>
          <p:nvPr/>
        </p:nvPicPr>
        <p:blipFill rotWithShape="1">
          <a:blip r:embed="rId2">
            <a:alphaModFix/>
          </a:blip>
          <a:srcRect l="6724" t="212" r="37299" b="-212"/>
          <a:stretch/>
        </p:blipFill>
        <p:spPr>
          <a:xfrm>
            <a:off x="6096000" y="1"/>
            <a:ext cx="6096000" cy="688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1"/>
          <p:cNvPicPr preferRelativeResize="0"/>
          <p:nvPr/>
        </p:nvPicPr>
        <p:blipFill rotWithShape="1">
          <a:blip r:embed="rId3">
            <a:alphaModFix/>
          </a:blip>
          <a:srcRect l="8835" t="31609" r="12716" b="27778"/>
          <a:stretch/>
        </p:blipFill>
        <p:spPr>
          <a:xfrm>
            <a:off x="381001" y="533400"/>
            <a:ext cx="2458817" cy="71602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1"/>
          <p:cNvSpPr txBox="1">
            <a:spLocks noGrp="1"/>
          </p:cNvSpPr>
          <p:nvPr>
            <p:ph type="title"/>
          </p:nvPr>
        </p:nvSpPr>
        <p:spPr>
          <a:xfrm>
            <a:off x="380997" y="2965996"/>
            <a:ext cx="51054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None/>
              <a:defRPr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857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слайд 2" preserve="1">
  <p:cSld name="Основной слайд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2"/>
          <p:cNvSpPr/>
          <p:nvPr/>
        </p:nvSpPr>
        <p:spPr>
          <a:xfrm>
            <a:off x="7407562" y="-1"/>
            <a:ext cx="4784439" cy="6870701"/>
          </a:xfrm>
          <a:prstGeom prst="rect">
            <a:avLst/>
          </a:prstGeom>
          <a:blipFill rotWithShape="1">
            <a:blip r:embed="rId2">
              <a:alphaModFix amt="8000"/>
            </a:blip>
            <a:stretch>
              <a:fillRect t="-3138" r="-791"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44313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2"/>
          <p:cNvSpPr/>
          <p:nvPr/>
        </p:nvSpPr>
        <p:spPr>
          <a:xfrm>
            <a:off x="7274645" y="6829"/>
            <a:ext cx="4961207" cy="685117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7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lang="ru-RU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72"/>
          <p:cNvCxnSpPr/>
          <p:nvPr/>
        </p:nvCxnSpPr>
        <p:spPr>
          <a:xfrm>
            <a:off x="595017" y="1165552"/>
            <a:ext cx="115408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9" name="Google Shape;479;p72"/>
          <p:cNvSpPr txBox="1">
            <a:spLocks noGrp="1"/>
          </p:cNvSpPr>
          <p:nvPr>
            <p:ph type="title"/>
          </p:nvPr>
        </p:nvSpPr>
        <p:spPr>
          <a:xfrm>
            <a:off x="595016" y="296456"/>
            <a:ext cx="10515600" cy="81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alibri"/>
              <a:buNone/>
              <a:defRPr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480" name="Google Shape;480;p72"/>
          <p:cNvPicPr preferRelativeResize="0"/>
          <p:nvPr/>
        </p:nvPicPr>
        <p:blipFill rotWithShape="1">
          <a:blip r:embed="rId3">
            <a:alphaModFix/>
          </a:blip>
          <a:srcRect l="8836" t="31609" r="66110" b="29086"/>
          <a:stretch/>
        </p:blipFill>
        <p:spPr>
          <a:xfrm>
            <a:off x="11685124" y="6436792"/>
            <a:ext cx="369909" cy="3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2"/>
          <p:cNvSpPr txBox="1">
            <a:spLocks noGrp="1"/>
          </p:cNvSpPr>
          <p:nvPr>
            <p:ph type="sldNum" idx="12"/>
          </p:nvPr>
        </p:nvSpPr>
        <p:spPr>
          <a:xfrm>
            <a:off x="10938078" y="6425063"/>
            <a:ext cx="681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82" name="Google Shape;482;p72"/>
          <p:cNvCxnSpPr/>
          <p:nvPr/>
        </p:nvCxnSpPr>
        <p:spPr>
          <a:xfrm rot="10800000">
            <a:off x="11618576" y="6517624"/>
            <a:ext cx="0" cy="1800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51633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3"/>
          <p:cNvSpPr txBox="1">
            <a:spLocks noGrp="1"/>
          </p:cNvSpPr>
          <p:nvPr>
            <p:ph type="title"/>
          </p:nvPr>
        </p:nvSpPr>
        <p:spPr>
          <a:xfrm>
            <a:off x="467360" y="1198880"/>
            <a:ext cx="11369040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5" name="Google Shape;485;p73"/>
          <p:cNvSpPr txBox="1">
            <a:spLocks noGrp="1"/>
          </p:cNvSpPr>
          <p:nvPr>
            <p:ph type="body" idx="1"/>
          </p:nvPr>
        </p:nvSpPr>
        <p:spPr>
          <a:xfrm>
            <a:off x="467360" y="1825626"/>
            <a:ext cx="11369040" cy="469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ние расширенное">
  <p:cSld name="Содержание расширенное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383117" y="116421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8" name="Google Shape;58;p31"/>
          <p:cNvSpPr txBox="1"/>
          <p:nvPr/>
        </p:nvSpPr>
        <p:spPr>
          <a:xfrm>
            <a:off x="855038" y="1168895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31"/>
          <p:cNvCxnSpPr/>
          <p:nvPr/>
        </p:nvCxnSpPr>
        <p:spPr>
          <a:xfrm>
            <a:off x="396877" y="147806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31"/>
          <p:cNvSpPr txBox="1"/>
          <p:nvPr/>
        </p:nvSpPr>
        <p:spPr>
          <a:xfrm>
            <a:off x="383366" y="99231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1"/>
          <p:cNvSpPr txBox="1"/>
          <p:nvPr/>
        </p:nvSpPr>
        <p:spPr>
          <a:xfrm>
            <a:off x="11280579" y="99231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/>
          <p:nvPr/>
        </p:nvSpPr>
        <p:spPr>
          <a:xfrm>
            <a:off x="855038" y="1607569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31"/>
          <p:cNvCxnSpPr/>
          <p:nvPr/>
        </p:nvCxnSpPr>
        <p:spPr>
          <a:xfrm>
            <a:off x="396877" y="191802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31"/>
          <p:cNvSpPr txBox="1"/>
          <p:nvPr/>
        </p:nvSpPr>
        <p:spPr>
          <a:xfrm>
            <a:off x="383366" y="143099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1"/>
          <p:cNvSpPr txBox="1"/>
          <p:nvPr/>
        </p:nvSpPr>
        <p:spPr>
          <a:xfrm>
            <a:off x="11280579" y="143367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1"/>
          <p:cNvSpPr txBox="1"/>
          <p:nvPr/>
        </p:nvSpPr>
        <p:spPr>
          <a:xfrm>
            <a:off x="855038" y="2046242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31"/>
          <p:cNvCxnSpPr/>
          <p:nvPr/>
        </p:nvCxnSpPr>
        <p:spPr>
          <a:xfrm>
            <a:off x="396877" y="235798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31"/>
          <p:cNvSpPr txBox="1"/>
          <p:nvPr/>
        </p:nvSpPr>
        <p:spPr>
          <a:xfrm>
            <a:off x="383366" y="1869665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1"/>
          <p:cNvSpPr txBox="1"/>
          <p:nvPr/>
        </p:nvSpPr>
        <p:spPr>
          <a:xfrm>
            <a:off x="11280579" y="1875025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/>
          <p:nvPr/>
        </p:nvSpPr>
        <p:spPr>
          <a:xfrm>
            <a:off x="855038" y="2484915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31"/>
          <p:cNvCxnSpPr/>
          <p:nvPr/>
        </p:nvCxnSpPr>
        <p:spPr>
          <a:xfrm>
            <a:off x="396877" y="279794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31"/>
          <p:cNvSpPr txBox="1"/>
          <p:nvPr/>
        </p:nvSpPr>
        <p:spPr>
          <a:xfrm>
            <a:off x="383366" y="230833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1"/>
          <p:cNvSpPr txBox="1"/>
          <p:nvPr/>
        </p:nvSpPr>
        <p:spPr>
          <a:xfrm>
            <a:off x="11280579" y="231637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1"/>
          <p:cNvSpPr txBox="1"/>
          <p:nvPr/>
        </p:nvSpPr>
        <p:spPr>
          <a:xfrm>
            <a:off x="855038" y="2923589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31"/>
          <p:cNvCxnSpPr/>
          <p:nvPr/>
        </p:nvCxnSpPr>
        <p:spPr>
          <a:xfrm>
            <a:off x="396877" y="323790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31"/>
          <p:cNvSpPr txBox="1"/>
          <p:nvPr/>
        </p:nvSpPr>
        <p:spPr>
          <a:xfrm>
            <a:off x="383366" y="274701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1"/>
          <p:cNvSpPr txBox="1"/>
          <p:nvPr/>
        </p:nvSpPr>
        <p:spPr>
          <a:xfrm>
            <a:off x="11280579" y="275773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1"/>
          <p:cNvSpPr txBox="1"/>
          <p:nvPr/>
        </p:nvSpPr>
        <p:spPr>
          <a:xfrm>
            <a:off x="855038" y="3362262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31"/>
          <p:cNvCxnSpPr/>
          <p:nvPr/>
        </p:nvCxnSpPr>
        <p:spPr>
          <a:xfrm>
            <a:off x="396877" y="367786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31"/>
          <p:cNvSpPr txBox="1"/>
          <p:nvPr/>
        </p:nvSpPr>
        <p:spPr>
          <a:xfrm>
            <a:off x="383366" y="3185685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1"/>
          <p:cNvSpPr txBox="1"/>
          <p:nvPr/>
        </p:nvSpPr>
        <p:spPr>
          <a:xfrm>
            <a:off x="11280579" y="3199085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1"/>
          <p:cNvSpPr txBox="1"/>
          <p:nvPr/>
        </p:nvSpPr>
        <p:spPr>
          <a:xfrm>
            <a:off x="855038" y="3800935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1"/>
          <p:cNvSpPr txBox="1"/>
          <p:nvPr/>
        </p:nvSpPr>
        <p:spPr>
          <a:xfrm>
            <a:off x="383366" y="362435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31"/>
          <p:cNvCxnSpPr/>
          <p:nvPr/>
        </p:nvCxnSpPr>
        <p:spPr>
          <a:xfrm>
            <a:off x="396877" y="411782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1"/>
          <p:cNvSpPr txBox="1"/>
          <p:nvPr/>
        </p:nvSpPr>
        <p:spPr>
          <a:xfrm>
            <a:off x="11280579" y="364043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1"/>
          <p:cNvSpPr txBox="1"/>
          <p:nvPr/>
        </p:nvSpPr>
        <p:spPr>
          <a:xfrm>
            <a:off x="855038" y="4239609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31"/>
          <p:cNvCxnSpPr/>
          <p:nvPr/>
        </p:nvCxnSpPr>
        <p:spPr>
          <a:xfrm>
            <a:off x="396877" y="455778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1"/>
          <p:cNvSpPr txBox="1"/>
          <p:nvPr/>
        </p:nvSpPr>
        <p:spPr>
          <a:xfrm>
            <a:off x="383366" y="406303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1"/>
          <p:cNvSpPr txBox="1"/>
          <p:nvPr/>
        </p:nvSpPr>
        <p:spPr>
          <a:xfrm>
            <a:off x="11280579" y="408179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 txBox="1"/>
          <p:nvPr/>
        </p:nvSpPr>
        <p:spPr>
          <a:xfrm>
            <a:off x="865721" y="4678282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31"/>
          <p:cNvCxnSpPr/>
          <p:nvPr/>
        </p:nvCxnSpPr>
        <p:spPr>
          <a:xfrm>
            <a:off x="396877" y="499774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1"/>
          <p:cNvSpPr txBox="1"/>
          <p:nvPr/>
        </p:nvSpPr>
        <p:spPr>
          <a:xfrm>
            <a:off x="383366" y="4501705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1280579" y="4523145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/>
        </p:nvSpPr>
        <p:spPr>
          <a:xfrm>
            <a:off x="865721" y="5116955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31"/>
          <p:cNvCxnSpPr/>
          <p:nvPr/>
        </p:nvCxnSpPr>
        <p:spPr>
          <a:xfrm>
            <a:off x="396877" y="543770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1"/>
          <p:cNvSpPr txBox="1"/>
          <p:nvPr/>
        </p:nvSpPr>
        <p:spPr>
          <a:xfrm>
            <a:off x="383364" y="4940378"/>
            <a:ext cx="303501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1"/>
          <p:cNvSpPr txBox="1"/>
          <p:nvPr/>
        </p:nvSpPr>
        <p:spPr>
          <a:xfrm>
            <a:off x="11280579" y="4964498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1"/>
          <p:cNvSpPr txBox="1"/>
          <p:nvPr/>
        </p:nvSpPr>
        <p:spPr>
          <a:xfrm>
            <a:off x="865721" y="5555629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31"/>
          <p:cNvCxnSpPr/>
          <p:nvPr/>
        </p:nvCxnSpPr>
        <p:spPr>
          <a:xfrm>
            <a:off x="396877" y="5877665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31"/>
          <p:cNvSpPr txBox="1"/>
          <p:nvPr/>
        </p:nvSpPr>
        <p:spPr>
          <a:xfrm>
            <a:off x="383368" y="5050821"/>
            <a:ext cx="283155" cy="80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1"/>
          <p:cNvSpPr txBox="1"/>
          <p:nvPr/>
        </p:nvSpPr>
        <p:spPr>
          <a:xfrm>
            <a:off x="11280579" y="5405851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1"/>
          <p:cNvSpPr txBox="1"/>
          <p:nvPr/>
        </p:nvSpPr>
        <p:spPr>
          <a:xfrm>
            <a:off x="865721" y="5994305"/>
            <a:ext cx="10658703" cy="3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8000" anchor="b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1"/>
          <p:cNvCxnSpPr/>
          <p:nvPr/>
        </p:nvCxnSpPr>
        <p:spPr>
          <a:xfrm>
            <a:off x="396877" y="6317628"/>
            <a:ext cx="114120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31"/>
          <p:cNvSpPr txBox="1"/>
          <p:nvPr/>
        </p:nvSpPr>
        <p:spPr>
          <a:xfrm>
            <a:off x="383364" y="5817727"/>
            <a:ext cx="303501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1"/>
          <p:cNvSpPr txBox="1"/>
          <p:nvPr/>
        </p:nvSpPr>
        <p:spPr>
          <a:xfrm>
            <a:off x="11280579" y="5847207"/>
            <a:ext cx="511373" cy="4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1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/>
          <p:nvPr/>
        </p:nvSpPr>
        <p:spPr>
          <a:xfrm>
            <a:off x="12192000" y="2983799"/>
            <a:ext cx="2977008" cy="212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длинных названий разделов с возможностью набора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 2 строки выберите в команде «Структура» слайд «Содержание».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Максимум 7 разделов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859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98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ный слайд" preserve="1">
  <p:cSld name="Разделительный слайд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4"/>
          <p:cNvSpPr txBox="1">
            <a:spLocks noGrp="1"/>
          </p:cNvSpPr>
          <p:nvPr>
            <p:ph type="title"/>
          </p:nvPr>
        </p:nvSpPr>
        <p:spPr>
          <a:xfrm>
            <a:off x="383119" y="2468893"/>
            <a:ext cx="11417299" cy="9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8" name="Google Shape;488;p74"/>
          <p:cNvSpPr txBox="1">
            <a:spLocks noGrp="1"/>
          </p:cNvSpPr>
          <p:nvPr>
            <p:ph type="body" idx="1"/>
          </p:nvPr>
        </p:nvSpPr>
        <p:spPr>
          <a:xfrm>
            <a:off x="383120" y="3909485"/>
            <a:ext cx="11425765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7412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89" name="Google Shape;489;p74"/>
          <p:cNvCxnSpPr/>
          <p:nvPr/>
        </p:nvCxnSpPr>
        <p:spPr>
          <a:xfrm>
            <a:off x="383119" y="3668184"/>
            <a:ext cx="11396763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0" name="Google Shape;490;p74"/>
          <p:cNvCxnSpPr/>
          <p:nvPr/>
        </p:nvCxnSpPr>
        <p:spPr>
          <a:xfrm>
            <a:off x="11492124" y="6537600"/>
            <a:ext cx="0" cy="16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1" name="Google Shape;491;p74"/>
          <p:cNvSpPr txBox="1"/>
          <p:nvPr/>
        </p:nvSpPr>
        <p:spPr>
          <a:xfrm>
            <a:off x="11588911" y="6431699"/>
            <a:ext cx="381936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74"/>
          <p:cNvSpPr/>
          <p:nvPr/>
        </p:nvSpPr>
        <p:spPr>
          <a:xfrm>
            <a:off x="383117" y="6464117"/>
            <a:ext cx="6720003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33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4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690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preserve="1">
  <p:cSld name="Заголовок и объект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87935c034a_0_589"/>
          <p:cNvSpPr txBox="1">
            <a:spLocks noGrp="1"/>
          </p:cNvSpPr>
          <p:nvPr>
            <p:ph type="title"/>
          </p:nvPr>
        </p:nvSpPr>
        <p:spPr>
          <a:xfrm>
            <a:off x="383117" y="188640"/>
            <a:ext cx="11413600" cy="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7" name="Google Shape;497;g87935c034a_0_589"/>
          <p:cNvSpPr/>
          <p:nvPr/>
        </p:nvSpPr>
        <p:spPr>
          <a:xfrm>
            <a:off x="12192000" y="-25400"/>
            <a:ext cx="2777200" cy="5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модульной сетки, 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направляющими. </a:t>
            </a:r>
            <a:endParaRPr sz="1867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используйте 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6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6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/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2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/>
          </a:p>
          <a:p>
            <a:pPr marL="721765" marR="0" lvl="2" indent="-36194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2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/>
          </a:p>
        </p:txBody>
      </p:sp>
      <p:sp>
        <p:nvSpPr>
          <p:cNvPr id="498" name="Google Shape;498;g87935c034a_0_589"/>
          <p:cNvSpPr txBox="1">
            <a:spLocks noGrp="1"/>
          </p:cNvSpPr>
          <p:nvPr>
            <p:ph type="body" idx="1"/>
          </p:nvPr>
        </p:nvSpPr>
        <p:spPr>
          <a:xfrm>
            <a:off x="383119" y="1268413"/>
            <a:ext cx="11425600" cy="50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1949" algn="l" rtl="0">
              <a:spcBef>
                <a:spcPts val="1600"/>
              </a:spcBef>
              <a:spcAft>
                <a:spcPts val="0"/>
              </a:spcAft>
              <a:buSzPts val="1620"/>
              <a:buChar char="●"/>
              <a:defRPr/>
            </a:lvl1pPr>
            <a:lvl2pPr marL="1219170" lvl="1" indent="-457189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 algn="l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9" name="Google Shape;499;g87935c034a_0_589"/>
          <p:cNvSpPr/>
          <p:nvPr/>
        </p:nvSpPr>
        <p:spPr>
          <a:xfrm>
            <a:off x="12192000" y="5331879"/>
            <a:ext cx="2777200" cy="1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1080"/>
              <a:buFont typeface="Noto Sans Symbols"/>
              <a:buNone/>
            </a:pP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колонтитула Gazprom Neft убедитесь, что выбран </a:t>
            </a:r>
            <a:b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вариант (Газпром нефть) и нажмите на кнопку «Язык шаблона»</a:t>
            </a: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0259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>
            <a:off x="383117" y="116420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>
            <a:off x="383122" y="1267885"/>
            <a:ext cx="11425767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1" name="Google Shape;111;p32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2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0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>
            <a:spLocks noGrp="1"/>
          </p:cNvSpPr>
          <p:nvPr>
            <p:ph type="title"/>
          </p:nvPr>
        </p:nvSpPr>
        <p:spPr>
          <a:xfrm>
            <a:off x="383117" y="116420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1"/>
          </p:nvPr>
        </p:nvSpPr>
        <p:spPr>
          <a:xfrm>
            <a:off x="383123" y="1267885"/>
            <a:ext cx="5617629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2"/>
          </p:nvPr>
        </p:nvSpPr>
        <p:spPr>
          <a:xfrm>
            <a:off x="6182787" y="1267885"/>
            <a:ext cx="5617629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7" name="Google Shape;117;p33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3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10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 (версия)">
  <p:cSld name="Два объекта (версия)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383117" y="116421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1"/>
          </p:nvPr>
        </p:nvSpPr>
        <p:spPr>
          <a:xfrm>
            <a:off x="383122" y="1267886"/>
            <a:ext cx="114257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2"/>
          </p:nvPr>
        </p:nvSpPr>
        <p:spPr>
          <a:xfrm>
            <a:off x="383122" y="3932770"/>
            <a:ext cx="114257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3" name="Google Shape;123;p34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4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7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екст снизу">
  <p:cSld name="Объект и текст снизу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383117" y="116420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>
            <a:off x="383122" y="4821155"/>
            <a:ext cx="11425767" cy="148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2400" b="0">
                <a:solidFill>
                  <a:schemeClr val="accent3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8" name="Google Shape;128;p35"/>
          <p:cNvSpPr txBox="1">
            <a:spLocks noGrp="1"/>
          </p:cNvSpPr>
          <p:nvPr>
            <p:ph type="body" idx="2"/>
          </p:nvPr>
        </p:nvSpPr>
        <p:spPr>
          <a:xfrm>
            <a:off x="383122" y="1267886"/>
            <a:ext cx="11425767" cy="237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9" name="Google Shape;129;p35"/>
          <p:cNvSpPr/>
          <p:nvPr/>
        </p:nvSpPr>
        <p:spPr>
          <a:xfrm>
            <a:off x="12192000" y="-33867"/>
            <a:ext cx="27770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Располагайте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объекты в рамках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модульной сетки,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заданной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направляющими.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отображения/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скрытия направляющих используйте Alt+F9.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смены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уровней текста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используйте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выделение+Tab.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возврата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на предыдущий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уровень выделите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строку и нажмите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Shift+Tab.</a:t>
            </a:r>
            <a:endParaRPr sz="1333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Первый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9824" marR="0" lvl="1" indent="-3598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077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Второй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1766" marR="0" lvl="2" indent="-36194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BA"/>
              </a:buClr>
              <a:buSzPts val="1000"/>
              <a:buFont typeface="Noto Sans Symbols"/>
              <a:buChar char="▪"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Третий уровень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5"/>
          <p:cNvSpPr/>
          <p:nvPr/>
        </p:nvSpPr>
        <p:spPr>
          <a:xfrm>
            <a:off x="12192000" y="5252134"/>
            <a:ext cx="2777067" cy="167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3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ts val="900"/>
              <a:buFont typeface="Noto Sans Symbols"/>
              <a:buNone/>
            </a:pP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Для отображения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колонтитула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Gazprom Neft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убедитесь, что выбран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его русскоязычный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вариант (Газпром нефть)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нажмите на кнопку </a:t>
            </a:r>
            <a:b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33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«Язык шаблона»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11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383118" y="116417"/>
            <a:ext cx="11413757" cy="81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Google Shape;11;p24"/>
          <p:cNvCxnSpPr/>
          <p:nvPr/>
        </p:nvCxnSpPr>
        <p:spPr>
          <a:xfrm>
            <a:off x="383121" y="1028700"/>
            <a:ext cx="114173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4"/>
          <p:cNvCxnSpPr/>
          <p:nvPr/>
        </p:nvCxnSpPr>
        <p:spPr>
          <a:xfrm>
            <a:off x="11492124" y="6537977"/>
            <a:ext cx="0" cy="162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4"/>
          <p:cNvSpPr txBox="1"/>
          <p:nvPr/>
        </p:nvSpPr>
        <p:spPr>
          <a:xfrm>
            <a:off x="11588911" y="6435887"/>
            <a:ext cx="381936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3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383122" y="1267885"/>
            <a:ext cx="11425767" cy="50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383117" y="6464117"/>
            <a:ext cx="6720003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33" b="0" i="0" u="none" strike="noStrike" cap="non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805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597">
          <p15:clr>
            <a:srgbClr val="F26B43"/>
          </p15:clr>
        </p15:guide>
        <p15:guide id="4294967295" orient="horz" pos="2986">
          <p15:clr>
            <a:srgbClr val="F26B43"/>
          </p15:clr>
        </p15:guide>
        <p15:guide id="4294967295" pos="182">
          <p15:clr>
            <a:srgbClr val="F26B43"/>
          </p15:clr>
        </p15:guide>
        <p15:guide id="4294967295" pos="558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"/>
          <p:cNvSpPr txBox="1">
            <a:spLocks noGrp="1"/>
          </p:cNvSpPr>
          <p:nvPr>
            <p:ph type="title"/>
          </p:nvPr>
        </p:nvSpPr>
        <p:spPr>
          <a:xfrm>
            <a:off x="734028" y="2558528"/>
            <a:ext cx="45266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817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5" y="3"/>
            <a:ext cx="1918507" cy="195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2181" y="3"/>
            <a:ext cx="1609819" cy="1619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04160" y="19092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механики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теоретической механики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83" y="2145268"/>
            <a:ext cx="11129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спектральной 1-D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геомеханической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и параметризация в неоднородной среде для моделирования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04" y="4071399"/>
            <a:ext cx="6096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SzPts val="2000"/>
            </a:pPr>
            <a:r>
              <a:rPr lang="ru-RU" sz="16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Выполнил Шаповаленко Никита Александрович, </a:t>
            </a: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гр. 3640103/80301</a:t>
            </a:r>
            <a:endParaRPr lang="ru-RU" sz="1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95" y="4766423"/>
            <a:ext cx="7657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20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Руководитель: Суслова Ирина Борисовна, к.ф.-м.н., доцент Высшей школы теоретической механики </a:t>
            </a:r>
            <a:r>
              <a:rPr lang="ru-RU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СПбПУ</a:t>
            </a: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1600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ts val="2000"/>
            </a:pPr>
            <a:endParaRPr lang="ru-RU" sz="1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ts val="20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Консультант: </a:t>
            </a:r>
            <a:r>
              <a:rPr lang="ru-RU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Шель</a:t>
            </a: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Егор Владимирович, главный специалист департамента научно-методического сопровождения разработки и профессионального развития ООО «</a:t>
            </a:r>
            <a:r>
              <a:rPr lang="ru-RU" sz="16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Газпромнефть</a:t>
            </a: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НТЦ»</a:t>
            </a:r>
            <a:endParaRPr lang="ru-RU" sz="1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0" y="3378926"/>
            <a:ext cx="4763943" cy="96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3200" b="0" i="1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93874" y="2162035"/>
                <a:ext cx="6540137" cy="425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Для </a:t>
                </a:r>
                <a:r>
                  <a:rPr lang="ru-RU" sz="2400" i="1" dirty="0" err="1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вейвлет</a:t>
                </a:r>
                <a:r>
                  <a:rPr lang="ru-RU" sz="24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ru-RU" sz="2400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преобразования</a:t>
                </a:r>
                <a:r>
                  <a:rPr lang="en-US" sz="2400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en-US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sz="24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ru-RU" sz="2400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Для </a:t>
                </a:r>
                <a:r>
                  <a:rPr lang="ru-RU" sz="24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преобразования </a:t>
                </a:r>
                <a:r>
                  <a:rPr lang="ru-RU" sz="2400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Фурье</a:t>
                </a:r>
                <a:r>
                  <a:rPr lang="en-US" sz="2400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dirty="0"/>
              </a:p>
              <a:p>
                <a:endParaRPr lang="ru-RU" sz="32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74" y="2162035"/>
                <a:ext cx="6540137" cy="4252383"/>
              </a:xfrm>
              <a:prstGeom prst="rect">
                <a:avLst/>
              </a:prstGeom>
              <a:blipFill rotWithShape="0">
                <a:blip r:embed="rId3"/>
                <a:stretch>
                  <a:fillRect l="-1398" t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7191471" y="2162035"/>
                <a:ext cx="3762103" cy="3693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детальный коэффициент </a:t>
                </a:r>
                <a:r>
                  <a:rPr lang="ru-RU" i="1" dirty="0" err="1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вейвлет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разложения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степень двойки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уровень </a:t>
                </a:r>
                <a:r>
                  <a:rPr lang="ru-RU" i="1" dirty="0" err="1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вейлет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разложения</a:t>
                </a:r>
                <a:endParaRPr lang="en-US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степень жидкости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E`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модуль плоских деформации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ширина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k`-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коэффициент густоты потока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Q-</a:t>
                </a:r>
                <a:r>
                  <a:rPr lang="ru-RU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расход жидкости</a:t>
                </a:r>
              </a:p>
              <a:p>
                <a:endParaRPr lang="ru-RU" sz="12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en-US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dirty="0"/>
              </a:p>
              <a:p>
                <a:endParaRPr lang="ru-RU" sz="32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471" y="2162035"/>
                <a:ext cx="3762103" cy="3693255"/>
              </a:xfrm>
              <a:prstGeom prst="rect">
                <a:avLst/>
              </a:prstGeom>
              <a:blipFill rotWithShape="0">
                <a:blip r:embed="rId4"/>
                <a:stretch>
                  <a:fillRect l="-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7191471" y="4583595"/>
                <a:ext cx="3762103" cy="2274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𝑎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и 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𝑏</m:t>
                    </m:r>
                  </m:oMath>
                </a14:m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коэффициенты Фурье разложения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k- 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волновое число, равное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2</m:t>
                        </m:r>
                        <m:r>
                          <a:rPr lang="ru-RU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𝐻</m:t>
                        </m:r>
                      </m:den>
                    </m:f>
                  </m:oMath>
                </a14:m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</a:p>
              <a:p>
                <a:r>
                  <a:rPr lang="en-US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m-</a:t>
                </a:r>
                <a:r>
                  <a:rPr lang="ru-RU" i="1" dirty="0" smtClean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номер гармоники</a:t>
                </a:r>
                <a:endParaRPr lang="en-US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en-US" sz="2400" i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endParaRPr lang="ru-RU" dirty="0"/>
              </a:p>
              <a:p>
                <a:endParaRPr lang="ru-RU" sz="32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471" y="4583595"/>
                <a:ext cx="3762103" cy="2274405"/>
              </a:xfrm>
              <a:prstGeom prst="rect">
                <a:avLst/>
              </a:prstGeom>
              <a:blipFill rotWithShape="0">
                <a:blip r:embed="rId5"/>
                <a:stretch>
                  <a:fillRect l="-486" t="-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4286" y="141169"/>
            <a:ext cx="11417300" cy="817033"/>
          </a:xfrm>
        </p:spPr>
        <p:txBody>
          <a:bodyPr/>
          <a:lstStyle/>
          <a:p>
            <a:r>
              <a:rPr lang="ru-RU" dirty="0" smtClean="0"/>
              <a:t>Безразмерный параметр фактор формы – критерий значимости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406" y="1078856"/>
            <a:ext cx="3796465" cy="54174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3117" y="116420"/>
            <a:ext cx="11417300" cy="817033"/>
          </a:xfrm>
        </p:spPr>
        <p:txBody>
          <a:bodyPr/>
          <a:lstStyle/>
          <a:p>
            <a:r>
              <a:rPr lang="ru-RU" dirty="0" smtClean="0"/>
              <a:t>Уменьшение размерности задачи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8" y="4700312"/>
            <a:ext cx="4214227" cy="1677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8" y="2885341"/>
            <a:ext cx="4214227" cy="1674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8" y="1078856"/>
            <a:ext cx="4214227" cy="1661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5237992" y="1694719"/>
                <a:ext cx="2586414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Исходная функция</m:t>
                      </m:r>
                    </m:oMath>
                  </m:oMathPara>
                </a14:m>
                <a:endParaRPr lang="ru-RU" i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endParaRPr lang="en-US" i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26 гармоник Фурье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13 гармоник Фурье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92" y="1694719"/>
                <a:ext cx="2586414" cy="4401205"/>
              </a:xfrm>
              <a:prstGeom prst="rect">
                <a:avLst/>
              </a:prstGeom>
              <a:blipFill rotWithShape="0">
                <a:blip r:embed="rId7"/>
                <a:stretch>
                  <a:fillRect b="-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676" y="1267885"/>
            <a:ext cx="5717219" cy="5041899"/>
          </a:xfrm>
        </p:spPr>
        <p:txBody>
          <a:bodyPr/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были построены 50 одномерных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моделей. Для каждой из них были проведены расчеты. Оказалось, что 15 гармоник Фурье – оптимальное значение для наших целей.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75" y="4432395"/>
            <a:ext cx="4716651" cy="1877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75" y="1688223"/>
            <a:ext cx="4705062" cy="1877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83875" y="1212956"/>
            <a:ext cx="1685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Исходная функция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8072" y="4012605"/>
            <a:ext cx="2276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Преобразованная функция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23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6311" y="1387858"/>
            <a:ext cx="6156961" cy="483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" y="4092538"/>
            <a:ext cx="4982601" cy="203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1535050"/>
            <a:ext cx="5181600" cy="203721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3117" y="116420"/>
            <a:ext cx="11417300" cy="817033"/>
          </a:xfrm>
        </p:spPr>
        <p:txBody>
          <a:bodyPr/>
          <a:lstStyle/>
          <a:p>
            <a:r>
              <a:rPr lang="ru-RU" dirty="0" smtClean="0"/>
              <a:t>Определение оптимального размера сетки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117" y="1014772"/>
            <a:ext cx="30641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Исходная функция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4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3115" y="3569408"/>
            <a:ext cx="461501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Преобразованная функция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4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95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383122" y="178563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/>
              <a:t>Заключение</a:t>
            </a:r>
            <a:endParaRPr dirty="0"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одномерные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геомеханические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для 50 скважин с разных месторождений.</a:t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расчеты с целью определения критерия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размерности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15 гармоник рядов Фурье оказалось достаточным.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расчеты с целью определения критерий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 входных данных. Она составляет от 2 до 4 метров. 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-4572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были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на XII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съезде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фундаментальным проблемам теоретической и прикладной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механики.</a:t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Уфа, 2019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Шель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В., Шаповаленко Н. А. Конечномерная параметризация уравнений и внешних условий в модели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гидроразрыва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Planar3d в безразмерной постановке. XII всероссийский съезд по фундаментальным проблемам теоретической и прикладной механики. 2019 г.</a:t>
            </a: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Eaton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B.A. Fracture gradient prediction and its application in oilfield operations: Journal of petroleum technology, 1969, no. 21 (10):1353–1360.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Haar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orthogonalen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Functionsysteme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Dissertation (Gottingen, 1909); Math. Ann., 69 (1910), 331 - 371, 71 (1912) , 33-53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Zoback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M.D. Reservoir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Geomechanics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Cambridge: Cambridge University Press, 2007. 505 p.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1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75885E8-53DD-489F-AA50-02539C830BBA}"/>
              </a:ext>
            </a:extLst>
          </p:cNvPr>
          <p:cNvSpPr txBox="1">
            <a:spLocks/>
          </p:cNvSpPr>
          <p:nvPr/>
        </p:nvSpPr>
        <p:spPr>
          <a:xfrm>
            <a:off x="0" y="2785957"/>
            <a:ext cx="12056917" cy="6788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585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87349" y="320606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ГРП( Гидравлический разрыв пласта ) </a:t>
            </a:r>
            <a:endParaRPr dirty="0"/>
          </a:p>
        </p:txBody>
      </p:sp>
      <p:pic>
        <p:nvPicPr>
          <p:cNvPr id="98" name="Google Shape;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57351" y="1690688"/>
            <a:ext cx="6677297" cy="415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341"/>
            <a:ext cx="10515600" cy="938077"/>
          </a:xfrm>
        </p:spPr>
        <p:txBody>
          <a:bodyPr/>
          <a:lstStyle/>
          <a:p>
            <a:r>
              <a:rPr lang="ru-RU" sz="2800" dirty="0"/>
              <a:t>«Физическая» постановка модели</a:t>
            </a:r>
            <a:r>
              <a:rPr lang="en-US" sz="2800" dirty="0"/>
              <a:t> Planar3D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4"/>
                <a:ext cx="6398623" cy="420941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ru-RU" dirty="0"/>
                  <a:t>Закон сохранения массы в трещине: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ru-RU" i="1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𝑑𝑖𝑣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Замыкающее соотношения на утечки жидкости </a:t>
                </a:r>
                <a:r>
                  <a:rPr lang="ru-RU" dirty="0" smtClean="0"/>
                  <a:t>в </a:t>
                </a:r>
                <a:r>
                  <a:rPr lang="ru-RU" dirty="0"/>
                  <a:t>пласт</a:t>
                </a:r>
                <a:r>
                  <a:rPr lang="ru-RU" dirty="0" smtClean="0"/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r>
                  <a:rPr lang="ru-RU" dirty="0"/>
                  <a:t>Уравнения упругости (для однородной):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ru-RU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8</m:t>
                          </m:r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acc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|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acc>
                                  <m:r>
                                    <a:rPr lang="ru-RU" i="1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  <a:p>
                <a:r>
                  <a:rPr lang="ru-RU" dirty="0">
                    <a:latin typeface="Cambria Math"/>
                  </a:rPr>
                  <a:t>Замыкающее соотношение на </a:t>
                </a:r>
                <a:r>
                  <a:rPr lang="ru-RU" dirty="0" smtClean="0">
                    <a:latin typeface="Cambria Math"/>
                  </a:rPr>
                  <a:t>градиент </a:t>
                </a:r>
                <a:r>
                  <a:rPr lang="ru-RU" dirty="0">
                    <a:latin typeface="Cambria Math"/>
                  </a:rPr>
                  <a:t>потока в трещине</a:t>
                </a:r>
                <a:r>
                  <a:rPr lang="ru-RU" dirty="0" smtClean="0">
                    <a:latin typeface="Cambria Math"/>
                  </a:rPr>
                  <a:t>:</a:t>
                </a: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ru-RU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= −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ru-RU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𝜓</m:t>
                      </m:r>
                      <m:r>
                        <a:rPr lang="ru-RU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 smtClean="0">
                  <a:latin typeface="Cambria Math"/>
                </a:endParaRPr>
              </a:p>
              <a:p>
                <a:r>
                  <a:rPr lang="ru-RU" dirty="0" smtClean="0">
                    <a:latin typeface="Cambria Math"/>
                  </a:rPr>
                  <a:t>Критерий разрушения</a:t>
                </a:r>
                <a:r>
                  <a:rPr lang="en-US" dirty="0" smtClean="0">
                    <a:latin typeface="Cambria Math"/>
                  </a:rPr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разр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 2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𝛾𝛿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dirty="0"/>
              </a:p>
              <a:p>
                <a:endParaRPr lang="ru-RU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4"/>
                <a:ext cx="6398623" cy="4209415"/>
              </a:xfrm>
              <a:blipFill rotWithShape="0">
                <a:blip r:embed="rId3"/>
                <a:stretch>
                  <a:fillRect b="-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823" y="2447109"/>
            <a:ext cx="4378848" cy="246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0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83122" y="178564"/>
            <a:ext cx="114173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Цель работы </a:t>
            </a: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одномерной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геомеханической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Уменьшение </a:t>
            </a:r>
            <a:r>
              <a:rPr lang="ru-RU" sz="2000" b="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размерности </a:t>
            </a:r>
            <a:r>
              <a:rPr lang="ru-RU" sz="20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задачи</a:t>
            </a:r>
            <a:r>
              <a:rPr lang="en-US" sz="20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0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ГРП</a:t>
            </a:r>
            <a:endParaRPr sz="2000" b="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b="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0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Определение </a:t>
            </a:r>
            <a:r>
              <a:rPr lang="ru-RU" sz="2000" b="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оптимальной размерности сетки для модели </a:t>
            </a:r>
            <a:r>
              <a:rPr lang="ru-RU" sz="2000" b="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ГРП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58244" y="101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1-D </a:t>
            </a:r>
            <a:r>
              <a:rPr lang="ru-RU" dirty="0" err="1"/>
              <a:t>геомеханическая</a:t>
            </a:r>
            <a:r>
              <a:rPr lang="ru-RU" dirty="0"/>
              <a:t> модель </a:t>
            </a:r>
            <a:endParaRPr dirty="0"/>
          </a:p>
        </p:txBody>
      </p:sp>
      <p:sp>
        <p:nvSpPr>
          <p:cNvPr id="111" name="Google Shape;111;p17"/>
          <p:cNvSpPr/>
          <p:nvPr/>
        </p:nvSpPr>
        <p:spPr>
          <a:xfrm rot="5400000">
            <a:off x="4412354" y="289242"/>
            <a:ext cx="5232224" cy="6807932"/>
          </a:xfrm>
          <a:prstGeom prst="corner">
            <a:avLst>
              <a:gd name="adj1" fmla="val 57564"/>
              <a:gd name="adj2" fmla="val 28572"/>
            </a:avLst>
          </a:prstGeom>
          <a:solidFill>
            <a:srgbClr val="D8D8D8"/>
          </a:solidFill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867641" y="3130731"/>
            <a:ext cx="2592288" cy="54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6591" r="-1163"/>
            </a:stretch>
          </a:blip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867641" y="4005330"/>
            <a:ext cx="2592288" cy="54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3863752" y="1556792"/>
            <a:ext cx="2592288" cy="540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7605" b="-14127"/>
            </a:stretch>
          </a:blip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863750" y="2428489"/>
            <a:ext cx="2592288" cy="540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5432" b="-15213"/>
            </a:stretch>
          </a:blip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855974" y="5553296"/>
            <a:ext cx="2600067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Ориентация горизонтальных напряжений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3855972" y="4893243"/>
            <a:ext cx="2600067" cy="540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2195"/>
            </a:stretch>
          </a:blip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799856" y="2102723"/>
            <a:ext cx="720080" cy="3150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7244239" y="1916832"/>
            <a:ext cx="2600067" cy="540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5432" b="-15213"/>
            </a:stretch>
          </a:blip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868825" y="1077096"/>
            <a:ext cx="1234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Входные данные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844455" y="2276872"/>
            <a:ext cx="1234670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Акустика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847528" y="2924944"/>
            <a:ext cx="1234670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Плотность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7"/>
          <p:cNvCxnSpPr>
            <a:endCxn id="114" idx="1"/>
          </p:cNvCxnSpPr>
          <p:nvPr/>
        </p:nvCxnSpPr>
        <p:spPr>
          <a:xfrm rot="10800000" flipH="1">
            <a:off x="3103552" y="1826792"/>
            <a:ext cx="760200" cy="747300"/>
          </a:xfrm>
          <a:prstGeom prst="bentConnector3">
            <a:avLst>
              <a:gd name="adj1" fmla="val 22096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124" name="Google Shape;124;p17"/>
          <p:cNvSpPr/>
          <p:nvPr/>
        </p:nvSpPr>
        <p:spPr>
          <a:xfrm>
            <a:off x="1844455" y="4185144"/>
            <a:ext cx="1234670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844455" y="1672465"/>
            <a:ext cx="1234670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Гамма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17"/>
          <p:cNvCxnSpPr/>
          <p:nvPr/>
        </p:nvCxnSpPr>
        <p:spPr>
          <a:xfrm>
            <a:off x="6240016" y="1369482"/>
            <a:ext cx="1004100" cy="691500"/>
          </a:xfrm>
          <a:prstGeom prst="bentConnector3">
            <a:avLst>
              <a:gd name="adj1" fmla="val 50006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cxnSp>
        <p:nvCxnSpPr>
          <p:cNvPr id="127" name="Google Shape;127;p17"/>
          <p:cNvCxnSpPr/>
          <p:nvPr/>
        </p:nvCxnSpPr>
        <p:spPr>
          <a:xfrm rot="10800000" flipH="1">
            <a:off x="3079126" y="1369558"/>
            <a:ext cx="3160800" cy="408600"/>
          </a:xfrm>
          <a:prstGeom prst="bentConnector3">
            <a:avLst>
              <a:gd name="adj1" fmla="val 2268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3353348" y="2060848"/>
            <a:ext cx="51040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cxnSp>
        <p:nvCxnSpPr>
          <p:cNvPr id="129" name="Google Shape;129;p17"/>
          <p:cNvCxnSpPr/>
          <p:nvPr/>
        </p:nvCxnSpPr>
        <p:spPr>
          <a:xfrm flipH="1">
            <a:off x="3082150" y="3060256"/>
            <a:ext cx="271200" cy="600"/>
          </a:xfrm>
          <a:prstGeom prst="bentConnector3">
            <a:avLst>
              <a:gd name="adj1" fmla="val 49990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3103495" y="3284984"/>
            <a:ext cx="764146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131" name="Google Shape;131;p17"/>
          <p:cNvSpPr/>
          <p:nvPr/>
        </p:nvSpPr>
        <p:spPr>
          <a:xfrm>
            <a:off x="4795964" y="3686964"/>
            <a:ext cx="720080" cy="3150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847528" y="3550397"/>
            <a:ext cx="1234670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MDT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17"/>
          <p:cNvCxnSpPr>
            <a:stCxn id="132" idx="3"/>
            <a:endCxn id="113" idx="1"/>
          </p:cNvCxnSpPr>
          <p:nvPr/>
        </p:nvCxnSpPr>
        <p:spPr>
          <a:xfrm>
            <a:off x="3082198" y="3820397"/>
            <a:ext cx="785400" cy="454800"/>
          </a:xfrm>
          <a:prstGeom prst="bentConnector3">
            <a:avLst>
              <a:gd name="adj1" fmla="val 31569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cxnSp>
        <p:nvCxnSpPr>
          <p:cNvPr id="134" name="Google Shape;134;p17"/>
          <p:cNvCxnSpPr/>
          <p:nvPr/>
        </p:nvCxnSpPr>
        <p:spPr>
          <a:xfrm>
            <a:off x="3082202" y="4653138"/>
            <a:ext cx="773700" cy="702000"/>
          </a:xfrm>
          <a:prstGeom prst="bentConnector3">
            <a:avLst>
              <a:gd name="adj1" fmla="val 35231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135" name="Google Shape;135;p17"/>
          <p:cNvSpPr/>
          <p:nvPr/>
        </p:nvSpPr>
        <p:spPr>
          <a:xfrm>
            <a:off x="1844455" y="4815184"/>
            <a:ext cx="1234670" cy="54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FMI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17"/>
          <p:cNvCxnSpPr/>
          <p:nvPr/>
        </p:nvCxnSpPr>
        <p:spPr>
          <a:xfrm>
            <a:off x="3082199" y="5069462"/>
            <a:ext cx="773700" cy="591900"/>
          </a:xfrm>
          <a:prstGeom prst="bentConnector3">
            <a:avLst>
              <a:gd name="adj1" fmla="val 19653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137" name="Google Shape;137;p17"/>
          <p:cNvSpPr/>
          <p:nvPr/>
        </p:nvSpPr>
        <p:spPr>
          <a:xfrm>
            <a:off x="4795964" y="4554126"/>
            <a:ext cx="720080" cy="3150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17"/>
          <p:cNvCxnSpPr>
            <a:stCxn id="115" idx="3"/>
          </p:cNvCxnSpPr>
          <p:nvPr/>
        </p:nvCxnSpPr>
        <p:spPr>
          <a:xfrm rot="10800000" flipH="1">
            <a:off x="6456038" y="2296489"/>
            <a:ext cx="786300" cy="402000"/>
          </a:xfrm>
          <a:prstGeom prst="bentConnector3">
            <a:avLst>
              <a:gd name="adj1" fmla="val 41270"/>
            </a:avLst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stealth" w="med" len="med"/>
          </a:ln>
        </p:spPr>
      </p:cxnSp>
      <p:cxnSp>
        <p:nvCxnSpPr>
          <p:cNvPr id="139" name="Google Shape;139;p17"/>
          <p:cNvCxnSpPr/>
          <p:nvPr/>
        </p:nvCxnSpPr>
        <p:spPr>
          <a:xfrm rot="-5400000">
            <a:off x="2856848" y="2557454"/>
            <a:ext cx="999300" cy="63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17"/>
          <p:cNvSpPr/>
          <p:nvPr/>
        </p:nvSpPr>
        <p:spPr>
          <a:xfrm>
            <a:off x="6915884" y="1124745"/>
            <a:ext cx="33565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Модель механических свойств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7540047" y="3284984"/>
            <a:ext cx="2372376" cy="227145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7676284" y="4459760"/>
            <a:ext cx="22361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Устойчивость скважины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 rot="-5400000">
            <a:off x="6699786" y="4104793"/>
            <a:ext cx="880665" cy="64807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 rot="10800000">
            <a:off x="8188116" y="2636912"/>
            <a:ext cx="1076236" cy="33157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7608165" y="2924944"/>
            <a:ext cx="22361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Калибровка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8040216" y="3789040"/>
            <a:ext cx="1364268" cy="54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Траектория скважины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7"/>
          <p:cNvCxnSpPr/>
          <p:nvPr/>
        </p:nvCxnSpPr>
        <p:spPr>
          <a:xfrm>
            <a:off x="3491920" y="5007609"/>
            <a:ext cx="36405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stealth" w="med" len="med"/>
          </a:ln>
        </p:spPr>
      </p:cxnSp>
      <p:cxnSp>
        <p:nvCxnSpPr>
          <p:cNvPr id="148" name="Google Shape;148;p17"/>
          <p:cNvCxnSpPr/>
          <p:nvPr/>
        </p:nvCxnSpPr>
        <p:spPr>
          <a:xfrm rot="5400000">
            <a:off x="2628520" y="3780096"/>
            <a:ext cx="2082600" cy="372300"/>
          </a:xfrm>
          <a:prstGeom prst="bentConnector3">
            <a:avLst>
              <a:gd name="adj1" fmla="val -491"/>
            </a:avLst>
          </a:prstGeom>
          <a:noFill/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для динамики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уравнения распространения волны 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выражения для скоростей продольных и поперечных волн: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выражения для динамических модуля Юнга и коэффициента Пуассона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52492" y="2209904"/>
                <a:ext cx="6878550" cy="658257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𝜌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𝜆</m:t>
                        </m:r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𝐺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92" y="2209904"/>
                <a:ext cx="6878550" cy="6582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652492" y="3354830"/>
                <a:ext cx="209153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92" y="3354830"/>
                <a:ext cx="2091535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6515905" y="3375241"/>
                <a:ext cx="15407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05" y="3375241"/>
                <a:ext cx="1540742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216849" y="5329771"/>
                <a:ext cx="2138854" cy="747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𝑑𝑦𝑛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49" y="5329771"/>
                <a:ext cx="2138854" cy="7478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396236" y="5309188"/>
                <a:ext cx="2604046" cy="768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𝑑𝑦𝑛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>
                                  <a:latin typeface="Cambria Math"/>
                                </a:rPr>
                                <m:t>−4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36" y="5309188"/>
                <a:ext cx="2604046" cy="7684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9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для статики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963" y="1825625"/>
            <a:ext cx="6258757" cy="4351338"/>
          </a:xfrm>
        </p:spPr>
        <p:txBody>
          <a:bodyPr/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Корреляция, связывающая динамические и статические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упругие модули 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2212" y="3641692"/>
                <a:ext cx="4234941" cy="5870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rIns="0" rtlCol="0">
                <a:spAutoFit/>
              </a:bodyPr>
              <a:lstStyle/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𝑠𝑡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𝐸𝑥𝑝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𝑑𝑦𝑛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12" y="3641692"/>
                <a:ext cx="4234941" cy="5870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04" y="1104309"/>
            <a:ext cx="4358196" cy="50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напряжений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8674" y="1825625"/>
                <a:ext cx="6382226" cy="4351338"/>
              </a:xfrm>
            </p:spPr>
            <p:txBody>
              <a:bodyPr/>
              <a:lstStyle/>
              <a:p>
                <a:pPr marL="114300" indent="0" algn="just">
                  <a:buNone/>
                </a:pPr>
                <a:r>
                  <a:rPr lang="ru-RU" sz="1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расчета минимальных горизонтальны напряжений, которые нам нужны для симуляции ГРП, воспользуемся формулой Итона, которую </a:t>
                </a:r>
                <a:r>
                  <a:rPr lang="ru-RU" sz="1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 </a:t>
                </a:r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получил в 1969 </a:t>
                </a:r>
                <a:r>
                  <a:rPr lang="ru-RU" sz="1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году</a:t>
                </a:r>
                <a:r>
                  <a:rPr lang="ru-RU" sz="1400" b="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ru-RU" sz="1200" i="1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100" i="1">
                              <a:latin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sz="1100" i="1">
                              <a:latin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1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1100" i="1"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l-GR" sz="1100" i="1">
                              <a:latin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sz="1100" i="1">
                              <a:latin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100" dirty="0" smtClean="0"/>
              </a:p>
              <a:p>
                <a:pPr marL="114300" indent="0">
                  <a:buNone/>
                </a:pPr>
                <a:endParaRPr lang="ru-RU" sz="1200" dirty="0"/>
              </a:p>
              <a:p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ru-RU" sz="1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вертикальное напряжение,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минимальные и максимальные тектонические деформации,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sz="1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1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среднее пластовое давление,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ru-RU" sz="1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коэффициент </a:t>
                </a:r>
                <a:r>
                  <a:rPr lang="ru-RU" sz="1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Биота</a:t>
                </a:r>
                <a:r>
                  <a:rPr lang="ru-RU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4300" indent="0">
                  <a:buNone/>
                </a:pPr>
                <a:endParaRPr lang="ru-RU" sz="1200" dirty="0"/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8674" y="1825625"/>
                <a:ext cx="6382226" cy="4351338"/>
              </a:xfrm>
              <a:blipFill rotWithShape="0">
                <a:blip r:embed="rId2"/>
                <a:stretch>
                  <a:fillRect r="-1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53;p1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365" y="1112840"/>
            <a:ext cx="4296052" cy="4929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8674" y="6356350"/>
            <a:ext cx="11626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/>
              <a:t>1. </a:t>
            </a:r>
            <a:r>
              <a:rPr lang="en-US" sz="1200" dirty="0"/>
              <a:t>Eaton B.A. Fracture gradient prediction and its application in oilfield operations: Journal of petroleum technology, 1969, no. 21 (10):1353–1360.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5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57094" y="1779010"/>
            <a:ext cx="4038600" cy="133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7314" y="1917212"/>
            <a:ext cx="386178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9107" y="3166336"/>
            <a:ext cx="4116387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7094" y="4521602"/>
            <a:ext cx="4116387" cy="187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10727245" y="2817220"/>
            <a:ext cx="1160462" cy="3984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r="-1543" b="-37140"/>
            </a:stretch>
          </a:blip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10805032" y="4123139"/>
            <a:ext cx="1160462" cy="39846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7140"/>
            </a:stretch>
          </a:blip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10802427" y="5928505"/>
            <a:ext cx="1160462" cy="3984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1737"/>
            </a:stretch>
          </a:blip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2472518" y="3518002"/>
            <a:ext cx="1650131" cy="65020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1500410" y="2834992"/>
            <a:ext cx="1944216" cy="2016224"/>
          </a:xfrm>
          <a:prstGeom prst="chord">
            <a:avLst>
              <a:gd name="adj1" fmla="val 16273323"/>
              <a:gd name="adj2" fmla="val 5351348"/>
            </a:avLst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2760550" y="2526948"/>
            <a:ext cx="827278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944318" y="3798875"/>
            <a:ext cx="515718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1829903" y="3657347"/>
            <a:ext cx="412612" cy="3693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21"/>
          <p:cNvCxnSpPr/>
          <p:nvPr/>
        </p:nvCxnSpPr>
        <p:spPr>
          <a:xfrm>
            <a:off x="384286" y="4046852"/>
            <a:ext cx="13933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94" name="Google Shape;194;p21"/>
          <p:cNvCxnSpPr/>
          <p:nvPr/>
        </p:nvCxnSpPr>
        <p:spPr>
          <a:xfrm>
            <a:off x="1777659" y="3518002"/>
            <a:ext cx="0" cy="6502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21"/>
          <p:cNvCxnSpPr/>
          <p:nvPr/>
        </p:nvCxnSpPr>
        <p:spPr>
          <a:xfrm>
            <a:off x="2174304" y="3481973"/>
            <a:ext cx="0" cy="72008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sp>
        <p:nvSpPr>
          <p:cNvPr id="196" name="Google Shape;196;p21"/>
          <p:cNvSpPr/>
          <p:nvPr/>
        </p:nvSpPr>
        <p:spPr>
          <a:xfrm>
            <a:off x="3417155" y="3753084"/>
            <a:ext cx="827278" cy="36933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499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428033" y="2019182"/>
                <a:ext cx="3112473" cy="891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𝐹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33" y="2019182"/>
                <a:ext cx="3112473" cy="8913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451529" y="1913261"/>
            <a:ext cx="3227521" cy="1202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84286" y="141169"/>
            <a:ext cx="11417300" cy="817033"/>
          </a:xfrm>
        </p:spPr>
        <p:txBody>
          <a:bodyPr/>
          <a:lstStyle/>
          <a:p>
            <a:r>
              <a:rPr lang="ru-RU" dirty="0" smtClean="0"/>
              <a:t>Безразмерный параметр фактор формы – критерий значимости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0527EF8-EA9A-4466-9373-B3131C2D1526}" vid="{D21BBB51-96EB-4ADC-9BA3-9DB9E3E870EE}"/>
    </a:ext>
  </a:extLst>
</a:theme>
</file>

<file path=ppt/theme/theme2.xml><?xml version="1.0" encoding="utf-8"?>
<a:theme xmlns:a="http://schemas.openxmlformats.org/drawingml/2006/main" name="Тема Office">
  <a:themeElements>
    <a:clrScheme name="Другая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9C7"/>
      </a:accent1>
      <a:accent2>
        <a:srgbClr val="ED7D31"/>
      </a:accent2>
      <a:accent3>
        <a:srgbClr val="333333"/>
      </a:accent3>
      <a:accent4>
        <a:srgbClr val="FFC000"/>
      </a:accent4>
      <a:accent5>
        <a:srgbClr val="0056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789</TotalTime>
  <Words>299</Words>
  <Application>Microsoft Office PowerPoint</Application>
  <PresentationFormat>Широкоэкранный</PresentationFormat>
  <Paragraphs>151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Noto Sans Symbols</vt:lpstr>
      <vt:lpstr>Times New Roman</vt:lpstr>
      <vt:lpstr>Тема1</vt:lpstr>
      <vt:lpstr>Тема Office</vt:lpstr>
      <vt:lpstr>Презентация PowerPoint</vt:lpstr>
      <vt:lpstr>ГРП( Гидравлический разрыв пласта ) </vt:lpstr>
      <vt:lpstr>«Физическая» постановка модели Planar3D</vt:lpstr>
      <vt:lpstr>Цель работы </vt:lpstr>
      <vt:lpstr>1-D геомеханическая модель </vt:lpstr>
      <vt:lpstr>Формулы для динамики</vt:lpstr>
      <vt:lpstr>Формула для статики</vt:lpstr>
      <vt:lpstr>Расчет напряжений</vt:lpstr>
      <vt:lpstr>Безразмерный параметр фактор формы – критерий значимости</vt:lpstr>
      <vt:lpstr>Безразмерный параметр фактор формы – критерий значимости</vt:lpstr>
      <vt:lpstr>Уменьшение размерности задачи</vt:lpstr>
      <vt:lpstr>Расчеты</vt:lpstr>
      <vt:lpstr>Определение оптимального размера сетки</vt:lpstr>
      <vt:lpstr>Заключение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Петра Великого Институт прикладной математики и механики Высшая школа теоретической механики  Построение спектральной 1-D геомеханической модели и параметризация в неоднородной среде для моделирования гидроразрыва пласта     Шаповаленко Н.А</dc:title>
  <dc:creator>nikita</dc:creator>
  <cp:lastModifiedBy>nikita</cp:lastModifiedBy>
  <cp:revision>44</cp:revision>
  <dcterms:modified xsi:type="dcterms:W3CDTF">2020-06-19T08:15:34Z</dcterms:modified>
</cp:coreProperties>
</file>