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7" r:id="rId4"/>
    <p:sldId id="270" r:id="rId5"/>
    <p:sldId id="268" r:id="rId6"/>
    <p:sldId id="269" r:id="rId7"/>
    <p:sldId id="272" r:id="rId8"/>
    <p:sldId id="262" r:id="rId9"/>
    <p:sldId id="263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DDD6A-2382-4C5A-9884-A1A45C55AF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A1EB8C-F629-4394-961E-84863A99D90B}">
      <dgm:prSet phldrT="[Текст]" custT="1"/>
      <dgm:spPr/>
      <dgm:t>
        <a:bodyPr/>
        <a:lstStyle/>
        <a:p>
          <a:r>
            <a:rPr lang="ru-RU" sz="1600" dirty="0" err="1" smtClean="0"/>
            <a:t>Нецентральносимметричные</a:t>
          </a:r>
          <a:endParaRPr lang="ru-RU" sz="1600" dirty="0" smtClean="0"/>
        </a:p>
        <a:p>
          <a:r>
            <a:rPr lang="ru-RU" sz="1600" dirty="0" smtClean="0"/>
            <a:t>кристаллы</a:t>
          </a:r>
          <a:endParaRPr lang="ru-RU" sz="1600" dirty="0"/>
        </a:p>
      </dgm:t>
    </dgm:pt>
    <dgm:pt modelId="{39842E73-70DA-4A08-9ACF-7D139C81C32B}" type="parTrans" cxnId="{DFF0B47D-6EDD-4E1E-9DEF-CD0B22A00B83}">
      <dgm:prSet/>
      <dgm:spPr/>
      <dgm:t>
        <a:bodyPr/>
        <a:lstStyle/>
        <a:p>
          <a:endParaRPr lang="ru-RU"/>
        </a:p>
      </dgm:t>
    </dgm:pt>
    <dgm:pt modelId="{ECF7912C-0CE3-49EC-B47E-8B56EAC2BA57}" type="sibTrans" cxnId="{DFF0B47D-6EDD-4E1E-9DEF-CD0B22A00B83}">
      <dgm:prSet/>
      <dgm:spPr/>
      <dgm:t>
        <a:bodyPr/>
        <a:lstStyle/>
        <a:p>
          <a:endParaRPr lang="ru-RU"/>
        </a:p>
      </dgm:t>
    </dgm:pt>
    <dgm:pt modelId="{C91A1B04-CAC3-4928-BC0B-2217CEE4CDD5}">
      <dgm:prSet phldrT="[Текст]" custT="1"/>
      <dgm:spPr/>
      <dgm:t>
        <a:bodyPr/>
        <a:lstStyle/>
        <a:p>
          <a:r>
            <a:rPr lang="ru-RU" sz="1600" dirty="0" err="1" smtClean="0"/>
            <a:t>Пьезоэлектрики</a:t>
          </a:r>
          <a:endParaRPr lang="ru-RU" sz="1600" dirty="0"/>
        </a:p>
      </dgm:t>
    </dgm:pt>
    <dgm:pt modelId="{EE3EB1C7-DB0D-4DAF-BDB8-3815D2EA3679}" type="parTrans" cxnId="{553CFE6C-0BAF-434C-95DD-0D18F5A3EF45}">
      <dgm:prSet/>
      <dgm:spPr/>
      <dgm:t>
        <a:bodyPr/>
        <a:lstStyle/>
        <a:p>
          <a:endParaRPr lang="ru-RU" sz="1600"/>
        </a:p>
      </dgm:t>
    </dgm:pt>
    <dgm:pt modelId="{079ACE75-FA4D-4CA7-918F-68783A8F442E}" type="sibTrans" cxnId="{553CFE6C-0BAF-434C-95DD-0D18F5A3EF45}">
      <dgm:prSet/>
      <dgm:spPr/>
      <dgm:t>
        <a:bodyPr/>
        <a:lstStyle/>
        <a:p>
          <a:endParaRPr lang="ru-RU"/>
        </a:p>
      </dgm:t>
    </dgm:pt>
    <dgm:pt modelId="{633422FD-D7F4-4491-8668-5424C90A2D36}">
      <dgm:prSet phldrT="[Текст]" custT="1"/>
      <dgm:spPr/>
      <dgm:t>
        <a:bodyPr/>
        <a:lstStyle/>
        <a:p>
          <a:r>
            <a:rPr lang="ru-RU" sz="1600" dirty="0" smtClean="0"/>
            <a:t>…</a:t>
          </a:r>
          <a:endParaRPr lang="ru-RU" sz="1600" dirty="0"/>
        </a:p>
      </dgm:t>
    </dgm:pt>
    <dgm:pt modelId="{183E9023-114F-4097-BD8F-486946BDC64E}" type="parTrans" cxnId="{59453DEA-883A-4209-B67D-5A60A33C2674}">
      <dgm:prSet/>
      <dgm:spPr/>
      <dgm:t>
        <a:bodyPr/>
        <a:lstStyle/>
        <a:p>
          <a:endParaRPr lang="ru-RU" sz="1600"/>
        </a:p>
      </dgm:t>
    </dgm:pt>
    <dgm:pt modelId="{C3F70D5C-CA15-4BAE-8EA1-8F296142A809}" type="sibTrans" cxnId="{59453DEA-883A-4209-B67D-5A60A33C2674}">
      <dgm:prSet/>
      <dgm:spPr/>
      <dgm:t>
        <a:bodyPr/>
        <a:lstStyle/>
        <a:p>
          <a:endParaRPr lang="ru-RU"/>
        </a:p>
      </dgm:t>
    </dgm:pt>
    <dgm:pt modelId="{A5FEB789-0660-4F45-892C-0795C2E00B78}">
      <dgm:prSet custT="1"/>
      <dgm:spPr/>
      <dgm:t>
        <a:bodyPr/>
        <a:lstStyle/>
        <a:p>
          <a:r>
            <a:rPr lang="ru-RU" sz="1600" dirty="0" err="1" smtClean="0"/>
            <a:t>Центральносимметричные</a:t>
          </a:r>
          <a:endParaRPr lang="ru-RU" sz="1600" dirty="0" smtClean="0"/>
        </a:p>
        <a:p>
          <a:r>
            <a:rPr lang="ru-RU" sz="1600" dirty="0" smtClean="0"/>
            <a:t>кристаллы</a:t>
          </a:r>
          <a:endParaRPr lang="ru-RU" sz="1600" dirty="0"/>
        </a:p>
      </dgm:t>
    </dgm:pt>
    <dgm:pt modelId="{18667B99-C56F-4A2A-948F-4699839C1F52}" type="parTrans" cxnId="{72C3EF7F-9995-4B90-90F2-D24CA338A425}">
      <dgm:prSet/>
      <dgm:spPr/>
      <dgm:t>
        <a:bodyPr/>
        <a:lstStyle/>
        <a:p>
          <a:endParaRPr lang="ru-RU"/>
        </a:p>
      </dgm:t>
    </dgm:pt>
    <dgm:pt modelId="{58E8C7DB-9C64-4C01-BC74-223663622298}" type="sibTrans" cxnId="{72C3EF7F-9995-4B90-90F2-D24CA338A425}">
      <dgm:prSet/>
      <dgm:spPr/>
      <dgm:t>
        <a:bodyPr/>
        <a:lstStyle/>
        <a:p>
          <a:endParaRPr lang="ru-RU"/>
        </a:p>
      </dgm:t>
    </dgm:pt>
    <dgm:pt modelId="{DABCD73B-6F46-4028-8433-97A69027D2F6}">
      <dgm:prSet custT="1"/>
      <dgm:spPr/>
      <dgm:t>
        <a:bodyPr/>
        <a:lstStyle/>
        <a:p>
          <a:r>
            <a:rPr lang="ru-RU" sz="1600" dirty="0" smtClean="0"/>
            <a:t>…</a:t>
          </a:r>
          <a:endParaRPr lang="ru-RU" sz="1600" dirty="0"/>
        </a:p>
      </dgm:t>
    </dgm:pt>
    <dgm:pt modelId="{C00C94E7-22A9-49A1-A016-7F368063497D}" type="parTrans" cxnId="{6417C4E4-59C2-4887-84B5-E86E56A16AC2}">
      <dgm:prSet/>
      <dgm:spPr/>
      <dgm:t>
        <a:bodyPr/>
        <a:lstStyle/>
        <a:p>
          <a:endParaRPr lang="ru-RU" sz="1600"/>
        </a:p>
      </dgm:t>
    </dgm:pt>
    <dgm:pt modelId="{08A30812-0858-4E7E-848E-291D8BA16853}" type="sibTrans" cxnId="{6417C4E4-59C2-4887-84B5-E86E56A16AC2}">
      <dgm:prSet/>
      <dgm:spPr/>
      <dgm:t>
        <a:bodyPr/>
        <a:lstStyle/>
        <a:p>
          <a:endParaRPr lang="ru-RU"/>
        </a:p>
      </dgm:t>
    </dgm:pt>
    <dgm:pt modelId="{ED34147E-FEEE-4E8F-8A28-258561B65691}">
      <dgm:prSet custT="1"/>
      <dgm:spPr/>
      <dgm:t>
        <a:bodyPr/>
        <a:lstStyle/>
        <a:p>
          <a:r>
            <a:rPr lang="ru-RU" sz="1600" dirty="0" err="1" smtClean="0"/>
            <a:t>Пироэлектрики</a:t>
          </a:r>
          <a:endParaRPr lang="ru-RU" sz="1600" dirty="0"/>
        </a:p>
      </dgm:t>
    </dgm:pt>
    <dgm:pt modelId="{81BE71B6-6071-4253-BEFC-010F45D477F3}" type="parTrans" cxnId="{39BEE420-1ACE-4EE7-9A17-2F9AFCB0B72B}">
      <dgm:prSet/>
      <dgm:spPr/>
      <dgm:t>
        <a:bodyPr/>
        <a:lstStyle/>
        <a:p>
          <a:endParaRPr lang="ru-RU" sz="1600"/>
        </a:p>
      </dgm:t>
    </dgm:pt>
    <dgm:pt modelId="{4572A180-78B3-4AC7-931B-FCA9ECA0F5EB}" type="sibTrans" cxnId="{39BEE420-1ACE-4EE7-9A17-2F9AFCB0B72B}">
      <dgm:prSet/>
      <dgm:spPr/>
      <dgm:t>
        <a:bodyPr/>
        <a:lstStyle/>
        <a:p>
          <a:endParaRPr lang="ru-RU"/>
        </a:p>
      </dgm:t>
    </dgm:pt>
    <dgm:pt modelId="{F87B1198-2F17-4F45-A9A4-7BCCB28C3200}">
      <dgm:prSet custT="1"/>
      <dgm:spPr/>
      <dgm:t>
        <a:bodyPr/>
        <a:lstStyle/>
        <a:p>
          <a:r>
            <a:rPr lang="ru-RU" sz="1600" dirty="0" smtClean="0"/>
            <a:t>Сегнетоэлектрики</a:t>
          </a:r>
          <a:endParaRPr lang="ru-RU" sz="1600" dirty="0"/>
        </a:p>
      </dgm:t>
    </dgm:pt>
    <dgm:pt modelId="{BF154707-A672-4CAC-A76C-3003F84CB618}" type="parTrans" cxnId="{2414B9FE-AF1B-444D-86BF-A4E3EAEA262F}">
      <dgm:prSet/>
      <dgm:spPr/>
      <dgm:t>
        <a:bodyPr/>
        <a:lstStyle/>
        <a:p>
          <a:endParaRPr lang="ru-RU" sz="1600"/>
        </a:p>
      </dgm:t>
    </dgm:pt>
    <dgm:pt modelId="{F277B4CC-1DE9-4DCE-A2DA-4AB6D2A0731F}" type="sibTrans" cxnId="{2414B9FE-AF1B-444D-86BF-A4E3EAEA262F}">
      <dgm:prSet/>
      <dgm:spPr/>
      <dgm:t>
        <a:bodyPr/>
        <a:lstStyle/>
        <a:p>
          <a:endParaRPr lang="ru-RU"/>
        </a:p>
      </dgm:t>
    </dgm:pt>
    <dgm:pt modelId="{331D2909-B84B-4B94-885D-23BDE6E03424}">
      <dgm:prSet custT="1"/>
      <dgm:spPr/>
      <dgm:t>
        <a:bodyPr/>
        <a:lstStyle/>
        <a:p>
          <a:r>
            <a:rPr lang="ru-RU" sz="1600" dirty="0" err="1" smtClean="0"/>
            <a:t>Сегнетопьезокерамика</a:t>
          </a:r>
          <a:endParaRPr lang="ru-RU" sz="1600" dirty="0"/>
        </a:p>
      </dgm:t>
    </dgm:pt>
    <dgm:pt modelId="{2493FB2D-D1FF-423D-A982-7A3A889CFF93}" type="parTrans" cxnId="{7C74452C-2E09-423C-9006-351596851FAB}">
      <dgm:prSet/>
      <dgm:spPr/>
      <dgm:t>
        <a:bodyPr/>
        <a:lstStyle/>
        <a:p>
          <a:endParaRPr lang="ru-RU" sz="1600"/>
        </a:p>
      </dgm:t>
    </dgm:pt>
    <dgm:pt modelId="{D227FC2A-CE72-4CE8-9946-AC2153167A8B}" type="sibTrans" cxnId="{7C74452C-2E09-423C-9006-351596851FAB}">
      <dgm:prSet/>
      <dgm:spPr/>
      <dgm:t>
        <a:bodyPr/>
        <a:lstStyle/>
        <a:p>
          <a:endParaRPr lang="ru-RU"/>
        </a:p>
      </dgm:t>
    </dgm:pt>
    <dgm:pt modelId="{CFF6D108-020B-4698-AA50-BED3AB70F00D}">
      <dgm:prSet/>
      <dgm:spPr/>
      <dgm:t>
        <a:bodyPr/>
        <a:lstStyle/>
        <a:p>
          <a:endParaRPr lang="ru-RU"/>
        </a:p>
      </dgm:t>
    </dgm:pt>
    <dgm:pt modelId="{E3119CE3-E8E1-444B-9805-4E301FD60EB5}" type="parTrans" cxnId="{F9E5301B-3048-475D-B077-3A5CEC1BAE6C}">
      <dgm:prSet/>
      <dgm:spPr/>
      <dgm:t>
        <a:bodyPr/>
        <a:lstStyle/>
        <a:p>
          <a:endParaRPr lang="ru-RU"/>
        </a:p>
      </dgm:t>
    </dgm:pt>
    <dgm:pt modelId="{D7A09F78-21E6-4CB2-9CCD-CB6AA53FE9AF}" type="sibTrans" cxnId="{F9E5301B-3048-475D-B077-3A5CEC1BAE6C}">
      <dgm:prSet/>
      <dgm:spPr/>
      <dgm:t>
        <a:bodyPr/>
        <a:lstStyle/>
        <a:p>
          <a:endParaRPr lang="ru-RU"/>
        </a:p>
      </dgm:t>
    </dgm:pt>
    <dgm:pt modelId="{71D1EA3D-B524-47F1-BB09-067AA187F835}">
      <dgm:prSet/>
      <dgm:spPr/>
      <dgm:t>
        <a:bodyPr/>
        <a:lstStyle/>
        <a:p>
          <a:endParaRPr lang="ru-RU"/>
        </a:p>
      </dgm:t>
    </dgm:pt>
    <dgm:pt modelId="{8B14D20B-D6D5-4F62-8450-5D347C2CB5F4}" type="parTrans" cxnId="{B05AC044-7E34-4781-83B1-984557B4295C}">
      <dgm:prSet/>
      <dgm:spPr/>
      <dgm:t>
        <a:bodyPr/>
        <a:lstStyle/>
        <a:p>
          <a:endParaRPr lang="ru-RU"/>
        </a:p>
      </dgm:t>
    </dgm:pt>
    <dgm:pt modelId="{8BA1C6AE-2A87-4C0A-926A-0AEAEAB76D65}" type="sibTrans" cxnId="{B05AC044-7E34-4781-83B1-984557B4295C}">
      <dgm:prSet/>
      <dgm:spPr/>
      <dgm:t>
        <a:bodyPr/>
        <a:lstStyle/>
        <a:p>
          <a:endParaRPr lang="ru-RU"/>
        </a:p>
      </dgm:t>
    </dgm:pt>
    <dgm:pt modelId="{78C4693A-E207-4918-9922-2C78932403DA}" type="pres">
      <dgm:prSet presAssocID="{045DDD6A-2382-4C5A-9884-A1A45C55A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28F008-5A4A-499A-A39D-F874FDB285C9}" type="pres">
      <dgm:prSet presAssocID="{5CA1EB8C-F629-4394-961E-84863A99D90B}" presName="hierRoot1" presStyleCnt="0">
        <dgm:presLayoutVars>
          <dgm:hierBranch val="init"/>
        </dgm:presLayoutVars>
      </dgm:prSet>
      <dgm:spPr/>
    </dgm:pt>
    <dgm:pt modelId="{EA4731C8-D621-4BAC-8BDC-9D8FB414D525}" type="pres">
      <dgm:prSet presAssocID="{5CA1EB8C-F629-4394-961E-84863A99D90B}" presName="rootComposite1" presStyleCnt="0"/>
      <dgm:spPr/>
    </dgm:pt>
    <dgm:pt modelId="{34E8BA59-B65F-4AB2-BA4C-9C9BE574058E}" type="pres">
      <dgm:prSet presAssocID="{5CA1EB8C-F629-4394-961E-84863A99D90B}" presName="rootText1" presStyleLbl="node0" presStyleIdx="0" presStyleCnt="2" custScaleX="272306" custScaleY="141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EBACD2-1C26-446B-AF5D-C81486F8B723}" type="pres">
      <dgm:prSet presAssocID="{5CA1EB8C-F629-4394-961E-84863A99D90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1A9F8C5-AD63-40E5-ACFA-8CE5FDA61B43}" type="pres">
      <dgm:prSet presAssocID="{5CA1EB8C-F629-4394-961E-84863A99D90B}" presName="hierChild2" presStyleCnt="0"/>
      <dgm:spPr/>
    </dgm:pt>
    <dgm:pt modelId="{EA514D62-8B4A-41B5-B9DE-431A633FB3F4}" type="pres">
      <dgm:prSet presAssocID="{EE3EB1C7-DB0D-4DAF-BDB8-3815D2EA367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1CF2940-07EB-4320-9686-EB8C3BA7803F}" type="pres">
      <dgm:prSet presAssocID="{C91A1B04-CAC3-4928-BC0B-2217CEE4CDD5}" presName="hierRoot2" presStyleCnt="0">
        <dgm:presLayoutVars>
          <dgm:hierBranch val="init"/>
        </dgm:presLayoutVars>
      </dgm:prSet>
      <dgm:spPr/>
    </dgm:pt>
    <dgm:pt modelId="{AB3DAA0C-0152-4720-BCA6-083FFF837FB3}" type="pres">
      <dgm:prSet presAssocID="{C91A1B04-CAC3-4928-BC0B-2217CEE4CDD5}" presName="rootComposite" presStyleCnt="0"/>
      <dgm:spPr/>
    </dgm:pt>
    <dgm:pt modelId="{B66F8A72-6D21-4AB7-B12B-22F0B4FE587D}" type="pres">
      <dgm:prSet presAssocID="{C91A1B04-CAC3-4928-BC0B-2217CEE4CDD5}" presName="rootText" presStyleLbl="node2" presStyleIdx="0" presStyleCnt="3" custScaleX="162906" custScaleY="151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E91B8A-3318-4E98-AA18-7287861FC502}" type="pres">
      <dgm:prSet presAssocID="{C91A1B04-CAC3-4928-BC0B-2217CEE4CDD5}" presName="rootConnector" presStyleLbl="node2" presStyleIdx="0" presStyleCnt="3"/>
      <dgm:spPr/>
      <dgm:t>
        <a:bodyPr/>
        <a:lstStyle/>
        <a:p>
          <a:endParaRPr lang="ru-RU"/>
        </a:p>
      </dgm:t>
    </dgm:pt>
    <dgm:pt modelId="{9D6EE55A-9145-4F69-9179-D1EE1C88A114}" type="pres">
      <dgm:prSet presAssocID="{C91A1B04-CAC3-4928-BC0B-2217CEE4CDD5}" presName="hierChild4" presStyleCnt="0"/>
      <dgm:spPr/>
    </dgm:pt>
    <dgm:pt modelId="{090D5B43-07E3-4400-B65A-2F1464032F53}" type="pres">
      <dgm:prSet presAssocID="{81BE71B6-6071-4253-BEFC-010F45D477F3}" presName="Name37" presStyleLbl="parChTrans1D3" presStyleIdx="0" presStyleCnt="2"/>
      <dgm:spPr/>
      <dgm:t>
        <a:bodyPr/>
        <a:lstStyle/>
        <a:p>
          <a:endParaRPr lang="ru-RU"/>
        </a:p>
      </dgm:t>
    </dgm:pt>
    <dgm:pt modelId="{0E0BAFFD-29C3-4782-ACBF-A6BEE4D59133}" type="pres">
      <dgm:prSet presAssocID="{ED34147E-FEEE-4E8F-8A28-258561B65691}" presName="hierRoot2" presStyleCnt="0">
        <dgm:presLayoutVars>
          <dgm:hierBranch val="init"/>
        </dgm:presLayoutVars>
      </dgm:prSet>
      <dgm:spPr/>
    </dgm:pt>
    <dgm:pt modelId="{79EFA4F3-1A7B-4C86-A704-571D35F2D8E7}" type="pres">
      <dgm:prSet presAssocID="{ED34147E-FEEE-4E8F-8A28-258561B65691}" presName="rootComposite" presStyleCnt="0"/>
      <dgm:spPr/>
    </dgm:pt>
    <dgm:pt modelId="{492F986B-1267-4F7B-B3E0-EF48F8FFDE7C}" type="pres">
      <dgm:prSet presAssocID="{ED34147E-FEEE-4E8F-8A28-258561B65691}" presName="rootText" presStyleLbl="node3" presStyleIdx="0" presStyleCnt="2" custScaleX="181448" custScaleY="172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9C570E-54DE-424B-80E0-03A64634632A}" type="pres">
      <dgm:prSet presAssocID="{ED34147E-FEEE-4E8F-8A28-258561B65691}" presName="rootConnector" presStyleLbl="node3" presStyleIdx="0" presStyleCnt="2"/>
      <dgm:spPr/>
      <dgm:t>
        <a:bodyPr/>
        <a:lstStyle/>
        <a:p>
          <a:endParaRPr lang="ru-RU"/>
        </a:p>
      </dgm:t>
    </dgm:pt>
    <dgm:pt modelId="{1A5AAA89-D65B-4921-BFA6-87BC43B2CC24}" type="pres">
      <dgm:prSet presAssocID="{ED34147E-FEEE-4E8F-8A28-258561B65691}" presName="hierChild4" presStyleCnt="0"/>
      <dgm:spPr/>
    </dgm:pt>
    <dgm:pt modelId="{16B69B6D-72DE-4A18-A3AB-9C6F221AA9B7}" type="pres">
      <dgm:prSet presAssocID="{BF154707-A672-4CAC-A76C-3003F84CB618}" presName="Name37" presStyleLbl="parChTrans1D4" presStyleIdx="0" presStyleCnt="3"/>
      <dgm:spPr/>
      <dgm:t>
        <a:bodyPr/>
        <a:lstStyle/>
        <a:p>
          <a:endParaRPr lang="ru-RU"/>
        </a:p>
      </dgm:t>
    </dgm:pt>
    <dgm:pt modelId="{39928C26-D661-458B-AD19-E0C6C6693129}" type="pres">
      <dgm:prSet presAssocID="{F87B1198-2F17-4F45-A9A4-7BCCB28C3200}" presName="hierRoot2" presStyleCnt="0">
        <dgm:presLayoutVars>
          <dgm:hierBranch val="init"/>
        </dgm:presLayoutVars>
      </dgm:prSet>
      <dgm:spPr/>
    </dgm:pt>
    <dgm:pt modelId="{93803071-549F-4572-9EAF-B876D3B9315F}" type="pres">
      <dgm:prSet presAssocID="{F87B1198-2F17-4F45-A9A4-7BCCB28C3200}" presName="rootComposite" presStyleCnt="0"/>
      <dgm:spPr/>
    </dgm:pt>
    <dgm:pt modelId="{ECEE6138-42B4-4EE7-8DEC-EF07E1911B22}" type="pres">
      <dgm:prSet presAssocID="{F87B1198-2F17-4F45-A9A4-7BCCB28C3200}" presName="rootText" presStyleLbl="node4" presStyleIdx="0" presStyleCnt="3" custScaleX="206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016803-AC81-4254-9C89-A8B65104FB90}" type="pres">
      <dgm:prSet presAssocID="{F87B1198-2F17-4F45-A9A4-7BCCB28C3200}" presName="rootConnector" presStyleLbl="node4" presStyleIdx="0" presStyleCnt="3"/>
      <dgm:spPr/>
      <dgm:t>
        <a:bodyPr/>
        <a:lstStyle/>
        <a:p>
          <a:endParaRPr lang="ru-RU"/>
        </a:p>
      </dgm:t>
    </dgm:pt>
    <dgm:pt modelId="{09D392EB-81AC-495E-8C22-E65EC5926089}" type="pres">
      <dgm:prSet presAssocID="{F87B1198-2F17-4F45-A9A4-7BCCB28C3200}" presName="hierChild4" presStyleCnt="0"/>
      <dgm:spPr/>
    </dgm:pt>
    <dgm:pt modelId="{0C8AB033-48D6-41F9-8674-DD7692F7E615}" type="pres">
      <dgm:prSet presAssocID="{2493FB2D-D1FF-423D-A982-7A3A889CFF93}" presName="Name37" presStyleLbl="parChTrans1D4" presStyleIdx="1" presStyleCnt="3"/>
      <dgm:spPr/>
      <dgm:t>
        <a:bodyPr/>
        <a:lstStyle/>
        <a:p>
          <a:endParaRPr lang="ru-RU"/>
        </a:p>
      </dgm:t>
    </dgm:pt>
    <dgm:pt modelId="{28A64634-4B1E-4C36-8ADB-228BAF688897}" type="pres">
      <dgm:prSet presAssocID="{331D2909-B84B-4B94-885D-23BDE6E03424}" presName="hierRoot2" presStyleCnt="0">
        <dgm:presLayoutVars>
          <dgm:hierBranch val="init"/>
        </dgm:presLayoutVars>
      </dgm:prSet>
      <dgm:spPr/>
    </dgm:pt>
    <dgm:pt modelId="{9D8D5047-B71A-41BE-A258-B55A3B6F7C72}" type="pres">
      <dgm:prSet presAssocID="{331D2909-B84B-4B94-885D-23BDE6E03424}" presName="rootComposite" presStyleCnt="0"/>
      <dgm:spPr/>
    </dgm:pt>
    <dgm:pt modelId="{985D838E-5081-4D4C-92E9-FDA6A2A03FC2}" type="pres">
      <dgm:prSet presAssocID="{331D2909-B84B-4B94-885D-23BDE6E03424}" presName="rootText" presStyleLbl="node4" presStyleIdx="1" presStyleCnt="3" custScaleX="2327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70A698-EC7E-439F-8C6B-10B12AF92E19}" type="pres">
      <dgm:prSet presAssocID="{331D2909-B84B-4B94-885D-23BDE6E03424}" presName="rootConnector" presStyleLbl="node4" presStyleIdx="1" presStyleCnt="3"/>
      <dgm:spPr/>
      <dgm:t>
        <a:bodyPr/>
        <a:lstStyle/>
        <a:p>
          <a:endParaRPr lang="ru-RU"/>
        </a:p>
      </dgm:t>
    </dgm:pt>
    <dgm:pt modelId="{DF32545E-C363-414E-A76B-CBE4AD31861A}" type="pres">
      <dgm:prSet presAssocID="{331D2909-B84B-4B94-885D-23BDE6E03424}" presName="hierChild4" presStyleCnt="0"/>
      <dgm:spPr/>
    </dgm:pt>
    <dgm:pt modelId="{CD82BC72-8F07-46D6-97DD-BD7D81BCA444}" type="pres">
      <dgm:prSet presAssocID="{331D2909-B84B-4B94-885D-23BDE6E03424}" presName="hierChild5" presStyleCnt="0"/>
      <dgm:spPr/>
    </dgm:pt>
    <dgm:pt modelId="{C75E20BE-7E30-4C16-BD4D-657A8B03EE5D}" type="pres">
      <dgm:prSet presAssocID="{F87B1198-2F17-4F45-A9A4-7BCCB28C3200}" presName="hierChild5" presStyleCnt="0"/>
      <dgm:spPr/>
    </dgm:pt>
    <dgm:pt modelId="{06D9D8B8-DD88-4FC3-AC53-3D5D8A9842C7}" type="pres">
      <dgm:prSet presAssocID="{8B14D20B-D6D5-4F62-8450-5D347C2CB5F4}" presName="Name37" presStyleLbl="parChTrans1D4" presStyleIdx="2" presStyleCnt="3"/>
      <dgm:spPr/>
      <dgm:t>
        <a:bodyPr/>
        <a:lstStyle/>
        <a:p>
          <a:endParaRPr lang="ru-RU"/>
        </a:p>
      </dgm:t>
    </dgm:pt>
    <dgm:pt modelId="{F4773DFD-10FB-4C31-86D9-4CD317272957}" type="pres">
      <dgm:prSet presAssocID="{71D1EA3D-B524-47F1-BB09-067AA187F835}" presName="hierRoot2" presStyleCnt="0">
        <dgm:presLayoutVars>
          <dgm:hierBranch val="init"/>
        </dgm:presLayoutVars>
      </dgm:prSet>
      <dgm:spPr/>
    </dgm:pt>
    <dgm:pt modelId="{5B0B1E01-375C-46F2-8A0C-B7393F9D2107}" type="pres">
      <dgm:prSet presAssocID="{71D1EA3D-B524-47F1-BB09-067AA187F835}" presName="rootComposite" presStyleCnt="0"/>
      <dgm:spPr/>
    </dgm:pt>
    <dgm:pt modelId="{310C78A6-84FD-4A44-A1E3-899DFBFD3548}" type="pres">
      <dgm:prSet presAssocID="{71D1EA3D-B524-47F1-BB09-067AA187F835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3EDB5F-5D1C-40A9-AFB1-6D91FFEC7D01}" type="pres">
      <dgm:prSet presAssocID="{71D1EA3D-B524-47F1-BB09-067AA187F835}" presName="rootConnector" presStyleLbl="node4" presStyleIdx="2" presStyleCnt="3"/>
      <dgm:spPr/>
      <dgm:t>
        <a:bodyPr/>
        <a:lstStyle/>
        <a:p>
          <a:endParaRPr lang="ru-RU"/>
        </a:p>
      </dgm:t>
    </dgm:pt>
    <dgm:pt modelId="{E1E0524B-7BF5-4224-A137-C3AD25198CF0}" type="pres">
      <dgm:prSet presAssocID="{71D1EA3D-B524-47F1-BB09-067AA187F835}" presName="hierChild4" presStyleCnt="0"/>
      <dgm:spPr/>
    </dgm:pt>
    <dgm:pt modelId="{00AC9FDE-6131-42F7-A132-83A0E5A68900}" type="pres">
      <dgm:prSet presAssocID="{71D1EA3D-B524-47F1-BB09-067AA187F835}" presName="hierChild5" presStyleCnt="0"/>
      <dgm:spPr/>
    </dgm:pt>
    <dgm:pt modelId="{60C034B3-D2C8-4F0D-A118-526F3494743B}" type="pres">
      <dgm:prSet presAssocID="{ED34147E-FEEE-4E8F-8A28-258561B65691}" presName="hierChild5" presStyleCnt="0"/>
      <dgm:spPr/>
    </dgm:pt>
    <dgm:pt modelId="{F6F39135-FEFF-42FE-8582-23630F35ABA7}" type="pres">
      <dgm:prSet presAssocID="{E3119CE3-E8E1-444B-9805-4E301FD60EB5}" presName="Name37" presStyleLbl="parChTrans1D3" presStyleIdx="1" presStyleCnt="2"/>
      <dgm:spPr/>
      <dgm:t>
        <a:bodyPr/>
        <a:lstStyle/>
        <a:p>
          <a:endParaRPr lang="ru-RU"/>
        </a:p>
      </dgm:t>
    </dgm:pt>
    <dgm:pt modelId="{EC1901C5-4FC1-4C0C-B646-6A6723F47FD4}" type="pres">
      <dgm:prSet presAssocID="{CFF6D108-020B-4698-AA50-BED3AB70F00D}" presName="hierRoot2" presStyleCnt="0">
        <dgm:presLayoutVars>
          <dgm:hierBranch val="init"/>
        </dgm:presLayoutVars>
      </dgm:prSet>
      <dgm:spPr/>
    </dgm:pt>
    <dgm:pt modelId="{4BE34E27-C5C2-489C-A2B8-B04FEB0D69C3}" type="pres">
      <dgm:prSet presAssocID="{CFF6D108-020B-4698-AA50-BED3AB70F00D}" presName="rootComposite" presStyleCnt="0"/>
      <dgm:spPr/>
    </dgm:pt>
    <dgm:pt modelId="{2AC33A70-23D2-4573-91D3-2F4F94219501}" type="pres">
      <dgm:prSet presAssocID="{CFF6D108-020B-4698-AA50-BED3AB70F00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54CB43-B092-4C6D-A0D3-4B4BB14A21AA}" type="pres">
      <dgm:prSet presAssocID="{CFF6D108-020B-4698-AA50-BED3AB70F00D}" presName="rootConnector" presStyleLbl="node3" presStyleIdx="1" presStyleCnt="2"/>
      <dgm:spPr/>
      <dgm:t>
        <a:bodyPr/>
        <a:lstStyle/>
        <a:p>
          <a:endParaRPr lang="ru-RU"/>
        </a:p>
      </dgm:t>
    </dgm:pt>
    <dgm:pt modelId="{7FA23071-455A-4AA3-B3AE-1860105E282C}" type="pres">
      <dgm:prSet presAssocID="{CFF6D108-020B-4698-AA50-BED3AB70F00D}" presName="hierChild4" presStyleCnt="0"/>
      <dgm:spPr/>
    </dgm:pt>
    <dgm:pt modelId="{F9FFE4DE-9DA0-4D63-91C5-9C14130FDEAD}" type="pres">
      <dgm:prSet presAssocID="{CFF6D108-020B-4698-AA50-BED3AB70F00D}" presName="hierChild5" presStyleCnt="0"/>
      <dgm:spPr/>
    </dgm:pt>
    <dgm:pt modelId="{852CD563-890F-4507-A9CE-2ECA853B2461}" type="pres">
      <dgm:prSet presAssocID="{C91A1B04-CAC3-4928-BC0B-2217CEE4CDD5}" presName="hierChild5" presStyleCnt="0"/>
      <dgm:spPr/>
    </dgm:pt>
    <dgm:pt modelId="{269C520A-23C9-4323-9813-1AD4C903C62F}" type="pres">
      <dgm:prSet presAssocID="{183E9023-114F-4097-BD8F-486946BDC64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161DAD1-E03A-4BEF-ADD0-1A12670F5682}" type="pres">
      <dgm:prSet presAssocID="{633422FD-D7F4-4491-8668-5424C90A2D36}" presName="hierRoot2" presStyleCnt="0">
        <dgm:presLayoutVars>
          <dgm:hierBranch val="init"/>
        </dgm:presLayoutVars>
      </dgm:prSet>
      <dgm:spPr/>
    </dgm:pt>
    <dgm:pt modelId="{E4F22420-6610-4A82-B359-D4CAEB64FDB8}" type="pres">
      <dgm:prSet presAssocID="{633422FD-D7F4-4491-8668-5424C90A2D36}" presName="rootComposite" presStyleCnt="0"/>
      <dgm:spPr/>
    </dgm:pt>
    <dgm:pt modelId="{C1C8F144-C5EC-4AE4-A176-200DEEF1C5B4}" type="pres">
      <dgm:prSet presAssocID="{633422FD-D7F4-4491-8668-5424C90A2D3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FB7DA9-053A-4958-9BBC-53FE9ADAEF9A}" type="pres">
      <dgm:prSet presAssocID="{633422FD-D7F4-4491-8668-5424C90A2D36}" presName="rootConnector" presStyleLbl="node2" presStyleIdx="1" presStyleCnt="3"/>
      <dgm:spPr/>
      <dgm:t>
        <a:bodyPr/>
        <a:lstStyle/>
        <a:p>
          <a:endParaRPr lang="ru-RU"/>
        </a:p>
      </dgm:t>
    </dgm:pt>
    <dgm:pt modelId="{C7C9500F-483F-418A-9C9D-15B5B47C8ED1}" type="pres">
      <dgm:prSet presAssocID="{633422FD-D7F4-4491-8668-5424C90A2D36}" presName="hierChild4" presStyleCnt="0"/>
      <dgm:spPr/>
    </dgm:pt>
    <dgm:pt modelId="{4777F4FB-9E30-4FA1-905C-FF64B815DDEA}" type="pres">
      <dgm:prSet presAssocID="{633422FD-D7F4-4491-8668-5424C90A2D36}" presName="hierChild5" presStyleCnt="0"/>
      <dgm:spPr/>
    </dgm:pt>
    <dgm:pt modelId="{81A7A58A-EF6A-4D9B-950D-31F636C99649}" type="pres">
      <dgm:prSet presAssocID="{5CA1EB8C-F629-4394-961E-84863A99D90B}" presName="hierChild3" presStyleCnt="0"/>
      <dgm:spPr/>
    </dgm:pt>
    <dgm:pt modelId="{3D80E7CE-2DD4-4D7D-8601-116CBE68C5C8}" type="pres">
      <dgm:prSet presAssocID="{A5FEB789-0660-4F45-892C-0795C2E00B78}" presName="hierRoot1" presStyleCnt="0">
        <dgm:presLayoutVars>
          <dgm:hierBranch val="init"/>
        </dgm:presLayoutVars>
      </dgm:prSet>
      <dgm:spPr/>
    </dgm:pt>
    <dgm:pt modelId="{D54E5BEE-39F2-4800-BF43-6E5921F4FC8B}" type="pres">
      <dgm:prSet presAssocID="{A5FEB789-0660-4F45-892C-0795C2E00B78}" presName="rootComposite1" presStyleCnt="0"/>
      <dgm:spPr/>
    </dgm:pt>
    <dgm:pt modelId="{9D7EB4BF-2FA9-4BAC-A428-D0F8428EB359}" type="pres">
      <dgm:prSet presAssocID="{A5FEB789-0660-4F45-892C-0795C2E00B78}" presName="rootText1" presStyleLbl="node0" presStyleIdx="1" presStyleCnt="2" custScaleX="2765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B8A271-C2E1-43FF-A69D-28D70371B854}" type="pres">
      <dgm:prSet presAssocID="{A5FEB789-0660-4F45-892C-0795C2E00B7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9BA612D-7D87-4C12-AD9A-C2E5D8A7A260}" type="pres">
      <dgm:prSet presAssocID="{A5FEB789-0660-4F45-892C-0795C2E00B78}" presName="hierChild2" presStyleCnt="0"/>
      <dgm:spPr/>
    </dgm:pt>
    <dgm:pt modelId="{0C984DD6-A4AA-4EF6-B26A-36D622BC7A82}" type="pres">
      <dgm:prSet presAssocID="{C00C94E7-22A9-49A1-A016-7F368063497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90806B9-0350-4802-9FA5-63218940FC2E}" type="pres">
      <dgm:prSet presAssocID="{DABCD73B-6F46-4028-8433-97A69027D2F6}" presName="hierRoot2" presStyleCnt="0">
        <dgm:presLayoutVars>
          <dgm:hierBranch val="init"/>
        </dgm:presLayoutVars>
      </dgm:prSet>
      <dgm:spPr/>
    </dgm:pt>
    <dgm:pt modelId="{DC5F8633-27F9-45AF-B3D2-51509A5B165C}" type="pres">
      <dgm:prSet presAssocID="{DABCD73B-6F46-4028-8433-97A69027D2F6}" presName="rootComposite" presStyleCnt="0"/>
      <dgm:spPr/>
    </dgm:pt>
    <dgm:pt modelId="{D3F0A573-9141-47FB-A706-7ABF10E28469}" type="pres">
      <dgm:prSet presAssocID="{DABCD73B-6F46-4028-8433-97A69027D2F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022663-57D1-4012-871B-1FBB15B2A231}" type="pres">
      <dgm:prSet presAssocID="{DABCD73B-6F46-4028-8433-97A69027D2F6}" presName="rootConnector" presStyleLbl="node2" presStyleIdx="2" presStyleCnt="3"/>
      <dgm:spPr/>
      <dgm:t>
        <a:bodyPr/>
        <a:lstStyle/>
        <a:p>
          <a:endParaRPr lang="ru-RU"/>
        </a:p>
      </dgm:t>
    </dgm:pt>
    <dgm:pt modelId="{31E645A0-989B-4B65-AC40-94064040A6F0}" type="pres">
      <dgm:prSet presAssocID="{DABCD73B-6F46-4028-8433-97A69027D2F6}" presName="hierChild4" presStyleCnt="0"/>
      <dgm:spPr/>
    </dgm:pt>
    <dgm:pt modelId="{8B2B7477-9D36-4CAF-9A6D-E76636B3DC19}" type="pres">
      <dgm:prSet presAssocID="{DABCD73B-6F46-4028-8433-97A69027D2F6}" presName="hierChild5" presStyleCnt="0"/>
      <dgm:spPr/>
    </dgm:pt>
    <dgm:pt modelId="{5DC51784-AE67-44D7-AC65-7A5E07400BC8}" type="pres">
      <dgm:prSet presAssocID="{A5FEB789-0660-4F45-892C-0795C2E00B78}" presName="hierChild3" presStyleCnt="0"/>
      <dgm:spPr/>
    </dgm:pt>
  </dgm:ptLst>
  <dgm:cxnLst>
    <dgm:cxn modelId="{1104901A-1B25-4BC8-8A79-29568B5DA419}" type="presOf" srcId="{EE3EB1C7-DB0D-4DAF-BDB8-3815D2EA3679}" destId="{EA514D62-8B4A-41B5-B9DE-431A633FB3F4}" srcOrd="0" destOrd="0" presId="urn:microsoft.com/office/officeart/2005/8/layout/orgChart1"/>
    <dgm:cxn modelId="{65F31F7C-C3BF-45F0-8B5D-79D5E64CC3D0}" type="presOf" srcId="{F87B1198-2F17-4F45-A9A4-7BCCB28C3200}" destId="{ECEE6138-42B4-4EE7-8DEC-EF07E1911B22}" srcOrd="0" destOrd="0" presId="urn:microsoft.com/office/officeart/2005/8/layout/orgChart1"/>
    <dgm:cxn modelId="{94363E43-D81A-4A38-B11B-F047B435ED90}" type="presOf" srcId="{DABCD73B-6F46-4028-8433-97A69027D2F6}" destId="{D3F0A573-9141-47FB-A706-7ABF10E28469}" srcOrd="0" destOrd="0" presId="urn:microsoft.com/office/officeart/2005/8/layout/orgChart1"/>
    <dgm:cxn modelId="{8B67523E-5350-4E4C-9D83-954A5965F66A}" type="presOf" srcId="{C91A1B04-CAC3-4928-BC0B-2217CEE4CDD5}" destId="{B66F8A72-6D21-4AB7-B12B-22F0B4FE587D}" srcOrd="0" destOrd="0" presId="urn:microsoft.com/office/officeart/2005/8/layout/orgChart1"/>
    <dgm:cxn modelId="{A33BE962-933B-4640-BD0B-F8BAEA95FF09}" type="presOf" srcId="{71D1EA3D-B524-47F1-BB09-067AA187F835}" destId="{8A3EDB5F-5D1C-40A9-AFB1-6D91FFEC7D01}" srcOrd="1" destOrd="0" presId="urn:microsoft.com/office/officeart/2005/8/layout/orgChart1"/>
    <dgm:cxn modelId="{A258C01C-191E-472A-923B-D7971479EB76}" type="presOf" srcId="{ED34147E-FEEE-4E8F-8A28-258561B65691}" destId="{979C570E-54DE-424B-80E0-03A64634632A}" srcOrd="1" destOrd="0" presId="urn:microsoft.com/office/officeart/2005/8/layout/orgChart1"/>
    <dgm:cxn modelId="{72C3EF7F-9995-4B90-90F2-D24CA338A425}" srcId="{045DDD6A-2382-4C5A-9884-A1A45C55AF91}" destId="{A5FEB789-0660-4F45-892C-0795C2E00B78}" srcOrd="1" destOrd="0" parTransId="{18667B99-C56F-4A2A-948F-4699839C1F52}" sibTransId="{58E8C7DB-9C64-4C01-BC74-223663622298}"/>
    <dgm:cxn modelId="{6417C4E4-59C2-4887-84B5-E86E56A16AC2}" srcId="{A5FEB789-0660-4F45-892C-0795C2E00B78}" destId="{DABCD73B-6F46-4028-8433-97A69027D2F6}" srcOrd="0" destOrd="0" parTransId="{C00C94E7-22A9-49A1-A016-7F368063497D}" sibTransId="{08A30812-0858-4E7E-848E-291D8BA16853}"/>
    <dgm:cxn modelId="{9153D077-B62A-4658-BEF6-9FA6F8F5F666}" type="presOf" srcId="{DABCD73B-6F46-4028-8433-97A69027D2F6}" destId="{C4022663-57D1-4012-871B-1FBB15B2A231}" srcOrd="1" destOrd="0" presId="urn:microsoft.com/office/officeart/2005/8/layout/orgChart1"/>
    <dgm:cxn modelId="{D90901F0-3AEA-45C6-BDB6-E8B171F656F4}" type="presOf" srcId="{CFF6D108-020B-4698-AA50-BED3AB70F00D}" destId="{8154CB43-B092-4C6D-A0D3-4B4BB14A21AA}" srcOrd="1" destOrd="0" presId="urn:microsoft.com/office/officeart/2005/8/layout/orgChart1"/>
    <dgm:cxn modelId="{DA33239A-7FD3-44AF-B433-056EE3CE7DF6}" type="presOf" srcId="{045DDD6A-2382-4C5A-9884-A1A45C55AF91}" destId="{78C4693A-E207-4918-9922-2C78932403DA}" srcOrd="0" destOrd="0" presId="urn:microsoft.com/office/officeart/2005/8/layout/orgChart1"/>
    <dgm:cxn modelId="{D384D4F8-03DA-4039-98B6-69EA4EAF0D4D}" type="presOf" srcId="{CFF6D108-020B-4698-AA50-BED3AB70F00D}" destId="{2AC33A70-23D2-4573-91D3-2F4F94219501}" srcOrd="0" destOrd="0" presId="urn:microsoft.com/office/officeart/2005/8/layout/orgChart1"/>
    <dgm:cxn modelId="{A4298516-6ECD-49B9-9B51-E9604C94E450}" type="presOf" srcId="{331D2909-B84B-4B94-885D-23BDE6E03424}" destId="{985D838E-5081-4D4C-92E9-FDA6A2A03FC2}" srcOrd="0" destOrd="0" presId="urn:microsoft.com/office/officeart/2005/8/layout/orgChart1"/>
    <dgm:cxn modelId="{7C74452C-2E09-423C-9006-351596851FAB}" srcId="{F87B1198-2F17-4F45-A9A4-7BCCB28C3200}" destId="{331D2909-B84B-4B94-885D-23BDE6E03424}" srcOrd="0" destOrd="0" parTransId="{2493FB2D-D1FF-423D-A982-7A3A889CFF93}" sibTransId="{D227FC2A-CE72-4CE8-9946-AC2153167A8B}"/>
    <dgm:cxn modelId="{BD0BA131-B375-4BBA-87CA-D517BFED3369}" type="presOf" srcId="{5CA1EB8C-F629-4394-961E-84863A99D90B}" destId="{D0EBACD2-1C26-446B-AF5D-C81486F8B723}" srcOrd="1" destOrd="0" presId="urn:microsoft.com/office/officeart/2005/8/layout/orgChart1"/>
    <dgm:cxn modelId="{DFF0B47D-6EDD-4E1E-9DEF-CD0B22A00B83}" srcId="{045DDD6A-2382-4C5A-9884-A1A45C55AF91}" destId="{5CA1EB8C-F629-4394-961E-84863A99D90B}" srcOrd="0" destOrd="0" parTransId="{39842E73-70DA-4A08-9ACF-7D139C81C32B}" sibTransId="{ECF7912C-0CE3-49EC-B47E-8B56EAC2BA57}"/>
    <dgm:cxn modelId="{FE1B5AA9-4D4C-41EA-ACE5-45FA96DDC16D}" type="presOf" srcId="{8B14D20B-D6D5-4F62-8450-5D347C2CB5F4}" destId="{06D9D8B8-DD88-4FC3-AC53-3D5D8A9842C7}" srcOrd="0" destOrd="0" presId="urn:microsoft.com/office/officeart/2005/8/layout/orgChart1"/>
    <dgm:cxn modelId="{043EC4FB-C6DC-4437-A0C7-2A0CD0A7F41D}" type="presOf" srcId="{A5FEB789-0660-4F45-892C-0795C2E00B78}" destId="{9D7EB4BF-2FA9-4BAC-A428-D0F8428EB359}" srcOrd="0" destOrd="0" presId="urn:microsoft.com/office/officeart/2005/8/layout/orgChart1"/>
    <dgm:cxn modelId="{CFAE56CD-DD1F-4084-AA64-2281A71142FA}" type="presOf" srcId="{C00C94E7-22A9-49A1-A016-7F368063497D}" destId="{0C984DD6-A4AA-4EF6-B26A-36D622BC7A82}" srcOrd="0" destOrd="0" presId="urn:microsoft.com/office/officeart/2005/8/layout/orgChart1"/>
    <dgm:cxn modelId="{553CFE6C-0BAF-434C-95DD-0D18F5A3EF45}" srcId="{5CA1EB8C-F629-4394-961E-84863A99D90B}" destId="{C91A1B04-CAC3-4928-BC0B-2217CEE4CDD5}" srcOrd="0" destOrd="0" parTransId="{EE3EB1C7-DB0D-4DAF-BDB8-3815D2EA3679}" sibTransId="{079ACE75-FA4D-4CA7-918F-68783A8F442E}"/>
    <dgm:cxn modelId="{3859F17B-16A2-4E0B-AC97-0CEBBC30B719}" type="presOf" srcId="{183E9023-114F-4097-BD8F-486946BDC64E}" destId="{269C520A-23C9-4323-9813-1AD4C903C62F}" srcOrd="0" destOrd="0" presId="urn:microsoft.com/office/officeart/2005/8/layout/orgChart1"/>
    <dgm:cxn modelId="{14FBE800-9887-480F-9701-7FACECB781E1}" type="presOf" srcId="{633422FD-D7F4-4491-8668-5424C90A2D36}" destId="{36FB7DA9-053A-4958-9BBC-53FE9ADAEF9A}" srcOrd="1" destOrd="0" presId="urn:microsoft.com/office/officeart/2005/8/layout/orgChart1"/>
    <dgm:cxn modelId="{742D51C1-F073-486B-9CB5-B2E931C48E7F}" type="presOf" srcId="{BF154707-A672-4CAC-A76C-3003F84CB618}" destId="{16B69B6D-72DE-4A18-A3AB-9C6F221AA9B7}" srcOrd="0" destOrd="0" presId="urn:microsoft.com/office/officeart/2005/8/layout/orgChart1"/>
    <dgm:cxn modelId="{A0A79CC8-2DEF-4C53-BEBC-CBAF847CF4F3}" type="presOf" srcId="{2493FB2D-D1FF-423D-A982-7A3A889CFF93}" destId="{0C8AB033-48D6-41F9-8674-DD7692F7E615}" srcOrd="0" destOrd="0" presId="urn:microsoft.com/office/officeart/2005/8/layout/orgChart1"/>
    <dgm:cxn modelId="{2D4E0122-F705-42A6-9CD4-327CCD4E746C}" type="presOf" srcId="{C91A1B04-CAC3-4928-BC0B-2217CEE4CDD5}" destId="{C2E91B8A-3318-4E98-AA18-7287861FC502}" srcOrd="1" destOrd="0" presId="urn:microsoft.com/office/officeart/2005/8/layout/orgChart1"/>
    <dgm:cxn modelId="{39BEE420-1ACE-4EE7-9A17-2F9AFCB0B72B}" srcId="{C91A1B04-CAC3-4928-BC0B-2217CEE4CDD5}" destId="{ED34147E-FEEE-4E8F-8A28-258561B65691}" srcOrd="0" destOrd="0" parTransId="{81BE71B6-6071-4253-BEFC-010F45D477F3}" sibTransId="{4572A180-78B3-4AC7-931B-FCA9ECA0F5EB}"/>
    <dgm:cxn modelId="{E11D5939-947D-4E7F-9002-E06BF83A7BAA}" type="presOf" srcId="{A5FEB789-0660-4F45-892C-0795C2E00B78}" destId="{47B8A271-C2E1-43FF-A69D-28D70371B854}" srcOrd="1" destOrd="0" presId="urn:microsoft.com/office/officeart/2005/8/layout/orgChart1"/>
    <dgm:cxn modelId="{CF4E6FE1-0219-4331-86BC-F59F0A2D9E4E}" type="presOf" srcId="{331D2909-B84B-4B94-885D-23BDE6E03424}" destId="{2770A698-EC7E-439F-8C6B-10B12AF92E19}" srcOrd="1" destOrd="0" presId="urn:microsoft.com/office/officeart/2005/8/layout/orgChart1"/>
    <dgm:cxn modelId="{F04653B4-12D1-4098-A5B8-0B181F15A545}" type="presOf" srcId="{ED34147E-FEEE-4E8F-8A28-258561B65691}" destId="{492F986B-1267-4F7B-B3E0-EF48F8FFDE7C}" srcOrd="0" destOrd="0" presId="urn:microsoft.com/office/officeart/2005/8/layout/orgChart1"/>
    <dgm:cxn modelId="{5522A198-1D81-4114-82EB-A01E4D4F2C9B}" type="presOf" srcId="{71D1EA3D-B524-47F1-BB09-067AA187F835}" destId="{310C78A6-84FD-4A44-A1E3-899DFBFD3548}" srcOrd="0" destOrd="0" presId="urn:microsoft.com/office/officeart/2005/8/layout/orgChart1"/>
    <dgm:cxn modelId="{C1E294C8-B3A2-43EC-B390-FC188AC8E4DF}" type="presOf" srcId="{F87B1198-2F17-4F45-A9A4-7BCCB28C3200}" destId="{8C016803-AC81-4254-9C89-A8B65104FB90}" srcOrd="1" destOrd="0" presId="urn:microsoft.com/office/officeart/2005/8/layout/orgChart1"/>
    <dgm:cxn modelId="{59453DEA-883A-4209-B67D-5A60A33C2674}" srcId="{5CA1EB8C-F629-4394-961E-84863A99D90B}" destId="{633422FD-D7F4-4491-8668-5424C90A2D36}" srcOrd="1" destOrd="0" parTransId="{183E9023-114F-4097-BD8F-486946BDC64E}" sibTransId="{C3F70D5C-CA15-4BAE-8EA1-8F296142A809}"/>
    <dgm:cxn modelId="{2414B9FE-AF1B-444D-86BF-A4E3EAEA262F}" srcId="{ED34147E-FEEE-4E8F-8A28-258561B65691}" destId="{F87B1198-2F17-4F45-A9A4-7BCCB28C3200}" srcOrd="0" destOrd="0" parTransId="{BF154707-A672-4CAC-A76C-3003F84CB618}" sibTransId="{F277B4CC-1DE9-4DCE-A2DA-4AB6D2A0731F}"/>
    <dgm:cxn modelId="{C2DD855C-270A-48C5-8F52-B1FBE9362F6B}" type="presOf" srcId="{5CA1EB8C-F629-4394-961E-84863A99D90B}" destId="{34E8BA59-B65F-4AB2-BA4C-9C9BE574058E}" srcOrd="0" destOrd="0" presId="urn:microsoft.com/office/officeart/2005/8/layout/orgChart1"/>
    <dgm:cxn modelId="{1A73AE1A-86F2-47D2-A9FB-4DCDFC168F8A}" type="presOf" srcId="{E3119CE3-E8E1-444B-9805-4E301FD60EB5}" destId="{F6F39135-FEFF-42FE-8582-23630F35ABA7}" srcOrd="0" destOrd="0" presId="urn:microsoft.com/office/officeart/2005/8/layout/orgChart1"/>
    <dgm:cxn modelId="{2DF48EC4-1381-4DA4-B48A-42C6575F5298}" type="presOf" srcId="{633422FD-D7F4-4491-8668-5424C90A2D36}" destId="{C1C8F144-C5EC-4AE4-A176-200DEEF1C5B4}" srcOrd="0" destOrd="0" presId="urn:microsoft.com/office/officeart/2005/8/layout/orgChart1"/>
    <dgm:cxn modelId="{F9E5301B-3048-475D-B077-3A5CEC1BAE6C}" srcId="{C91A1B04-CAC3-4928-BC0B-2217CEE4CDD5}" destId="{CFF6D108-020B-4698-AA50-BED3AB70F00D}" srcOrd="1" destOrd="0" parTransId="{E3119CE3-E8E1-444B-9805-4E301FD60EB5}" sibTransId="{D7A09F78-21E6-4CB2-9CCD-CB6AA53FE9AF}"/>
    <dgm:cxn modelId="{B05AC044-7E34-4781-83B1-984557B4295C}" srcId="{ED34147E-FEEE-4E8F-8A28-258561B65691}" destId="{71D1EA3D-B524-47F1-BB09-067AA187F835}" srcOrd="1" destOrd="0" parTransId="{8B14D20B-D6D5-4F62-8450-5D347C2CB5F4}" sibTransId="{8BA1C6AE-2A87-4C0A-926A-0AEAEAB76D65}"/>
    <dgm:cxn modelId="{E7506799-29B7-47F2-9CA5-2702D40B4EDE}" type="presOf" srcId="{81BE71B6-6071-4253-BEFC-010F45D477F3}" destId="{090D5B43-07E3-4400-B65A-2F1464032F53}" srcOrd="0" destOrd="0" presId="urn:microsoft.com/office/officeart/2005/8/layout/orgChart1"/>
    <dgm:cxn modelId="{0FDC77C8-92A7-492F-A23F-2347D9A72FED}" type="presParOf" srcId="{78C4693A-E207-4918-9922-2C78932403DA}" destId="{EA28F008-5A4A-499A-A39D-F874FDB285C9}" srcOrd="0" destOrd="0" presId="urn:microsoft.com/office/officeart/2005/8/layout/orgChart1"/>
    <dgm:cxn modelId="{9363BECE-7B28-4647-B70B-48E0C4C83D0D}" type="presParOf" srcId="{EA28F008-5A4A-499A-A39D-F874FDB285C9}" destId="{EA4731C8-D621-4BAC-8BDC-9D8FB414D525}" srcOrd="0" destOrd="0" presId="urn:microsoft.com/office/officeart/2005/8/layout/orgChart1"/>
    <dgm:cxn modelId="{14AEF813-4ECF-4AE2-9272-1C15FF2FEBC4}" type="presParOf" srcId="{EA4731C8-D621-4BAC-8BDC-9D8FB414D525}" destId="{34E8BA59-B65F-4AB2-BA4C-9C9BE574058E}" srcOrd="0" destOrd="0" presId="urn:microsoft.com/office/officeart/2005/8/layout/orgChart1"/>
    <dgm:cxn modelId="{C21800C3-8AF9-419C-A81B-B6B36B99F258}" type="presParOf" srcId="{EA4731C8-D621-4BAC-8BDC-9D8FB414D525}" destId="{D0EBACD2-1C26-446B-AF5D-C81486F8B723}" srcOrd="1" destOrd="0" presId="urn:microsoft.com/office/officeart/2005/8/layout/orgChart1"/>
    <dgm:cxn modelId="{FF5A5262-D318-4D69-AC9E-72BF5B3505CC}" type="presParOf" srcId="{EA28F008-5A4A-499A-A39D-F874FDB285C9}" destId="{31A9F8C5-AD63-40E5-ACFA-8CE5FDA61B43}" srcOrd="1" destOrd="0" presId="urn:microsoft.com/office/officeart/2005/8/layout/orgChart1"/>
    <dgm:cxn modelId="{8AE4E946-959E-4676-9816-7247BFB8320B}" type="presParOf" srcId="{31A9F8C5-AD63-40E5-ACFA-8CE5FDA61B43}" destId="{EA514D62-8B4A-41B5-B9DE-431A633FB3F4}" srcOrd="0" destOrd="0" presId="urn:microsoft.com/office/officeart/2005/8/layout/orgChart1"/>
    <dgm:cxn modelId="{06141553-A697-49EC-ABE9-122E53B99397}" type="presParOf" srcId="{31A9F8C5-AD63-40E5-ACFA-8CE5FDA61B43}" destId="{31CF2940-07EB-4320-9686-EB8C3BA7803F}" srcOrd="1" destOrd="0" presId="urn:microsoft.com/office/officeart/2005/8/layout/orgChart1"/>
    <dgm:cxn modelId="{5600D99A-D1CE-4DA2-8BEC-794A15AB9F49}" type="presParOf" srcId="{31CF2940-07EB-4320-9686-EB8C3BA7803F}" destId="{AB3DAA0C-0152-4720-BCA6-083FFF837FB3}" srcOrd="0" destOrd="0" presId="urn:microsoft.com/office/officeart/2005/8/layout/orgChart1"/>
    <dgm:cxn modelId="{6E94FBFB-640C-4D77-ABF8-4187D05D4131}" type="presParOf" srcId="{AB3DAA0C-0152-4720-BCA6-083FFF837FB3}" destId="{B66F8A72-6D21-4AB7-B12B-22F0B4FE587D}" srcOrd="0" destOrd="0" presId="urn:microsoft.com/office/officeart/2005/8/layout/orgChart1"/>
    <dgm:cxn modelId="{AC942EC6-84B2-4730-9EFC-CB7E9D52261F}" type="presParOf" srcId="{AB3DAA0C-0152-4720-BCA6-083FFF837FB3}" destId="{C2E91B8A-3318-4E98-AA18-7287861FC502}" srcOrd="1" destOrd="0" presId="urn:microsoft.com/office/officeart/2005/8/layout/orgChart1"/>
    <dgm:cxn modelId="{5AC942C6-329E-442C-AFC5-474FB5E15FC7}" type="presParOf" srcId="{31CF2940-07EB-4320-9686-EB8C3BA7803F}" destId="{9D6EE55A-9145-4F69-9179-D1EE1C88A114}" srcOrd="1" destOrd="0" presId="urn:microsoft.com/office/officeart/2005/8/layout/orgChart1"/>
    <dgm:cxn modelId="{F91453D6-613B-4E70-8E38-932D9BEA3AF0}" type="presParOf" srcId="{9D6EE55A-9145-4F69-9179-D1EE1C88A114}" destId="{090D5B43-07E3-4400-B65A-2F1464032F53}" srcOrd="0" destOrd="0" presId="urn:microsoft.com/office/officeart/2005/8/layout/orgChart1"/>
    <dgm:cxn modelId="{6FFABB1B-A95A-427A-858F-9933FCD4F579}" type="presParOf" srcId="{9D6EE55A-9145-4F69-9179-D1EE1C88A114}" destId="{0E0BAFFD-29C3-4782-ACBF-A6BEE4D59133}" srcOrd="1" destOrd="0" presId="urn:microsoft.com/office/officeart/2005/8/layout/orgChart1"/>
    <dgm:cxn modelId="{778BB01E-EBA6-4D2E-A5BC-671D757DF8CA}" type="presParOf" srcId="{0E0BAFFD-29C3-4782-ACBF-A6BEE4D59133}" destId="{79EFA4F3-1A7B-4C86-A704-571D35F2D8E7}" srcOrd="0" destOrd="0" presId="urn:microsoft.com/office/officeart/2005/8/layout/orgChart1"/>
    <dgm:cxn modelId="{721DA6D5-6BCE-4AFE-B6A8-8680163CFCE0}" type="presParOf" srcId="{79EFA4F3-1A7B-4C86-A704-571D35F2D8E7}" destId="{492F986B-1267-4F7B-B3E0-EF48F8FFDE7C}" srcOrd="0" destOrd="0" presId="urn:microsoft.com/office/officeart/2005/8/layout/orgChart1"/>
    <dgm:cxn modelId="{F9D01C99-FE53-4043-8C5C-8E2882E450D3}" type="presParOf" srcId="{79EFA4F3-1A7B-4C86-A704-571D35F2D8E7}" destId="{979C570E-54DE-424B-80E0-03A64634632A}" srcOrd="1" destOrd="0" presId="urn:microsoft.com/office/officeart/2005/8/layout/orgChart1"/>
    <dgm:cxn modelId="{13E30E20-46E0-4C33-A9F7-BA48CF37C578}" type="presParOf" srcId="{0E0BAFFD-29C3-4782-ACBF-A6BEE4D59133}" destId="{1A5AAA89-D65B-4921-BFA6-87BC43B2CC24}" srcOrd="1" destOrd="0" presId="urn:microsoft.com/office/officeart/2005/8/layout/orgChart1"/>
    <dgm:cxn modelId="{B94999E2-E044-4AA9-BD8F-3D29FB1CC5B7}" type="presParOf" srcId="{1A5AAA89-D65B-4921-BFA6-87BC43B2CC24}" destId="{16B69B6D-72DE-4A18-A3AB-9C6F221AA9B7}" srcOrd="0" destOrd="0" presId="urn:microsoft.com/office/officeart/2005/8/layout/orgChart1"/>
    <dgm:cxn modelId="{856FA641-2DC7-450D-9C6C-39B0F50C03AB}" type="presParOf" srcId="{1A5AAA89-D65B-4921-BFA6-87BC43B2CC24}" destId="{39928C26-D661-458B-AD19-E0C6C6693129}" srcOrd="1" destOrd="0" presId="urn:microsoft.com/office/officeart/2005/8/layout/orgChart1"/>
    <dgm:cxn modelId="{74AC41F6-65FB-4230-9344-C50074DE4089}" type="presParOf" srcId="{39928C26-D661-458B-AD19-E0C6C6693129}" destId="{93803071-549F-4572-9EAF-B876D3B9315F}" srcOrd="0" destOrd="0" presId="urn:microsoft.com/office/officeart/2005/8/layout/orgChart1"/>
    <dgm:cxn modelId="{1975145E-F705-4416-B5D4-C3555D84382B}" type="presParOf" srcId="{93803071-549F-4572-9EAF-B876D3B9315F}" destId="{ECEE6138-42B4-4EE7-8DEC-EF07E1911B22}" srcOrd="0" destOrd="0" presId="urn:microsoft.com/office/officeart/2005/8/layout/orgChart1"/>
    <dgm:cxn modelId="{CED13ACF-8631-40A8-A70B-F5A1E620EC6E}" type="presParOf" srcId="{93803071-549F-4572-9EAF-B876D3B9315F}" destId="{8C016803-AC81-4254-9C89-A8B65104FB90}" srcOrd="1" destOrd="0" presId="urn:microsoft.com/office/officeart/2005/8/layout/orgChart1"/>
    <dgm:cxn modelId="{5E0D0E0F-9A2D-44E9-8B4B-BE795F8B4639}" type="presParOf" srcId="{39928C26-D661-458B-AD19-E0C6C6693129}" destId="{09D392EB-81AC-495E-8C22-E65EC5926089}" srcOrd="1" destOrd="0" presId="urn:microsoft.com/office/officeart/2005/8/layout/orgChart1"/>
    <dgm:cxn modelId="{8BD73D20-E45F-4E40-BE61-E0EF91FBB5B4}" type="presParOf" srcId="{09D392EB-81AC-495E-8C22-E65EC5926089}" destId="{0C8AB033-48D6-41F9-8674-DD7692F7E615}" srcOrd="0" destOrd="0" presId="urn:microsoft.com/office/officeart/2005/8/layout/orgChart1"/>
    <dgm:cxn modelId="{F70D9466-01F5-4BB8-AFD6-DF490E6ACCFC}" type="presParOf" srcId="{09D392EB-81AC-495E-8C22-E65EC5926089}" destId="{28A64634-4B1E-4C36-8ADB-228BAF688897}" srcOrd="1" destOrd="0" presId="urn:microsoft.com/office/officeart/2005/8/layout/orgChart1"/>
    <dgm:cxn modelId="{2F259763-09A8-4BA3-B680-FD740F796F7B}" type="presParOf" srcId="{28A64634-4B1E-4C36-8ADB-228BAF688897}" destId="{9D8D5047-B71A-41BE-A258-B55A3B6F7C72}" srcOrd="0" destOrd="0" presId="urn:microsoft.com/office/officeart/2005/8/layout/orgChart1"/>
    <dgm:cxn modelId="{2D32FA78-CEB8-435F-83A7-D43C973EBF12}" type="presParOf" srcId="{9D8D5047-B71A-41BE-A258-B55A3B6F7C72}" destId="{985D838E-5081-4D4C-92E9-FDA6A2A03FC2}" srcOrd="0" destOrd="0" presId="urn:microsoft.com/office/officeart/2005/8/layout/orgChart1"/>
    <dgm:cxn modelId="{98EB9271-319F-4AC8-A974-6905F73D95E9}" type="presParOf" srcId="{9D8D5047-B71A-41BE-A258-B55A3B6F7C72}" destId="{2770A698-EC7E-439F-8C6B-10B12AF92E19}" srcOrd="1" destOrd="0" presId="urn:microsoft.com/office/officeart/2005/8/layout/orgChart1"/>
    <dgm:cxn modelId="{075A072B-550B-4BA5-ABBA-6279D87581AB}" type="presParOf" srcId="{28A64634-4B1E-4C36-8ADB-228BAF688897}" destId="{DF32545E-C363-414E-A76B-CBE4AD31861A}" srcOrd="1" destOrd="0" presId="urn:microsoft.com/office/officeart/2005/8/layout/orgChart1"/>
    <dgm:cxn modelId="{C02DEC5B-6BD6-43CD-9143-A4FAC98850C3}" type="presParOf" srcId="{28A64634-4B1E-4C36-8ADB-228BAF688897}" destId="{CD82BC72-8F07-46D6-97DD-BD7D81BCA444}" srcOrd="2" destOrd="0" presId="urn:microsoft.com/office/officeart/2005/8/layout/orgChart1"/>
    <dgm:cxn modelId="{EA5E5832-8C3F-47D7-980D-1E035E2444FB}" type="presParOf" srcId="{39928C26-D661-458B-AD19-E0C6C6693129}" destId="{C75E20BE-7E30-4C16-BD4D-657A8B03EE5D}" srcOrd="2" destOrd="0" presId="urn:microsoft.com/office/officeart/2005/8/layout/orgChart1"/>
    <dgm:cxn modelId="{E371DA76-CF82-4E3B-95D6-B2E41F39F910}" type="presParOf" srcId="{1A5AAA89-D65B-4921-BFA6-87BC43B2CC24}" destId="{06D9D8B8-DD88-4FC3-AC53-3D5D8A9842C7}" srcOrd="2" destOrd="0" presId="urn:microsoft.com/office/officeart/2005/8/layout/orgChart1"/>
    <dgm:cxn modelId="{831B340F-6C83-40BA-BABB-B17D6D1997E8}" type="presParOf" srcId="{1A5AAA89-D65B-4921-BFA6-87BC43B2CC24}" destId="{F4773DFD-10FB-4C31-86D9-4CD317272957}" srcOrd="3" destOrd="0" presId="urn:microsoft.com/office/officeart/2005/8/layout/orgChart1"/>
    <dgm:cxn modelId="{041DA0B7-077E-4C94-9603-6147E9DC9945}" type="presParOf" srcId="{F4773DFD-10FB-4C31-86D9-4CD317272957}" destId="{5B0B1E01-375C-46F2-8A0C-B7393F9D2107}" srcOrd="0" destOrd="0" presId="urn:microsoft.com/office/officeart/2005/8/layout/orgChart1"/>
    <dgm:cxn modelId="{BA4674B1-0AA0-406F-A856-992576CEDA0A}" type="presParOf" srcId="{5B0B1E01-375C-46F2-8A0C-B7393F9D2107}" destId="{310C78A6-84FD-4A44-A1E3-899DFBFD3548}" srcOrd="0" destOrd="0" presId="urn:microsoft.com/office/officeart/2005/8/layout/orgChart1"/>
    <dgm:cxn modelId="{B9BA3623-D3AF-4FF9-98AC-230C52B52A9C}" type="presParOf" srcId="{5B0B1E01-375C-46F2-8A0C-B7393F9D2107}" destId="{8A3EDB5F-5D1C-40A9-AFB1-6D91FFEC7D01}" srcOrd="1" destOrd="0" presId="urn:microsoft.com/office/officeart/2005/8/layout/orgChart1"/>
    <dgm:cxn modelId="{C60F5C0F-F417-421C-A200-90DF6405830C}" type="presParOf" srcId="{F4773DFD-10FB-4C31-86D9-4CD317272957}" destId="{E1E0524B-7BF5-4224-A137-C3AD25198CF0}" srcOrd="1" destOrd="0" presId="urn:microsoft.com/office/officeart/2005/8/layout/orgChart1"/>
    <dgm:cxn modelId="{E7B7C5BE-0230-42EF-99EE-158E07CEC927}" type="presParOf" srcId="{F4773DFD-10FB-4C31-86D9-4CD317272957}" destId="{00AC9FDE-6131-42F7-A132-83A0E5A68900}" srcOrd="2" destOrd="0" presId="urn:microsoft.com/office/officeart/2005/8/layout/orgChart1"/>
    <dgm:cxn modelId="{59DFB712-DD5B-4A2E-BE42-2C95A38F9DE8}" type="presParOf" srcId="{0E0BAFFD-29C3-4782-ACBF-A6BEE4D59133}" destId="{60C034B3-D2C8-4F0D-A118-526F3494743B}" srcOrd="2" destOrd="0" presId="urn:microsoft.com/office/officeart/2005/8/layout/orgChart1"/>
    <dgm:cxn modelId="{1124ACBE-A3EC-43FB-A14A-8782EBD8F597}" type="presParOf" srcId="{9D6EE55A-9145-4F69-9179-D1EE1C88A114}" destId="{F6F39135-FEFF-42FE-8582-23630F35ABA7}" srcOrd="2" destOrd="0" presId="urn:microsoft.com/office/officeart/2005/8/layout/orgChart1"/>
    <dgm:cxn modelId="{BE5B7D15-5807-4690-9820-4D8654172778}" type="presParOf" srcId="{9D6EE55A-9145-4F69-9179-D1EE1C88A114}" destId="{EC1901C5-4FC1-4C0C-B646-6A6723F47FD4}" srcOrd="3" destOrd="0" presId="urn:microsoft.com/office/officeart/2005/8/layout/orgChart1"/>
    <dgm:cxn modelId="{707DB6C7-5594-4A1E-B1D3-045E6E26EDC4}" type="presParOf" srcId="{EC1901C5-4FC1-4C0C-B646-6A6723F47FD4}" destId="{4BE34E27-C5C2-489C-A2B8-B04FEB0D69C3}" srcOrd="0" destOrd="0" presId="urn:microsoft.com/office/officeart/2005/8/layout/orgChart1"/>
    <dgm:cxn modelId="{AD1F4FF4-91AD-4277-9595-9CF063611061}" type="presParOf" srcId="{4BE34E27-C5C2-489C-A2B8-B04FEB0D69C3}" destId="{2AC33A70-23D2-4573-91D3-2F4F94219501}" srcOrd="0" destOrd="0" presId="urn:microsoft.com/office/officeart/2005/8/layout/orgChart1"/>
    <dgm:cxn modelId="{6F2B15C9-B7D3-410F-AAAD-2EA701B97491}" type="presParOf" srcId="{4BE34E27-C5C2-489C-A2B8-B04FEB0D69C3}" destId="{8154CB43-B092-4C6D-A0D3-4B4BB14A21AA}" srcOrd="1" destOrd="0" presId="urn:microsoft.com/office/officeart/2005/8/layout/orgChart1"/>
    <dgm:cxn modelId="{1229DCE2-2F76-4F51-B1A2-65F538AF1BAC}" type="presParOf" srcId="{EC1901C5-4FC1-4C0C-B646-6A6723F47FD4}" destId="{7FA23071-455A-4AA3-B3AE-1860105E282C}" srcOrd="1" destOrd="0" presId="urn:microsoft.com/office/officeart/2005/8/layout/orgChart1"/>
    <dgm:cxn modelId="{6E74CB55-E1F0-4D3F-9109-A0CC09305DDB}" type="presParOf" srcId="{EC1901C5-4FC1-4C0C-B646-6A6723F47FD4}" destId="{F9FFE4DE-9DA0-4D63-91C5-9C14130FDEAD}" srcOrd="2" destOrd="0" presId="urn:microsoft.com/office/officeart/2005/8/layout/orgChart1"/>
    <dgm:cxn modelId="{AD1ED7E8-970A-4FDB-8D99-7A0510DFC2EB}" type="presParOf" srcId="{31CF2940-07EB-4320-9686-EB8C3BA7803F}" destId="{852CD563-890F-4507-A9CE-2ECA853B2461}" srcOrd="2" destOrd="0" presId="urn:microsoft.com/office/officeart/2005/8/layout/orgChart1"/>
    <dgm:cxn modelId="{741E36F1-5B7D-4008-B4EC-EC0107FC19EE}" type="presParOf" srcId="{31A9F8C5-AD63-40E5-ACFA-8CE5FDA61B43}" destId="{269C520A-23C9-4323-9813-1AD4C903C62F}" srcOrd="2" destOrd="0" presId="urn:microsoft.com/office/officeart/2005/8/layout/orgChart1"/>
    <dgm:cxn modelId="{566C48B0-78CB-4016-8C42-1F3E85A47D62}" type="presParOf" srcId="{31A9F8C5-AD63-40E5-ACFA-8CE5FDA61B43}" destId="{4161DAD1-E03A-4BEF-ADD0-1A12670F5682}" srcOrd="3" destOrd="0" presId="urn:microsoft.com/office/officeart/2005/8/layout/orgChart1"/>
    <dgm:cxn modelId="{3A500C3B-5997-4EAA-AC34-E9DC0F059D77}" type="presParOf" srcId="{4161DAD1-E03A-4BEF-ADD0-1A12670F5682}" destId="{E4F22420-6610-4A82-B359-D4CAEB64FDB8}" srcOrd="0" destOrd="0" presId="urn:microsoft.com/office/officeart/2005/8/layout/orgChart1"/>
    <dgm:cxn modelId="{3B32918F-E432-4895-BFBE-3C1C36AD31F8}" type="presParOf" srcId="{E4F22420-6610-4A82-B359-D4CAEB64FDB8}" destId="{C1C8F144-C5EC-4AE4-A176-200DEEF1C5B4}" srcOrd="0" destOrd="0" presId="urn:microsoft.com/office/officeart/2005/8/layout/orgChart1"/>
    <dgm:cxn modelId="{CA639BE5-0306-4DC5-8492-11F7CBB2BC87}" type="presParOf" srcId="{E4F22420-6610-4A82-B359-D4CAEB64FDB8}" destId="{36FB7DA9-053A-4958-9BBC-53FE9ADAEF9A}" srcOrd="1" destOrd="0" presId="urn:microsoft.com/office/officeart/2005/8/layout/orgChart1"/>
    <dgm:cxn modelId="{07CA17FE-2BD5-424D-B0C9-A061F34FC2F4}" type="presParOf" srcId="{4161DAD1-E03A-4BEF-ADD0-1A12670F5682}" destId="{C7C9500F-483F-418A-9C9D-15B5B47C8ED1}" srcOrd="1" destOrd="0" presId="urn:microsoft.com/office/officeart/2005/8/layout/orgChart1"/>
    <dgm:cxn modelId="{EB470D1F-91CC-4E87-9B4C-7A909A3F03B1}" type="presParOf" srcId="{4161DAD1-E03A-4BEF-ADD0-1A12670F5682}" destId="{4777F4FB-9E30-4FA1-905C-FF64B815DDEA}" srcOrd="2" destOrd="0" presId="urn:microsoft.com/office/officeart/2005/8/layout/orgChart1"/>
    <dgm:cxn modelId="{182331B1-4FEA-41B2-895E-F3BC9916A9D5}" type="presParOf" srcId="{EA28F008-5A4A-499A-A39D-F874FDB285C9}" destId="{81A7A58A-EF6A-4D9B-950D-31F636C99649}" srcOrd="2" destOrd="0" presId="urn:microsoft.com/office/officeart/2005/8/layout/orgChart1"/>
    <dgm:cxn modelId="{684498C5-17CA-4EFB-B0B1-97D55EA6AC2E}" type="presParOf" srcId="{78C4693A-E207-4918-9922-2C78932403DA}" destId="{3D80E7CE-2DD4-4D7D-8601-116CBE68C5C8}" srcOrd="1" destOrd="0" presId="urn:microsoft.com/office/officeart/2005/8/layout/orgChart1"/>
    <dgm:cxn modelId="{0920EDBC-EC60-44E1-B5C0-672ED8FBE539}" type="presParOf" srcId="{3D80E7CE-2DD4-4D7D-8601-116CBE68C5C8}" destId="{D54E5BEE-39F2-4800-BF43-6E5921F4FC8B}" srcOrd="0" destOrd="0" presId="urn:microsoft.com/office/officeart/2005/8/layout/orgChart1"/>
    <dgm:cxn modelId="{A37770DF-0BC6-4B94-9F25-DB72366D9BB6}" type="presParOf" srcId="{D54E5BEE-39F2-4800-BF43-6E5921F4FC8B}" destId="{9D7EB4BF-2FA9-4BAC-A428-D0F8428EB359}" srcOrd="0" destOrd="0" presId="urn:microsoft.com/office/officeart/2005/8/layout/orgChart1"/>
    <dgm:cxn modelId="{0CA7783F-95AB-433A-9EB0-6F70E8943D99}" type="presParOf" srcId="{D54E5BEE-39F2-4800-BF43-6E5921F4FC8B}" destId="{47B8A271-C2E1-43FF-A69D-28D70371B854}" srcOrd="1" destOrd="0" presId="urn:microsoft.com/office/officeart/2005/8/layout/orgChart1"/>
    <dgm:cxn modelId="{5BB81B27-922B-4417-8184-8ED740717359}" type="presParOf" srcId="{3D80E7CE-2DD4-4D7D-8601-116CBE68C5C8}" destId="{99BA612D-7D87-4C12-AD9A-C2E5D8A7A260}" srcOrd="1" destOrd="0" presId="urn:microsoft.com/office/officeart/2005/8/layout/orgChart1"/>
    <dgm:cxn modelId="{08BE94CA-1F62-49F9-AC5C-F6980B5AB1A1}" type="presParOf" srcId="{99BA612D-7D87-4C12-AD9A-C2E5D8A7A260}" destId="{0C984DD6-A4AA-4EF6-B26A-36D622BC7A82}" srcOrd="0" destOrd="0" presId="urn:microsoft.com/office/officeart/2005/8/layout/orgChart1"/>
    <dgm:cxn modelId="{B8E8CF0F-4F18-4F20-9C7F-1C61E982C572}" type="presParOf" srcId="{99BA612D-7D87-4C12-AD9A-C2E5D8A7A260}" destId="{D90806B9-0350-4802-9FA5-63218940FC2E}" srcOrd="1" destOrd="0" presId="urn:microsoft.com/office/officeart/2005/8/layout/orgChart1"/>
    <dgm:cxn modelId="{2F5AD8EF-7D04-40FD-A0DD-8D2335956062}" type="presParOf" srcId="{D90806B9-0350-4802-9FA5-63218940FC2E}" destId="{DC5F8633-27F9-45AF-B3D2-51509A5B165C}" srcOrd="0" destOrd="0" presId="urn:microsoft.com/office/officeart/2005/8/layout/orgChart1"/>
    <dgm:cxn modelId="{B70C1DFB-2DA2-40C9-BE3C-CC89A53D03A8}" type="presParOf" srcId="{DC5F8633-27F9-45AF-B3D2-51509A5B165C}" destId="{D3F0A573-9141-47FB-A706-7ABF10E28469}" srcOrd="0" destOrd="0" presId="urn:microsoft.com/office/officeart/2005/8/layout/orgChart1"/>
    <dgm:cxn modelId="{A46A0631-FFB1-4D42-88C7-27544787E017}" type="presParOf" srcId="{DC5F8633-27F9-45AF-B3D2-51509A5B165C}" destId="{C4022663-57D1-4012-871B-1FBB15B2A231}" srcOrd="1" destOrd="0" presId="urn:microsoft.com/office/officeart/2005/8/layout/orgChart1"/>
    <dgm:cxn modelId="{E498AB63-AE9F-4219-96D3-F229F0B89D02}" type="presParOf" srcId="{D90806B9-0350-4802-9FA5-63218940FC2E}" destId="{31E645A0-989B-4B65-AC40-94064040A6F0}" srcOrd="1" destOrd="0" presId="urn:microsoft.com/office/officeart/2005/8/layout/orgChart1"/>
    <dgm:cxn modelId="{B1149374-983D-43B0-AA48-A4F73250949B}" type="presParOf" srcId="{D90806B9-0350-4802-9FA5-63218940FC2E}" destId="{8B2B7477-9D36-4CAF-9A6D-E76636B3DC19}" srcOrd="2" destOrd="0" presId="urn:microsoft.com/office/officeart/2005/8/layout/orgChart1"/>
    <dgm:cxn modelId="{4B56A2B2-61D1-43B0-92B4-DD90647DE7F5}" type="presParOf" srcId="{3D80E7CE-2DD4-4D7D-8601-116CBE68C5C8}" destId="{5DC51784-AE67-44D7-AC65-7A5E07400B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84DD6-A4AA-4EF6-B26A-36D622BC7A82}">
      <dsp:nvSpPr>
        <dsp:cNvPr id="0" name=""/>
        <dsp:cNvSpPr/>
      </dsp:nvSpPr>
      <dsp:spPr>
        <a:xfrm>
          <a:off x="6465443" y="544100"/>
          <a:ext cx="91440" cy="227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C520A-23C9-4323-9813-1AD4C903C62F}">
      <dsp:nvSpPr>
        <dsp:cNvPr id="0" name=""/>
        <dsp:cNvSpPr/>
      </dsp:nvSpPr>
      <dsp:spPr>
        <a:xfrm>
          <a:off x="3305723" y="770948"/>
          <a:ext cx="997650" cy="227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20"/>
              </a:lnTo>
              <a:lnTo>
                <a:pt x="997650" y="113920"/>
              </a:lnTo>
              <a:lnTo>
                <a:pt x="997650" y="227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9135-FEFF-42FE-8582-23630F35ABA7}">
      <dsp:nvSpPr>
        <dsp:cNvPr id="0" name=""/>
        <dsp:cNvSpPr/>
      </dsp:nvSpPr>
      <dsp:spPr>
        <a:xfrm>
          <a:off x="2649324" y="1818588"/>
          <a:ext cx="1098236" cy="227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20"/>
              </a:lnTo>
              <a:lnTo>
                <a:pt x="1098236" y="113920"/>
              </a:lnTo>
              <a:lnTo>
                <a:pt x="1098236" y="227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9D8B8-DD88-4FC3-AC53-3D5D8A9842C7}">
      <dsp:nvSpPr>
        <dsp:cNvPr id="0" name=""/>
        <dsp:cNvSpPr/>
      </dsp:nvSpPr>
      <dsp:spPr>
        <a:xfrm>
          <a:off x="1992925" y="2983702"/>
          <a:ext cx="1232408" cy="227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20"/>
              </a:lnTo>
              <a:lnTo>
                <a:pt x="1232408" y="113920"/>
              </a:lnTo>
              <a:lnTo>
                <a:pt x="1232408" y="227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AB033-48D6-41F9-8674-DD7692F7E615}">
      <dsp:nvSpPr>
        <dsp:cNvPr id="0" name=""/>
        <dsp:cNvSpPr/>
      </dsp:nvSpPr>
      <dsp:spPr>
        <a:xfrm>
          <a:off x="441736" y="3754021"/>
          <a:ext cx="335546" cy="499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080"/>
              </a:lnTo>
              <a:lnTo>
                <a:pt x="335546" y="4990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69B6D-72DE-4A18-A3AB-9C6F221AA9B7}">
      <dsp:nvSpPr>
        <dsp:cNvPr id="0" name=""/>
        <dsp:cNvSpPr/>
      </dsp:nvSpPr>
      <dsp:spPr>
        <a:xfrm>
          <a:off x="1336526" y="2983702"/>
          <a:ext cx="656399" cy="227840"/>
        </a:xfrm>
        <a:custGeom>
          <a:avLst/>
          <a:gdLst/>
          <a:ahLst/>
          <a:cxnLst/>
          <a:rect l="0" t="0" r="0" b="0"/>
          <a:pathLst>
            <a:path>
              <a:moveTo>
                <a:pt x="656399" y="0"/>
              </a:moveTo>
              <a:lnTo>
                <a:pt x="656399" y="113920"/>
              </a:lnTo>
              <a:lnTo>
                <a:pt x="0" y="113920"/>
              </a:lnTo>
              <a:lnTo>
                <a:pt x="0" y="227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D5B43-07E3-4400-B65A-2F1464032F53}">
      <dsp:nvSpPr>
        <dsp:cNvPr id="0" name=""/>
        <dsp:cNvSpPr/>
      </dsp:nvSpPr>
      <dsp:spPr>
        <a:xfrm>
          <a:off x="1992925" y="1818588"/>
          <a:ext cx="656399" cy="227840"/>
        </a:xfrm>
        <a:custGeom>
          <a:avLst/>
          <a:gdLst/>
          <a:ahLst/>
          <a:cxnLst/>
          <a:rect l="0" t="0" r="0" b="0"/>
          <a:pathLst>
            <a:path>
              <a:moveTo>
                <a:pt x="656399" y="0"/>
              </a:moveTo>
              <a:lnTo>
                <a:pt x="656399" y="113920"/>
              </a:lnTo>
              <a:lnTo>
                <a:pt x="0" y="113920"/>
              </a:lnTo>
              <a:lnTo>
                <a:pt x="0" y="227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14D62-8B4A-41B5-B9DE-431A633FB3F4}">
      <dsp:nvSpPr>
        <dsp:cNvPr id="0" name=""/>
        <dsp:cNvSpPr/>
      </dsp:nvSpPr>
      <dsp:spPr>
        <a:xfrm>
          <a:off x="2649324" y="770948"/>
          <a:ext cx="656399" cy="227840"/>
        </a:xfrm>
        <a:custGeom>
          <a:avLst/>
          <a:gdLst/>
          <a:ahLst/>
          <a:cxnLst/>
          <a:rect l="0" t="0" r="0" b="0"/>
          <a:pathLst>
            <a:path>
              <a:moveTo>
                <a:pt x="656399" y="0"/>
              </a:moveTo>
              <a:lnTo>
                <a:pt x="656399" y="113920"/>
              </a:lnTo>
              <a:lnTo>
                <a:pt x="0" y="113920"/>
              </a:lnTo>
              <a:lnTo>
                <a:pt x="0" y="227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8BA59-B65F-4AB2-BA4C-9C9BE574058E}">
      <dsp:nvSpPr>
        <dsp:cNvPr id="0" name=""/>
        <dsp:cNvSpPr/>
      </dsp:nvSpPr>
      <dsp:spPr>
        <a:xfrm>
          <a:off x="1828521" y="1621"/>
          <a:ext cx="2954403" cy="769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Нецентральносимметричные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кристаллы</a:t>
          </a:r>
          <a:endParaRPr lang="ru-RU" sz="1600" kern="1200" dirty="0"/>
        </a:p>
      </dsp:txBody>
      <dsp:txXfrm>
        <a:off x="1828521" y="1621"/>
        <a:ext cx="2954403" cy="769326"/>
      </dsp:txXfrm>
    </dsp:sp>
    <dsp:sp modelId="{B66F8A72-6D21-4AB7-B12B-22F0B4FE587D}">
      <dsp:nvSpPr>
        <dsp:cNvPr id="0" name=""/>
        <dsp:cNvSpPr/>
      </dsp:nvSpPr>
      <dsp:spPr>
        <a:xfrm>
          <a:off x="1765594" y="998789"/>
          <a:ext cx="1767460" cy="819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Пьезоэлектрики</a:t>
          </a:r>
          <a:endParaRPr lang="ru-RU" sz="1600" kern="1200" dirty="0"/>
        </a:p>
      </dsp:txBody>
      <dsp:txXfrm>
        <a:off x="1765594" y="998789"/>
        <a:ext cx="1767460" cy="819798"/>
      </dsp:txXfrm>
    </dsp:sp>
    <dsp:sp modelId="{492F986B-1267-4F7B-B3E0-EF48F8FFDE7C}">
      <dsp:nvSpPr>
        <dsp:cNvPr id="0" name=""/>
        <dsp:cNvSpPr/>
      </dsp:nvSpPr>
      <dsp:spPr>
        <a:xfrm>
          <a:off x="1008608" y="2046429"/>
          <a:ext cx="1968632" cy="937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Пироэлектрики</a:t>
          </a:r>
          <a:endParaRPr lang="ru-RU" sz="1600" kern="1200" dirty="0"/>
        </a:p>
      </dsp:txBody>
      <dsp:txXfrm>
        <a:off x="1008608" y="2046429"/>
        <a:ext cx="1968632" cy="937272"/>
      </dsp:txXfrm>
    </dsp:sp>
    <dsp:sp modelId="{ECEE6138-42B4-4EE7-8DEC-EF07E1911B22}">
      <dsp:nvSpPr>
        <dsp:cNvPr id="0" name=""/>
        <dsp:cNvSpPr/>
      </dsp:nvSpPr>
      <dsp:spPr>
        <a:xfrm>
          <a:off x="218038" y="3211543"/>
          <a:ext cx="2236975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Сегнетоэлектрики</a:t>
          </a:r>
          <a:endParaRPr lang="ru-RU" sz="1600" kern="1200" dirty="0"/>
        </a:p>
      </dsp:txBody>
      <dsp:txXfrm>
        <a:off x="218038" y="3211543"/>
        <a:ext cx="2236975" cy="542478"/>
      </dsp:txXfrm>
    </dsp:sp>
    <dsp:sp modelId="{985D838E-5081-4D4C-92E9-FDA6A2A03FC2}">
      <dsp:nvSpPr>
        <dsp:cNvPr id="0" name=""/>
        <dsp:cNvSpPr/>
      </dsp:nvSpPr>
      <dsp:spPr>
        <a:xfrm>
          <a:off x="777282" y="3981862"/>
          <a:ext cx="2525118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Сегнетопьезокерамика</a:t>
          </a:r>
          <a:endParaRPr lang="ru-RU" sz="1600" kern="1200" dirty="0"/>
        </a:p>
      </dsp:txBody>
      <dsp:txXfrm>
        <a:off x="777282" y="3981862"/>
        <a:ext cx="2525118" cy="542478"/>
      </dsp:txXfrm>
    </dsp:sp>
    <dsp:sp modelId="{310C78A6-84FD-4A44-A1E3-899DFBFD3548}">
      <dsp:nvSpPr>
        <dsp:cNvPr id="0" name=""/>
        <dsp:cNvSpPr/>
      </dsp:nvSpPr>
      <dsp:spPr>
        <a:xfrm>
          <a:off x="2682854" y="3211543"/>
          <a:ext cx="1084957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2682854" y="3211543"/>
        <a:ext cx="1084957" cy="542478"/>
      </dsp:txXfrm>
    </dsp:sp>
    <dsp:sp modelId="{2AC33A70-23D2-4573-91D3-2F4F94219501}">
      <dsp:nvSpPr>
        <dsp:cNvPr id="0" name=""/>
        <dsp:cNvSpPr/>
      </dsp:nvSpPr>
      <dsp:spPr>
        <a:xfrm>
          <a:off x="3205082" y="2046429"/>
          <a:ext cx="1084957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3205082" y="2046429"/>
        <a:ext cx="1084957" cy="542478"/>
      </dsp:txXfrm>
    </dsp:sp>
    <dsp:sp modelId="{C1C8F144-C5EC-4AE4-A176-200DEEF1C5B4}">
      <dsp:nvSpPr>
        <dsp:cNvPr id="0" name=""/>
        <dsp:cNvSpPr/>
      </dsp:nvSpPr>
      <dsp:spPr>
        <a:xfrm>
          <a:off x="3760895" y="998789"/>
          <a:ext cx="1084957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</a:t>
          </a:r>
          <a:endParaRPr lang="ru-RU" sz="1600" kern="1200" dirty="0"/>
        </a:p>
      </dsp:txBody>
      <dsp:txXfrm>
        <a:off x="3760895" y="998789"/>
        <a:ext cx="1084957" cy="542478"/>
      </dsp:txXfrm>
    </dsp:sp>
    <dsp:sp modelId="{9D7EB4BF-2FA9-4BAC-A428-D0F8428EB359}">
      <dsp:nvSpPr>
        <dsp:cNvPr id="0" name=""/>
        <dsp:cNvSpPr/>
      </dsp:nvSpPr>
      <dsp:spPr>
        <a:xfrm>
          <a:off x="5010765" y="1621"/>
          <a:ext cx="3000795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Центральносимметричные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кристаллы</a:t>
          </a:r>
          <a:endParaRPr lang="ru-RU" sz="1600" kern="1200" dirty="0"/>
        </a:p>
      </dsp:txBody>
      <dsp:txXfrm>
        <a:off x="5010765" y="1621"/>
        <a:ext cx="3000795" cy="542478"/>
      </dsp:txXfrm>
    </dsp:sp>
    <dsp:sp modelId="{D3F0A573-9141-47FB-A706-7ABF10E28469}">
      <dsp:nvSpPr>
        <dsp:cNvPr id="0" name=""/>
        <dsp:cNvSpPr/>
      </dsp:nvSpPr>
      <dsp:spPr>
        <a:xfrm>
          <a:off x="5968685" y="771941"/>
          <a:ext cx="1084957" cy="54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</a:t>
          </a:r>
          <a:endParaRPr lang="ru-RU" sz="1600" kern="1200" dirty="0"/>
        </a:p>
      </dsp:txBody>
      <dsp:txXfrm>
        <a:off x="5968685" y="771941"/>
        <a:ext cx="1084957" cy="542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XLII </a:t>
            </a:r>
            <a:r>
              <a:rPr lang="ru-RU" smtClean="0"/>
              <a:t>неделя науки СПбГПУ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6EE81-A4D4-4557-AB5A-3E3E4FCC70D5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EC7F-9D37-43AC-9C62-D28F79CD2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69848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XLII </a:t>
            </a:r>
            <a:r>
              <a:rPr lang="ru-RU" smtClean="0"/>
              <a:t>неделя науки СПбГПУ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2CDF-35AE-475A-8AD6-7486ED293A63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59E62-424A-4228-939C-50F37135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127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9E62-424A-4228-939C-50F37135AC24}" type="slidenum">
              <a:rPr lang="ru-RU" smtClean="0"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XLII </a:t>
            </a:r>
            <a:r>
              <a:rPr lang="ru-RU" smtClean="0"/>
              <a:t>неделя науки СПбГПУ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2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9DAF-35A0-44D6-BEBC-331CBE5B57A4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1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2EEF-3826-4EAB-86F3-3D3A8BC966F4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5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8C5-EB63-4EAC-9C1B-1ABDB13E412D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8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3F9C-173F-4756-92CB-956267F3072A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17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6FB-1595-46EA-B1E7-AE0200651E54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C3C-6E1F-4F31-9BCA-C882A40DDE55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6161-D61E-4D39-9F69-48986D5F25D6}" type="datetime1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0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3CD1-F6E2-4679-BC74-B12CA8CEA012}" type="datetime1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8B03-EE13-48A7-8308-1E6A52A63439}" type="datetime1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80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93EC-8E6D-4A45-AE22-6601EBC5B4F4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7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33A4-AF94-4707-AF0F-79784127B4A4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3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39999">
              <a:srgbClr val="85C2FF"/>
            </a:gs>
            <a:gs pos="100000">
              <a:srgbClr val="C4D6EB"/>
            </a:gs>
            <a:gs pos="68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66FA6-987F-4402-A8C8-634ED8432683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9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wmf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cap="all" dirty="0"/>
              <a:t>Реономные модели </a:t>
            </a:r>
            <a:r>
              <a:rPr lang="ru-RU" cap="all" dirty="0" err="1"/>
              <a:t>СЕГНЕТОпьезокерамики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Е.О. Бобылев (6 курс, каф. ТМ)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А.С. Семенов, к. ф.-м. 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Санкт-Петербург, 2013 г.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15816" y="332656"/>
            <a:ext cx="270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XLII </a:t>
            </a:r>
            <a:r>
              <a:rPr lang="ru-RU" dirty="0" smtClean="0"/>
              <a:t>неделя науки </a:t>
            </a:r>
            <a:r>
              <a:rPr lang="ru-RU" dirty="0" err="1" smtClean="0"/>
              <a:t>СПбГПУ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</a:t>
            </a:r>
            <a:r>
              <a:rPr lang="ru-RU" dirty="0" smtClean="0"/>
              <a:t>частоты </a:t>
            </a:r>
            <a:r>
              <a:rPr lang="ru-RU" dirty="0" err="1" smtClean="0"/>
              <a:t>нагружения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70493"/>
            <a:ext cx="8229600" cy="298537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15616" y="4077072"/>
            <a:ext cx="864096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580" y="59806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Гц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411760" y="4077072"/>
            <a:ext cx="144016" cy="1903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843808" y="4077072"/>
            <a:ext cx="144016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96684" y="5980638"/>
            <a:ext cx="95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0.1 Гц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55038" y="5980638"/>
            <a:ext cx="96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0.01 Гц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5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Дальнейшее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работоспособной расчетной модели</a:t>
            </a:r>
          </a:p>
          <a:p>
            <a:r>
              <a:rPr lang="ru-RU" dirty="0" smtClean="0"/>
              <a:t>Решение КЭ - задач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3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1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оптимальной реономной модели</a:t>
            </a:r>
          </a:p>
          <a:p>
            <a:r>
              <a:rPr lang="ru-RU" dirty="0" smtClean="0"/>
              <a:t>Идентификация констант </a:t>
            </a:r>
          </a:p>
          <a:p>
            <a:r>
              <a:rPr lang="ru-RU" dirty="0" smtClean="0"/>
              <a:t>Использование модели для решения задач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7214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4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применения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4861826" cy="2736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194" y="1743844"/>
            <a:ext cx="3571875" cy="2362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09119"/>
            <a:ext cx="1849588" cy="21652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433" y="4753126"/>
            <a:ext cx="2200647" cy="15796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194" y="4290392"/>
            <a:ext cx="3571875" cy="2505075"/>
          </a:xfrm>
          <a:prstGeom prst="rect">
            <a:avLst/>
          </a:prstGeom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1520" y="1261996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Arial" pitchFamily="34" charset="0"/>
              <a:buNone/>
            </a:pPr>
            <a:r>
              <a:rPr lang="ru-RU" altLang="ru-RU" sz="1200" dirty="0" err="1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Пьезод</a:t>
            </a:r>
            <a:r>
              <a:rPr lang="ru-RU" altLang="ru-RU" sz="1200" dirty="0" err="1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атчики</a:t>
            </a:r>
            <a:endParaRPr lang="en-US" altLang="ru-RU" sz="1200" dirty="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02194" y="1398134"/>
            <a:ext cx="32302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Arial" pitchFamily="34" charset="0"/>
              <a:buNone/>
            </a:pPr>
            <a:r>
              <a:rPr lang="ru-RU" altLang="ru-RU" sz="1200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Сканирующий туннельный микроскоп</a:t>
            </a:r>
            <a:endParaRPr lang="en-US" altLang="ru-RU" sz="1200" dirty="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1520" y="4293103"/>
            <a:ext cx="32302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Arial" pitchFamily="34" charset="0"/>
              <a:buNone/>
            </a:pPr>
            <a:r>
              <a:rPr lang="ru-RU" altLang="ru-RU" sz="1200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Оптическая когерентная томография</a:t>
            </a:r>
            <a:endParaRPr lang="en-US" altLang="ru-RU" sz="1200" dirty="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17116" y="4205704"/>
            <a:ext cx="32153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Arial" pitchFamily="34" charset="0"/>
              <a:buNone/>
            </a:pPr>
            <a:r>
              <a:rPr lang="ru-RU" altLang="ru-RU" sz="1200" dirty="0" err="1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Актуаторы</a:t>
            </a:r>
            <a:r>
              <a:rPr lang="ru-RU" altLang="ru-RU" sz="1200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 в элементах телескопа</a:t>
            </a:r>
            <a:endParaRPr lang="en-US" altLang="ru-RU" sz="1200" dirty="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Математическое описание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670101"/>
              </p:ext>
            </p:extLst>
          </p:nvPr>
        </p:nvGraphicFramePr>
        <p:xfrm>
          <a:off x="509509" y="1902927"/>
          <a:ext cx="316035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Формула" r:id="rId3" imgW="2006280" imgH="228600" progId="Equation.3">
                  <p:embed/>
                </p:oleObj>
              </mc:Choice>
              <mc:Fallback>
                <p:oleObj name="Формула" r:id="rId3" imgW="2006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509" y="1902927"/>
                        <a:ext cx="3160351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376346"/>
              </p:ext>
            </p:extLst>
          </p:nvPr>
        </p:nvGraphicFramePr>
        <p:xfrm>
          <a:off x="500063" y="2276475"/>
          <a:ext cx="67151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Формула" r:id="rId5" imgW="4686120" imgH="253800" progId="Equation.3">
                  <p:embed/>
                </p:oleObj>
              </mc:Choice>
              <mc:Fallback>
                <p:oleObj name="Формула" r:id="rId5" imgW="4686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063" y="2276475"/>
                        <a:ext cx="67151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528087"/>
              </p:ext>
            </p:extLst>
          </p:nvPr>
        </p:nvGraphicFramePr>
        <p:xfrm>
          <a:off x="549275" y="4292600"/>
          <a:ext cx="38338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Формула" r:id="rId7" imgW="2323800" imgH="482400" progId="Equation.3">
                  <p:embed/>
                </p:oleObj>
              </mc:Choice>
              <mc:Fallback>
                <p:oleObj name="Формула" r:id="rId7" imgW="23238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9275" y="4292600"/>
                        <a:ext cx="3833813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06768"/>
              </p:ext>
            </p:extLst>
          </p:nvPr>
        </p:nvGraphicFramePr>
        <p:xfrm>
          <a:off x="1042382" y="2752800"/>
          <a:ext cx="5191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Формула" r:id="rId9" imgW="291960" imgH="203040" progId="Equation.3">
                  <p:embed/>
                </p:oleObj>
              </mc:Choice>
              <mc:Fallback>
                <p:oleObj name="Формула" r:id="rId9" imgW="291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2382" y="2752800"/>
                        <a:ext cx="519112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427240"/>
              </p:ext>
            </p:extLst>
          </p:nvPr>
        </p:nvGraphicFramePr>
        <p:xfrm>
          <a:off x="1115972" y="3113598"/>
          <a:ext cx="3603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Формула" r:id="rId11" imgW="190440" imgH="190440" progId="Equation.3">
                  <p:embed/>
                </p:oleObj>
              </mc:Choice>
              <mc:Fallback>
                <p:oleObj name="Формула" r:id="rId11" imgW="1904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15972" y="3113598"/>
                        <a:ext cx="360362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1413" y="3851827"/>
            <a:ext cx="3105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1600" b="1" dirty="0"/>
              <a:t>Уравнения пьезоэлектричества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1413" y="1564373"/>
            <a:ext cx="34453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1600" b="1" dirty="0" smtClean="0"/>
              <a:t>Выражения для свободной энергии</a:t>
            </a:r>
            <a:endParaRPr lang="ru-RU" alt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1413" y="122485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Внутренние переменные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989289" y="1224852"/>
                <a:ext cx="795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latin typeface="Cambria Math"/>
                            </a:rPr>
                            <m:t>𝜺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𝒓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𝒓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289" y="1224852"/>
                <a:ext cx="79502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01594" y="2743831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где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854184"/>
              </p:ext>
            </p:extLst>
          </p:nvPr>
        </p:nvGraphicFramePr>
        <p:xfrm>
          <a:off x="1241584" y="3482495"/>
          <a:ext cx="304924" cy="392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Формула" r:id="rId14" imgW="177480" imgH="228600" progId="Equation.3">
                  <p:embed/>
                </p:oleObj>
              </mc:Choice>
              <mc:Fallback>
                <p:oleObj name="Формула" r:id="rId14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41584" y="3482495"/>
                        <a:ext cx="304924" cy="392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61494" y="2743831"/>
            <a:ext cx="2855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тензор упругих модулей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61494" y="3113163"/>
            <a:ext cx="581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тензор пьезоэлектрических коэффициентов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561494" y="3482495"/>
            <a:ext cx="4338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тензор диэлектрической проницаемости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819161" y="1224852"/>
            <a:ext cx="5112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вектора остаточных деформации и поляризации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9509" y="5200057"/>
            <a:ext cx="791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– </a:t>
            </a:r>
            <a:r>
              <a:rPr lang="ru-RU" dirty="0" smtClean="0"/>
              <a:t>вектора электрической индукции и напряженности электрического поля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076908"/>
              </p:ext>
            </p:extLst>
          </p:nvPr>
        </p:nvGraphicFramePr>
        <p:xfrm>
          <a:off x="2846258" y="5716197"/>
          <a:ext cx="108108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Формула" r:id="rId16" imgW="736280" imgH="533169" progId="Equation.3">
                  <p:embed/>
                </p:oleObj>
              </mc:Choice>
              <mc:Fallback>
                <p:oleObj name="Формула" r:id="rId16" imgW="736280" imgH="533169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258" y="5716197"/>
                        <a:ext cx="108108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95437" y="5679869"/>
            <a:ext cx="203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Внутренние силы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205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Реономные модели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17013"/>
              </p:ext>
            </p:extLst>
          </p:nvPr>
        </p:nvGraphicFramePr>
        <p:xfrm>
          <a:off x="3779912" y="3066226"/>
          <a:ext cx="4816636" cy="806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Формула" r:id="rId3" imgW="2806560" imgH="469800" progId="Equation.3">
                  <p:embed/>
                </p:oleObj>
              </mc:Choice>
              <mc:Fallback>
                <p:oleObj name="Формула" r:id="rId3" imgW="2806560" imgH="4698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066226"/>
                        <a:ext cx="4816636" cy="806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946029"/>
              </p:ext>
            </p:extLst>
          </p:nvPr>
        </p:nvGraphicFramePr>
        <p:xfrm>
          <a:off x="3275856" y="1597442"/>
          <a:ext cx="1080120" cy="1413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Формула" r:id="rId5" imgW="622080" imgH="812520" progId="Equation.3">
                  <p:embed/>
                </p:oleObj>
              </mc:Choice>
              <mc:Fallback>
                <p:oleObj name="Формула" r:id="rId5" imgW="622080" imgH="81252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597442"/>
                        <a:ext cx="1080120" cy="1413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1412776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Landis (2002)</a:t>
            </a:r>
            <a:endParaRPr lang="ru-RU" b="1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2123564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Уравнения эволюции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3284984"/>
            <a:ext cx="29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Поверхность переключения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3342" y="4114452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где</a:t>
            </a:r>
            <a:endParaRPr lang="ru-RU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912189"/>
              </p:ext>
            </p:extLst>
          </p:nvPr>
        </p:nvGraphicFramePr>
        <p:xfrm>
          <a:off x="1222182" y="4032853"/>
          <a:ext cx="1325415" cy="49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2182" y="4032853"/>
                        <a:ext cx="1325415" cy="493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55776" y="4120644"/>
            <a:ext cx="5225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коэрцитивные значения напряженности,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11560" y="4457710"/>
            <a:ext cx="299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напряжения и поляризации</a:t>
            </a:r>
            <a:endParaRPr lang="ru-RU" dirty="0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20916"/>
              </p:ext>
            </p:extLst>
          </p:nvPr>
        </p:nvGraphicFramePr>
        <p:xfrm>
          <a:off x="678382" y="5373216"/>
          <a:ext cx="5937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Формула" r:id="rId9" imgW="266400" imgH="241200" progId="Equation.3">
                  <p:embed/>
                </p:oleObj>
              </mc:Choice>
              <mc:Fallback>
                <p:oleObj name="Формула" r:id="rId9" imgW="266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382" y="5373216"/>
                        <a:ext cx="59372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181609"/>
              </p:ext>
            </p:extLst>
          </p:nvPr>
        </p:nvGraphicFramePr>
        <p:xfrm>
          <a:off x="1372301" y="5445224"/>
          <a:ext cx="406726" cy="517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Формула" r:id="rId11" imgW="114120" imgH="114120" progId="Equation.3">
                  <p:embed/>
                </p:oleObj>
              </mc:Choice>
              <mc:Fallback>
                <p:oleObj name="Формула" r:id="rId11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2301" y="5445224"/>
                        <a:ext cx="406726" cy="517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884890" y="5517232"/>
            <a:ext cx="212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ru-RU" dirty="0"/>
              <a:t>в</a:t>
            </a:r>
            <a:r>
              <a:rPr lang="ru-RU" dirty="0" smtClean="0"/>
              <a:t>язкие параметры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Реономные модели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09399"/>
              </p:ext>
            </p:extLst>
          </p:nvPr>
        </p:nvGraphicFramePr>
        <p:xfrm>
          <a:off x="3959932" y="1201398"/>
          <a:ext cx="122413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Формула" r:id="rId3" imgW="888614" imgH="863225" progId="Equation.3">
                  <p:embed/>
                </p:oleObj>
              </mc:Choice>
              <mc:Fallback>
                <p:oleObj name="Формула" r:id="rId3" imgW="888614" imgH="863225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932" y="1201398"/>
                        <a:ext cx="1224136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36470"/>
              </p:ext>
            </p:extLst>
          </p:nvPr>
        </p:nvGraphicFramePr>
        <p:xfrm>
          <a:off x="611560" y="2420888"/>
          <a:ext cx="438468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Формула" r:id="rId5" imgW="3441700" imgH="787400" progId="Equation.3">
                  <p:embed/>
                </p:oleObj>
              </mc:Choice>
              <mc:Fallback>
                <p:oleObj name="Формула" r:id="rId5" imgW="34417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20888"/>
                        <a:ext cx="4384680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625340"/>
              </p:ext>
            </p:extLst>
          </p:nvPr>
        </p:nvGraphicFramePr>
        <p:xfrm>
          <a:off x="4572000" y="3314601"/>
          <a:ext cx="1368152" cy="1174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Формула" r:id="rId7" imgW="990170" imgH="939392" progId="Equation.3">
                  <p:embed/>
                </p:oleObj>
              </mc:Choice>
              <mc:Fallback>
                <p:oleObj name="Формула" r:id="rId7" imgW="990170" imgH="939392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14601"/>
                        <a:ext cx="1368152" cy="1174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304080"/>
              </p:ext>
            </p:extLst>
          </p:nvPr>
        </p:nvGraphicFramePr>
        <p:xfrm>
          <a:off x="611188" y="4508500"/>
          <a:ext cx="42148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Формула" r:id="rId9" imgW="3441700" imgH="825500" progId="Equation.3">
                  <p:embed/>
                </p:oleObj>
              </mc:Choice>
              <mc:Fallback>
                <p:oleObj name="Формула" r:id="rId9" imgW="3441700" imgH="825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508500"/>
                        <a:ext cx="4214812" cy="10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5567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Вязко-упругая (Семенов, 2012)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717032"/>
            <a:ext cx="388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Вязко-пластическая (Семенов, 2012) </a:t>
            </a:r>
            <a:endParaRPr lang="ru-RU" b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481925"/>
              </p:ext>
            </p:extLst>
          </p:nvPr>
        </p:nvGraphicFramePr>
        <p:xfrm>
          <a:off x="683568" y="5661248"/>
          <a:ext cx="18002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Формула" r:id="rId11" imgW="1028700" imgH="457200" progId="Equation.3">
                  <p:embed/>
                </p:oleObj>
              </mc:Choice>
              <mc:Fallback>
                <p:oleObj name="Формула" r:id="rId11" imgW="1028700" imgH="4572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661248"/>
                        <a:ext cx="180020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8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226584"/>
              </p:ext>
            </p:extLst>
          </p:nvPr>
        </p:nvGraphicFramePr>
        <p:xfrm>
          <a:off x="467543" y="2739344"/>
          <a:ext cx="8560680" cy="36348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06677"/>
                <a:gridCol w="1713956"/>
                <a:gridCol w="1289260"/>
                <a:gridCol w="2150787"/>
              </a:tblGrid>
              <a:tr h="266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Обозначение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Единицы измерения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Модуль Юнга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Коэффициент Пуассона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66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Диэлектрическая проницаемость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2.2</a:t>
                      </a:r>
                      <a:r>
                        <a:rPr lang="en-US" sz="1100">
                          <a:effectLst/>
                        </a:rPr>
                        <a:t>*</a:t>
                      </a:r>
                      <a:r>
                        <a:rPr lang="ru-RU" sz="1100">
                          <a:effectLst/>
                        </a:rPr>
                        <a:t>10</a:t>
                      </a:r>
                      <a:r>
                        <a:rPr lang="ru-RU" sz="1100" baseline="30000">
                          <a:effectLst/>
                        </a:rPr>
                        <a:t>-8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</a:t>
                      </a: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2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Пьезоэлектрические константы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 baseline="-250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-1.7*10</a:t>
                      </a:r>
                      <a:r>
                        <a:rPr lang="en-US" sz="1100" baseline="30000">
                          <a:effectLst/>
                        </a:rPr>
                        <a:t>-10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 baseline="-250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r>
                        <a:rPr lang="en-US" sz="1100">
                          <a:effectLst/>
                        </a:rPr>
                        <a:t>5</a:t>
                      </a:r>
                      <a:r>
                        <a:rPr lang="ru-RU" sz="1100">
                          <a:effectLst/>
                        </a:rPr>
                        <a:t>*10</a:t>
                      </a:r>
                      <a:r>
                        <a:rPr lang="ru-RU" sz="1100" baseline="30000">
                          <a:effectLst/>
                        </a:rPr>
                        <a:t>-10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</a:t>
                      </a:r>
                      <a:r>
                        <a:rPr lang="ru-RU" sz="1100" baseline="-250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4.6*10</a:t>
                      </a:r>
                      <a:r>
                        <a:rPr lang="ru-RU" sz="1100" baseline="30000">
                          <a:effectLst/>
                        </a:rPr>
                        <a:t>-10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</a:t>
                      </a: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ru-RU" sz="1100" dirty="0">
                          <a:effectLst/>
                        </a:rPr>
                        <a:t>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Поляризация насыщения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</a:t>
                      </a:r>
                      <a:r>
                        <a:rPr lang="ru-RU" sz="1100" baseline="-25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r>
                        <a:rPr lang="en-US" sz="1100">
                          <a:effectLst/>
                        </a:rPr>
                        <a:t>.</a:t>
                      </a:r>
                      <a:r>
                        <a:rPr lang="ru-RU" sz="1100">
                          <a:effectLst/>
                        </a:rPr>
                        <a:t>365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</a:t>
                      </a:r>
                      <a:r>
                        <a:rPr lang="en-US" sz="1100" dirty="0">
                          <a:effectLst/>
                        </a:rPr>
                        <a:t>/</a:t>
                      </a:r>
                      <a:r>
                        <a:rPr lang="ru-RU" sz="1100" dirty="0">
                          <a:effectLst/>
                        </a:rPr>
                        <a:t>м</a:t>
                      </a:r>
                      <a:r>
                        <a:rPr lang="ru-RU" sz="1100" baseline="30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Деформация насыщения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ε</a:t>
                      </a:r>
                      <a:r>
                        <a:rPr lang="ru-RU" sz="1100" baseline="-25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0.0032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2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Коэрцитивная напряженность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 baseline="-25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МВ</a:t>
                      </a: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Коэрцитивное напряжение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σ</a:t>
                      </a:r>
                      <a:r>
                        <a:rPr lang="ru-RU" sz="1100" baseline="-25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Модули упрочнения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</a:t>
                      </a:r>
                      <a:r>
                        <a:rPr lang="en-US" sz="1100" baseline="30000">
                          <a:effectLst/>
                        </a:rPr>
                        <a:t>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r>
                        <a:rPr lang="en-US" sz="1100" baseline="30000">
                          <a:effectLst/>
                        </a:rPr>
                        <a:t>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</a:t>
                      </a:r>
                      <a:r>
                        <a:rPr lang="en-US" sz="1100" baseline="30000">
                          <a:effectLst/>
                        </a:rPr>
                        <a:t>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r>
                        <a:rPr lang="en-US" sz="1100" baseline="30000">
                          <a:effectLst/>
                        </a:rPr>
                        <a:t>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r>
                        <a:rPr lang="en-US" sz="1100" baseline="30000">
                          <a:effectLst/>
                        </a:rPr>
                        <a:t>t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US" sz="1100" baseline="30000" dirty="0">
                          <a:effectLst/>
                        </a:rPr>
                        <a:t>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66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Константа формы поверхности переключения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83891"/>
            <a:ext cx="4377018" cy="14091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6" y="1353623"/>
            <a:ext cx="4133587" cy="133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численного интегрирования уравнений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6262"/>
            <a:ext cx="8229600" cy="3013839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298</Words>
  <Application>Microsoft Office PowerPoint</Application>
  <PresentationFormat>Экран (4:3)</PresentationFormat>
  <Paragraphs>141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Формула</vt:lpstr>
      <vt:lpstr>Microsoft Equation 3.0</vt:lpstr>
      <vt:lpstr>Реономные модели СЕГНЕТОпьезокерамики</vt:lpstr>
      <vt:lpstr>Цели работы</vt:lpstr>
      <vt:lpstr>Классификация</vt:lpstr>
      <vt:lpstr>Примеры применения</vt:lpstr>
      <vt:lpstr>Математическое описание</vt:lpstr>
      <vt:lpstr>Реономные модели</vt:lpstr>
      <vt:lpstr>Реономные модели</vt:lpstr>
      <vt:lpstr>Результаты экспериментов</vt:lpstr>
      <vt:lpstr>Результаты численного интегрирования уравнений</vt:lpstr>
      <vt:lpstr>Влияние частоты нагружения</vt:lpstr>
      <vt:lpstr>Дальнейшее развитие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Реономные модели СЕГНЕТОпьезокерамики</dc:title>
  <dc:creator>bbb</dc:creator>
  <cp:lastModifiedBy>bbb</cp:lastModifiedBy>
  <cp:revision>38</cp:revision>
  <dcterms:created xsi:type="dcterms:W3CDTF">2013-12-01T14:16:57Z</dcterms:created>
  <dcterms:modified xsi:type="dcterms:W3CDTF">2013-12-02T10:01:59Z</dcterms:modified>
</cp:coreProperties>
</file>