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74" r:id="rId2"/>
    <p:sldId id="273" r:id="rId3"/>
    <p:sldId id="256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68" r:id="rId18"/>
    <p:sldId id="269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>
        <p:scale>
          <a:sx n="108" d="100"/>
          <a:sy n="108" d="100"/>
        </p:scale>
        <p:origin x="-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E76FBC-25E4-4BC5-B3C8-68CAC78B4184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2213E9-943B-49E2-8FD1-DC6D90B32A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4915272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СПбГПУ</a:t>
            </a:r>
            <a:r>
              <a:rPr lang="ru-RU" sz="2400" dirty="0" smtClean="0">
                <a:solidFill>
                  <a:schemeClr val="tx1"/>
                </a:solidFill>
              </a:rPr>
              <a:t> ИПММ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Презентация на тему: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«Водород-топливо будущего»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Выполнил: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Студент первого курса группы 13604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ru-RU" sz="2400" dirty="0" smtClean="0">
                <a:solidFill>
                  <a:schemeClr val="tx1"/>
                </a:solidFill>
              </a:rPr>
              <a:t>1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Смирнов Александр 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Санкт-Петербург 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2013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г.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597352"/>
            <a:ext cx="6400800" cy="12192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00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252536" y="1052736"/>
            <a:ext cx="9036496" cy="1346153"/>
          </a:xfrm>
        </p:spPr>
        <p:txBody>
          <a:bodyPr/>
          <a:lstStyle/>
          <a:p>
            <a:r>
              <a:rPr lang="ru-RU" sz="6600" dirty="0" smtClean="0">
                <a:solidFill>
                  <a:schemeClr val="tx1"/>
                </a:solidFill>
              </a:rPr>
              <a:t>«Первооткрыватель» 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119228" y="3789040"/>
            <a:ext cx="5712179" cy="936104"/>
          </a:xfrm>
        </p:spPr>
        <p:txBody>
          <a:bodyPr/>
          <a:lstStyle/>
          <a:p>
            <a:r>
              <a:rPr lang="ru-RU" dirty="0"/>
              <a:t>Франсуа Исаак де </a:t>
            </a:r>
            <a:r>
              <a:rPr lang="ru-RU" dirty="0" err="1" smtClean="0"/>
              <a:t>Риваз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36" y="3140968"/>
            <a:ext cx="1728192" cy="199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90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1589201" y="362817"/>
            <a:ext cx="4134656" cy="9528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Франсуа Исаак де </a:t>
            </a:r>
            <a:r>
              <a:rPr lang="ru-RU" b="1" dirty="0" err="1" smtClean="0">
                <a:solidFill>
                  <a:schemeClr val="tx1"/>
                </a:solidFill>
              </a:rPr>
              <a:t>Риваз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1725-1829 гг</a:t>
            </a:r>
            <a:r>
              <a:rPr lang="ru-RU" b="1" dirty="0" smtClean="0">
                <a:solidFill>
                  <a:schemeClr val="tx1"/>
                </a:solidFill>
              </a:rPr>
              <a:t>.).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1052736"/>
            <a:ext cx="3626339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4090507" cy="4536504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Швейцарский инженер и изобретатель Исаак де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Риваз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занимался созданием двигателя, способного работать на смеси водорода и кислорода.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В 1807 году он подал заявку на патент под названием «использование взрыва светильного газа или иных взрывающихся материалов, как источника энергии в двигателе». И в том же году построил самодвижущийся экипаж, приводимый в движение подобным мотором. </a:t>
            </a:r>
          </a:p>
        </p:txBody>
      </p:sp>
    </p:spTree>
    <p:extLst>
      <p:ext uri="{BB962C8B-B14F-4D97-AF65-F5344CB8AC3E}">
        <p14:creationId xmlns:p14="http://schemas.microsoft.com/office/powerpoint/2010/main" val="162646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836712"/>
            <a:ext cx="6965245" cy="1603306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Двигатели с водородными топливными </a:t>
            </a:r>
            <a:r>
              <a:rPr lang="ru-RU" sz="4400" b="1" dirty="0" smtClean="0">
                <a:solidFill>
                  <a:schemeClr val="tx1"/>
                </a:solidFill>
              </a:rPr>
              <a:t>элементами.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762500" cy="4514850"/>
          </a:xfrm>
        </p:spPr>
      </p:pic>
    </p:spTree>
    <p:extLst>
      <p:ext uri="{BB962C8B-B14F-4D97-AF65-F5344CB8AC3E}">
        <p14:creationId xmlns:p14="http://schemas.microsoft.com/office/powerpoint/2010/main" val="422075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15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Принцип Работы.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515795" cy="5148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0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41277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Принцип работы топливного элемента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3188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4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980728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/>
              </a:rPr>
              <a:t>Автомобили на водороде: ДВС против топливных </a:t>
            </a:r>
            <a:r>
              <a:rPr lang="ru-RU" sz="4000" b="1" dirty="0" smtClean="0">
                <a:solidFill>
                  <a:schemeClr val="tx1"/>
                </a:solidFill>
                <a:effectLst/>
              </a:rPr>
              <a:t>элементов.</a:t>
            </a:r>
            <a:r>
              <a:rPr lang="ru-RU" b="1" dirty="0">
                <a:solidFill>
                  <a:schemeClr val="tx1"/>
                </a:solidFill>
                <a:effectLst/>
              </a:rPr>
              <a:t/>
            </a:r>
            <a:br>
              <a:rPr lang="ru-RU" b="1" dirty="0">
                <a:solidFill>
                  <a:schemeClr val="tx1"/>
                </a:solidFill>
                <a:effectLst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</a:rPr>
              <a:t>Что же лучше 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64088" y="3861048"/>
            <a:ext cx="3322712" cy="226511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69560" cy="475456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Сравнительная таблица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983351"/>
              </p:ext>
            </p:extLst>
          </p:nvPr>
        </p:nvGraphicFramePr>
        <p:xfrm>
          <a:off x="179512" y="692696"/>
          <a:ext cx="8856984" cy="605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51315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 сравнения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Топливный</a:t>
                      </a:r>
                      <a:r>
                        <a:rPr lang="ru-RU" baseline="0" dirty="0" smtClean="0"/>
                        <a:t> элемент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Водородный ДВС</a:t>
                      </a:r>
                      <a:endParaRPr lang="ru-RU" dirty="0"/>
                    </a:p>
                  </a:txBody>
                  <a:tcPr/>
                </a:tc>
              </a:tr>
              <a:tr h="3691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КПД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КПД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&gt;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max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57 %)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≈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45%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540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Простота обслуживания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Присутствует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(меньше трущихся деталей, нет необходимости в сложной системе топливоподачи, смазке, охлаждения, сложной трансмиссии)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Равна обычному ДВС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91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Производимый шум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минимален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Равен обычному ДВС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91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Безопасность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Т.Э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&gt;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Водородный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ДВС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3278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Экологичность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Выхлоп только вода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Выхлоп также вода, но в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процессе роботы ещё продукты горения смазок, масел и т.д.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91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Габариты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Увеличиваются из-за аккумуляторов и преобразователей тока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Чуть больше обычного  ДВС из-за замены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топливной системы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91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Стоимость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Высокая, но идет уменьшение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Чуть больше обычного ДВС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8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35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 У водорода есть два неоспоримых плюса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 - высокая удельная теплота сгорания,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 - отсутствие токсичных выхлопов. Ведь продуктом сгорания водорода является вода!</a:t>
            </a:r>
          </a:p>
          <a:p>
            <a:pPr marL="0" indent="0">
              <a:buNone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Минусов значительно больше. Впрочем, скорее всего, это только пока: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 - несовершенные технологии хранения водорода.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(водород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хранится в жидкой форме при температуре минус 253 гр.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Цельсия)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 - высокая себестоимость водорода (Цена 8 евро за литр(300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руб.))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 - сложный процесс получения водорода в промышленных масштабах, в процессе которого выделяется все тот же СО,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 - высокая стоимость водородной силовой установки и сложность ее обслуживания,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- взрывоопасность водородно-воздушной смеси.  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   - отсутствие развитой структуры водородных заправочных станций($1 млн на одну заправочную станцию, в то время как комплект оборудования для бензиновых заправочных станций стоит в среднем $100-200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тыс.)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4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Так кто же победил 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896544"/>
          </a:xfrm>
        </p:spPr>
        <p:txBody>
          <a:bodyPr>
            <a:normAutofit/>
          </a:bodyPr>
          <a:lstStyle/>
          <a:p>
            <a:pPr marL="288000" indent="457200"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Ну, кажется, на водороде, как топливе ближайшего будущего, можно смело поставить крест. Да, скорее всего он станет применяться в двигателях внутреннего сгорания, через пару десятков лет.</a:t>
            </a:r>
          </a:p>
          <a:p>
            <a:pPr marL="288000" indent="457200"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 И вот теперь появляется вопрос. «Неужели за более чем сто лет существования автомобильного транспорта человечество так и не нашло достойной замены бензину?» </a:t>
            </a:r>
          </a:p>
          <a:p>
            <a:pPr marL="288000" indent="457200">
              <a:buNone/>
            </a:pPr>
            <a:r>
              <a:rPr lang="ru-RU" sz="1900" dirty="0">
                <a:latin typeface="Arial" pitchFamily="34" charset="0"/>
                <a:cs typeface="Arial" pitchFamily="34" charset="0"/>
              </a:rPr>
              <a:t> Только не пытаемся ли мы изобрести велосипед? Ведь КПД бензинового двигателя внутреннего сгорания всего около 35%, а более 80% процессов, происходящих в цилиндрах, остаются неизученными и по сей день. То есть даже старый добрый, всем привычный бензиновый ДВС имеет еще огромный потенциал для изучения и его совершенствования.</a:t>
            </a:r>
          </a:p>
          <a:p>
            <a:pPr marL="0" indent="0">
              <a:buNone/>
            </a:pPr>
            <a:endParaRPr lang="ru-RU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</a:rPr>
              <a:t>Список использованной литературы :</a:t>
            </a:r>
            <a:endParaRPr lang="ru-RU" sz="4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452596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«Автомобиль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фактор глобального потепления» В.И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Голубев, кандидат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технических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наук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Статья «Работа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двигателя внутреннего сгорания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водороде»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П.В. Дружинин, В.А. Мельников, ВИТУ, Санкт-Петербург, С.Н. Журавлев, ЦОПУ КС МО РФ, Москва, А.А. Дегтярев, 104 УНР,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Статья «Перспективы использования водородного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двигателя 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транспорте» </a:t>
            </a:r>
            <a:r>
              <a:rPr lang="ru-RU" sz="1400" i="1" dirty="0"/>
              <a:t>Павличенко Д., </a:t>
            </a:r>
            <a:r>
              <a:rPr lang="ru-RU" sz="1400" i="1" dirty="0" err="1"/>
              <a:t>Лю</a:t>
            </a:r>
            <a:r>
              <a:rPr lang="ru-RU" sz="1400" i="1" dirty="0"/>
              <a:t> </a:t>
            </a:r>
            <a:r>
              <a:rPr lang="ru-RU" sz="1400" i="1" dirty="0" smtClean="0"/>
              <a:t>Е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Статья «Перспективы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развития транспортной водородной энергетики в Российской Федерации» Ипатов А.А., Каменев В.Ф.,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Хрипач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Н.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 ГНЦ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РФ ФГУП «НАМИ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3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63488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Оглавление 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</p:spPr>
        <p:txBody>
          <a:bodyPr/>
          <a:lstStyle/>
          <a:p>
            <a:r>
              <a:rPr lang="ru-RU" dirty="0" smtClean="0"/>
              <a:t>Введение </a:t>
            </a:r>
          </a:p>
          <a:p>
            <a:r>
              <a:rPr lang="ru-RU" dirty="0" smtClean="0"/>
              <a:t>Тезис «Водород-Топливо будущего»</a:t>
            </a:r>
          </a:p>
          <a:p>
            <a:r>
              <a:rPr lang="ru-RU" dirty="0" smtClean="0"/>
              <a:t>Сравнение видов топлива</a:t>
            </a:r>
          </a:p>
          <a:p>
            <a:r>
              <a:rPr lang="ru-RU" dirty="0" smtClean="0"/>
              <a:t>Водородные ДВС</a:t>
            </a:r>
          </a:p>
          <a:p>
            <a:pPr lvl="1"/>
            <a:r>
              <a:rPr lang="ru-RU" dirty="0" smtClean="0"/>
              <a:t>Принцип работы двигателя</a:t>
            </a:r>
          </a:p>
          <a:p>
            <a:r>
              <a:rPr lang="ru-RU" dirty="0" smtClean="0"/>
              <a:t>«Первооткрыватель»</a:t>
            </a:r>
          </a:p>
          <a:p>
            <a:r>
              <a:rPr lang="ru-RU" dirty="0" smtClean="0"/>
              <a:t>Двигатели с водородными топливными элементами </a:t>
            </a:r>
          </a:p>
          <a:p>
            <a:pPr lvl="1"/>
            <a:r>
              <a:rPr lang="ru-RU" dirty="0" smtClean="0"/>
              <a:t>Принцип работы двигателя </a:t>
            </a:r>
          </a:p>
          <a:p>
            <a:pPr lvl="1"/>
            <a:r>
              <a:rPr lang="ru-RU" dirty="0" smtClean="0"/>
              <a:t>Принцип работы топливного элемента</a:t>
            </a:r>
          </a:p>
          <a:p>
            <a:r>
              <a:rPr lang="ru-RU" dirty="0" smtClean="0"/>
              <a:t>Сравнение двигателей</a:t>
            </a:r>
          </a:p>
          <a:p>
            <a:r>
              <a:rPr lang="ru-RU" dirty="0" smtClean="0"/>
              <a:t>Заключение  </a:t>
            </a:r>
          </a:p>
          <a:p>
            <a:r>
              <a:rPr lang="ru-RU" dirty="0" smtClean="0"/>
              <a:t>Список использованной литературы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7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75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7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5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7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3717032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6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5"/>
            <a:ext cx="9144000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Немного об экологии.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273"/>
            <a:ext cx="4903618" cy="5316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803679" cy="90452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Распределение энергии по </a:t>
            </a:r>
            <a:r>
              <a:rPr lang="ru-RU" sz="4000" dirty="0">
                <a:solidFill>
                  <a:schemeClr val="tx1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тмосфере Земли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860032" y="1340768"/>
            <a:ext cx="4176464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Именно автомобильный выхлоп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СО2 является тем самым постоянно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действующим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источником, который создает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избыток</a:t>
            </a:r>
            <a:endParaRPr lang="ru-RU" sz="1400" b="1" dirty="0"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тепла в околоземной поверхности и поддерживает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оранжерейный эффект на территории, не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позволяя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воздуху очиститься от парниковых газов.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Но для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глобальности этого недостаточно, так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как площадь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местности с избытком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автомобильных газов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(и других источников антропогенного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тепла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) мала по сравнению с общей поверхностью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земного шара. Конечно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, в создании оранжерейного газа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участвуют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все источники выработки СО2, но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основную роль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играют автомобили, которые развозят его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по всей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поверхности материка и которых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достаточно много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, так что «оранжерейные одеяла» теперь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большие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и почти не имеют атмосферных дыр для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излучения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накопленного Землей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тепла. Превышение критического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числа автомобилей через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несколько лет 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приведет к термической </a:t>
            </a:r>
            <a:r>
              <a:rPr lang="ru-RU" sz="1400" b="1" dirty="0" smtClean="0">
                <a:latin typeface="Arial" pitchFamily="34" charset="0"/>
                <a:ea typeface="Batang" pitchFamily="18" charset="-127"/>
                <a:cs typeface="Arial" pitchFamily="34" charset="0"/>
              </a:rPr>
              <a:t>катастрофе</a:t>
            </a:r>
            <a:r>
              <a:rPr lang="ru-RU" sz="1400" b="1" dirty="0">
                <a:latin typeface="Arial" pitchFamily="34" charset="0"/>
                <a:ea typeface="Batang" pitchFamily="18" charset="-127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26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88668" cy="124326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«Водород-Топливо будущего»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532440" y="6957392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78850"/>
            <a:ext cx="6096678" cy="457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0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-60000">
            <a:off x="1623286" y="656254"/>
            <a:ext cx="5541467" cy="462736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</a:rPr>
              <a:t>Водородный транспорт?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16832"/>
            <a:ext cx="4995862" cy="374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 rot="-60000">
            <a:off x="553017" y="2636664"/>
            <a:ext cx="3048891" cy="263119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Водородный транспорт — это различные транспортные средства, использующие в качестве топлива водород. Это могут быть транспортные средства как с двигателями внутреннего сгорания, так и с водородными топливными элементами.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31764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8072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Сравнение видов топлива.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7529"/>
            <a:ext cx="6014698" cy="443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444208" y="1844824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 – бензин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2 – бензин + продукты его конверсии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3 – бензин + Н2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4 – сжиженный нефтяной газ; </a:t>
            </a:r>
            <a:endParaRPr lang="ru-RU" sz="1400" dirty="0" smtClean="0"/>
          </a:p>
          <a:p>
            <a:r>
              <a:rPr lang="ru-RU" sz="1400" dirty="0" smtClean="0"/>
              <a:t>5 </a:t>
            </a:r>
            <a:r>
              <a:rPr lang="ru-RU" sz="1400" dirty="0"/>
              <a:t>– сжатый природный газ; </a:t>
            </a:r>
            <a:endParaRPr lang="ru-RU" sz="1400" dirty="0" smtClean="0"/>
          </a:p>
          <a:p>
            <a:r>
              <a:rPr lang="ru-RU" sz="1400" dirty="0" smtClean="0"/>
              <a:t>6 </a:t>
            </a:r>
            <a:r>
              <a:rPr lang="ru-RU" sz="1400" dirty="0"/>
              <a:t>– метанол; </a:t>
            </a:r>
            <a:endParaRPr lang="ru-RU" sz="1400" dirty="0" smtClean="0"/>
          </a:p>
          <a:p>
            <a:r>
              <a:rPr lang="ru-RU" sz="1400" dirty="0" smtClean="0"/>
              <a:t>7 </a:t>
            </a:r>
            <a:r>
              <a:rPr lang="ru-RU" sz="1400" dirty="0"/>
              <a:t>– метанол +Н2; </a:t>
            </a:r>
            <a:endParaRPr lang="ru-RU" sz="1400" dirty="0" smtClean="0"/>
          </a:p>
          <a:p>
            <a:r>
              <a:rPr lang="ru-RU" sz="1400" dirty="0" smtClean="0"/>
              <a:t>8 </a:t>
            </a:r>
            <a:r>
              <a:rPr lang="ru-RU" sz="1400" dirty="0"/>
              <a:t>– синтез – газ (Н2 + СО); </a:t>
            </a:r>
            <a:endParaRPr lang="ru-RU" sz="1400" dirty="0" smtClean="0"/>
          </a:p>
          <a:p>
            <a:r>
              <a:rPr lang="ru-RU" sz="1400" dirty="0" smtClean="0"/>
              <a:t>9 </a:t>
            </a:r>
            <a:r>
              <a:rPr lang="ru-RU" sz="1400" dirty="0"/>
              <a:t>– водород (Н2).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47414" y="3445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8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803679" cy="137160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Водородные ДВС.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1647" r="-282" b="24646"/>
          <a:stretch/>
        </p:blipFill>
        <p:spPr>
          <a:xfrm>
            <a:off x="179512" y="1628800"/>
            <a:ext cx="8611221" cy="476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97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0">
            <a:off x="834143" y="579924"/>
            <a:ext cx="3587285" cy="78280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Принцип работы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4966277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2060848"/>
            <a:ext cx="3048891" cy="2779816"/>
          </a:xfrm>
        </p:spPr>
        <p:txBody>
          <a:bodyPr>
            <a:noAutofit/>
          </a:bodyPr>
          <a:lstStyle/>
          <a:p>
            <a:r>
              <a:rPr lang="ru-RU" b="1" dirty="0" smtClean="0"/>
              <a:t>Цикл работы ДВС остается прежним, то есть :</a:t>
            </a:r>
          </a:p>
          <a:p>
            <a:pPr marL="342900" indent="-342900" algn="l">
              <a:buAutoNum type="arabicParenR"/>
            </a:pPr>
            <a:r>
              <a:rPr lang="ru-RU" b="1" dirty="0" smtClean="0"/>
              <a:t>Впуск</a:t>
            </a:r>
            <a:r>
              <a:rPr lang="en-US" b="1" dirty="0" smtClean="0"/>
              <a:t>;</a:t>
            </a:r>
            <a:endParaRPr lang="ru-RU" b="1" dirty="0" smtClean="0"/>
          </a:p>
          <a:p>
            <a:pPr marL="342900" indent="-342900" algn="l">
              <a:buAutoNum type="arabicParenR"/>
            </a:pPr>
            <a:r>
              <a:rPr lang="ru-RU" b="1" dirty="0" smtClean="0"/>
              <a:t>Зажигание</a:t>
            </a:r>
            <a:r>
              <a:rPr lang="en-US" b="1" dirty="0" smtClean="0"/>
              <a:t>;</a:t>
            </a:r>
            <a:endParaRPr lang="ru-RU" b="1" dirty="0" smtClean="0"/>
          </a:p>
          <a:p>
            <a:pPr marL="342900" indent="-342900" algn="l">
              <a:buAutoNum type="arabicParenR"/>
            </a:pPr>
            <a:r>
              <a:rPr lang="ru-RU" b="1" dirty="0" smtClean="0"/>
              <a:t>Рабочий ход</a:t>
            </a:r>
            <a:r>
              <a:rPr lang="en-US" b="1" dirty="0" smtClean="0"/>
              <a:t>;</a:t>
            </a:r>
            <a:endParaRPr lang="ru-RU" b="1" dirty="0" smtClean="0"/>
          </a:p>
          <a:p>
            <a:pPr marL="342900" indent="-342900" algn="l">
              <a:buAutoNum type="arabicParenR"/>
            </a:pPr>
            <a:r>
              <a:rPr lang="ru-RU" b="1" dirty="0" smtClean="0"/>
              <a:t>Выхлоп.</a:t>
            </a:r>
          </a:p>
          <a:p>
            <a:pPr algn="l"/>
            <a:r>
              <a:rPr lang="ru-RU" b="1" dirty="0" smtClean="0"/>
              <a:t>Меняется только рабочее тело ( с бензина на гремучий газ (смесь воздуха с водородом )),а выхлопом становится водяной пар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38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407</TotalTime>
  <Words>894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СПбГПУ ИПММ   Презентация на тему:  «Водород-топливо будущего»    Выполнил: Студент первого курса группы 13604/1  Смирнов Александр      Санкт-Петербург  2013 г.</vt:lpstr>
      <vt:lpstr>Оглавление :</vt:lpstr>
      <vt:lpstr>Немного об экологии.</vt:lpstr>
      <vt:lpstr>Распределение энергии по атмосфере Земли </vt:lpstr>
      <vt:lpstr>«Водород-Топливо будущего»</vt:lpstr>
      <vt:lpstr>Водородный транспорт?</vt:lpstr>
      <vt:lpstr>Сравнение видов топлива.</vt:lpstr>
      <vt:lpstr>Водородные ДВС.</vt:lpstr>
      <vt:lpstr>Принцип работы.</vt:lpstr>
      <vt:lpstr>«Первооткрыватель» </vt:lpstr>
      <vt:lpstr>Франсуа Исаак де Риваз (1725-1829 гг.).</vt:lpstr>
      <vt:lpstr>Двигатели с водородными топливными элементами. </vt:lpstr>
      <vt:lpstr>Принцип Работы.</vt:lpstr>
      <vt:lpstr>Принцип работы топливного элемента .</vt:lpstr>
      <vt:lpstr>Автомобили на водороде: ДВС против топливных элементов. Что же лучше ? </vt:lpstr>
      <vt:lpstr>Сравнительная таблица</vt:lpstr>
      <vt:lpstr>Заключение </vt:lpstr>
      <vt:lpstr>Так кто же победил ? </vt:lpstr>
      <vt:lpstr>Список использованной литературы 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об экологии.</dc:title>
  <dc:creator>Саша</dc:creator>
  <cp:lastModifiedBy>ноунейм</cp:lastModifiedBy>
  <cp:revision>36</cp:revision>
  <dcterms:created xsi:type="dcterms:W3CDTF">2012-04-08T14:53:05Z</dcterms:created>
  <dcterms:modified xsi:type="dcterms:W3CDTF">2013-12-16T21:18:28Z</dcterms:modified>
</cp:coreProperties>
</file>