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781987-DBBC-4AC6-A21D-B78A6B926B46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BD07989-E5F1-4732-9DE0-E7AE460281B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5000" y="908720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5400" dirty="0" smtClean="0"/>
              <a:t>Ядерная медицина. </a:t>
            </a:r>
            <a:endParaRPr lang="ru-R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33056"/>
            <a:ext cx="3059832" cy="27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://alternathistory.org.ua/files/users/user3356/36816067_intro_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4463164" cy="250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29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24936" cy="4114800"/>
          </a:xfrm>
        </p:spPr>
        <p:txBody>
          <a:bodyPr>
            <a:normAutofit/>
          </a:bodyPr>
          <a:lstStyle/>
          <a:p>
            <a:endParaRPr lang="ru-RU" sz="2400" b="1" dirty="0" smtClean="0"/>
          </a:p>
          <a:p>
            <a:pPr marL="0" indent="0">
              <a:buNone/>
            </a:pPr>
            <a:r>
              <a:rPr lang="ru-RU" sz="3600" b="1" u="sng" dirty="0" smtClean="0"/>
              <a:t>Ядерная медицина</a:t>
            </a:r>
            <a:r>
              <a:rPr lang="ru-RU" sz="3600" dirty="0"/>
              <a:t> — раздел клинической </a:t>
            </a:r>
            <a:r>
              <a:rPr lang="ru-RU" sz="3600" dirty="0" smtClean="0"/>
              <a:t>медицины, </a:t>
            </a:r>
            <a:r>
              <a:rPr lang="ru-RU" sz="3600" dirty="0"/>
              <a:t>который занимается применением </a:t>
            </a:r>
            <a:r>
              <a:rPr lang="ru-RU" sz="3600" dirty="0" err="1" smtClean="0"/>
              <a:t>радионуклидн</a:t>
            </a:r>
            <a:r>
              <a:rPr lang="ru-RU" sz="3600" dirty="0" err="1"/>
              <a:t>ы</a:t>
            </a:r>
            <a:r>
              <a:rPr lang="ru-RU" sz="3600" dirty="0" err="1" smtClean="0"/>
              <a:t>х</a:t>
            </a:r>
            <a:r>
              <a:rPr lang="ru-RU" sz="3600" dirty="0" smtClean="0"/>
              <a:t> </a:t>
            </a:r>
            <a:r>
              <a:rPr lang="ru-RU" sz="3600" dirty="0"/>
              <a:t>фармацевтических </a:t>
            </a:r>
            <a:r>
              <a:rPr lang="ru-RU" sz="3600" dirty="0" smtClean="0"/>
              <a:t>препаратов</a:t>
            </a:r>
            <a:r>
              <a:rPr lang="ru-RU" sz="3600" dirty="0"/>
              <a:t> в диагностике и </a:t>
            </a:r>
            <a:r>
              <a:rPr lang="ru-RU" sz="3600" dirty="0" smtClean="0"/>
              <a:t>лечении.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5945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u="sng" dirty="0" smtClean="0"/>
              <a:t>Области применения:</a:t>
            </a: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204864"/>
            <a:ext cx="7924800" cy="4114800"/>
          </a:xfrm>
        </p:spPr>
        <p:txBody>
          <a:bodyPr/>
          <a:lstStyle/>
          <a:p>
            <a:r>
              <a:rPr lang="ru-RU" sz="2800" dirty="0" smtClean="0"/>
              <a:t>Кардиология</a:t>
            </a:r>
          </a:p>
          <a:p>
            <a:r>
              <a:rPr lang="ru-RU" sz="2800" dirty="0" smtClean="0"/>
              <a:t>Онкология</a:t>
            </a:r>
          </a:p>
          <a:p>
            <a:r>
              <a:rPr lang="ru-RU" sz="2800" dirty="0" smtClean="0"/>
              <a:t>Неврология</a:t>
            </a:r>
          </a:p>
          <a:p>
            <a:r>
              <a:rPr lang="ru-RU" sz="2800" dirty="0" smtClean="0"/>
              <a:t>Эндокринология</a:t>
            </a:r>
          </a:p>
          <a:p>
            <a:r>
              <a:rPr lang="ru-RU" sz="2800" dirty="0" err="1" smtClean="0"/>
              <a:t>Пульманология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11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Технологии: 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7924800" cy="4114800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Диагностика:</a:t>
            </a:r>
          </a:p>
          <a:p>
            <a:pPr marL="0" indent="0">
              <a:buNone/>
            </a:pPr>
            <a:r>
              <a:rPr lang="ru-RU" sz="2400" dirty="0" smtClean="0"/>
              <a:t>-</a:t>
            </a:r>
            <a:r>
              <a:rPr lang="ru-RU" sz="3000" dirty="0" err="1" smtClean="0"/>
              <a:t>радиоиммунный</a:t>
            </a:r>
            <a:r>
              <a:rPr lang="ru-RU" sz="3000" dirty="0" smtClean="0"/>
              <a:t> анализ</a:t>
            </a:r>
          </a:p>
          <a:p>
            <a:pPr marL="0" indent="0">
              <a:buNone/>
            </a:pPr>
            <a:r>
              <a:rPr lang="ru-RU" sz="3000" dirty="0" smtClean="0"/>
              <a:t>-</a:t>
            </a:r>
            <a:r>
              <a:rPr lang="ru-RU" sz="3000" dirty="0" err="1" smtClean="0"/>
              <a:t>стинтиграфия</a:t>
            </a:r>
            <a:r>
              <a:rPr lang="ru-RU" sz="3000" dirty="0"/>
              <a:t>	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-однофотонная </a:t>
            </a:r>
            <a:r>
              <a:rPr lang="ru-RU" sz="3000" dirty="0"/>
              <a:t>эмиссионная </a:t>
            </a:r>
            <a:r>
              <a:rPr lang="ru-RU" sz="3000" dirty="0" smtClean="0"/>
              <a:t>компьютерная</a:t>
            </a:r>
          </a:p>
          <a:p>
            <a:pPr marL="0" indent="0">
              <a:buNone/>
            </a:pPr>
            <a:r>
              <a:rPr lang="ru-RU" sz="3000" dirty="0" smtClean="0"/>
              <a:t> </a:t>
            </a:r>
            <a:r>
              <a:rPr lang="ru-RU" sz="3000" dirty="0"/>
              <a:t>томография </a:t>
            </a:r>
            <a:r>
              <a:rPr lang="ru-RU" sz="3000" dirty="0" smtClean="0"/>
              <a:t>	</a:t>
            </a:r>
          </a:p>
          <a:p>
            <a:r>
              <a:rPr lang="ru-RU" sz="3200" dirty="0" smtClean="0"/>
              <a:t>Терапия:</a:t>
            </a:r>
          </a:p>
          <a:p>
            <a:pPr marL="0" indent="0">
              <a:buNone/>
            </a:pPr>
            <a:r>
              <a:rPr lang="ru-RU" sz="3200" dirty="0" smtClean="0"/>
              <a:t>-</a:t>
            </a:r>
            <a:r>
              <a:rPr lang="ru-RU" sz="3000" dirty="0" err="1" smtClean="0"/>
              <a:t>брахитерапия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-лучевая терапия</a:t>
            </a:r>
            <a:endParaRPr lang="ru-RU" sz="3000" dirty="0"/>
          </a:p>
          <a:p>
            <a:pPr marL="0" indent="0">
              <a:buNone/>
            </a:pP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318"/>
            <a:ext cx="428019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488" y="3645024"/>
            <a:ext cx="3339820" cy="252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04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204864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Ядерная медицина в России.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6846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416057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100</TotalTime>
  <Words>27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Горизонт</vt:lpstr>
      <vt:lpstr>Ядерная медицина. </vt:lpstr>
      <vt:lpstr>Презентация PowerPoint</vt:lpstr>
      <vt:lpstr>Области применения:</vt:lpstr>
      <vt:lpstr>Технологии: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Ядерная медицина.</dc:title>
  <dc:creator>User</dc:creator>
  <cp:lastModifiedBy>User</cp:lastModifiedBy>
  <cp:revision>8</cp:revision>
  <dcterms:created xsi:type="dcterms:W3CDTF">2015-05-22T15:05:53Z</dcterms:created>
  <dcterms:modified xsi:type="dcterms:W3CDTF">2015-05-22T16:46:49Z</dcterms:modified>
</cp:coreProperties>
</file>