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7" r:id="rId3"/>
    <p:sldId id="267" r:id="rId4"/>
    <p:sldId id="257" r:id="rId5"/>
    <p:sldId id="258" r:id="rId6"/>
    <p:sldId id="260" r:id="rId7"/>
    <p:sldId id="283" r:id="rId8"/>
    <p:sldId id="289" r:id="rId9"/>
    <p:sldId id="262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0285" autoAdjust="0"/>
  </p:normalViewPr>
  <p:slideViewPr>
    <p:cSldViewPr>
      <p:cViewPr varScale="1">
        <p:scale>
          <a:sx n="70" d="100"/>
          <a:sy n="70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859B5-3E8D-4555-90B6-32B1035370EF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0AE13-4B8D-4388-9DC9-E810385D4C3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457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AE13-4B8D-4388-9DC9-E810385D4C3D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AE13-4B8D-4388-9DC9-E810385D4C3D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/>
              <a:t>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AE13-4B8D-4388-9DC9-E810385D4C3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171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0AE13-4B8D-4388-9DC9-E810385D4C3D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Устройство для изготовления гибкой многослойной трубы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4953000" cy="1752600"/>
          </a:xfrm>
        </p:spPr>
        <p:txBody>
          <a:bodyPr/>
          <a:lstStyle/>
          <a:p>
            <a:r>
              <a:rPr lang="ru-RU" dirty="0" smtClean="0"/>
              <a:t>Прокопенко Анастасия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92696"/>
            <a:ext cx="20882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+mj-lt"/>
                <a:ea typeface="Times New Roman" pitchFamily="18" charset="0"/>
                <a:cs typeface="Segoe UI" pitchFamily="34" charset="0"/>
              </a:rPr>
              <a:t>Выводы</a:t>
            </a:r>
            <a:r>
              <a:rPr kumimoji="0" lang="ru-RU" sz="4000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latin typeface="+mj-lt"/>
                <a:ea typeface="Times New Roman" pitchFamily="18" charset="0"/>
                <a:cs typeface="Segoe UI" pitchFamily="34" charset="0"/>
              </a:rPr>
              <a:t> </a:t>
            </a:r>
            <a:endParaRPr lang="ru-RU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1772816"/>
            <a:ext cx="8208912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>
              <a:spcBef>
                <a:spcPts val="3000"/>
              </a:spcBef>
              <a:buFont typeface="Arial" pitchFamily="34" charset="0"/>
              <a:buChar char="•"/>
            </a:pPr>
            <a:r>
              <a:rPr lang="ru-RU" sz="2800" dirty="0" smtClean="0"/>
              <a:t>Разработка инновационной технологии производства труб</a:t>
            </a:r>
          </a:p>
          <a:p>
            <a:pPr indent="-342900">
              <a:spcBef>
                <a:spcPts val="3000"/>
              </a:spcBef>
              <a:buFont typeface="Arial" pitchFamily="34" charset="0"/>
              <a:buChar char="•"/>
            </a:pPr>
            <a:r>
              <a:rPr lang="ru-RU" sz="2800" dirty="0" smtClean="0"/>
              <a:t>Расширение номенклатуры готовой          продукции</a:t>
            </a:r>
          </a:p>
          <a:p>
            <a:pPr indent="-342900">
              <a:spcBef>
                <a:spcPts val="3000"/>
              </a:spcBef>
              <a:buFont typeface="Arial" pitchFamily="34" charset="0"/>
              <a:buChar char="•"/>
            </a:pPr>
            <a:r>
              <a:rPr lang="ru-RU" sz="2800" dirty="0" smtClean="0"/>
              <a:t>Получение труб с заданными свойствами</a:t>
            </a:r>
          </a:p>
          <a:p>
            <a:pPr>
              <a:spcBef>
                <a:spcPts val="300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229600" cy="1066800"/>
          </a:xfrm>
        </p:spPr>
        <p:txBody>
          <a:bodyPr/>
          <a:lstStyle/>
          <a:p>
            <a:r>
              <a:rPr lang="ru-RU" dirty="0" smtClean="0"/>
              <a:t>Задачи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25112"/>
          </a:xfrm>
        </p:spPr>
        <p:txBody>
          <a:bodyPr/>
          <a:lstStyle/>
          <a:p>
            <a:r>
              <a:rPr lang="ru-RU" dirty="0" smtClean="0"/>
              <a:t>Технология должна быть максимально простой</a:t>
            </a:r>
          </a:p>
          <a:p>
            <a:r>
              <a:rPr lang="ru-RU" dirty="0" smtClean="0"/>
              <a:t>Технология должна быть максимально гибкой</a:t>
            </a:r>
            <a:endParaRPr lang="ru-RU" dirty="0"/>
          </a:p>
        </p:txBody>
      </p:sp>
      <p:pic>
        <p:nvPicPr>
          <p:cNvPr id="4" name="Picture 2" descr="http://www.alkom.perm.ru/images/pict/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3356992"/>
            <a:ext cx="4295403" cy="30208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9396536" cy="1066800"/>
          </a:xfrm>
        </p:spPr>
        <p:txBody>
          <a:bodyPr>
            <a:noAutofit/>
          </a:bodyPr>
          <a:lstStyle/>
          <a:p>
            <a:r>
              <a:rPr lang="ru-RU" dirty="0" smtClean="0"/>
              <a:t>Конкурентные преимущества</a:t>
            </a:r>
            <a:br>
              <a:rPr lang="ru-RU" dirty="0" smtClean="0"/>
            </a:br>
            <a:r>
              <a:rPr lang="ru-RU" dirty="0" smtClean="0"/>
              <a:t>продукта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325112"/>
          </a:xfrm>
        </p:spPr>
        <p:txBody>
          <a:bodyPr/>
          <a:lstStyle/>
          <a:p>
            <a:r>
              <a:rPr lang="ru-RU" dirty="0" smtClean="0"/>
              <a:t>Простота реализации и расширение ассортимента</a:t>
            </a:r>
          </a:p>
          <a:p>
            <a:r>
              <a:rPr lang="ru-RU" dirty="0" smtClean="0"/>
              <a:t>Повышение качества и уменьшение дефектов изготовляемого изделия</a:t>
            </a:r>
          </a:p>
          <a:p>
            <a:r>
              <a:rPr lang="ru-RU" dirty="0" smtClean="0"/>
              <a:t>Снижение время- и трудозатрат, что приводит к увеличению рентабельности технологии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Применение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военной и космической технике</a:t>
            </a:r>
          </a:p>
          <a:p>
            <a:r>
              <a:rPr lang="ru-RU" dirty="0" smtClean="0"/>
              <a:t>В авиации и наземном транспорте </a:t>
            </a:r>
          </a:p>
          <a:p>
            <a:r>
              <a:rPr lang="ru-RU" dirty="0" smtClean="0"/>
              <a:t>В нефтяной и газовой индустрии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Схема изготовления трубы</a:t>
            </a:r>
            <a:endParaRPr lang="ru-RU" dirty="0"/>
          </a:p>
        </p:txBody>
      </p:sp>
      <p:pic>
        <p:nvPicPr>
          <p:cNvPr id="1026" name="Picture 2" descr="процесс 3m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71464"/>
            <a:ext cx="5976664" cy="5062203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11216"/>
            <a:ext cx="8229600" cy="4325112"/>
          </a:xfrm>
        </p:spPr>
        <p:txBody>
          <a:bodyPr/>
          <a:lstStyle/>
          <a:p>
            <a:r>
              <a:rPr lang="ru-RU" dirty="0" smtClean="0"/>
              <a:t>1 – лента</a:t>
            </a:r>
          </a:p>
          <a:p>
            <a:r>
              <a:rPr lang="ru-RU" dirty="0" smtClean="0"/>
              <a:t>2 – </a:t>
            </a:r>
            <a:r>
              <a:rPr lang="ru-RU" dirty="0" err="1" smtClean="0"/>
              <a:t>лентораскладчик</a:t>
            </a:r>
            <a:endParaRPr lang="ru-RU" dirty="0" smtClean="0"/>
          </a:p>
          <a:p>
            <a:r>
              <a:rPr lang="ru-RU" dirty="0" smtClean="0"/>
              <a:t>3 - оправка</a:t>
            </a:r>
          </a:p>
          <a:p>
            <a:r>
              <a:rPr lang="ru-RU" dirty="0" smtClean="0"/>
              <a:t>4 – труба</a:t>
            </a:r>
          </a:p>
          <a:p>
            <a:r>
              <a:rPr lang="ru-RU" dirty="0" smtClean="0"/>
              <a:t>5 – зона сушки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066800"/>
          </a:xfrm>
        </p:spPr>
        <p:txBody>
          <a:bodyPr>
            <a:noAutofit/>
          </a:bodyPr>
          <a:lstStyle/>
          <a:p>
            <a:r>
              <a:rPr lang="ru-RU" dirty="0" smtClean="0"/>
              <a:t>Достоинства метода намотки композиционных материалов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204864"/>
            <a:ext cx="8229600" cy="432511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dirty="0" smtClean="0"/>
              <a:t>достижения необходимой прочности на растяжение волокон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высокая степень автоматизации технологического процесса формирования оболочки</a:t>
            </a:r>
          </a:p>
          <a:p>
            <a:pPr>
              <a:spcAft>
                <a:spcPts val="1200"/>
              </a:spcAft>
            </a:pPr>
            <a:r>
              <a:rPr lang="ru-RU" dirty="0" smtClean="0"/>
              <a:t>возможность укреплять термопластичные трубы и металлические сосуды высокого давления наружными бандажами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4993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7852" y="1268760"/>
            <a:ext cx="4456222" cy="275833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932040" y="1340768"/>
            <a:ext cx="40324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 – станина</a:t>
            </a:r>
            <a:endParaRPr lang="en-US" sz="2000" dirty="0" smtClean="0"/>
          </a:p>
          <a:p>
            <a:r>
              <a:rPr lang="ru-RU" sz="2000" dirty="0" smtClean="0"/>
              <a:t>2</a:t>
            </a:r>
            <a:r>
              <a:rPr lang="en-US" sz="2000" dirty="0" smtClean="0"/>
              <a:t> </a:t>
            </a:r>
            <a:r>
              <a:rPr lang="ru-RU" sz="2000" dirty="0"/>
              <a:t>– </a:t>
            </a:r>
            <a:r>
              <a:rPr lang="ru-RU" sz="2000" dirty="0" smtClean="0"/>
              <a:t>двигатель</a:t>
            </a:r>
          </a:p>
          <a:p>
            <a:r>
              <a:rPr lang="ru-RU" sz="2000" dirty="0"/>
              <a:t>3 – </a:t>
            </a:r>
            <a:r>
              <a:rPr lang="ru-RU" sz="2000" dirty="0" err="1" smtClean="0"/>
              <a:t>лентораскладчик</a:t>
            </a:r>
            <a:endParaRPr lang="ru-RU" sz="2000" dirty="0" smtClean="0"/>
          </a:p>
          <a:p>
            <a:r>
              <a:rPr lang="ru-RU" sz="2000" dirty="0" smtClean="0"/>
              <a:t>4 – </a:t>
            </a:r>
            <a:r>
              <a:rPr lang="ru-RU" sz="2000" dirty="0" err="1" smtClean="0"/>
              <a:t>бабинодержатели</a:t>
            </a:r>
            <a:endParaRPr lang="ru-RU" sz="2000" dirty="0" smtClean="0"/>
          </a:p>
          <a:p>
            <a:r>
              <a:rPr lang="ru-RU" sz="2000" dirty="0" smtClean="0"/>
              <a:t>5 </a:t>
            </a:r>
            <a:r>
              <a:rPr lang="ru-RU" sz="2000" dirty="0"/>
              <a:t>–</a:t>
            </a:r>
            <a:r>
              <a:rPr lang="ru-RU" sz="2000" dirty="0" smtClean="0"/>
              <a:t> паковки</a:t>
            </a:r>
          </a:p>
          <a:p>
            <a:r>
              <a:rPr lang="ru-RU" sz="2000" dirty="0" smtClean="0"/>
              <a:t>6 </a:t>
            </a:r>
            <a:r>
              <a:rPr lang="ru-RU" sz="2000" dirty="0"/>
              <a:t>–</a:t>
            </a:r>
            <a:r>
              <a:rPr lang="ru-RU" sz="2000" dirty="0" smtClean="0"/>
              <a:t> шкив</a:t>
            </a:r>
          </a:p>
          <a:p>
            <a:r>
              <a:rPr lang="ru-RU" sz="2000" dirty="0" smtClean="0"/>
              <a:t>7 </a:t>
            </a:r>
            <a:r>
              <a:rPr lang="ru-RU" sz="2000" dirty="0"/>
              <a:t>– </a:t>
            </a:r>
            <a:r>
              <a:rPr lang="ru-RU" sz="2000" dirty="0" smtClean="0"/>
              <a:t>сложная ременная передача</a:t>
            </a:r>
          </a:p>
          <a:p>
            <a:r>
              <a:rPr lang="ru-RU" sz="2000" dirty="0"/>
              <a:t>8 – </a:t>
            </a:r>
            <a:r>
              <a:rPr lang="ru-RU" sz="2000" dirty="0" smtClean="0"/>
              <a:t>оправка</a:t>
            </a:r>
          </a:p>
          <a:p>
            <a:r>
              <a:rPr lang="ru-RU" sz="2000" dirty="0" smtClean="0"/>
              <a:t>9 – рама</a:t>
            </a:r>
          </a:p>
          <a:p>
            <a:r>
              <a:rPr lang="ru-RU" sz="2000" dirty="0"/>
              <a:t>10 – </a:t>
            </a:r>
            <a:r>
              <a:rPr lang="ru-RU" sz="2000" dirty="0" smtClean="0"/>
              <a:t>натяжной ролик</a:t>
            </a:r>
          </a:p>
          <a:p>
            <a:r>
              <a:rPr lang="ru-RU" sz="2000" dirty="0" smtClean="0"/>
              <a:t>12 – ремень</a:t>
            </a:r>
          </a:p>
          <a:p>
            <a:r>
              <a:rPr lang="ru-RU" sz="2000" dirty="0"/>
              <a:t>13 – 20 – </a:t>
            </a:r>
            <a:r>
              <a:rPr lang="ru-RU" sz="2000" dirty="0" smtClean="0"/>
              <a:t>ролики</a:t>
            </a:r>
          </a:p>
          <a:p>
            <a:r>
              <a:rPr lang="ru-RU" sz="2000" dirty="0" smtClean="0"/>
              <a:t>21 – нагревательный элемент</a:t>
            </a:r>
          </a:p>
          <a:p>
            <a:r>
              <a:rPr lang="ru-RU" sz="2000" dirty="0" smtClean="0"/>
              <a:t>22 – патрубки</a:t>
            </a:r>
          </a:p>
          <a:p>
            <a:r>
              <a:rPr lang="ru-RU" sz="2000" dirty="0" smtClean="0"/>
              <a:t>23 – система вентиляции</a:t>
            </a:r>
          </a:p>
        </p:txBody>
      </p:sp>
      <p:pic>
        <p:nvPicPr>
          <p:cNvPr id="9" name="Рисунок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77072"/>
            <a:ext cx="450054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323528" y="548680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tx2"/>
                </a:solidFill>
                <a:latin typeface="Trebuchet MS" pitchFamily="34" charset="0"/>
              </a:rPr>
              <a:t>Схема установки</a:t>
            </a:r>
            <a:endParaRPr lang="ru-RU" sz="4000" dirty="0">
              <a:solidFill>
                <a:schemeClr val="tx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58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1066800"/>
          </a:xfrm>
        </p:spPr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Нахождение зависимости натяжения намотки от радиуса паковки</a:t>
            </a:r>
          </a:p>
          <a:p>
            <a:r>
              <a:rPr lang="ru-RU" dirty="0" smtClean="0"/>
              <a:t>Подбор устройства для регулирования напряжения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Безымян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268760"/>
            <a:ext cx="6444208" cy="4602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Наматывание ленты на поверхность цилиндрического тела</a:t>
            </a:r>
            <a:endParaRPr lang="ru-RU" sz="3200" dirty="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2228826"/>
            <a:ext cx="1704975" cy="447675"/>
          </a:xfrm>
          <a:prstGeom prst="rect">
            <a:avLst/>
          </a:prstGeom>
          <a:noFill/>
        </p:spPr>
      </p:pic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071" y="3013013"/>
            <a:ext cx="2762250" cy="447675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071" y="3838364"/>
            <a:ext cx="1771650" cy="447675"/>
          </a:xfrm>
          <a:prstGeom prst="rect">
            <a:avLst/>
          </a:prstGeom>
          <a:noFill/>
        </p:spPr>
      </p:pic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071" y="4616274"/>
            <a:ext cx="1028700" cy="447675"/>
          </a:xfrm>
          <a:prstGeom prst="rect">
            <a:avLst/>
          </a:prstGeom>
          <a:noFill/>
        </p:spPr>
      </p:pic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071" y="5286111"/>
            <a:ext cx="4924425" cy="866775"/>
          </a:xfrm>
          <a:prstGeom prst="rect">
            <a:avLst/>
          </a:prstGeom>
          <a:noFill/>
        </p:spPr>
      </p:pic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2843</TotalTime>
  <Words>201</Words>
  <Application>Microsoft Office PowerPoint</Application>
  <PresentationFormat>Экран (4:3)</PresentationFormat>
  <Paragraphs>52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Устройство для изготовления гибкой многослойной трубы </vt:lpstr>
      <vt:lpstr>Задачи исследования</vt:lpstr>
      <vt:lpstr>Конкурентные преимущества продукта</vt:lpstr>
      <vt:lpstr>Применение </vt:lpstr>
      <vt:lpstr>Схема изготовления трубы</vt:lpstr>
      <vt:lpstr>Достоинства метода намотки композиционных материалов</vt:lpstr>
      <vt:lpstr>Слайд 7</vt:lpstr>
      <vt:lpstr>Цели</vt:lpstr>
      <vt:lpstr>Наматывание ленты на поверхность цилиндрического тела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Устройство для изготовления гибкой многослойной трубы</dc:title>
  <dc:creator>Настёна</dc:creator>
  <cp:lastModifiedBy>Настёна</cp:lastModifiedBy>
  <cp:revision>89</cp:revision>
  <dcterms:created xsi:type="dcterms:W3CDTF">2013-11-04T08:31:15Z</dcterms:created>
  <dcterms:modified xsi:type="dcterms:W3CDTF">2013-12-17T00:29:16Z</dcterms:modified>
</cp:coreProperties>
</file>