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6" r:id="rId4"/>
    <p:sldId id="270" r:id="rId5"/>
    <p:sldId id="257" r:id="rId6"/>
    <p:sldId id="273" r:id="rId7"/>
    <p:sldId id="272" r:id="rId8"/>
    <p:sldId id="274" r:id="rId9"/>
    <p:sldId id="275" r:id="rId10"/>
    <p:sldId id="276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5274" autoAdjust="0"/>
  </p:normalViewPr>
  <p:slideViewPr>
    <p:cSldViewPr>
      <p:cViewPr varScale="1">
        <p:scale>
          <a:sx n="110" d="100"/>
          <a:sy n="110" d="100"/>
        </p:scale>
        <p:origin x="582" y="7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12/10/2012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12/10/2012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12/10/2012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12/10/2012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12/10/2012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12/10/2012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12/10/2012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12/10/2012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12/10/2012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12/10/2012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12/10/2012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12/10/2012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12/10/2012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Приложение </a:t>
            </a:r>
            <a:r>
              <a:rPr lang="en-US" dirty="0" smtClean="0"/>
              <a:t>“</a:t>
            </a:r>
            <a:r>
              <a:rPr lang="en-US" dirty="0"/>
              <a:t>B</a:t>
            </a:r>
            <a:r>
              <a:rPr lang="en-US" dirty="0" smtClean="0"/>
              <a:t>alls 2”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Антон Пшенов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Первый вариант приложения</a:t>
            </a:r>
            <a:endParaRPr lang="en-US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9" r="6987" b="8331"/>
          <a:stretch/>
        </p:blipFill>
        <p:spPr>
          <a:xfrm>
            <a:off x="2168476" y="2062830"/>
            <a:ext cx="4896544" cy="3704930"/>
          </a:xfrm>
        </p:spPr>
      </p:pic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	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Создание веб-приложения, наглядно демонстрирующего основные принципы метода молекулярной динамики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44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Выбор программных средсв</a:t>
            </a:r>
            <a:endParaRPr lang="en-US" dirty="0" smtClean="0"/>
          </a:p>
          <a:p>
            <a:r>
              <a:rPr lang="ru-RU" dirty="0" smtClean="0"/>
              <a:t>Выбор физического аппарата</a:t>
            </a:r>
            <a:endParaRPr lang="en-US" dirty="0" smtClean="0"/>
          </a:p>
          <a:p>
            <a:r>
              <a:rPr lang="ru-RU" dirty="0" smtClean="0"/>
              <a:t>Реализация физического аппарата при помощи программных средств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языка</a:t>
            </a:r>
            <a:endParaRPr lang="ru-RU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2" t="15058" r="35436" b="38619"/>
          <a:stretch/>
        </p:blipFill>
        <p:spPr>
          <a:xfrm>
            <a:off x="1937801" y="2593274"/>
            <a:ext cx="5308739" cy="249191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ActionScript</a:t>
            </a:r>
            <a:r>
              <a:rPr lang="en-US" dirty="0" smtClean="0"/>
              <a:t> 3.0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2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пакета 3</a:t>
            </a:r>
            <a:r>
              <a:rPr lang="en-US" dirty="0" smtClean="0"/>
              <a:t>D </a:t>
            </a:r>
            <a:r>
              <a:rPr lang="ru-RU" dirty="0" smtClean="0"/>
              <a:t>графики</a:t>
            </a:r>
            <a:endParaRPr lang="ru-RU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944" b="-15944"/>
          <a:stretch/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Away 3D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919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интегрирования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Leap frog: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bar>
                                    <m:bar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ba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bar>
                                    <m:bar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ba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≠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bar>
                                        <m:bar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ar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</m:ba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p>
                                  </m:sSubSup>
                                </m:e>
                              </m:nary>
                            </m:e>
                            <m:e>
                              <m:sSubSup>
                                <m:sSub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bar>
                                    <m:bar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ba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bar>
                                    <m:bar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ba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bar>
                                    <m:bar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ba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bSup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67" t="-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172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 частиц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Потенциал Леннарда-Джонса: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П</m:t>
                      </m:r>
                      <m:d>
                        <m:dPr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ru-RU" dirty="0" smtClean="0"/>
                  <a:t>Сила взаимодействия</a:t>
                </a:r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ba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ba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bar>
                                <m:bar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ba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П</m:t>
                      </m:r>
                      <m:d>
                        <m:dPr>
                          <m:ctrlP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e>
                      </m:d>
                      <m:bar>
                        <m:bar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ba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67" t="-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110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Освоены возможности пакета 3</a:t>
            </a:r>
            <a:r>
              <a:rPr lang="en-US" dirty="0" smtClean="0"/>
              <a:t>D </a:t>
            </a:r>
            <a:r>
              <a:rPr lang="ru-RU" dirty="0" smtClean="0"/>
              <a:t>графики</a:t>
            </a:r>
          </a:p>
          <a:p>
            <a:r>
              <a:rPr lang="ru-RU" dirty="0" smtClean="0"/>
              <a:t>Возникли проблемы при соединении интегрирующей части программы с графической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397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presentation (widescreen)</Template>
  <TotalTime>0</TotalTime>
  <Words>74</Words>
  <Application>Microsoft Office PowerPoint</Application>
  <PresentationFormat>Custom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Consolas</vt:lpstr>
      <vt:lpstr>Corbel</vt:lpstr>
      <vt:lpstr>Chalkboard 16x9</vt:lpstr>
      <vt:lpstr>Приложение “Balls 2”</vt:lpstr>
      <vt:lpstr>Balls</vt:lpstr>
      <vt:lpstr>Цель </vt:lpstr>
      <vt:lpstr>Задачи</vt:lpstr>
      <vt:lpstr>Выбор языка</vt:lpstr>
      <vt:lpstr>Выбор пакета 3D графики</vt:lpstr>
      <vt:lpstr>Метод интегрирования</vt:lpstr>
      <vt:lpstr>Взаимодействие частиц</vt:lpstr>
      <vt:lpstr>Результаты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2012-12-10T04:33:12Z</dcterms:created>
  <dcterms:modified xsi:type="dcterms:W3CDTF">2012-12-10T08:25:57Z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