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3" r:id="rId6"/>
    <p:sldId id="280" r:id="rId7"/>
    <p:sldId id="261" r:id="rId8"/>
    <p:sldId id="281" r:id="rId9"/>
    <p:sldId id="282" r:id="rId10"/>
    <p:sldId id="283" r:id="rId11"/>
    <p:sldId id="284" r:id="rId12"/>
    <p:sldId id="285" r:id="rId13"/>
    <p:sldId id="286" r:id="rId14"/>
    <p:sldId id="264" r:id="rId15"/>
    <p:sldId id="269" r:id="rId16"/>
    <p:sldId id="268" r:id="rId17"/>
    <p:sldId id="270" r:id="rId18"/>
    <p:sldId id="273" r:id="rId19"/>
    <p:sldId id="275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lzvyagina@gmail.com" initials="t" lastIdx="1" clrIdx="0">
    <p:extLst>
      <p:ext uri="{19B8F6BF-5375-455C-9EA6-DF929625EA0E}">
        <p15:presenceInfo xmlns="" xmlns:p15="http://schemas.microsoft.com/office/powerpoint/2012/main" userId="df236dc38e8e1c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906" y="-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lzvyagina@gmail.com" userId="df236dc38e8e1c15" providerId="LiveId" clId="{67BD4733-1159-43F3-A5C2-5DEB224F195A}"/>
    <pc:docChg chg="undo custSel addSld modSld">
      <pc:chgData name="tlzvyagina@gmail.com" userId="df236dc38e8e1c15" providerId="LiveId" clId="{67BD4733-1159-43F3-A5C2-5DEB224F195A}" dt="2020-05-20T16:58:36.497" v="891" actId="20577"/>
      <pc:docMkLst>
        <pc:docMk/>
      </pc:docMkLst>
      <pc:sldChg chg="modSp mod">
        <pc:chgData name="tlzvyagina@gmail.com" userId="df236dc38e8e1c15" providerId="LiveId" clId="{67BD4733-1159-43F3-A5C2-5DEB224F195A}" dt="2020-05-20T15:54:57.506" v="99" actId="207"/>
        <pc:sldMkLst>
          <pc:docMk/>
          <pc:sldMk cId="1286523089" sldId="269"/>
        </pc:sldMkLst>
        <pc:spChg chg="mod">
          <ac:chgData name="tlzvyagina@gmail.com" userId="df236dc38e8e1c15" providerId="LiveId" clId="{67BD4733-1159-43F3-A5C2-5DEB224F195A}" dt="2020-05-20T15:45:14.152" v="43" actId="1582"/>
          <ac:spMkLst>
            <pc:docMk/>
            <pc:sldMk cId="1286523089" sldId="269"/>
            <ac:spMk id="4" creationId="{44C2AF1B-740D-46BA-B702-1DAA0672641E}"/>
          </ac:spMkLst>
        </pc:spChg>
        <pc:spChg chg="mod">
          <ac:chgData name="tlzvyagina@gmail.com" userId="df236dc38e8e1c15" providerId="LiveId" clId="{67BD4733-1159-43F3-A5C2-5DEB224F195A}" dt="2020-05-20T15:45:20.373" v="44" actId="1582"/>
          <ac:spMkLst>
            <pc:docMk/>
            <pc:sldMk cId="1286523089" sldId="269"/>
            <ac:spMk id="39" creationId="{A72013A6-7AA0-451B-8EBB-8E28F9C13A2C}"/>
          </ac:spMkLst>
        </pc:spChg>
        <pc:spChg chg="mod">
          <ac:chgData name="tlzvyagina@gmail.com" userId="df236dc38e8e1c15" providerId="LiveId" clId="{67BD4733-1159-43F3-A5C2-5DEB224F195A}" dt="2020-05-20T15:45:07.714" v="41" actId="1582"/>
          <ac:spMkLst>
            <pc:docMk/>
            <pc:sldMk cId="1286523089" sldId="269"/>
            <ac:spMk id="41" creationId="{3CB18024-350F-41C3-9C96-397C6976286A}"/>
          </ac:spMkLst>
        </pc:spChg>
        <pc:picChg chg="mod">
          <ac:chgData name="tlzvyagina@gmail.com" userId="df236dc38e8e1c15" providerId="LiveId" clId="{67BD4733-1159-43F3-A5C2-5DEB224F195A}" dt="2020-05-20T15:54:57.506" v="99" actId="207"/>
          <ac:picMkLst>
            <pc:docMk/>
            <pc:sldMk cId="1286523089" sldId="269"/>
            <ac:picMk id="38" creationId="{93A57997-4761-4320-B9DC-9C189DC4A2E8}"/>
          </ac:picMkLst>
        </pc:picChg>
      </pc:sldChg>
      <pc:sldChg chg="addSp delSp modSp add mod">
        <pc:chgData name="tlzvyagina@gmail.com" userId="df236dc38e8e1c15" providerId="LiveId" clId="{67BD4733-1159-43F3-A5C2-5DEB224F195A}" dt="2020-05-20T16:44:56.132" v="527" actId="20577"/>
        <pc:sldMkLst>
          <pc:docMk/>
          <pc:sldMk cId="3301282946" sldId="270"/>
        </pc:sldMkLst>
        <pc:spChg chg="del">
          <ac:chgData name="tlzvyagina@gmail.com" userId="df236dc38e8e1c15" providerId="LiveId" clId="{67BD4733-1159-43F3-A5C2-5DEB224F195A}" dt="2020-05-20T15:40:03.073" v="2" actId="478"/>
          <ac:spMkLst>
            <pc:docMk/>
            <pc:sldMk cId="3301282946" sldId="270"/>
            <ac:spMk id="4" creationId="{44C2AF1B-740D-46BA-B702-1DAA0672641E}"/>
          </ac:spMkLst>
        </pc:spChg>
        <pc:spChg chg="del mod topLvl">
          <ac:chgData name="tlzvyagina@gmail.com" userId="df236dc38e8e1c15" providerId="LiveId" clId="{67BD4733-1159-43F3-A5C2-5DEB224F195A}" dt="2020-05-20T15:40:04.922" v="5" actId="478"/>
          <ac:spMkLst>
            <pc:docMk/>
            <pc:sldMk cId="3301282946" sldId="270"/>
            <ac:spMk id="5" creationId="{1BB8B36A-555A-4FA1-9079-B40E552ED627}"/>
          </ac:spMkLst>
        </pc:spChg>
        <pc:spChg chg="del mod">
          <ac:chgData name="tlzvyagina@gmail.com" userId="df236dc38e8e1c15" providerId="LiveId" clId="{67BD4733-1159-43F3-A5C2-5DEB224F195A}" dt="2020-05-20T15:40:03.905" v="4" actId="478"/>
          <ac:spMkLst>
            <pc:docMk/>
            <pc:sldMk cId="3301282946" sldId="270"/>
            <ac:spMk id="7" creationId="{7E15548A-695A-4388-A1BD-DB97F9CA0C4E}"/>
          </ac:spMkLst>
        </pc:spChg>
        <pc:spChg chg="del mod topLvl">
          <ac:chgData name="tlzvyagina@gmail.com" userId="df236dc38e8e1c15" providerId="LiveId" clId="{67BD4733-1159-43F3-A5C2-5DEB224F195A}" dt="2020-05-20T15:40:06.194" v="6" actId="478"/>
          <ac:spMkLst>
            <pc:docMk/>
            <pc:sldMk cId="3301282946" sldId="270"/>
            <ac:spMk id="8" creationId="{D338DC35-30F1-490D-8E94-814648A025EF}"/>
          </ac:spMkLst>
        </pc:spChg>
        <pc:spChg chg="del">
          <ac:chgData name="tlzvyagina@gmail.com" userId="df236dc38e8e1c15" providerId="LiveId" clId="{67BD4733-1159-43F3-A5C2-5DEB224F195A}" dt="2020-05-20T15:40:17.806" v="22" actId="478"/>
          <ac:spMkLst>
            <pc:docMk/>
            <pc:sldMk cId="3301282946" sldId="270"/>
            <ac:spMk id="9" creationId="{BEC35B4E-D269-4873-B961-3DCE7C6AE1DF}"/>
          </ac:spMkLst>
        </pc:spChg>
        <pc:spChg chg="del">
          <ac:chgData name="tlzvyagina@gmail.com" userId="df236dc38e8e1c15" providerId="LiveId" clId="{67BD4733-1159-43F3-A5C2-5DEB224F195A}" dt="2020-05-20T15:40:19.046" v="23" actId="478"/>
          <ac:spMkLst>
            <pc:docMk/>
            <pc:sldMk cId="3301282946" sldId="270"/>
            <ac:spMk id="10" creationId="{DD2D3496-3BA8-4101-93C0-BAE0938A061F}"/>
          </ac:spMkLst>
        </pc:spChg>
        <pc:spChg chg="del">
          <ac:chgData name="tlzvyagina@gmail.com" userId="df236dc38e8e1c15" providerId="LiveId" clId="{67BD4733-1159-43F3-A5C2-5DEB224F195A}" dt="2020-05-20T15:40:20.345" v="24" actId="478"/>
          <ac:spMkLst>
            <pc:docMk/>
            <pc:sldMk cId="3301282946" sldId="270"/>
            <ac:spMk id="13" creationId="{C8C71D34-E4FC-430A-9060-C96C09E23F2E}"/>
          </ac:spMkLst>
        </pc:spChg>
        <pc:spChg chg="del mod">
          <ac:chgData name="tlzvyagina@gmail.com" userId="df236dc38e8e1c15" providerId="LiveId" clId="{67BD4733-1159-43F3-A5C2-5DEB224F195A}" dt="2020-05-20T15:40:17.030" v="21" actId="478"/>
          <ac:spMkLst>
            <pc:docMk/>
            <pc:sldMk cId="3301282946" sldId="270"/>
            <ac:spMk id="15" creationId="{991D652E-30BB-4F4B-A3D9-A48C4FB6C967}"/>
          </ac:spMkLst>
        </pc:spChg>
        <pc:spChg chg="mod">
          <ac:chgData name="tlzvyagina@gmail.com" userId="df236dc38e8e1c15" providerId="LiveId" clId="{67BD4733-1159-43F3-A5C2-5DEB224F195A}" dt="2020-05-20T15:40:31.747" v="27" actId="20577"/>
          <ac:spMkLst>
            <pc:docMk/>
            <pc:sldMk cId="3301282946" sldId="270"/>
            <ac:spMk id="19" creationId="{6D53EA5B-7DBA-47BC-BFD6-3A78B07ACABB}"/>
          </ac:spMkLst>
        </pc:spChg>
        <pc:spChg chg="mod">
          <ac:chgData name="tlzvyagina@gmail.com" userId="df236dc38e8e1c15" providerId="LiveId" clId="{67BD4733-1159-43F3-A5C2-5DEB224F195A}" dt="2020-05-20T15:40:59.968" v="40" actId="20577"/>
          <ac:spMkLst>
            <pc:docMk/>
            <pc:sldMk cId="3301282946" sldId="270"/>
            <ac:spMk id="20" creationId="{F1325ED2-6C55-4EC4-9EC2-AFF281C6CAEE}"/>
          </ac:spMkLst>
        </pc:spChg>
        <pc:spChg chg="add mod">
          <ac:chgData name="tlzvyagina@gmail.com" userId="df236dc38e8e1c15" providerId="LiveId" clId="{67BD4733-1159-43F3-A5C2-5DEB224F195A}" dt="2020-05-20T16:44:56.132" v="527" actId="20577"/>
          <ac:spMkLst>
            <pc:docMk/>
            <pc:sldMk cId="3301282946" sldId="270"/>
            <ac:spMk id="21" creationId="{E1582B6C-218A-451B-8913-4CA57EC05CEB}"/>
          </ac:spMkLst>
        </pc:spChg>
        <pc:spChg chg="add mod">
          <ac:chgData name="tlzvyagina@gmail.com" userId="df236dc38e8e1c15" providerId="LiveId" clId="{67BD4733-1159-43F3-A5C2-5DEB224F195A}" dt="2020-05-20T15:50:00.884" v="59" actId="14100"/>
          <ac:spMkLst>
            <pc:docMk/>
            <pc:sldMk cId="3301282946" sldId="270"/>
            <ac:spMk id="27" creationId="{3F791DAD-8286-476C-90E1-4F84292735E6}"/>
          </ac:spMkLst>
        </pc:spChg>
        <pc:spChg chg="del mod">
          <ac:chgData name="tlzvyagina@gmail.com" userId="df236dc38e8e1c15" providerId="LiveId" clId="{67BD4733-1159-43F3-A5C2-5DEB224F195A}" dt="2020-05-20T15:40:10.993" v="15" actId="478"/>
          <ac:spMkLst>
            <pc:docMk/>
            <pc:sldMk cId="3301282946" sldId="270"/>
            <ac:spMk id="32" creationId="{92BD6E01-CE23-44C4-B861-6ECF43C77FBE}"/>
          </ac:spMkLst>
        </pc:spChg>
        <pc:spChg chg="del mod">
          <ac:chgData name="tlzvyagina@gmail.com" userId="df236dc38e8e1c15" providerId="LiveId" clId="{67BD4733-1159-43F3-A5C2-5DEB224F195A}" dt="2020-05-20T15:40:12.407" v="16" actId="478"/>
          <ac:spMkLst>
            <pc:docMk/>
            <pc:sldMk cId="3301282946" sldId="270"/>
            <ac:spMk id="33" creationId="{F3FFC57C-2B10-4A69-AD74-DB28160AC737}"/>
          </ac:spMkLst>
        </pc:spChg>
        <pc:spChg chg="del">
          <ac:chgData name="tlzvyagina@gmail.com" userId="df236dc38e8e1c15" providerId="LiveId" clId="{67BD4733-1159-43F3-A5C2-5DEB224F195A}" dt="2020-05-20T15:40:09.343" v="11" actId="478"/>
          <ac:spMkLst>
            <pc:docMk/>
            <pc:sldMk cId="3301282946" sldId="270"/>
            <ac:spMk id="34" creationId="{7788F7F3-8BA3-4037-8ABC-C3CB96D66E7D}"/>
          </ac:spMkLst>
        </pc:spChg>
        <pc:spChg chg="add mod">
          <ac:chgData name="tlzvyagina@gmail.com" userId="df236dc38e8e1c15" providerId="LiveId" clId="{67BD4733-1159-43F3-A5C2-5DEB224F195A}" dt="2020-05-20T15:57:46.943" v="129"/>
          <ac:spMkLst>
            <pc:docMk/>
            <pc:sldMk cId="3301282946" sldId="270"/>
            <ac:spMk id="36" creationId="{39383923-C432-4A2A-A94B-C64A60DF4AD5}"/>
          </ac:spMkLst>
        </pc:spChg>
        <pc:spChg chg="del">
          <ac:chgData name="tlzvyagina@gmail.com" userId="df236dc38e8e1c15" providerId="LiveId" clId="{67BD4733-1159-43F3-A5C2-5DEB224F195A}" dt="2020-05-20T15:40:15.839" v="19" actId="478"/>
          <ac:spMkLst>
            <pc:docMk/>
            <pc:sldMk cId="3301282946" sldId="270"/>
            <ac:spMk id="39" creationId="{A72013A6-7AA0-451B-8EBB-8E28F9C13A2C}"/>
          </ac:spMkLst>
        </pc:spChg>
        <pc:spChg chg="del">
          <ac:chgData name="tlzvyagina@gmail.com" userId="df236dc38e8e1c15" providerId="LiveId" clId="{67BD4733-1159-43F3-A5C2-5DEB224F195A}" dt="2020-05-20T15:40:08.677" v="10" actId="478"/>
          <ac:spMkLst>
            <pc:docMk/>
            <pc:sldMk cId="3301282946" sldId="270"/>
            <ac:spMk id="41" creationId="{3CB18024-350F-41C3-9C96-397C6976286A}"/>
          </ac:spMkLst>
        </pc:spChg>
        <pc:grpChg chg="del mod">
          <ac:chgData name="tlzvyagina@gmail.com" userId="df236dc38e8e1c15" providerId="LiveId" clId="{67BD4733-1159-43F3-A5C2-5DEB224F195A}" dt="2020-05-20T15:40:04.922" v="5" actId="478"/>
          <ac:grpSpMkLst>
            <pc:docMk/>
            <pc:sldMk cId="3301282946" sldId="270"/>
            <ac:grpSpMk id="23" creationId="{26930AD7-4E67-495C-A3E3-88DBC41A574E}"/>
          </ac:grpSpMkLst>
        </pc:grpChg>
        <pc:picChg chg="del">
          <ac:chgData name="tlzvyagina@gmail.com" userId="df236dc38e8e1c15" providerId="LiveId" clId="{67BD4733-1159-43F3-A5C2-5DEB224F195A}" dt="2020-05-20T15:40:00.997" v="1" actId="478"/>
          <ac:picMkLst>
            <pc:docMk/>
            <pc:sldMk cId="3301282946" sldId="270"/>
            <ac:picMk id="3" creationId="{76C52803-9E67-4134-AC03-D1D981C7EF51}"/>
          </ac:picMkLst>
        </pc:picChg>
        <pc:picChg chg="add del mod">
          <ac:chgData name="tlzvyagina@gmail.com" userId="df236dc38e8e1c15" providerId="LiveId" clId="{67BD4733-1159-43F3-A5C2-5DEB224F195A}" dt="2020-05-20T15:57:46.256" v="128" actId="478"/>
          <ac:picMkLst>
            <pc:docMk/>
            <pc:sldMk cId="3301282946" sldId="270"/>
            <ac:picMk id="6" creationId="{700BA134-2388-493F-9E08-71E761D86221}"/>
          </ac:picMkLst>
        </pc:picChg>
        <pc:picChg chg="del">
          <ac:chgData name="tlzvyagina@gmail.com" userId="df236dc38e8e1c15" providerId="LiveId" clId="{67BD4733-1159-43F3-A5C2-5DEB224F195A}" dt="2020-05-20T15:40:12.808" v="17" actId="478"/>
          <ac:picMkLst>
            <pc:docMk/>
            <pc:sldMk cId="3301282946" sldId="270"/>
            <ac:picMk id="12" creationId="{925D9874-DF25-42F1-A898-FC3F9488BAFD}"/>
          </ac:picMkLst>
        </pc:picChg>
        <pc:picChg chg="add mod ord modCrop">
          <ac:chgData name="tlzvyagina@gmail.com" userId="df236dc38e8e1c15" providerId="LiveId" clId="{67BD4733-1159-43F3-A5C2-5DEB224F195A}" dt="2020-05-20T15:58:31.663" v="164" actId="1037"/>
          <ac:picMkLst>
            <pc:docMk/>
            <pc:sldMk cId="3301282946" sldId="270"/>
            <ac:picMk id="30" creationId="{AF370855-4EB7-480D-8036-F7199BC1DBA2}"/>
          </ac:picMkLst>
        </pc:picChg>
        <pc:picChg chg="add del mod ord">
          <ac:chgData name="tlzvyagina@gmail.com" userId="df236dc38e8e1c15" providerId="LiveId" clId="{67BD4733-1159-43F3-A5C2-5DEB224F195A}" dt="2020-05-20T15:50:53.381" v="75" actId="478"/>
          <ac:picMkLst>
            <pc:docMk/>
            <pc:sldMk cId="3301282946" sldId="270"/>
            <ac:picMk id="31" creationId="{4ED8D045-55CC-4777-AF90-6711B6E16819}"/>
          </ac:picMkLst>
        </pc:picChg>
        <pc:picChg chg="add mod">
          <ac:chgData name="tlzvyagina@gmail.com" userId="df236dc38e8e1c15" providerId="LiveId" clId="{67BD4733-1159-43F3-A5C2-5DEB224F195A}" dt="2020-05-20T15:57:46.943" v="129"/>
          <ac:picMkLst>
            <pc:docMk/>
            <pc:sldMk cId="3301282946" sldId="270"/>
            <ac:picMk id="35" creationId="{ECC1FCD9-4294-41E8-B971-49E16AFFB2C5}"/>
          </ac:picMkLst>
        </pc:picChg>
        <pc:picChg chg="del">
          <ac:chgData name="tlzvyagina@gmail.com" userId="df236dc38e8e1c15" providerId="LiveId" clId="{67BD4733-1159-43F3-A5C2-5DEB224F195A}" dt="2020-05-20T15:40:06.863" v="7" actId="478"/>
          <ac:picMkLst>
            <pc:docMk/>
            <pc:sldMk cId="3301282946" sldId="270"/>
            <ac:picMk id="37" creationId="{A940E78C-D99B-4A94-97EC-3DC2038F361D}"/>
          </ac:picMkLst>
        </pc:picChg>
        <pc:picChg chg="del">
          <ac:chgData name="tlzvyagina@gmail.com" userId="df236dc38e8e1c15" providerId="LiveId" clId="{67BD4733-1159-43F3-A5C2-5DEB224F195A}" dt="2020-05-20T15:40:15.052" v="18" actId="478"/>
          <ac:picMkLst>
            <pc:docMk/>
            <pc:sldMk cId="3301282946" sldId="270"/>
            <ac:picMk id="38" creationId="{93A57997-4761-4320-B9DC-9C189DC4A2E8}"/>
          </ac:picMkLst>
        </pc:picChg>
        <pc:picChg chg="del">
          <ac:chgData name="tlzvyagina@gmail.com" userId="df236dc38e8e1c15" providerId="LiveId" clId="{67BD4733-1159-43F3-A5C2-5DEB224F195A}" dt="2020-05-20T15:40:07.461" v="8" actId="478"/>
          <ac:picMkLst>
            <pc:docMk/>
            <pc:sldMk cId="3301282946" sldId="270"/>
            <ac:picMk id="42" creationId="{8DDE84C1-4D64-4031-81FB-283D93E57D10}"/>
          </ac:picMkLst>
        </pc:picChg>
        <pc:picChg chg="del">
          <ac:chgData name="tlzvyagina@gmail.com" userId="df236dc38e8e1c15" providerId="LiveId" clId="{67BD4733-1159-43F3-A5C2-5DEB224F195A}" dt="2020-05-20T15:40:07.903" v="9" actId="478"/>
          <ac:picMkLst>
            <pc:docMk/>
            <pc:sldMk cId="3301282946" sldId="270"/>
            <ac:picMk id="43" creationId="{AED493AB-A615-434E-B76C-5264F1F69E24}"/>
          </ac:picMkLst>
        </pc:picChg>
        <pc:cxnChg chg="add">
          <ac:chgData name="tlzvyagina@gmail.com" userId="df236dc38e8e1c15" providerId="LiveId" clId="{67BD4733-1159-43F3-A5C2-5DEB224F195A}" dt="2020-05-20T15:57:58.508" v="130" actId="11529"/>
          <ac:cxnSpMkLst>
            <pc:docMk/>
            <pc:sldMk cId="3301282946" sldId="270"/>
            <ac:cxnSpMk id="17" creationId="{40C2B214-40BD-4604-A968-21A30F8E7B51}"/>
          </ac:cxnSpMkLst>
        </pc:cxnChg>
      </pc:sldChg>
      <pc:sldChg chg="addSp delSp modSp add mod">
        <pc:chgData name="tlzvyagina@gmail.com" userId="df236dc38e8e1c15" providerId="LiveId" clId="{67BD4733-1159-43F3-A5C2-5DEB224F195A}" dt="2020-05-20T16:45:15.828" v="534" actId="20577"/>
        <pc:sldMkLst>
          <pc:docMk/>
          <pc:sldMk cId="3231970463" sldId="271"/>
        </pc:sldMkLst>
        <pc:spChg chg="add mod">
          <ac:chgData name="tlzvyagina@gmail.com" userId="df236dc38e8e1c15" providerId="LiveId" clId="{67BD4733-1159-43F3-A5C2-5DEB224F195A}" dt="2020-05-20T15:57:08.035" v="124"/>
          <ac:spMkLst>
            <pc:docMk/>
            <pc:sldMk cId="3231970463" sldId="271"/>
            <ac:spMk id="13" creationId="{8DD5B137-874F-4431-A54A-23F654B1EE65}"/>
          </ac:spMkLst>
        </pc:spChg>
        <pc:spChg chg="add mod">
          <ac:chgData name="tlzvyagina@gmail.com" userId="df236dc38e8e1c15" providerId="LiveId" clId="{67BD4733-1159-43F3-A5C2-5DEB224F195A}" dt="2020-05-20T16:45:15.828" v="534" actId="20577"/>
          <ac:spMkLst>
            <pc:docMk/>
            <pc:sldMk cId="3231970463" sldId="271"/>
            <ac:spMk id="17" creationId="{3BA6331A-0587-48E6-A65F-A8D28F1F64DF}"/>
          </ac:spMkLst>
        </pc:spChg>
        <pc:spChg chg="mod">
          <ac:chgData name="tlzvyagina@gmail.com" userId="df236dc38e8e1c15" providerId="LiveId" clId="{67BD4733-1159-43F3-A5C2-5DEB224F195A}" dt="2020-05-20T16:00:16.162" v="221" actId="20577"/>
          <ac:spMkLst>
            <pc:docMk/>
            <pc:sldMk cId="3231970463" sldId="271"/>
            <ac:spMk id="19" creationId="{6D53EA5B-7DBA-47BC-BFD6-3A78B07ACABB}"/>
          </ac:spMkLst>
        </pc:spChg>
        <pc:picChg chg="del">
          <ac:chgData name="tlzvyagina@gmail.com" userId="df236dc38e8e1c15" providerId="LiveId" clId="{67BD4733-1159-43F3-A5C2-5DEB224F195A}" dt="2020-05-20T15:57:07.604" v="123" actId="478"/>
          <ac:picMkLst>
            <pc:docMk/>
            <pc:sldMk cId="3231970463" sldId="271"/>
            <ac:picMk id="6" creationId="{700BA134-2388-493F-9E08-71E761D86221}"/>
          </ac:picMkLst>
        </pc:picChg>
        <pc:picChg chg="add mod">
          <ac:chgData name="tlzvyagina@gmail.com" userId="df236dc38e8e1c15" providerId="LiveId" clId="{67BD4733-1159-43F3-A5C2-5DEB224F195A}" dt="2020-05-20T15:58:41.760" v="191" actId="1038"/>
          <ac:picMkLst>
            <pc:docMk/>
            <pc:sldMk cId="3231970463" sldId="271"/>
            <ac:picMk id="10" creationId="{7CD97E29-2544-45D4-97FD-3CE1FD613442}"/>
          </ac:picMkLst>
        </pc:picChg>
        <pc:picChg chg="add mod">
          <ac:chgData name="tlzvyagina@gmail.com" userId="df236dc38e8e1c15" providerId="LiveId" clId="{67BD4733-1159-43F3-A5C2-5DEB224F195A}" dt="2020-05-20T15:57:08.035" v="124"/>
          <ac:picMkLst>
            <pc:docMk/>
            <pc:sldMk cId="3231970463" sldId="271"/>
            <ac:picMk id="12" creationId="{DC3D5141-EC03-483B-9DF7-87DEFC9462F3}"/>
          </ac:picMkLst>
        </pc:picChg>
        <pc:cxnChg chg="add del mod">
          <ac:chgData name="tlzvyagina@gmail.com" userId="df236dc38e8e1c15" providerId="LiveId" clId="{67BD4733-1159-43F3-A5C2-5DEB224F195A}" dt="2020-05-20T15:57:26.993" v="126" actId="478"/>
          <ac:cxnSpMkLst>
            <pc:docMk/>
            <pc:sldMk cId="3231970463" sldId="271"/>
            <ac:cxnSpMk id="3" creationId="{E198F64F-A428-45EC-AF01-6E9DC33EBF9A}"/>
          </ac:cxnSpMkLst>
        </pc:cxnChg>
        <pc:cxnChg chg="add">
          <ac:chgData name="tlzvyagina@gmail.com" userId="df236dc38e8e1c15" providerId="LiveId" clId="{67BD4733-1159-43F3-A5C2-5DEB224F195A}" dt="2020-05-20T15:57:41.945" v="127" actId="11529"/>
          <ac:cxnSpMkLst>
            <pc:docMk/>
            <pc:sldMk cId="3231970463" sldId="271"/>
            <ac:cxnSpMk id="5" creationId="{3AC1D689-9A7B-4CA2-B621-E002E2BCF0EA}"/>
          </ac:cxnSpMkLst>
        </pc:cxnChg>
      </pc:sldChg>
      <pc:sldChg chg="addSp delSp modSp add mod">
        <pc:chgData name="tlzvyagina@gmail.com" userId="df236dc38e8e1c15" providerId="LiveId" clId="{67BD4733-1159-43F3-A5C2-5DEB224F195A}" dt="2020-05-20T16:45:32.817" v="542" actId="20577"/>
        <pc:sldMkLst>
          <pc:docMk/>
          <pc:sldMk cId="3497748248" sldId="272"/>
        </pc:sldMkLst>
        <pc:spChg chg="add mod">
          <ac:chgData name="tlzvyagina@gmail.com" userId="df236dc38e8e1c15" providerId="LiveId" clId="{67BD4733-1159-43F3-A5C2-5DEB224F195A}" dt="2020-05-20T15:56:52.960" v="122" actId="1037"/>
          <ac:spMkLst>
            <pc:docMk/>
            <pc:sldMk cId="3497748248" sldId="272"/>
            <ac:spMk id="4" creationId="{57C089D6-26D5-457D-A44D-7C4C007A5D18}"/>
          </ac:spMkLst>
        </pc:spChg>
        <pc:spChg chg="add mod">
          <ac:chgData name="tlzvyagina@gmail.com" userId="df236dc38e8e1c15" providerId="LiveId" clId="{67BD4733-1159-43F3-A5C2-5DEB224F195A}" dt="2020-05-20T16:45:32.817" v="542" actId="20577"/>
          <ac:spMkLst>
            <pc:docMk/>
            <pc:sldMk cId="3497748248" sldId="272"/>
            <ac:spMk id="15" creationId="{830BD605-6663-459A-B49B-5290476CB596}"/>
          </ac:spMkLst>
        </pc:spChg>
        <pc:spChg chg="mod">
          <ac:chgData name="tlzvyagina@gmail.com" userId="df236dc38e8e1c15" providerId="LiveId" clId="{67BD4733-1159-43F3-A5C2-5DEB224F195A}" dt="2020-05-20T16:00:18.881" v="223" actId="20577"/>
          <ac:spMkLst>
            <pc:docMk/>
            <pc:sldMk cId="3497748248" sldId="272"/>
            <ac:spMk id="19" creationId="{6D53EA5B-7DBA-47BC-BFD6-3A78B07ACABB}"/>
          </ac:spMkLst>
        </pc:spChg>
        <pc:picChg chg="mod">
          <ac:chgData name="tlzvyagina@gmail.com" userId="df236dc38e8e1c15" providerId="LiveId" clId="{67BD4733-1159-43F3-A5C2-5DEB224F195A}" dt="2020-05-20T15:55:29.147" v="102" actId="14100"/>
          <ac:picMkLst>
            <pc:docMk/>
            <pc:sldMk cId="3497748248" sldId="272"/>
            <ac:picMk id="6" creationId="{700BA134-2388-493F-9E08-71E761D86221}"/>
          </ac:picMkLst>
        </pc:picChg>
        <pc:picChg chg="add mod ord">
          <ac:chgData name="tlzvyagina@gmail.com" userId="df236dc38e8e1c15" providerId="LiveId" clId="{67BD4733-1159-43F3-A5C2-5DEB224F195A}" dt="2020-05-20T15:58:48.980" v="210" actId="1037"/>
          <ac:picMkLst>
            <pc:docMk/>
            <pc:sldMk cId="3497748248" sldId="272"/>
            <ac:picMk id="10" creationId="{2965EC88-B4C0-4B0E-9633-8DF43BD4508C}"/>
          </ac:picMkLst>
        </pc:picChg>
        <pc:picChg chg="del">
          <ac:chgData name="tlzvyagina@gmail.com" userId="df236dc38e8e1c15" providerId="LiveId" clId="{67BD4733-1159-43F3-A5C2-5DEB224F195A}" dt="2020-05-20T15:58:53.226" v="211" actId="478"/>
          <ac:picMkLst>
            <pc:docMk/>
            <pc:sldMk cId="3497748248" sldId="272"/>
            <ac:picMk id="30" creationId="{AF370855-4EB7-480D-8036-F7199BC1DBA2}"/>
          </ac:picMkLst>
        </pc:picChg>
        <pc:cxnChg chg="add">
          <ac:chgData name="tlzvyagina@gmail.com" userId="df236dc38e8e1c15" providerId="LiveId" clId="{67BD4733-1159-43F3-A5C2-5DEB224F195A}" dt="2020-05-20T15:55:43.779" v="104" actId="11529"/>
          <ac:cxnSpMkLst>
            <pc:docMk/>
            <pc:sldMk cId="3497748248" sldId="272"/>
            <ac:cxnSpMk id="3" creationId="{37F84898-ECF0-4464-9B57-087433CEEB6D}"/>
          </ac:cxnSpMkLst>
        </pc:cxnChg>
      </pc:sldChg>
      <pc:sldChg chg="addSp delSp modSp add mod">
        <pc:chgData name="tlzvyagina@gmail.com" userId="df236dc38e8e1c15" providerId="LiveId" clId="{67BD4733-1159-43F3-A5C2-5DEB224F195A}" dt="2020-05-20T16:44:16.568" v="515" actId="20577"/>
        <pc:sldMkLst>
          <pc:docMk/>
          <pc:sldMk cId="1021254712" sldId="273"/>
        </pc:sldMkLst>
        <pc:spChg chg="mod">
          <ac:chgData name="tlzvyagina@gmail.com" userId="df236dc38e8e1c15" providerId="LiveId" clId="{67BD4733-1159-43F3-A5C2-5DEB224F195A}" dt="2020-05-20T16:00:21.630" v="225" actId="20577"/>
          <ac:spMkLst>
            <pc:docMk/>
            <pc:sldMk cId="1021254712" sldId="273"/>
            <ac:spMk id="19" creationId="{6D53EA5B-7DBA-47BC-BFD6-3A78B07ACABB}"/>
          </ac:spMkLst>
        </pc:spChg>
        <pc:graphicFrameChg chg="add mod modGraphic">
          <ac:chgData name="tlzvyagina@gmail.com" userId="df236dc38e8e1c15" providerId="LiveId" clId="{67BD4733-1159-43F3-A5C2-5DEB224F195A}" dt="2020-05-20T16:44:16.568" v="515" actId="20577"/>
          <ac:graphicFrameMkLst>
            <pc:docMk/>
            <pc:sldMk cId="1021254712" sldId="273"/>
            <ac:graphicFrameMk id="12" creationId="{70E89E15-716F-4561-9A9A-5FDDB84B9F82}"/>
          </ac:graphicFrameMkLst>
        </pc:graphicFrameChg>
        <pc:picChg chg="del">
          <ac:chgData name="tlzvyagina@gmail.com" userId="df236dc38e8e1c15" providerId="LiveId" clId="{67BD4733-1159-43F3-A5C2-5DEB224F195A}" dt="2020-05-20T15:52:56.271" v="93" actId="478"/>
          <ac:picMkLst>
            <pc:docMk/>
            <pc:sldMk cId="1021254712" sldId="273"/>
            <ac:picMk id="6" creationId="{700BA134-2388-493F-9E08-71E761D86221}"/>
          </ac:picMkLst>
        </pc:picChg>
        <pc:picChg chg="add mod">
          <ac:chgData name="tlzvyagina@gmail.com" userId="df236dc38e8e1c15" providerId="LiveId" clId="{67BD4733-1159-43F3-A5C2-5DEB224F195A}" dt="2020-05-20T16:07:58.304" v="488" actId="1036"/>
          <ac:picMkLst>
            <pc:docMk/>
            <pc:sldMk cId="1021254712" sldId="273"/>
            <ac:picMk id="10" creationId="{CA3EEBD3-2C58-446C-9761-6728ED6565A9}"/>
          </ac:picMkLst>
        </pc:picChg>
        <pc:picChg chg="del">
          <ac:chgData name="tlzvyagina@gmail.com" userId="df236dc38e8e1c15" providerId="LiveId" clId="{67BD4733-1159-43F3-A5C2-5DEB224F195A}" dt="2020-05-20T15:52:56.787" v="94" actId="478"/>
          <ac:picMkLst>
            <pc:docMk/>
            <pc:sldMk cId="1021254712" sldId="273"/>
            <ac:picMk id="30" creationId="{AF370855-4EB7-480D-8036-F7199BC1DBA2}"/>
          </ac:picMkLst>
        </pc:picChg>
      </pc:sldChg>
      <pc:sldChg chg="addSp delSp modSp add mod">
        <pc:chgData name="tlzvyagina@gmail.com" userId="df236dc38e8e1c15" providerId="LiveId" clId="{67BD4733-1159-43F3-A5C2-5DEB224F195A}" dt="2020-05-20T16:50:12.377" v="600" actId="1076"/>
        <pc:sldMkLst>
          <pc:docMk/>
          <pc:sldMk cId="2968802317" sldId="274"/>
        </pc:sldMkLst>
        <pc:spChg chg="add del mod">
          <ac:chgData name="tlzvyagina@gmail.com" userId="df236dc38e8e1c15" providerId="LiveId" clId="{67BD4733-1159-43F3-A5C2-5DEB224F195A}" dt="2020-05-20T16:48:24.099" v="570"/>
          <ac:spMkLst>
            <pc:docMk/>
            <pc:sldMk cId="2968802317" sldId="274"/>
            <ac:spMk id="2" creationId="{3AA14240-3332-4D13-B804-2F39A32DDED4}"/>
          </ac:spMkLst>
        </pc:spChg>
        <pc:spChg chg="add mod">
          <ac:chgData name="tlzvyagina@gmail.com" userId="df236dc38e8e1c15" providerId="LiveId" clId="{67BD4733-1159-43F3-A5C2-5DEB224F195A}" dt="2020-05-20T16:49:07.741" v="576"/>
          <ac:spMkLst>
            <pc:docMk/>
            <pc:sldMk cId="2968802317" sldId="274"/>
            <ac:spMk id="3" creationId="{7CB455F6-30F6-48DA-BD5F-10AE2F9D71BA}"/>
          </ac:spMkLst>
        </pc:spChg>
        <pc:spChg chg="add mod">
          <ac:chgData name="tlzvyagina@gmail.com" userId="df236dc38e8e1c15" providerId="LiveId" clId="{67BD4733-1159-43F3-A5C2-5DEB224F195A}" dt="2020-05-20T16:49:34.133" v="597" actId="1038"/>
          <ac:spMkLst>
            <pc:docMk/>
            <pc:sldMk cId="2968802317" sldId="274"/>
            <ac:spMk id="4" creationId="{8386ECBB-A18A-4CCA-865C-DF1D72CF63CB}"/>
          </ac:spMkLst>
        </pc:spChg>
        <pc:spChg chg="add mod">
          <ac:chgData name="tlzvyagina@gmail.com" userId="df236dc38e8e1c15" providerId="LiveId" clId="{67BD4733-1159-43F3-A5C2-5DEB224F195A}" dt="2020-05-20T16:49:31.491" v="591" actId="1038"/>
          <ac:spMkLst>
            <pc:docMk/>
            <pc:sldMk cId="2968802317" sldId="274"/>
            <ac:spMk id="5" creationId="{DA9119C0-0197-427E-8538-F7AA8FE8C2CA}"/>
          </ac:spMkLst>
        </pc:spChg>
        <pc:spChg chg="mod">
          <ac:chgData name="tlzvyagina@gmail.com" userId="df236dc38e8e1c15" providerId="LiveId" clId="{67BD4733-1159-43F3-A5C2-5DEB224F195A}" dt="2020-05-20T16:08:16.650" v="508" actId="20577"/>
          <ac:spMkLst>
            <pc:docMk/>
            <pc:sldMk cId="2968802317" sldId="274"/>
            <ac:spMk id="19" creationId="{6D53EA5B-7DBA-47BC-BFD6-3A78B07ACABB}"/>
          </ac:spMkLst>
        </pc:spChg>
        <pc:spChg chg="mod">
          <ac:chgData name="tlzvyagina@gmail.com" userId="df236dc38e8e1c15" providerId="LiveId" clId="{67BD4733-1159-43F3-A5C2-5DEB224F195A}" dt="2020-05-20T16:48:23.177" v="568" actId="121"/>
          <ac:spMkLst>
            <pc:docMk/>
            <pc:sldMk cId="2968802317" sldId="274"/>
            <ac:spMk id="20" creationId="{F1325ED2-6C55-4EC4-9EC2-AFF281C6CAEE}"/>
          </ac:spMkLst>
        </pc:spChg>
        <pc:spChg chg="mod">
          <ac:chgData name="tlzvyagina@gmail.com" userId="df236dc38e8e1c15" providerId="LiveId" clId="{67BD4733-1159-43F3-A5C2-5DEB224F195A}" dt="2020-05-20T16:49:21.104" v="582"/>
          <ac:spMkLst>
            <pc:docMk/>
            <pc:sldMk cId="2968802317" sldId="274"/>
            <ac:spMk id="27" creationId="{3F791DAD-8286-476C-90E1-4F84292735E6}"/>
          </ac:spMkLst>
        </pc:spChg>
        <pc:graphicFrameChg chg="del">
          <ac:chgData name="tlzvyagina@gmail.com" userId="df236dc38e8e1c15" providerId="LiveId" clId="{67BD4733-1159-43F3-A5C2-5DEB224F195A}" dt="2020-05-20T16:08:21.446" v="510" actId="478"/>
          <ac:graphicFrameMkLst>
            <pc:docMk/>
            <pc:sldMk cId="2968802317" sldId="274"/>
            <ac:graphicFrameMk id="12" creationId="{70E89E15-716F-4561-9A9A-5FDDB84B9F82}"/>
          </ac:graphicFrameMkLst>
        </pc:graphicFrameChg>
        <pc:picChg chg="del">
          <ac:chgData name="tlzvyagina@gmail.com" userId="df236dc38e8e1c15" providerId="LiveId" clId="{67BD4733-1159-43F3-A5C2-5DEB224F195A}" dt="2020-05-20T16:08:19.493" v="509" actId="478"/>
          <ac:picMkLst>
            <pc:docMk/>
            <pc:sldMk cId="2968802317" sldId="274"/>
            <ac:picMk id="10" creationId="{CA3EEBD3-2C58-446C-9761-6728ED6565A9}"/>
          </ac:picMkLst>
        </pc:picChg>
        <pc:picChg chg="add mod">
          <ac:chgData name="tlzvyagina@gmail.com" userId="df236dc38e8e1c15" providerId="LiveId" clId="{67BD4733-1159-43F3-A5C2-5DEB224F195A}" dt="2020-05-20T16:48:35.289" v="573" actId="1076"/>
          <ac:picMkLst>
            <pc:docMk/>
            <pc:sldMk cId="2968802317" sldId="274"/>
            <ac:picMk id="13" creationId="{EC0D1A83-AF1A-4350-87E2-6F23F7A25203}"/>
          </ac:picMkLst>
        </pc:picChg>
        <pc:picChg chg="add mod">
          <ac:chgData name="tlzvyagina@gmail.com" userId="df236dc38e8e1c15" providerId="LiveId" clId="{67BD4733-1159-43F3-A5C2-5DEB224F195A}" dt="2020-05-20T16:48:33.055" v="572" actId="1076"/>
          <ac:picMkLst>
            <pc:docMk/>
            <pc:sldMk cId="2968802317" sldId="274"/>
            <ac:picMk id="15" creationId="{24E5D3EA-3E8A-4B93-9A2F-EA840DDCE027}"/>
          </ac:picMkLst>
        </pc:picChg>
        <pc:picChg chg="add mod">
          <ac:chgData name="tlzvyagina@gmail.com" userId="df236dc38e8e1c15" providerId="LiveId" clId="{67BD4733-1159-43F3-A5C2-5DEB224F195A}" dt="2020-05-20T16:48:30.180" v="571" actId="1076"/>
          <ac:picMkLst>
            <pc:docMk/>
            <pc:sldMk cId="2968802317" sldId="274"/>
            <ac:picMk id="16" creationId="{A1C3D50B-3B91-494E-80F9-D3EAA442D3B2}"/>
          </ac:picMkLst>
        </pc:picChg>
        <pc:picChg chg="add mod">
          <ac:chgData name="tlzvyagina@gmail.com" userId="df236dc38e8e1c15" providerId="LiveId" clId="{67BD4733-1159-43F3-A5C2-5DEB224F195A}" dt="2020-05-20T16:50:12.377" v="600" actId="1076"/>
          <ac:picMkLst>
            <pc:docMk/>
            <pc:sldMk cId="2968802317" sldId="274"/>
            <ac:picMk id="17" creationId="{6B656371-A387-4312-991F-AA23F134CC03}"/>
          </ac:picMkLst>
        </pc:picChg>
      </pc:sldChg>
      <pc:sldChg chg="addSp delSp modSp add mod">
        <pc:chgData name="tlzvyagina@gmail.com" userId="df236dc38e8e1c15" providerId="LiveId" clId="{67BD4733-1159-43F3-A5C2-5DEB224F195A}" dt="2020-05-20T16:57:45.828" v="883" actId="1038"/>
        <pc:sldMkLst>
          <pc:docMk/>
          <pc:sldMk cId="4163506748" sldId="275"/>
        </pc:sldMkLst>
        <pc:spChg chg="add del mod">
          <ac:chgData name="tlzvyagina@gmail.com" userId="df236dc38e8e1c15" providerId="LiveId" clId="{67BD4733-1159-43F3-A5C2-5DEB224F195A}" dt="2020-05-20T16:53:33.898" v="693"/>
          <ac:spMkLst>
            <pc:docMk/>
            <pc:sldMk cId="4163506748" sldId="275"/>
            <ac:spMk id="2" creationId="{25E3D883-C5C2-43D3-AAAB-FE5D1557244B}"/>
          </ac:spMkLst>
        </pc:spChg>
        <pc:spChg chg="del mod">
          <ac:chgData name="tlzvyagina@gmail.com" userId="df236dc38e8e1c15" providerId="LiveId" clId="{67BD4733-1159-43F3-A5C2-5DEB224F195A}" dt="2020-05-20T16:52:09.810" v="676" actId="478"/>
          <ac:spMkLst>
            <pc:docMk/>
            <pc:sldMk cId="4163506748" sldId="275"/>
            <ac:spMk id="3" creationId="{7CB455F6-30F6-48DA-BD5F-10AE2F9D71BA}"/>
          </ac:spMkLst>
        </pc:spChg>
        <pc:spChg chg="mod">
          <ac:chgData name="tlzvyagina@gmail.com" userId="df236dc38e8e1c15" providerId="LiveId" clId="{67BD4733-1159-43F3-A5C2-5DEB224F195A}" dt="2020-05-20T16:56:16.498" v="817" actId="1035"/>
          <ac:spMkLst>
            <pc:docMk/>
            <pc:sldMk cId="4163506748" sldId="275"/>
            <ac:spMk id="4" creationId="{8386ECBB-A18A-4CCA-865C-DF1D72CF63CB}"/>
          </ac:spMkLst>
        </pc:spChg>
        <pc:spChg chg="mod">
          <ac:chgData name="tlzvyagina@gmail.com" userId="df236dc38e8e1c15" providerId="LiveId" clId="{67BD4733-1159-43F3-A5C2-5DEB224F195A}" dt="2020-05-20T16:56:16.498" v="817" actId="1035"/>
          <ac:spMkLst>
            <pc:docMk/>
            <pc:sldMk cId="4163506748" sldId="275"/>
            <ac:spMk id="5" creationId="{DA9119C0-0197-427E-8538-F7AA8FE8C2CA}"/>
          </ac:spMkLst>
        </pc:spChg>
        <pc:spChg chg="mod">
          <ac:chgData name="tlzvyagina@gmail.com" userId="df236dc38e8e1c15" providerId="LiveId" clId="{67BD4733-1159-43F3-A5C2-5DEB224F195A}" dt="2020-05-20T16:53:20.468" v="687" actId="121"/>
          <ac:spMkLst>
            <pc:docMk/>
            <pc:sldMk cId="4163506748" sldId="275"/>
            <ac:spMk id="20" creationId="{F1325ED2-6C55-4EC4-9EC2-AFF281C6CAEE}"/>
          </ac:spMkLst>
        </pc:spChg>
        <pc:spChg chg="add mod">
          <ac:chgData name="tlzvyagina@gmail.com" userId="df236dc38e8e1c15" providerId="LiveId" clId="{67BD4733-1159-43F3-A5C2-5DEB224F195A}" dt="2020-05-20T16:56:28.727" v="820" actId="121"/>
          <ac:spMkLst>
            <pc:docMk/>
            <pc:sldMk cId="4163506748" sldId="275"/>
            <ac:spMk id="22" creationId="{D4AC16BE-A500-4C5A-91F2-76CAA190B068}"/>
          </ac:spMkLst>
        </pc:spChg>
        <pc:spChg chg="mod">
          <ac:chgData name="tlzvyagina@gmail.com" userId="df236dc38e8e1c15" providerId="LiveId" clId="{67BD4733-1159-43F3-A5C2-5DEB224F195A}" dt="2020-05-20T16:53:49.871" v="727" actId="1076"/>
          <ac:spMkLst>
            <pc:docMk/>
            <pc:sldMk cId="4163506748" sldId="275"/>
            <ac:spMk id="27" creationId="{3F791DAD-8286-476C-90E1-4F84292735E6}"/>
          </ac:spMkLst>
        </pc:spChg>
        <pc:picChg chg="del mod">
          <ac:chgData name="tlzvyagina@gmail.com" userId="df236dc38e8e1c15" providerId="LiveId" clId="{67BD4733-1159-43F3-A5C2-5DEB224F195A}" dt="2020-05-20T16:52:08.334" v="675" actId="478"/>
          <ac:picMkLst>
            <pc:docMk/>
            <pc:sldMk cId="4163506748" sldId="275"/>
            <ac:picMk id="13" creationId="{EC0D1A83-AF1A-4350-87E2-6F23F7A25203}"/>
          </ac:picMkLst>
        </pc:picChg>
        <pc:picChg chg="mod">
          <ac:chgData name="tlzvyagina@gmail.com" userId="df236dc38e8e1c15" providerId="LiveId" clId="{67BD4733-1159-43F3-A5C2-5DEB224F195A}" dt="2020-05-20T16:56:16.498" v="817" actId="1035"/>
          <ac:picMkLst>
            <pc:docMk/>
            <pc:sldMk cId="4163506748" sldId="275"/>
            <ac:picMk id="15" creationId="{24E5D3EA-3E8A-4B93-9A2F-EA840DDCE027}"/>
          </ac:picMkLst>
        </pc:picChg>
        <pc:picChg chg="mod">
          <ac:chgData name="tlzvyagina@gmail.com" userId="df236dc38e8e1c15" providerId="LiveId" clId="{67BD4733-1159-43F3-A5C2-5DEB224F195A}" dt="2020-05-20T16:56:16.498" v="817" actId="1035"/>
          <ac:picMkLst>
            <pc:docMk/>
            <pc:sldMk cId="4163506748" sldId="275"/>
            <ac:picMk id="16" creationId="{A1C3D50B-3B91-494E-80F9-D3EAA442D3B2}"/>
          </ac:picMkLst>
        </pc:picChg>
        <pc:picChg chg="del">
          <ac:chgData name="tlzvyagina@gmail.com" userId="df236dc38e8e1c15" providerId="LiveId" clId="{67BD4733-1159-43F3-A5C2-5DEB224F195A}" dt="2020-05-20T16:50:18.760" v="602" actId="478"/>
          <ac:picMkLst>
            <pc:docMk/>
            <pc:sldMk cId="4163506748" sldId="275"/>
            <ac:picMk id="17" creationId="{6B656371-A387-4312-991F-AA23F134CC03}"/>
          </ac:picMkLst>
        </pc:picChg>
        <pc:picChg chg="add mod modCrop">
          <ac:chgData name="tlzvyagina@gmail.com" userId="df236dc38e8e1c15" providerId="LiveId" clId="{67BD4733-1159-43F3-A5C2-5DEB224F195A}" dt="2020-05-20T16:57:45.828" v="883" actId="1038"/>
          <ac:picMkLst>
            <pc:docMk/>
            <pc:sldMk cId="4163506748" sldId="275"/>
            <ac:picMk id="21" creationId="{8F6CAA5C-2C9C-4582-9F90-6F80691FB194}"/>
          </ac:picMkLst>
        </pc:picChg>
      </pc:sldChg>
      <pc:sldChg chg="delSp modSp add mod">
        <pc:chgData name="tlzvyagina@gmail.com" userId="df236dc38e8e1c15" providerId="LiveId" clId="{67BD4733-1159-43F3-A5C2-5DEB224F195A}" dt="2020-05-20T16:58:36.497" v="891" actId="20577"/>
        <pc:sldMkLst>
          <pc:docMk/>
          <pc:sldMk cId="2248319733" sldId="276"/>
        </pc:sldMkLst>
        <pc:spChg chg="del">
          <ac:chgData name="tlzvyagina@gmail.com" userId="df236dc38e8e1c15" providerId="LiveId" clId="{67BD4733-1159-43F3-A5C2-5DEB224F195A}" dt="2020-05-20T16:58:07.134" v="887" actId="478"/>
          <ac:spMkLst>
            <pc:docMk/>
            <pc:sldMk cId="2248319733" sldId="276"/>
            <ac:spMk id="4" creationId="{8386ECBB-A18A-4CCA-865C-DF1D72CF63CB}"/>
          </ac:spMkLst>
        </pc:spChg>
        <pc:spChg chg="del">
          <ac:chgData name="tlzvyagina@gmail.com" userId="df236dc38e8e1c15" providerId="LiveId" clId="{67BD4733-1159-43F3-A5C2-5DEB224F195A}" dt="2020-05-20T16:58:08.463" v="888" actId="478"/>
          <ac:spMkLst>
            <pc:docMk/>
            <pc:sldMk cId="2248319733" sldId="276"/>
            <ac:spMk id="5" creationId="{DA9119C0-0197-427E-8538-F7AA8FE8C2CA}"/>
          </ac:spMkLst>
        </pc:spChg>
        <pc:spChg chg="mod">
          <ac:chgData name="tlzvyagina@gmail.com" userId="df236dc38e8e1c15" providerId="LiveId" clId="{67BD4733-1159-43F3-A5C2-5DEB224F195A}" dt="2020-05-20T16:58:36.497" v="891" actId="20577"/>
          <ac:spMkLst>
            <pc:docMk/>
            <pc:sldMk cId="2248319733" sldId="276"/>
            <ac:spMk id="22" creationId="{D4AC16BE-A500-4C5A-91F2-76CAA190B068}"/>
          </ac:spMkLst>
        </pc:spChg>
        <pc:picChg chg="del">
          <ac:chgData name="tlzvyagina@gmail.com" userId="df236dc38e8e1c15" providerId="LiveId" clId="{67BD4733-1159-43F3-A5C2-5DEB224F195A}" dt="2020-05-20T16:58:05.070" v="885" actId="478"/>
          <ac:picMkLst>
            <pc:docMk/>
            <pc:sldMk cId="2248319733" sldId="276"/>
            <ac:picMk id="15" creationId="{24E5D3EA-3E8A-4B93-9A2F-EA840DDCE027}"/>
          </ac:picMkLst>
        </pc:picChg>
        <pc:picChg chg="del">
          <ac:chgData name="tlzvyagina@gmail.com" userId="df236dc38e8e1c15" providerId="LiveId" clId="{67BD4733-1159-43F3-A5C2-5DEB224F195A}" dt="2020-05-20T16:58:05.710" v="886" actId="478"/>
          <ac:picMkLst>
            <pc:docMk/>
            <pc:sldMk cId="2248319733" sldId="276"/>
            <ac:picMk id="16" creationId="{A1C3D50B-3B91-494E-80F9-D3EAA442D3B2}"/>
          </ac:picMkLst>
        </pc:picChg>
        <pc:picChg chg="del">
          <ac:chgData name="tlzvyagina@gmail.com" userId="df236dc38e8e1c15" providerId="LiveId" clId="{67BD4733-1159-43F3-A5C2-5DEB224F195A}" dt="2020-05-20T16:58:09.010" v="889" actId="478"/>
          <ac:picMkLst>
            <pc:docMk/>
            <pc:sldMk cId="2248319733" sldId="276"/>
            <ac:picMk id="21" creationId="{8F6CAA5C-2C9C-4582-9F90-6F80691FB194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34CAF-31E0-4530-9BD7-F661202A8810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C7B639A-442A-464A-A36C-DFFDEC4FEC26}">
      <dgm:prSet phldrT="[Текст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Цель работы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: Разработать математическую модель, которая позволит получить множество маршрутов, обладающих свойствами оптимальности к ряду заданных целевых функций.</a:t>
          </a:r>
        </a:p>
      </dgm:t>
    </dgm:pt>
    <dgm:pt modelId="{028481F1-5496-443E-82C8-5C1CD9D6C4D9}" type="parTrans" cxnId="{206EDC2E-D274-42BE-95D4-7A21388CBF34}">
      <dgm:prSet/>
      <dgm:spPr/>
      <dgm:t>
        <a:bodyPr/>
        <a:lstStyle/>
        <a:p>
          <a:endParaRPr lang="ru-RU"/>
        </a:p>
      </dgm:t>
    </dgm:pt>
    <dgm:pt modelId="{1333A014-250D-45AB-8495-C3F46E69AC9A}" type="sibTrans" cxnId="{206EDC2E-D274-42BE-95D4-7A21388CBF34}">
      <dgm:prSet/>
      <dgm:spPr/>
      <dgm:t>
        <a:bodyPr/>
        <a:lstStyle/>
        <a:p>
          <a:endParaRPr lang="ru-RU"/>
        </a:p>
      </dgm:t>
    </dgm:pt>
    <dgm:pt modelId="{3DB6E56E-7328-4A1A-A0A1-4A1A15CA2556}" type="asst">
      <dgm:prSet phldrT="[Текст]" custT="1"/>
      <dgm:spPr>
        <a:ln w="28575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+mj-lt"/>
            <a:buNone/>
          </a:pP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экономия транспортных издержек                и снижение рисков </a:t>
          </a:r>
        </a:p>
      </dgm:t>
    </dgm:pt>
    <dgm:pt modelId="{D239E11C-A65C-421F-8792-4C92221D8CA8}" type="parTrans" cxnId="{8CB05F43-C9F2-4692-A7FC-20BB4E61D9AC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A44D5C2A-F5A3-4222-A4D7-A6C4F4B819A2}" type="sibTrans" cxnId="{8CB05F43-C9F2-4692-A7FC-20BB4E61D9AC}">
      <dgm:prSet/>
      <dgm:spPr/>
      <dgm:t>
        <a:bodyPr/>
        <a:lstStyle/>
        <a:p>
          <a:endParaRPr lang="ru-RU"/>
        </a:p>
      </dgm:t>
    </dgm:pt>
    <dgm:pt modelId="{35162791-4F0D-4792-9BC2-DFD63DE448C6}">
      <dgm:prSet phldrT="[Текст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1. Решение задачи 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статической постановке</a:t>
          </a:r>
        </a:p>
      </dgm:t>
    </dgm:pt>
    <dgm:pt modelId="{51161340-5AD0-483D-9974-997840C3AD74}" type="parTrans" cxnId="{9591866C-94E2-417B-B874-9506371F7D34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8855BC6-ABEF-4C61-A22C-294808143119}" type="sibTrans" cxnId="{9591866C-94E2-417B-B874-9506371F7D34}">
      <dgm:prSet/>
      <dgm:spPr/>
      <dgm:t>
        <a:bodyPr/>
        <a:lstStyle/>
        <a:p>
          <a:endParaRPr lang="ru-RU"/>
        </a:p>
      </dgm:t>
    </dgm:pt>
    <dgm:pt modelId="{FB4EFD86-C6EF-4E4F-A9BB-456C63C97E4E}">
      <dgm:prSet phldrT="[Текст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 Решение задачи 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динамической постановке</a:t>
          </a:r>
          <a:endParaRPr lang="ru-RU" sz="2200" dirty="0"/>
        </a:p>
      </dgm:t>
    </dgm:pt>
    <dgm:pt modelId="{8D5B3F35-19BA-4719-8DBC-4D93DFF68EEC}" type="parTrans" cxnId="{EDFF0D54-EE4F-4289-B06B-93D37559B301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8C960FFD-4285-4B19-A279-9FF6E44CEF22}" type="sibTrans" cxnId="{EDFF0D54-EE4F-4289-B06B-93D37559B301}">
      <dgm:prSet/>
      <dgm:spPr/>
      <dgm:t>
        <a:bodyPr/>
        <a:lstStyle/>
        <a:p>
          <a:endParaRPr lang="ru-RU"/>
        </a:p>
      </dgm:t>
    </dgm:pt>
    <dgm:pt modelId="{BE6C5072-5106-438E-A8D8-7AC2B6F77329}">
      <dgm:prSet phldrT="[Текст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3. Изучение свойств созданной математической модели</a:t>
          </a:r>
        </a:p>
      </dgm:t>
    </dgm:pt>
    <dgm:pt modelId="{FFE365FF-7506-4699-BBC0-CEBCA5C48F04}" type="parTrans" cxnId="{0CBC7560-A020-4A69-9EC0-0288688195B8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48F7E4B6-25BA-4304-93E0-6EF3A00808D2}" type="sibTrans" cxnId="{0CBC7560-A020-4A69-9EC0-0288688195B8}">
      <dgm:prSet/>
      <dgm:spPr/>
      <dgm:t>
        <a:bodyPr/>
        <a:lstStyle/>
        <a:p>
          <a:endParaRPr lang="ru-RU"/>
        </a:p>
      </dgm:t>
    </dgm:pt>
    <dgm:pt modelId="{32BC7EF6-23FB-4CA5-B9B2-1CB921CF2E0F}" type="pres">
      <dgm:prSet presAssocID="{3B734CAF-31E0-4530-9BD7-F661202A88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E7532F-769C-43F0-8A3E-089FC7D67EC6}" type="pres">
      <dgm:prSet presAssocID="{8C7B639A-442A-464A-A36C-DFFDEC4FEC26}" presName="hierRoot1" presStyleCnt="0">
        <dgm:presLayoutVars>
          <dgm:hierBranch val="init"/>
        </dgm:presLayoutVars>
      </dgm:prSet>
      <dgm:spPr/>
    </dgm:pt>
    <dgm:pt modelId="{9BC20B85-B1CB-4DE2-B253-F400007A5E0A}" type="pres">
      <dgm:prSet presAssocID="{8C7B639A-442A-464A-A36C-DFFDEC4FEC26}" presName="rootComposite1" presStyleCnt="0"/>
      <dgm:spPr/>
    </dgm:pt>
    <dgm:pt modelId="{D160F06F-057A-43B9-BCAA-A52537B55431}" type="pres">
      <dgm:prSet presAssocID="{8C7B639A-442A-464A-A36C-DFFDEC4FEC26}" presName="rootText1" presStyleLbl="node0" presStyleIdx="0" presStyleCnt="1" custScaleX="451756" custScaleY="78181" custLinFactNeighborX="0" custLinFactNeighborY="-15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52DE77-A67D-4451-9547-CB467FE57F28}" type="pres">
      <dgm:prSet presAssocID="{8C7B639A-442A-464A-A36C-DFFDEC4FEC2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9CF4CC-4E92-44FC-B247-13283BA13493}" type="pres">
      <dgm:prSet presAssocID="{8C7B639A-442A-464A-A36C-DFFDEC4FEC26}" presName="hierChild2" presStyleCnt="0"/>
      <dgm:spPr/>
    </dgm:pt>
    <dgm:pt modelId="{DE0A480B-954D-4EE5-A9F2-E907108EC9AF}" type="pres">
      <dgm:prSet presAssocID="{51161340-5AD0-483D-9974-997840C3AD74}" presName="Name37" presStyleLbl="parChTrans1D2" presStyleIdx="0" presStyleCnt="4"/>
      <dgm:spPr/>
      <dgm:t>
        <a:bodyPr/>
        <a:lstStyle/>
        <a:p>
          <a:endParaRPr lang="ru-RU"/>
        </a:p>
      </dgm:t>
    </dgm:pt>
    <dgm:pt modelId="{12D88A97-37EE-41EC-94EF-AC4F37449A9B}" type="pres">
      <dgm:prSet presAssocID="{35162791-4F0D-4792-9BC2-DFD63DE448C6}" presName="hierRoot2" presStyleCnt="0">
        <dgm:presLayoutVars>
          <dgm:hierBranch val="init"/>
        </dgm:presLayoutVars>
      </dgm:prSet>
      <dgm:spPr/>
    </dgm:pt>
    <dgm:pt modelId="{0FEE3BE7-2728-4119-8608-2E2C1BE2FFD7}" type="pres">
      <dgm:prSet presAssocID="{35162791-4F0D-4792-9BC2-DFD63DE448C6}" presName="rootComposite" presStyleCnt="0"/>
      <dgm:spPr/>
    </dgm:pt>
    <dgm:pt modelId="{2562CC2E-01BC-443A-AE60-65AD5BF9FD45}" type="pres">
      <dgm:prSet presAssocID="{35162791-4F0D-4792-9BC2-DFD63DE448C6}" presName="rootText" presStyleLbl="node2" presStyleIdx="0" presStyleCnt="3" custScaleX="130990" custLinFactNeighborX="932" custLinFactNeighborY="24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58BF74-3C6A-42CB-A11D-2EC73283DB0A}" type="pres">
      <dgm:prSet presAssocID="{35162791-4F0D-4792-9BC2-DFD63DE448C6}" presName="rootConnector" presStyleLbl="node2" presStyleIdx="0" presStyleCnt="3"/>
      <dgm:spPr/>
      <dgm:t>
        <a:bodyPr/>
        <a:lstStyle/>
        <a:p>
          <a:endParaRPr lang="ru-RU"/>
        </a:p>
      </dgm:t>
    </dgm:pt>
    <dgm:pt modelId="{4E2A843E-7FA5-4101-9A24-FD7D7EE26FEB}" type="pres">
      <dgm:prSet presAssocID="{35162791-4F0D-4792-9BC2-DFD63DE448C6}" presName="hierChild4" presStyleCnt="0"/>
      <dgm:spPr/>
    </dgm:pt>
    <dgm:pt modelId="{69C9F2D2-5BF0-470F-9920-43DB00DA6856}" type="pres">
      <dgm:prSet presAssocID="{35162791-4F0D-4792-9BC2-DFD63DE448C6}" presName="hierChild5" presStyleCnt="0"/>
      <dgm:spPr/>
    </dgm:pt>
    <dgm:pt modelId="{B5692445-2DB3-41DD-8CB4-355F35DFCB86}" type="pres">
      <dgm:prSet presAssocID="{8D5B3F35-19BA-4719-8DBC-4D93DFF68EE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A7AB07A-7F26-4307-B015-940E87C209CB}" type="pres">
      <dgm:prSet presAssocID="{FB4EFD86-C6EF-4E4F-A9BB-456C63C97E4E}" presName="hierRoot2" presStyleCnt="0">
        <dgm:presLayoutVars>
          <dgm:hierBranch val="init"/>
        </dgm:presLayoutVars>
      </dgm:prSet>
      <dgm:spPr/>
    </dgm:pt>
    <dgm:pt modelId="{104B65BD-804D-4013-B56B-F63090161949}" type="pres">
      <dgm:prSet presAssocID="{FB4EFD86-C6EF-4E4F-A9BB-456C63C97E4E}" presName="rootComposite" presStyleCnt="0"/>
      <dgm:spPr/>
    </dgm:pt>
    <dgm:pt modelId="{825876F0-F9C0-47A3-AD2B-696D074DE9D0}" type="pres">
      <dgm:prSet presAssocID="{FB4EFD86-C6EF-4E4F-A9BB-456C63C97E4E}" presName="rootText" presStyleLbl="node2" presStyleIdx="1" presStyleCnt="3" custScaleX="141209" custLinFactNeighborX="4207" custLinFactNeighborY="24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38CBB-E626-41EC-A402-31C370E43C57}" type="pres">
      <dgm:prSet presAssocID="{FB4EFD86-C6EF-4E4F-A9BB-456C63C97E4E}" presName="rootConnector" presStyleLbl="node2" presStyleIdx="1" presStyleCnt="3"/>
      <dgm:spPr/>
      <dgm:t>
        <a:bodyPr/>
        <a:lstStyle/>
        <a:p>
          <a:endParaRPr lang="ru-RU"/>
        </a:p>
      </dgm:t>
    </dgm:pt>
    <dgm:pt modelId="{29599D3B-D06E-4624-8BE2-594AA00E7A25}" type="pres">
      <dgm:prSet presAssocID="{FB4EFD86-C6EF-4E4F-A9BB-456C63C97E4E}" presName="hierChild4" presStyleCnt="0"/>
      <dgm:spPr/>
    </dgm:pt>
    <dgm:pt modelId="{40CB9E9F-76C0-4307-9024-6D75B88BFD07}" type="pres">
      <dgm:prSet presAssocID="{FB4EFD86-C6EF-4E4F-A9BB-456C63C97E4E}" presName="hierChild5" presStyleCnt="0"/>
      <dgm:spPr/>
    </dgm:pt>
    <dgm:pt modelId="{30CE2149-E18F-4AB8-A3E9-119B9082542F}" type="pres">
      <dgm:prSet presAssocID="{FFE365FF-7506-4699-BBC0-CEBCA5C48F04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CEEDAFF-5879-43EC-B003-15646DD217EE}" type="pres">
      <dgm:prSet presAssocID="{BE6C5072-5106-438E-A8D8-7AC2B6F77329}" presName="hierRoot2" presStyleCnt="0">
        <dgm:presLayoutVars>
          <dgm:hierBranch val="init"/>
        </dgm:presLayoutVars>
      </dgm:prSet>
      <dgm:spPr/>
    </dgm:pt>
    <dgm:pt modelId="{E7293D2D-8136-488B-9DB8-4AB1095690F7}" type="pres">
      <dgm:prSet presAssocID="{BE6C5072-5106-438E-A8D8-7AC2B6F77329}" presName="rootComposite" presStyleCnt="0"/>
      <dgm:spPr/>
    </dgm:pt>
    <dgm:pt modelId="{BCB4504A-13E1-4698-AB28-6C799D2CE89E}" type="pres">
      <dgm:prSet presAssocID="{BE6C5072-5106-438E-A8D8-7AC2B6F77329}" presName="rootText" presStyleLbl="node2" presStyleIdx="2" presStyleCnt="3" custScaleX="138971" custLinFactNeighborX="-1052" custLinFactNeighborY="24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456847-F251-4A40-8F06-9FFE5956E27C}" type="pres">
      <dgm:prSet presAssocID="{BE6C5072-5106-438E-A8D8-7AC2B6F77329}" presName="rootConnector" presStyleLbl="node2" presStyleIdx="2" presStyleCnt="3"/>
      <dgm:spPr/>
      <dgm:t>
        <a:bodyPr/>
        <a:lstStyle/>
        <a:p>
          <a:endParaRPr lang="ru-RU"/>
        </a:p>
      </dgm:t>
    </dgm:pt>
    <dgm:pt modelId="{7FE41BB4-4A57-4FD6-AF83-D1B1C5F668D2}" type="pres">
      <dgm:prSet presAssocID="{BE6C5072-5106-438E-A8D8-7AC2B6F77329}" presName="hierChild4" presStyleCnt="0"/>
      <dgm:spPr/>
    </dgm:pt>
    <dgm:pt modelId="{1DC93455-AAD7-4898-9FB9-9B37CB451190}" type="pres">
      <dgm:prSet presAssocID="{BE6C5072-5106-438E-A8D8-7AC2B6F77329}" presName="hierChild5" presStyleCnt="0"/>
      <dgm:spPr/>
    </dgm:pt>
    <dgm:pt modelId="{EF37076D-CD79-488B-86CF-4F5EF53F3BF2}" type="pres">
      <dgm:prSet presAssocID="{8C7B639A-442A-464A-A36C-DFFDEC4FEC26}" presName="hierChild3" presStyleCnt="0"/>
      <dgm:spPr/>
    </dgm:pt>
    <dgm:pt modelId="{A0BB06CE-2C86-4610-9667-19674244D7C9}" type="pres">
      <dgm:prSet presAssocID="{D239E11C-A65C-421F-8792-4C92221D8CA8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8BDD8429-8176-4109-974C-AB1076DBE2AD}" type="pres">
      <dgm:prSet presAssocID="{3DB6E56E-7328-4A1A-A0A1-4A1A15CA2556}" presName="hierRoot3" presStyleCnt="0">
        <dgm:presLayoutVars>
          <dgm:hierBranch val="init"/>
        </dgm:presLayoutVars>
      </dgm:prSet>
      <dgm:spPr/>
    </dgm:pt>
    <dgm:pt modelId="{9D52EE95-A33C-4D02-99A8-112CFCC4E544}" type="pres">
      <dgm:prSet presAssocID="{3DB6E56E-7328-4A1A-A0A1-4A1A15CA2556}" presName="rootComposite3" presStyleCnt="0"/>
      <dgm:spPr/>
    </dgm:pt>
    <dgm:pt modelId="{DCDB9442-205E-48FA-BF37-72C4AD2234CE}" type="pres">
      <dgm:prSet presAssocID="{3DB6E56E-7328-4A1A-A0A1-4A1A15CA2556}" presName="rootText3" presStyleLbl="asst1" presStyleIdx="0" presStyleCnt="1" custScaleX="210295" custScaleY="85559" custLinFactNeighborX="-51326" custLinFactNeighborY="-12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8F59C1-F35B-4525-9F83-2DD7735DDCF0}" type="pres">
      <dgm:prSet presAssocID="{3DB6E56E-7328-4A1A-A0A1-4A1A15CA255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2DC4182F-FA55-4554-A9A7-BA85EDF698CA}" type="pres">
      <dgm:prSet presAssocID="{3DB6E56E-7328-4A1A-A0A1-4A1A15CA2556}" presName="hierChild6" presStyleCnt="0"/>
      <dgm:spPr/>
    </dgm:pt>
    <dgm:pt modelId="{1B06EB96-7C36-43CD-BBBC-7FD4D9CAE436}" type="pres">
      <dgm:prSet presAssocID="{3DB6E56E-7328-4A1A-A0A1-4A1A15CA2556}" presName="hierChild7" presStyleCnt="0"/>
      <dgm:spPr/>
    </dgm:pt>
  </dgm:ptLst>
  <dgm:cxnLst>
    <dgm:cxn modelId="{13A4D616-9406-46F5-972A-17E4995C8588}" type="presOf" srcId="{FFE365FF-7506-4699-BBC0-CEBCA5C48F04}" destId="{30CE2149-E18F-4AB8-A3E9-119B9082542F}" srcOrd="0" destOrd="0" presId="urn:microsoft.com/office/officeart/2005/8/layout/orgChart1"/>
    <dgm:cxn modelId="{6D87563B-B5F3-40F0-B6D0-2F6733938585}" type="presOf" srcId="{FB4EFD86-C6EF-4E4F-A9BB-456C63C97E4E}" destId="{C7F38CBB-E626-41EC-A402-31C370E43C57}" srcOrd="1" destOrd="0" presId="urn:microsoft.com/office/officeart/2005/8/layout/orgChart1"/>
    <dgm:cxn modelId="{193AF787-F9DE-4647-9D1B-927EAE65E5F2}" type="presOf" srcId="{51161340-5AD0-483D-9974-997840C3AD74}" destId="{DE0A480B-954D-4EE5-A9F2-E907108EC9AF}" srcOrd="0" destOrd="0" presId="urn:microsoft.com/office/officeart/2005/8/layout/orgChart1"/>
    <dgm:cxn modelId="{6195926F-FDF6-4BD0-B22E-20FFFB6F7F7C}" type="presOf" srcId="{8D5B3F35-19BA-4719-8DBC-4D93DFF68EEC}" destId="{B5692445-2DB3-41DD-8CB4-355F35DFCB86}" srcOrd="0" destOrd="0" presId="urn:microsoft.com/office/officeart/2005/8/layout/orgChart1"/>
    <dgm:cxn modelId="{206EDC2E-D274-42BE-95D4-7A21388CBF34}" srcId="{3B734CAF-31E0-4530-9BD7-F661202A8810}" destId="{8C7B639A-442A-464A-A36C-DFFDEC4FEC26}" srcOrd="0" destOrd="0" parTransId="{028481F1-5496-443E-82C8-5C1CD9D6C4D9}" sibTransId="{1333A014-250D-45AB-8495-C3F46E69AC9A}"/>
    <dgm:cxn modelId="{4D400EE0-7D39-40DA-9D2E-50FF22EC1AC9}" type="presOf" srcId="{3DB6E56E-7328-4A1A-A0A1-4A1A15CA2556}" destId="{DCDB9442-205E-48FA-BF37-72C4AD2234CE}" srcOrd="0" destOrd="0" presId="urn:microsoft.com/office/officeart/2005/8/layout/orgChart1"/>
    <dgm:cxn modelId="{1B3B0B92-0DFA-4F5B-902E-1B0ED05AD2E6}" type="presOf" srcId="{BE6C5072-5106-438E-A8D8-7AC2B6F77329}" destId="{BCB4504A-13E1-4698-AB28-6C799D2CE89E}" srcOrd="0" destOrd="0" presId="urn:microsoft.com/office/officeart/2005/8/layout/orgChart1"/>
    <dgm:cxn modelId="{EDFF0D54-EE4F-4289-B06B-93D37559B301}" srcId="{8C7B639A-442A-464A-A36C-DFFDEC4FEC26}" destId="{FB4EFD86-C6EF-4E4F-A9BB-456C63C97E4E}" srcOrd="2" destOrd="0" parTransId="{8D5B3F35-19BA-4719-8DBC-4D93DFF68EEC}" sibTransId="{8C960FFD-4285-4B19-A279-9FF6E44CEF22}"/>
    <dgm:cxn modelId="{A630590D-BCED-44C4-A62F-649586937729}" type="presOf" srcId="{8C7B639A-442A-464A-A36C-DFFDEC4FEC26}" destId="{D160F06F-057A-43B9-BCAA-A52537B55431}" srcOrd="0" destOrd="0" presId="urn:microsoft.com/office/officeart/2005/8/layout/orgChart1"/>
    <dgm:cxn modelId="{41F2F32E-4890-4DDC-805F-733ADE8589FD}" type="presOf" srcId="{3DB6E56E-7328-4A1A-A0A1-4A1A15CA2556}" destId="{608F59C1-F35B-4525-9F83-2DD7735DDCF0}" srcOrd="1" destOrd="0" presId="urn:microsoft.com/office/officeart/2005/8/layout/orgChart1"/>
    <dgm:cxn modelId="{D70260DE-FB04-490E-A6F4-BA035962DCBA}" type="presOf" srcId="{35162791-4F0D-4792-9BC2-DFD63DE448C6}" destId="{2562CC2E-01BC-443A-AE60-65AD5BF9FD45}" srcOrd="0" destOrd="0" presId="urn:microsoft.com/office/officeart/2005/8/layout/orgChart1"/>
    <dgm:cxn modelId="{DCE80AA0-26F6-4EE0-93E5-E4E42AFA4EA8}" type="presOf" srcId="{BE6C5072-5106-438E-A8D8-7AC2B6F77329}" destId="{89456847-F251-4A40-8F06-9FFE5956E27C}" srcOrd="1" destOrd="0" presId="urn:microsoft.com/office/officeart/2005/8/layout/orgChart1"/>
    <dgm:cxn modelId="{8CB05F43-C9F2-4692-A7FC-20BB4E61D9AC}" srcId="{8C7B639A-442A-464A-A36C-DFFDEC4FEC26}" destId="{3DB6E56E-7328-4A1A-A0A1-4A1A15CA2556}" srcOrd="0" destOrd="0" parTransId="{D239E11C-A65C-421F-8792-4C92221D8CA8}" sibTransId="{A44D5C2A-F5A3-4222-A4D7-A6C4F4B819A2}"/>
    <dgm:cxn modelId="{E09BDF4D-C899-4DC9-B726-8B8F1257F974}" type="presOf" srcId="{8C7B639A-442A-464A-A36C-DFFDEC4FEC26}" destId="{1E52DE77-A67D-4451-9547-CB467FE57F28}" srcOrd="1" destOrd="0" presId="urn:microsoft.com/office/officeart/2005/8/layout/orgChart1"/>
    <dgm:cxn modelId="{9591866C-94E2-417B-B874-9506371F7D34}" srcId="{8C7B639A-442A-464A-A36C-DFFDEC4FEC26}" destId="{35162791-4F0D-4792-9BC2-DFD63DE448C6}" srcOrd="1" destOrd="0" parTransId="{51161340-5AD0-483D-9974-997840C3AD74}" sibTransId="{18855BC6-ABEF-4C61-A22C-294808143119}"/>
    <dgm:cxn modelId="{A577B01B-B114-45CB-AC63-915D801E3123}" type="presOf" srcId="{D239E11C-A65C-421F-8792-4C92221D8CA8}" destId="{A0BB06CE-2C86-4610-9667-19674244D7C9}" srcOrd="0" destOrd="0" presId="urn:microsoft.com/office/officeart/2005/8/layout/orgChart1"/>
    <dgm:cxn modelId="{5B1255B0-FB60-48E4-9183-7D1170D1DB5B}" type="presOf" srcId="{FB4EFD86-C6EF-4E4F-A9BB-456C63C97E4E}" destId="{825876F0-F9C0-47A3-AD2B-696D074DE9D0}" srcOrd="0" destOrd="0" presId="urn:microsoft.com/office/officeart/2005/8/layout/orgChart1"/>
    <dgm:cxn modelId="{7306951D-1867-4E6D-BF6E-F9D64EF5E284}" type="presOf" srcId="{35162791-4F0D-4792-9BC2-DFD63DE448C6}" destId="{3158BF74-3C6A-42CB-A11D-2EC73283DB0A}" srcOrd="1" destOrd="0" presId="urn:microsoft.com/office/officeart/2005/8/layout/orgChart1"/>
    <dgm:cxn modelId="{E6546090-8048-4676-8F65-AE27065A6B5D}" type="presOf" srcId="{3B734CAF-31E0-4530-9BD7-F661202A8810}" destId="{32BC7EF6-23FB-4CA5-B9B2-1CB921CF2E0F}" srcOrd="0" destOrd="0" presId="urn:microsoft.com/office/officeart/2005/8/layout/orgChart1"/>
    <dgm:cxn modelId="{0CBC7560-A020-4A69-9EC0-0288688195B8}" srcId="{8C7B639A-442A-464A-A36C-DFFDEC4FEC26}" destId="{BE6C5072-5106-438E-A8D8-7AC2B6F77329}" srcOrd="3" destOrd="0" parTransId="{FFE365FF-7506-4699-BBC0-CEBCA5C48F04}" sibTransId="{48F7E4B6-25BA-4304-93E0-6EF3A00808D2}"/>
    <dgm:cxn modelId="{9770A63C-7B14-4155-B734-47F2B1F875EF}" type="presParOf" srcId="{32BC7EF6-23FB-4CA5-B9B2-1CB921CF2E0F}" destId="{2CE7532F-769C-43F0-8A3E-089FC7D67EC6}" srcOrd="0" destOrd="0" presId="urn:microsoft.com/office/officeart/2005/8/layout/orgChart1"/>
    <dgm:cxn modelId="{3770DF33-E27F-4087-81EC-42C8F373FEA8}" type="presParOf" srcId="{2CE7532F-769C-43F0-8A3E-089FC7D67EC6}" destId="{9BC20B85-B1CB-4DE2-B253-F400007A5E0A}" srcOrd="0" destOrd="0" presId="urn:microsoft.com/office/officeart/2005/8/layout/orgChart1"/>
    <dgm:cxn modelId="{18F99927-5D9F-4409-AAB5-FC4AF79C7312}" type="presParOf" srcId="{9BC20B85-B1CB-4DE2-B253-F400007A5E0A}" destId="{D160F06F-057A-43B9-BCAA-A52537B55431}" srcOrd="0" destOrd="0" presId="urn:microsoft.com/office/officeart/2005/8/layout/orgChart1"/>
    <dgm:cxn modelId="{5771B638-960E-4A45-99A8-835E703ED9C3}" type="presParOf" srcId="{9BC20B85-B1CB-4DE2-B253-F400007A5E0A}" destId="{1E52DE77-A67D-4451-9547-CB467FE57F28}" srcOrd="1" destOrd="0" presId="urn:microsoft.com/office/officeart/2005/8/layout/orgChart1"/>
    <dgm:cxn modelId="{CE4D0B40-D1D7-4F0E-83E3-5C928B880E94}" type="presParOf" srcId="{2CE7532F-769C-43F0-8A3E-089FC7D67EC6}" destId="{B59CF4CC-4E92-44FC-B247-13283BA13493}" srcOrd="1" destOrd="0" presId="urn:microsoft.com/office/officeart/2005/8/layout/orgChart1"/>
    <dgm:cxn modelId="{19E83796-B1B5-475D-9A52-0D2A70B139C8}" type="presParOf" srcId="{B59CF4CC-4E92-44FC-B247-13283BA13493}" destId="{DE0A480B-954D-4EE5-A9F2-E907108EC9AF}" srcOrd="0" destOrd="0" presId="urn:microsoft.com/office/officeart/2005/8/layout/orgChart1"/>
    <dgm:cxn modelId="{99BB28CA-18D2-4293-A866-3742434E258A}" type="presParOf" srcId="{B59CF4CC-4E92-44FC-B247-13283BA13493}" destId="{12D88A97-37EE-41EC-94EF-AC4F37449A9B}" srcOrd="1" destOrd="0" presId="urn:microsoft.com/office/officeart/2005/8/layout/orgChart1"/>
    <dgm:cxn modelId="{86FA5454-1449-4C89-B484-1D3EAD609D82}" type="presParOf" srcId="{12D88A97-37EE-41EC-94EF-AC4F37449A9B}" destId="{0FEE3BE7-2728-4119-8608-2E2C1BE2FFD7}" srcOrd="0" destOrd="0" presId="urn:microsoft.com/office/officeart/2005/8/layout/orgChart1"/>
    <dgm:cxn modelId="{83CA2701-8FA7-4274-A88C-7E0A4ECB8DAC}" type="presParOf" srcId="{0FEE3BE7-2728-4119-8608-2E2C1BE2FFD7}" destId="{2562CC2E-01BC-443A-AE60-65AD5BF9FD45}" srcOrd="0" destOrd="0" presId="urn:microsoft.com/office/officeart/2005/8/layout/orgChart1"/>
    <dgm:cxn modelId="{7959E2B6-ECAC-4A9D-A7CC-2A6E515C0B30}" type="presParOf" srcId="{0FEE3BE7-2728-4119-8608-2E2C1BE2FFD7}" destId="{3158BF74-3C6A-42CB-A11D-2EC73283DB0A}" srcOrd="1" destOrd="0" presId="urn:microsoft.com/office/officeart/2005/8/layout/orgChart1"/>
    <dgm:cxn modelId="{A01FEE3D-2B91-42EC-A2E1-7CA0A7AD2BF7}" type="presParOf" srcId="{12D88A97-37EE-41EC-94EF-AC4F37449A9B}" destId="{4E2A843E-7FA5-4101-9A24-FD7D7EE26FEB}" srcOrd="1" destOrd="0" presId="urn:microsoft.com/office/officeart/2005/8/layout/orgChart1"/>
    <dgm:cxn modelId="{2E8C713E-8ABF-42A1-8055-21E6B978F2DB}" type="presParOf" srcId="{12D88A97-37EE-41EC-94EF-AC4F37449A9B}" destId="{69C9F2D2-5BF0-470F-9920-43DB00DA6856}" srcOrd="2" destOrd="0" presId="urn:microsoft.com/office/officeart/2005/8/layout/orgChart1"/>
    <dgm:cxn modelId="{39F522F7-36FE-4F08-B870-CCED84A81324}" type="presParOf" srcId="{B59CF4CC-4E92-44FC-B247-13283BA13493}" destId="{B5692445-2DB3-41DD-8CB4-355F35DFCB86}" srcOrd="2" destOrd="0" presId="urn:microsoft.com/office/officeart/2005/8/layout/orgChart1"/>
    <dgm:cxn modelId="{9ECAA7EA-918D-4977-9E0E-C0971D217456}" type="presParOf" srcId="{B59CF4CC-4E92-44FC-B247-13283BA13493}" destId="{4A7AB07A-7F26-4307-B015-940E87C209CB}" srcOrd="3" destOrd="0" presId="urn:microsoft.com/office/officeart/2005/8/layout/orgChart1"/>
    <dgm:cxn modelId="{A703FF3E-21C8-4C52-ACDA-05D8C994339F}" type="presParOf" srcId="{4A7AB07A-7F26-4307-B015-940E87C209CB}" destId="{104B65BD-804D-4013-B56B-F63090161949}" srcOrd="0" destOrd="0" presId="urn:microsoft.com/office/officeart/2005/8/layout/orgChart1"/>
    <dgm:cxn modelId="{CF65FC5F-95BF-4CE5-BE8E-36826DC0D134}" type="presParOf" srcId="{104B65BD-804D-4013-B56B-F63090161949}" destId="{825876F0-F9C0-47A3-AD2B-696D074DE9D0}" srcOrd="0" destOrd="0" presId="urn:microsoft.com/office/officeart/2005/8/layout/orgChart1"/>
    <dgm:cxn modelId="{C55B7E36-1CE3-4A01-A677-BFBFEE76E56C}" type="presParOf" srcId="{104B65BD-804D-4013-B56B-F63090161949}" destId="{C7F38CBB-E626-41EC-A402-31C370E43C57}" srcOrd="1" destOrd="0" presId="urn:microsoft.com/office/officeart/2005/8/layout/orgChart1"/>
    <dgm:cxn modelId="{70D01D05-0807-4505-9D47-00993CAE0E5B}" type="presParOf" srcId="{4A7AB07A-7F26-4307-B015-940E87C209CB}" destId="{29599D3B-D06E-4624-8BE2-594AA00E7A25}" srcOrd="1" destOrd="0" presId="urn:microsoft.com/office/officeart/2005/8/layout/orgChart1"/>
    <dgm:cxn modelId="{5C5811EF-39E9-4461-9808-C0EEEB76F3FB}" type="presParOf" srcId="{4A7AB07A-7F26-4307-B015-940E87C209CB}" destId="{40CB9E9F-76C0-4307-9024-6D75B88BFD07}" srcOrd="2" destOrd="0" presId="urn:microsoft.com/office/officeart/2005/8/layout/orgChart1"/>
    <dgm:cxn modelId="{1FD6EF3A-4775-44B5-B6DB-0FBAAAB7D52B}" type="presParOf" srcId="{B59CF4CC-4E92-44FC-B247-13283BA13493}" destId="{30CE2149-E18F-4AB8-A3E9-119B9082542F}" srcOrd="4" destOrd="0" presId="urn:microsoft.com/office/officeart/2005/8/layout/orgChart1"/>
    <dgm:cxn modelId="{DF3FC57D-59DC-42F2-A1A5-6902D2400D07}" type="presParOf" srcId="{B59CF4CC-4E92-44FC-B247-13283BA13493}" destId="{9CEEDAFF-5879-43EC-B003-15646DD217EE}" srcOrd="5" destOrd="0" presId="urn:microsoft.com/office/officeart/2005/8/layout/orgChart1"/>
    <dgm:cxn modelId="{8D2FA02B-A8C6-4F90-88E5-D123FE5343AE}" type="presParOf" srcId="{9CEEDAFF-5879-43EC-B003-15646DD217EE}" destId="{E7293D2D-8136-488B-9DB8-4AB1095690F7}" srcOrd="0" destOrd="0" presId="urn:microsoft.com/office/officeart/2005/8/layout/orgChart1"/>
    <dgm:cxn modelId="{B369F3D7-78D2-438C-9845-B54DC8B8DC60}" type="presParOf" srcId="{E7293D2D-8136-488B-9DB8-4AB1095690F7}" destId="{BCB4504A-13E1-4698-AB28-6C799D2CE89E}" srcOrd="0" destOrd="0" presId="urn:microsoft.com/office/officeart/2005/8/layout/orgChart1"/>
    <dgm:cxn modelId="{4DEB5FF5-3129-4A1D-A18F-2D879B4F9A57}" type="presParOf" srcId="{E7293D2D-8136-488B-9DB8-4AB1095690F7}" destId="{89456847-F251-4A40-8F06-9FFE5956E27C}" srcOrd="1" destOrd="0" presId="urn:microsoft.com/office/officeart/2005/8/layout/orgChart1"/>
    <dgm:cxn modelId="{84499C9B-29B9-49C9-8092-FCAEFB997AA8}" type="presParOf" srcId="{9CEEDAFF-5879-43EC-B003-15646DD217EE}" destId="{7FE41BB4-4A57-4FD6-AF83-D1B1C5F668D2}" srcOrd="1" destOrd="0" presId="urn:microsoft.com/office/officeart/2005/8/layout/orgChart1"/>
    <dgm:cxn modelId="{871C26C8-0692-44D5-8F20-EA5FDE3B3D5E}" type="presParOf" srcId="{9CEEDAFF-5879-43EC-B003-15646DD217EE}" destId="{1DC93455-AAD7-4898-9FB9-9B37CB451190}" srcOrd="2" destOrd="0" presId="urn:microsoft.com/office/officeart/2005/8/layout/orgChart1"/>
    <dgm:cxn modelId="{4D523BE4-0180-4394-BA49-9D42D947C33F}" type="presParOf" srcId="{2CE7532F-769C-43F0-8A3E-089FC7D67EC6}" destId="{EF37076D-CD79-488B-86CF-4F5EF53F3BF2}" srcOrd="2" destOrd="0" presId="urn:microsoft.com/office/officeart/2005/8/layout/orgChart1"/>
    <dgm:cxn modelId="{02A827EB-A3C6-43DD-B1CB-8746260B7DFD}" type="presParOf" srcId="{EF37076D-CD79-488B-86CF-4F5EF53F3BF2}" destId="{A0BB06CE-2C86-4610-9667-19674244D7C9}" srcOrd="0" destOrd="0" presId="urn:microsoft.com/office/officeart/2005/8/layout/orgChart1"/>
    <dgm:cxn modelId="{5019D912-8146-4EC3-ADD0-331D299D3251}" type="presParOf" srcId="{EF37076D-CD79-488B-86CF-4F5EF53F3BF2}" destId="{8BDD8429-8176-4109-974C-AB1076DBE2AD}" srcOrd="1" destOrd="0" presId="urn:microsoft.com/office/officeart/2005/8/layout/orgChart1"/>
    <dgm:cxn modelId="{745B177F-AE76-4864-8CBD-5BF6BAEA60DF}" type="presParOf" srcId="{8BDD8429-8176-4109-974C-AB1076DBE2AD}" destId="{9D52EE95-A33C-4D02-99A8-112CFCC4E544}" srcOrd="0" destOrd="0" presId="urn:microsoft.com/office/officeart/2005/8/layout/orgChart1"/>
    <dgm:cxn modelId="{6DA02A1F-9DBA-4CAF-935A-107C5433FECA}" type="presParOf" srcId="{9D52EE95-A33C-4D02-99A8-112CFCC4E544}" destId="{DCDB9442-205E-48FA-BF37-72C4AD2234CE}" srcOrd="0" destOrd="0" presId="urn:microsoft.com/office/officeart/2005/8/layout/orgChart1"/>
    <dgm:cxn modelId="{443A6A93-D797-4AEB-B9E4-E9BEFD1EC559}" type="presParOf" srcId="{9D52EE95-A33C-4D02-99A8-112CFCC4E544}" destId="{608F59C1-F35B-4525-9F83-2DD7735DDCF0}" srcOrd="1" destOrd="0" presId="urn:microsoft.com/office/officeart/2005/8/layout/orgChart1"/>
    <dgm:cxn modelId="{5C7E0F09-E6FE-4FF0-8F5A-B81C08E428F3}" type="presParOf" srcId="{8BDD8429-8176-4109-974C-AB1076DBE2AD}" destId="{2DC4182F-FA55-4554-A9A7-BA85EDF698CA}" srcOrd="1" destOrd="0" presId="urn:microsoft.com/office/officeart/2005/8/layout/orgChart1"/>
    <dgm:cxn modelId="{BCCD48D8-9D57-4992-8831-7FAFAEAF488C}" type="presParOf" srcId="{8BDD8429-8176-4109-974C-AB1076DBE2AD}" destId="{1B06EB96-7C36-43CD-BBBC-7FD4D9CAE436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95346-5FD5-4517-B531-01B6954B642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B2A0D96-E46B-4206-9C1B-3D009956427D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00B050"/>
          </a:solidFill>
        </a:ln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3F7218EE-F2B9-4CDF-9276-0C396DD89F00}" type="parTrans" cxnId="{6DA279EB-AE39-4E83-93E6-2F2A830C60B3}">
      <dgm:prSet/>
      <dgm:spPr/>
      <dgm:t>
        <a:bodyPr/>
        <a:lstStyle/>
        <a:p>
          <a:endParaRPr lang="ru-RU"/>
        </a:p>
      </dgm:t>
    </dgm:pt>
    <dgm:pt modelId="{285A74F1-D483-4EBF-A1D1-F8BA0F777E49}" type="sibTrans" cxnId="{6DA279EB-AE39-4E83-93E6-2F2A830C60B3}">
      <dgm:prSet/>
      <dgm:spPr/>
      <dgm:t>
        <a:bodyPr/>
        <a:lstStyle/>
        <a:p>
          <a:endParaRPr lang="ru-RU"/>
        </a:p>
      </dgm:t>
    </dgm:pt>
    <dgm:pt modelId="{D1D7DF7F-2E39-4D48-8CD3-6E84D40B268B}">
      <dgm:prSet phldrT="[Текст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Целевая функция 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: длина маршрута</a:t>
          </a:r>
        </a:p>
      </dgm:t>
    </dgm:pt>
    <dgm:pt modelId="{D981F013-9AE9-4198-AB81-F58542C2A569}" type="parTrans" cxnId="{11A7B441-48E4-48CD-8378-B87C6DC2B7DE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5B842D3C-5200-46C7-ACC3-CC14A1954796}" type="sibTrans" cxnId="{11A7B441-48E4-48CD-8378-B87C6DC2B7DE}">
      <dgm:prSet/>
      <dgm:spPr/>
      <dgm:t>
        <a:bodyPr/>
        <a:lstStyle/>
        <a:p>
          <a:endParaRPr lang="ru-RU"/>
        </a:p>
      </dgm:t>
    </dgm:pt>
    <dgm:pt modelId="{6CDCA1F2-D5EC-4BDD-BABF-1BCEA95D8C95}">
      <dgm:prSet phldrT="[Текст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Целевая функция 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ru-RU" sz="2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: риски</a:t>
          </a:r>
        </a:p>
      </dgm:t>
    </dgm:pt>
    <dgm:pt modelId="{295A25C7-7C88-455E-9907-096550A39AFB}" type="parTrans" cxnId="{4DB5DBB8-DB2A-400F-BCC4-474B1352588D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5E1BE52C-A522-4272-B62F-D9863464DAE9}" type="sibTrans" cxnId="{4DB5DBB8-DB2A-400F-BCC4-474B1352588D}">
      <dgm:prSet/>
      <dgm:spPr/>
      <dgm:t>
        <a:bodyPr/>
        <a:lstStyle/>
        <a:p>
          <a:endParaRPr lang="ru-RU"/>
        </a:p>
      </dgm:t>
    </dgm:pt>
    <dgm:pt modelId="{1B653125-DA75-43BF-852C-9C112F94154D}" type="pres">
      <dgm:prSet presAssocID="{CEA95346-5FD5-4517-B531-01B6954B64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3A48B-5978-4EBC-BDEF-890D45AE303B}" type="pres">
      <dgm:prSet presAssocID="{FB2A0D96-E46B-4206-9C1B-3D009956427D}" presName="centerShape" presStyleLbl="node0" presStyleIdx="0" presStyleCnt="1" custScaleX="264243" custScaleY="99108" custLinFactNeighborX="-2246" custLinFactNeighborY="-17366"/>
      <dgm:spPr/>
      <dgm:t>
        <a:bodyPr/>
        <a:lstStyle/>
        <a:p>
          <a:endParaRPr lang="ru-RU"/>
        </a:p>
      </dgm:t>
    </dgm:pt>
    <dgm:pt modelId="{41653C56-7EA1-4D5D-9D4F-351C98CF2645}" type="pres">
      <dgm:prSet presAssocID="{D981F013-9AE9-4198-AB81-F58542C2A569}" presName="parTrans" presStyleLbl="bgSibTrans2D1" presStyleIdx="0" presStyleCnt="2" custScaleX="36318" custScaleY="61135" custLinFactNeighborX="388" custLinFactNeighborY="-70729"/>
      <dgm:spPr/>
      <dgm:t>
        <a:bodyPr/>
        <a:lstStyle/>
        <a:p>
          <a:endParaRPr lang="ru-RU"/>
        </a:p>
      </dgm:t>
    </dgm:pt>
    <dgm:pt modelId="{B046D38A-3403-46B4-BD48-DE7AFC16870C}" type="pres">
      <dgm:prSet presAssocID="{D1D7DF7F-2E39-4D48-8CD3-6E84D40B268B}" presName="node" presStyleLbl="node1" presStyleIdx="0" presStyleCnt="2" custScaleX="226553" custScaleY="82009" custRadScaleRad="138514" custRadScaleInc="21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39619-58B7-4444-8959-5818D30B0CE5}" type="pres">
      <dgm:prSet presAssocID="{295A25C7-7C88-455E-9907-096550A39AFB}" presName="parTrans" presStyleLbl="bgSibTrans2D1" presStyleIdx="1" presStyleCnt="2" custScaleX="35325" custScaleY="58577" custLinFactNeighborX="-14704" custLinFactNeighborY="-62917"/>
      <dgm:spPr/>
      <dgm:t>
        <a:bodyPr/>
        <a:lstStyle/>
        <a:p>
          <a:endParaRPr lang="ru-RU"/>
        </a:p>
      </dgm:t>
    </dgm:pt>
    <dgm:pt modelId="{CDF4B824-DC60-4863-B342-F79FE060CB8D}" type="pres">
      <dgm:prSet presAssocID="{6CDCA1F2-D5EC-4BDD-BABF-1BCEA95D8C95}" presName="node" presStyleLbl="node1" presStyleIdx="1" presStyleCnt="2" custScaleX="204902" custScaleY="82076" custRadScaleRad="134342" custRadScaleInc="-23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B15BB-9CDE-4B00-99A3-4F32E6E571E8}" type="presOf" srcId="{FB2A0D96-E46B-4206-9C1B-3D009956427D}" destId="{0773A48B-5978-4EBC-BDEF-890D45AE303B}" srcOrd="0" destOrd="0" presId="urn:microsoft.com/office/officeart/2005/8/layout/radial4"/>
    <dgm:cxn modelId="{D6978C57-98A7-4BA3-BAF6-8CBF3ACAAF5D}" type="presOf" srcId="{295A25C7-7C88-455E-9907-096550A39AFB}" destId="{EBD39619-58B7-4444-8959-5818D30B0CE5}" srcOrd="0" destOrd="0" presId="urn:microsoft.com/office/officeart/2005/8/layout/radial4"/>
    <dgm:cxn modelId="{6DA279EB-AE39-4E83-93E6-2F2A830C60B3}" srcId="{CEA95346-5FD5-4517-B531-01B6954B6425}" destId="{FB2A0D96-E46B-4206-9C1B-3D009956427D}" srcOrd="0" destOrd="0" parTransId="{3F7218EE-F2B9-4CDF-9276-0C396DD89F00}" sibTransId="{285A74F1-D483-4EBF-A1D1-F8BA0F777E49}"/>
    <dgm:cxn modelId="{DAE2DC7D-969B-46D2-8B47-38B900924A14}" type="presOf" srcId="{D981F013-9AE9-4198-AB81-F58542C2A569}" destId="{41653C56-7EA1-4D5D-9D4F-351C98CF2645}" srcOrd="0" destOrd="0" presId="urn:microsoft.com/office/officeart/2005/8/layout/radial4"/>
    <dgm:cxn modelId="{11A7B441-48E4-48CD-8378-B87C6DC2B7DE}" srcId="{FB2A0D96-E46B-4206-9C1B-3D009956427D}" destId="{D1D7DF7F-2E39-4D48-8CD3-6E84D40B268B}" srcOrd="0" destOrd="0" parTransId="{D981F013-9AE9-4198-AB81-F58542C2A569}" sibTransId="{5B842D3C-5200-46C7-ACC3-CC14A1954796}"/>
    <dgm:cxn modelId="{5116B61B-2AB3-49BA-A3F7-631F57BB620A}" type="presOf" srcId="{6CDCA1F2-D5EC-4BDD-BABF-1BCEA95D8C95}" destId="{CDF4B824-DC60-4863-B342-F79FE060CB8D}" srcOrd="0" destOrd="0" presId="urn:microsoft.com/office/officeart/2005/8/layout/radial4"/>
    <dgm:cxn modelId="{4DB5DBB8-DB2A-400F-BCC4-474B1352588D}" srcId="{FB2A0D96-E46B-4206-9C1B-3D009956427D}" destId="{6CDCA1F2-D5EC-4BDD-BABF-1BCEA95D8C95}" srcOrd="1" destOrd="0" parTransId="{295A25C7-7C88-455E-9907-096550A39AFB}" sibTransId="{5E1BE52C-A522-4272-B62F-D9863464DAE9}"/>
    <dgm:cxn modelId="{A01750C7-8C3B-48EF-860B-EE2629F8143B}" type="presOf" srcId="{CEA95346-5FD5-4517-B531-01B6954B6425}" destId="{1B653125-DA75-43BF-852C-9C112F94154D}" srcOrd="0" destOrd="0" presId="urn:microsoft.com/office/officeart/2005/8/layout/radial4"/>
    <dgm:cxn modelId="{30C4FDB6-AAE5-4E6E-8B1A-A871ABEA89AA}" type="presOf" srcId="{D1D7DF7F-2E39-4D48-8CD3-6E84D40B268B}" destId="{B046D38A-3403-46B4-BD48-DE7AFC16870C}" srcOrd="0" destOrd="0" presId="urn:microsoft.com/office/officeart/2005/8/layout/radial4"/>
    <dgm:cxn modelId="{6DD46C61-90EE-4196-93B6-4788A6F8EBCC}" type="presParOf" srcId="{1B653125-DA75-43BF-852C-9C112F94154D}" destId="{0773A48B-5978-4EBC-BDEF-890D45AE303B}" srcOrd="0" destOrd="0" presId="urn:microsoft.com/office/officeart/2005/8/layout/radial4"/>
    <dgm:cxn modelId="{6B846E89-72B2-40B4-8828-7D9A536819CB}" type="presParOf" srcId="{1B653125-DA75-43BF-852C-9C112F94154D}" destId="{41653C56-7EA1-4D5D-9D4F-351C98CF2645}" srcOrd="1" destOrd="0" presId="urn:microsoft.com/office/officeart/2005/8/layout/radial4"/>
    <dgm:cxn modelId="{D9F60C67-CF49-4352-94B8-1BEED869AE2C}" type="presParOf" srcId="{1B653125-DA75-43BF-852C-9C112F94154D}" destId="{B046D38A-3403-46B4-BD48-DE7AFC16870C}" srcOrd="2" destOrd="0" presId="urn:microsoft.com/office/officeart/2005/8/layout/radial4"/>
    <dgm:cxn modelId="{BCAECE4F-CDA8-4484-A4EA-BB2368C4AB62}" type="presParOf" srcId="{1B653125-DA75-43BF-852C-9C112F94154D}" destId="{EBD39619-58B7-4444-8959-5818D30B0CE5}" srcOrd="3" destOrd="0" presId="urn:microsoft.com/office/officeart/2005/8/layout/radial4"/>
    <dgm:cxn modelId="{0B772C10-B425-4949-8DC1-D4921884F52C}" type="presParOf" srcId="{1B653125-DA75-43BF-852C-9C112F94154D}" destId="{CDF4B824-DC60-4863-B342-F79FE060CB8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A95346-5FD5-4517-B531-01B6954B642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>
      <mc:Choice xmlns:a14="http://schemas.microsoft.com/office/drawing/2010/main" Requires="a14">
        <dgm:pt modelId="{FB2A0D96-E46B-4206-9C1B-3D009956427D}">
          <dgm:prSet phldrT="[Текст]" custT="1"/>
          <dgm:spPr>
            <a:ln w="28575">
              <a:solidFill>
                <a:srgbClr val="00B050"/>
              </a:solidFill>
            </a:ln>
          </dgm:spPr>
          <dgm:t>
            <a:bodyPr/>
            <a:lstStyle/>
            <a:p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 оптимизации:</a:t>
              </a:r>
            </a:p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unc>
                      <m:funcPr>
                        <m:ctrlPr>
                          <a:rPr lang="ru-RU" sz="2200" i="1" smtClean="0"/>
                        </m:ctrlPr>
                      </m:funcPr>
                      <m:fName>
                        <m:limLow>
                          <m:limLowPr>
                            <m:ctrlPr>
                              <a:rPr lang="ru-RU" sz="2200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/>
                              <m:t>min</m:t>
                            </m:r>
                            <m:r>
                              <a:rPr lang="en-US" sz="2200"/>
                              <m:t> </m:t>
                            </m:r>
                          </m:e>
                          <m:lim>
                            <m:r>
                              <a:rPr lang="en-US" sz="2200" i="1"/>
                              <m:t>𝑥</m:t>
                            </m:r>
                            <m:r>
                              <a:rPr lang="en-US" sz="2200" i="1"/>
                              <m:t>∈</m:t>
                            </m:r>
                            <m:r>
                              <a:rPr lang="ru-RU" sz="2200" i="1" smtClean="0">
                                <a:latin typeface="Cambria Math" panose="02040503050406030204" pitchFamily="18" charset="0"/>
                              </a:rPr>
                              <m:t>𝒦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ru-RU" sz="22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200" i="1"/>
                                </m:ctrlPr>
                              </m:sSubPr>
                              <m:e>
                                <m:r>
                                  <a:rPr lang="en-US" sz="2200" i="1"/>
                                  <m:t>𝑓</m:t>
                                </m:r>
                              </m:e>
                              <m:sub>
                                <m:r>
                                  <a:rPr lang="en-US" sz="2200" i="1"/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200" i="1"/>
                                </m:ctrlPr>
                              </m:dPr>
                              <m:e>
                                <m:r>
                                  <a:rPr lang="en-US" sz="2200" i="1"/>
                                  <m:t>𝑥</m:t>
                                </m:r>
                              </m:e>
                            </m:d>
                            <m:r>
                              <a:rPr lang="en-US" sz="2200" i="1"/>
                              <m:t>,</m:t>
                            </m:r>
                            <m:sSub>
                              <m:sSubPr>
                                <m:ctrlPr>
                                  <a:rPr lang="ru-RU" sz="2200" i="1"/>
                                </m:ctrlPr>
                              </m:sSubPr>
                              <m:e>
                                <m:r>
                                  <a:rPr lang="en-US" sz="2200" i="1"/>
                                  <m:t>𝑓</m:t>
                                </m:r>
                              </m:e>
                              <m:sub>
                                <m:r>
                                  <a:rPr lang="en-US" sz="2200" i="1"/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200" i="1"/>
                                </m:ctrlPr>
                              </m:dPr>
                              <m:e>
                                <m:r>
                                  <a:rPr lang="en-US" sz="2200" i="1"/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m:oMathPara>
              </a14:m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>
        <dgm:pt modelId="{FB2A0D96-E46B-4206-9C1B-3D009956427D}">
          <dgm:prSet phldrT="[Текст]" custT="1"/>
          <dgm:spPr>
            <a:ln w="28575">
              <a:solidFill>
                <a:srgbClr val="00B050"/>
              </a:solidFill>
            </a:ln>
          </dgm:spPr>
          <dgm:t>
            <a:bodyPr/>
            <a:lstStyle/>
            <a:p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 оптимизации:</a:t>
              </a:r>
            </a:p>
            <a:p>
              <a:r>
                <a:rPr lang="ru-RU" sz="2200" i="0"/>
                <a:t>(</a:t>
              </a:r>
              <a:r>
                <a:rPr lang="en-US" sz="2200" i="0"/>
                <a:t>min </a:t>
              </a:r>
              <a:r>
                <a:rPr lang="ru-RU" sz="2200" i="0"/>
                <a:t>)┬(</a:t>
              </a:r>
              <a:r>
                <a:rPr lang="en-US" sz="2200" i="0"/>
                <a:t>𝑥∈</a:t>
              </a:r>
              <a:r>
                <a:rPr lang="ru-RU" sz="2200" i="0">
                  <a:latin typeface="Cambria Math" panose="02040503050406030204" pitchFamily="18" charset="0"/>
                </a:rPr>
                <a:t>𝒦)⁡(</a:t>
              </a:r>
              <a:r>
                <a:rPr lang="en-US" sz="2200" i="0"/>
                <a:t>𝑓</a:t>
              </a:r>
              <a:r>
                <a:rPr lang="ru-RU" sz="2200" i="0"/>
                <a:t>_</a:t>
              </a:r>
              <a:r>
                <a:rPr lang="en-US" sz="2200" i="0"/>
                <a:t>1</a:t>
              </a:r>
              <a:r>
                <a:rPr lang="ru-RU" sz="2200" i="0"/>
                <a:t> (</a:t>
              </a:r>
              <a:r>
                <a:rPr lang="en-US" sz="2200" i="0"/>
                <a:t>𝑥),𝑓</a:t>
              </a:r>
              <a:r>
                <a:rPr lang="ru-RU" sz="2200" i="0"/>
                <a:t>_</a:t>
              </a:r>
              <a:r>
                <a:rPr lang="en-US" sz="2200" i="0"/>
                <a:t>2</a:t>
              </a:r>
              <a:r>
                <a:rPr lang="ru-RU" sz="2200" i="0"/>
                <a:t> (</a:t>
              </a:r>
              <a:r>
                <a:rPr lang="en-US" sz="2200" i="0"/>
                <a:t>𝑥))</a:t>
              </a: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3F7218EE-F2B9-4CDF-9276-0C396DD89F00}" type="parTrans" cxnId="{6DA279EB-AE39-4E83-93E6-2F2A830C60B3}">
      <dgm:prSet/>
      <dgm:spPr/>
      <dgm:t>
        <a:bodyPr/>
        <a:lstStyle/>
        <a:p>
          <a:endParaRPr lang="ru-RU"/>
        </a:p>
      </dgm:t>
    </dgm:pt>
    <dgm:pt modelId="{285A74F1-D483-4EBF-A1D1-F8BA0F777E49}" type="sibTrans" cxnId="{6DA279EB-AE39-4E83-93E6-2F2A830C60B3}">
      <dgm:prSet/>
      <dgm:spPr/>
      <dgm:t>
        <a:bodyPr/>
        <a:lstStyle/>
        <a:p>
          <a:endParaRPr lang="ru-RU"/>
        </a:p>
      </dgm:t>
    </dgm:pt>
    <dgm:pt modelId="{D1D7DF7F-2E39-4D48-8CD3-6E84D40B268B}">
      <dgm:prSet phldrT="[Текст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Целевая функция 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: длина маршрута</a:t>
          </a:r>
        </a:p>
      </dgm:t>
    </dgm:pt>
    <dgm:pt modelId="{D981F013-9AE9-4198-AB81-F58542C2A569}" type="parTrans" cxnId="{11A7B441-48E4-48CD-8378-B87C6DC2B7DE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5B842D3C-5200-46C7-ACC3-CC14A1954796}" type="sibTrans" cxnId="{11A7B441-48E4-48CD-8378-B87C6DC2B7DE}">
      <dgm:prSet/>
      <dgm:spPr/>
      <dgm:t>
        <a:bodyPr/>
        <a:lstStyle/>
        <a:p>
          <a:endParaRPr lang="ru-RU"/>
        </a:p>
      </dgm:t>
    </dgm:pt>
    <dgm:pt modelId="{6CDCA1F2-D5EC-4BDD-BABF-1BCEA95D8C95}">
      <dgm:prSet phldrT="[Текст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Целевая функция 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ru-RU" sz="2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: риски</a:t>
          </a:r>
        </a:p>
      </dgm:t>
    </dgm:pt>
    <dgm:pt modelId="{295A25C7-7C88-455E-9907-096550A39AFB}" type="parTrans" cxnId="{4DB5DBB8-DB2A-400F-BCC4-474B1352588D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5E1BE52C-A522-4272-B62F-D9863464DAE9}" type="sibTrans" cxnId="{4DB5DBB8-DB2A-400F-BCC4-474B1352588D}">
      <dgm:prSet/>
      <dgm:spPr/>
      <dgm:t>
        <a:bodyPr/>
        <a:lstStyle/>
        <a:p>
          <a:endParaRPr lang="ru-RU"/>
        </a:p>
      </dgm:t>
    </dgm:pt>
    <dgm:pt modelId="{1B653125-DA75-43BF-852C-9C112F94154D}" type="pres">
      <dgm:prSet presAssocID="{CEA95346-5FD5-4517-B531-01B6954B64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73A48B-5978-4EBC-BDEF-890D45AE303B}" type="pres">
      <dgm:prSet presAssocID="{FB2A0D96-E46B-4206-9C1B-3D009956427D}" presName="centerShape" presStyleLbl="node0" presStyleIdx="0" presStyleCnt="1" custScaleX="264243" custScaleY="99108" custLinFactNeighborX="-2246" custLinFactNeighborY="-17366"/>
      <dgm:spPr/>
    </dgm:pt>
    <dgm:pt modelId="{41653C56-7EA1-4D5D-9D4F-351C98CF2645}" type="pres">
      <dgm:prSet presAssocID="{D981F013-9AE9-4198-AB81-F58542C2A569}" presName="parTrans" presStyleLbl="bgSibTrans2D1" presStyleIdx="0" presStyleCnt="2" custScaleX="36318" custScaleY="61135" custLinFactNeighborX="388" custLinFactNeighborY="-70729"/>
      <dgm:spPr/>
    </dgm:pt>
    <dgm:pt modelId="{B046D38A-3403-46B4-BD48-DE7AFC16870C}" type="pres">
      <dgm:prSet presAssocID="{D1D7DF7F-2E39-4D48-8CD3-6E84D40B268B}" presName="node" presStyleLbl="node1" presStyleIdx="0" presStyleCnt="2" custScaleX="226553" custScaleY="82009" custRadScaleRad="138514" custRadScaleInc="21061">
        <dgm:presLayoutVars>
          <dgm:bulletEnabled val="1"/>
        </dgm:presLayoutVars>
      </dgm:prSet>
      <dgm:spPr/>
    </dgm:pt>
    <dgm:pt modelId="{EBD39619-58B7-4444-8959-5818D30B0CE5}" type="pres">
      <dgm:prSet presAssocID="{295A25C7-7C88-455E-9907-096550A39AFB}" presName="parTrans" presStyleLbl="bgSibTrans2D1" presStyleIdx="1" presStyleCnt="2" custScaleX="35325" custScaleY="58577" custLinFactNeighborX="-14704" custLinFactNeighborY="-62917"/>
      <dgm:spPr/>
    </dgm:pt>
    <dgm:pt modelId="{CDF4B824-DC60-4863-B342-F79FE060CB8D}" type="pres">
      <dgm:prSet presAssocID="{6CDCA1F2-D5EC-4BDD-BABF-1BCEA95D8C95}" presName="node" presStyleLbl="node1" presStyleIdx="1" presStyleCnt="2" custScaleX="204902" custScaleY="82076" custRadScaleRad="134342" custRadScaleInc="-23622">
        <dgm:presLayoutVars>
          <dgm:bulletEnabled val="1"/>
        </dgm:presLayoutVars>
      </dgm:prSet>
      <dgm:spPr/>
    </dgm:pt>
  </dgm:ptLst>
  <dgm:cxnLst>
    <dgm:cxn modelId="{5116B61B-2AB3-49BA-A3F7-631F57BB620A}" type="presOf" srcId="{6CDCA1F2-D5EC-4BDD-BABF-1BCEA95D8C95}" destId="{CDF4B824-DC60-4863-B342-F79FE060CB8D}" srcOrd="0" destOrd="0" presId="urn:microsoft.com/office/officeart/2005/8/layout/radial4"/>
    <dgm:cxn modelId="{11A7B441-48E4-48CD-8378-B87C6DC2B7DE}" srcId="{FB2A0D96-E46B-4206-9C1B-3D009956427D}" destId="{D1D7DF7F-2E39-4D48-8CD3-6E84D40B268B}" srcOrd="0" destOrd="0" parTransId="{D981F013-9AE9-4198-AB81-F58542C2A569}" sibTransId="{5B842D3C-5200-46C7-ACC3-CC14A1954796}"/>
    <dgm:cxn modelId="{D6978C57-98A7-4BA3-BAF6-8CBF3ACAAF5D}" type="presOf" srcId="{295A25C7-7C88-455E-9907-096550A39AFB}" destId="{EBD39619-58B7-4444-8959-5818D30B0CE5}" srcOrd="0" destOrd="0" presId="urn:microsoft.com/office/officeart/2005/8/layout/radial4"/>
    <dgm:cxn modelId="{DAE2DC7D-969B-46D2-8B47-38B900924A14}" type="presOf" srcId="{D981F013-9AE9-4198-AB81-F58542C2A569}" destId="{41653C56-7EA1-4D5D-9D4F-351C98CF2645}" srcOrd="0" destOrd="0" presId="urn:microsoft.com/office/officeart/2005/8/layout/radial4"/>
    <dgm:cxn modelId="{30C4FDB6-AAE5-4E6E-8B1A-A871ABEA89AA}" type="presOf" srcId="{D1D7DF7F-2E39-4D48-8CD3-6E84D40B268B}" destId="{B046D38A-3403-46B4-BD48-DE7AFC16870C}" srcOrd="0" destOrd="0" presId="urn:microsoft.com/office/officeart/2005/8/layout/radial4"/>
    <dgm:cxn modelId="{4DB5DBB8-DB2A-400F-BCC4-474B1352588D}" srcId="{FB2A0D96-E46B-4206-9C1B-3D009956427D}" destId="{6CDCA1F2-D5EC-4BDD-BABF-1BCEA95D8C95}" srcOrd="1" destOrd="0" parTransId="{295A25C7-7C88-455E-9907-096550A39AFB}" sibTransId="{5E1BE52C-A522-4272-B62F-D9863464DAE9}"/>
    <dgm:cxn modelId="{559B15BB-9CDE-4B00-99A3-4F32E6E571E8}" type="presOf" srcId="{FB2A0D96-E46B-4206-9C1B-3D009956427D}" destId="{0773A48B-5978-4EBC-BDEF-890D45AE303B}" srcOrd="0" destOrd="0" presId="urn:microsoft.com/office/officeart/2005/8/layout/radial4"/>
    <dgm:cxn modelId="{A01750C7-8C3B-48EF-860B-EE2629F8143B}" type="presOf" srcId="{CEA95346-5FD5-4517-B531-01B6954B6425}" destId="{1B653125-DA75-43BF-852C-9C112F94154D}" srcOrd="0" destOrd="0" presId="urn:microsoft.com/office/officeart/2005/8/layout/radial4"/>
    <dgm:cxn modelId="{6DA279EB-AE39-4E83-93E6-2F2A830C60B3}" srcId="{CEA95346-5FD5-4517-B531-01B6954B6425}" destId="{FB2A0D96-E46B-4206-9C1B-3D009956427D}" srcOrd="0" destOrd="0" parTransId="{3F7218EE-F2B9-4CDF-9276-0C396DD89F00}" sibTransId="{285A74F1-D483-4EBF-A1D1-F8BA0F777E49}"/>
    <dgm:cxn modelId="{6DD46C61-90EE-4196-93B6-4788A6F8EBCC}" type="presParOf" srcId="{1B653125-DA75-43BF-852C-9C112F94154D}" destId="{0773A48B-5978-4EBC-BDEF-890D45AE303B}" srcOrd="0" destOrd="0" presId="urn:microsoft.com/office/officeart/2005/8/layout/radial4"/>
    <dgm:cxn modelId="{6B846E89-72B2-40B4-8828-7D9A536819CB}" type="presParOf" srcId="{1B653125-DA75-43BF-852C-9C112F94154D}" destId="{41653C56-7EA1-4D5D-9D4F-351C98CF2645}" srcOrd="1" destOrd="0" presId="urn:microsoft.com/office/officeart/2005/8/layout/radial4"/>
    <dgm:cxn modelId="{D9F60C67-CF49-4352-94B8-1BEED869AE2C}" type="presParOf" srcId="{1B653125-DA75-43BF-852C-9C112F94154D}" destId="{B046D38A-3403-46B4-BD48-DE7AFC16870C}" srcOrd="2" destOrd="0" presId="urn:microsoft.com/office/officeart/2005/8/layout/radial4"/>
    <dgm:cxn modelId="{BCAECE4F-CDA8-4484-A4EA-BB2368C4AB62}" type="presParOf" srcId="{1B653125-DA75-43BF-852C-9C112F94154D}" destId="{EBD39619-58B7-4444-8959-5818D30B0CE5}" srcOrd="3" destOrd="0" presId="urn:microsoft.com/office/officeart/2005/8/layout/radial4"/>
    <dgm:cxn modelId="{0B772C10-B425-4949-8DC1-D4921884F52C}" type="presParOf" srcId="{1B653125-DA75-43BF-852C-9C112F94154D}" destId="{CDF4B824-DC60-4863-B342-F79FE060CB8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4DDAF-3245-42A5-B077-2D6ED6268FF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3913044-9DD7-4814-AA95-8EA328789761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Переход к конечному множеству маршрутов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8FCDF-2456-47A2-BA67-F1699B8A41A1}" type="parTrans" cxnId="{231C1FDB-41B9-4B5D-9EFC-7815E6CEF4E9}">
      <dgm:prSet/>
      <dgm:spPr/>
      <dgm:t>
        <a:bodyPr/>
        <a:lstStyle/>
        <a:p>
          <a:endParaRPr lang="ru-RU"/>
        </a:p>
      </dgm:t>
    </dgm:pt>
    <dgm:pt modelId="{9CDD36AB-F04C-4E25-8581-DAE1388721FA}" type="sibTrans" cxnId="{231C1FDB-41B9-4B5D-9EFC-7815E6CEF4E9}">
      <dgm:prSet/>
      <dgm:spPr/>
      <dgm:t>
        <a:bodyPr/>
        <a:lstStyle/>
        <a:p>
          <a:endParaRPr lang="ru-RU"/>
        </a:p>
      </dgm:t>
    </dgm:pt>
    <dgm:pt modelId="{F05E3194-E8F6-48BF-8352-9F1E5C99478A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Универсальность алгоритмов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3D31A-176F-4B08-B9C9-F484B0A87308}" type="parTrans" cxnId="{4D4EDBC5-D979-4FFF-8702-9AB2F1050408}">
      <dgm:prSet/>
      <dgm:spPr/>
      <dgm:t>
        <a:bodyPr/>
        <a:lstStyle/>
        <a:p>
          <a:endParaRPr lang="ru-RU"/>
        </a:p>
      </dgm:t>
    </dgm:pt>
    <dgm:pt modelId="{E06C7135-86FE-4CC6-9487-E2FE25190C64}" type="sibTrans" cxnId="{4D4EDBC5-D979-4FFF-8702-9AB2F1050408}">
      <dgm:prSet/>
      <dgm:spPr/>
      <dgm:t>
        <a:bodyPr/>
        <a:lstStyle/>
        <a:p>
          <a:endParaRPr lang="ru-RU"/>
        </a:p>
      </dgm:t>
    </dgm:pt>
    <dgm:pt modelId="{7B6E224B-BECF-4E10-9588-E3D4D37AD562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за конечное число шагов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27FF26-4E12-4653-BFAF-E4A82AF47467}" type="sibTrans" cxnId="{4E8DF3E0-20BD-4536-98A6-E416668D4880}">
      <dgm:prSet/>
      <dgm:spPr/>
      <dgm:t>
        <a:bodyPr/>
        <a:lstStyle/>
        <a:p>
          <a:endParaRPr lang="ru-RU"/>
        </a:p>
      </dgm:t>
    </dgm:pt>
    <dgm:pt modelId="{664D620B-1F8C-487F-8C62-CC816A1B362F}" type="parTrans" cxnId="{4E8DF3E0-20BD-4536-98A6-E416668D4880}">
      <dgm:prSet/>
      <dgm:spPr/>
      <dgm:t>
        <a:bodyPr/>
        <a:lstStyle/>
        <a:p>
          <a:endParaRPr lang="ru-RU"/>
        </a:p>
      </dgm:t>
    </dgm:pt>
    <dgm:pt modelId="{95B6C3B3-80D2-42E4-B303-47343ED24540}" type="pres">
      <dgm:prSet presAssocID="{0284DDAF-3245-42A5-B077-2D6ED6268FFE}" presName="CompostProcess" presStyleCnt="0">
        <dgm:presLayoutVars>
          <dgm:dir/>
          <dgm:resizeHandles val="exact"/>
        </dgm:presLayoutVars>
      </dgm:prSet>
      <dgm:spPr/>
    </dgm:pt>
    <dgm:pt modelId="{1BEFD74A-53BF-49D0-8592-42B3945156FB}" type="pres">
      <dgm:prSet presAssocID="{0284DDAF-3245-42A5-B077-2D6ED6268FFE}" presName="arrow" presStyleLbl="bgShp" presStyleIdx="0" presStyleCnt="1" custScaleX="117647" custLinFactNeighborX="-120"/>
      <dgm:spPr>
        <a:solidFill>
          <a:schemeClr val="accent5">
            <a:lumMod val="20000"/>
            <a:lumOff val="80000"/>
          </a:schemeClr>
        </a:solidFill>
      </dgm:spPr>
    </dgm:pt>
    <dgm:pt modelId="{F3CEB0EA-C1EF-49AB-BCD5-3838EF0E97CC}" type="pres">
      <dgm:prSet presAssocID="{0284DDAF-3245-42A5-B077-2D6ED6268FFE}" presName="linearProcess" presStyleCnt="0"/>
      <dgm:spPr/>
    </dgm:pt>
    <dgm:pt modelId="{88386360-5959-44A4-8E6E-CFC1B99451EA}" type="pres">
      <dgm:prSet presAssocID="{E3913044-9DD7-4814-AA95-8EA328789761}" presName="textNode" presStyleLbl="node1" presStyleIdx="0" presStyleCnt="3" custLinFactNeighborX="4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37EA9-8B28-4CDC-955E-CCC3CE6D3EC2}" type="pres">
      <dgm:prSet presAssocID="{9CDD36AB-F04C-4E25-8581-DAE1388721FA}" presName="sibTrans" presStyleCnt="0"/>
      <dgm:spPr/>
    </dgm:pt>
    <dgm:pt modelId="{09026F6C-4291-4CF4-8D2C-36463E1358F8}" type="pres">
      <dgm:prSet presAssocID="{7B6E224B-BECF-4E10-9588-E3D4D37AD562}" presName="textNode" presStyleLbl="node1" presStyleIdx="1" presStyleCnt="3" custLinFactNeighborX="-42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D3AC1-9C4C-4A71-8C92-B6FEFE90FE93}" type="pres">
      <dgm:prSet presAssocID="{5E27FF26-4E12-4653-BFAF-E4A82AF47467}" presName="sibTrans" presStyleCnt="0"/>
      <dgm:spPr/>
    </dgm:pt>
    <dgm:pt modelId="{8BEC599A-8FD4-4798-A1DD-10B439457281}" type="pres">
      <dgm:prSet presAssocID="{F05E3194-E8F6-48BF-8352-9F1E5C99478A}" presName="textNode" presStyleLbl="node1" presStyleIdx="2" presStyleCnt="3" custLinFactX="-4466" custLinFactNeighborX="-100000" custLinFactNeighborY="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4EDBC5-D979-4FFF-8702-9AB2F1050408}" srcId="{0284DDAF-3245-42A5-B077-2D6ED6268FFE}" destId="{F05E3194-E8F6-48BF-8352-9F1E5C99478A}" srcOrd="2" destOrd="0" parTransId="{09F3D31A-176F-4B08-B9C9-F484B0A87308}" sibTransId="{E06C7135-86FE-4CC6-9487-E2FE25190C64}"/>
    <dgm:cxn modelId="{2E9CD649-4BCD-4648-B19A-88A8D7B2525F}" type="presOf" srcId="{E3913044-9DD7-4814-AA95-8EA328789761}" destId="{88386360-5959-44A4-8E6E-CFC1B99451EA}" srcOrd="0" destOrd="0" presId="urn:microsoft.com/office/officeart/2005/8/layout/hProcess9"/>
    <dgm:cxn modelId="{4E8DF3E0-20BD-4536-98A6-E416668D4880}" srcId="{0284DDAF-3245-42A5-B077-2D6ED6268FFE}" destId="{7B6E224B-BECF-4E10-9588-E3D4D37AD562}" srcOrd="1" destOrd="0" parTransId="{664D620B-1F8C-487F-8C62-CC816A1B362F}" sibTransId="{5E27FF26-4E12-4653-BFAF-E4A82AF47467}"/>
    <dgm:cxn modelId="{B212810B-6641-4992-8D5A-879A5B89F9E0}" type="presOf" srcId="{7B6E224B-BECF-4E10-9588-E3D4D37AD562}" destId="{09026F6C-4291-4CF4-8D2C-36463E1358F8}" srcOrd="0" destOrd="0" presId="urn:microsoft.com/office/officeart/2005/8/layout/hProcess9"/>
    <dgm:cxn modelId="{88A29068-69CC-4544-B612-AAC4FD8A36D7}" type="presOf" srcId="{F05E3194-E8F6-48BF-8352-9F1E5C99478A}" destId="{8BEC599A-8FD4-4798-A1DD-10B439457281}" srcOrd="0" destOrd="0" presId="urn:microsoft.com/office/officeart/2005/8/layout/hProcess9"/>
    <dgm:cxn modelId="{231C1FDB-41B9-4B5D-9EFC-7815E6CEF4E9}" srcId="{0284DDAF-3245-42A5-B077-2D6ED6268FFE}" destId="{E3913044-9DD7-4814-AA95-8EA328789761}" srcOrd="0" destOrd="0" parTransId="{8768FCDF-2456-47A2-BA67-F1699B8A41A1}" sibTransId="{9CDD36AB-F04C-4E25-8581-DAE1388721FA}"/>
    <dgm:cxn modelId="{3474E53B-D77B-44B4-BEC0-A9207E44DD27}" type="presOf" srcId="{0284DDAF-3245-42A5-B077-2D6ED6268FFE}" destId="{95B6C3B3-80D2-42E4-B303-47343ED24540}" srcOrd="0" destOrd="0" presId="urn:microsoft.com/office/officeart/2005/8/layout/hProcess9"/>
    <dgm:cxn modelId="{D2CB9884-4ED9-4BF0-9BF6-0857731D5F59}" type="presParOf" srcId="{95B6C3B3-80D2-42E4-B303-47343ED24540}" destId="{1BEFD74A-53BF-49D0-8592-42B3945156FB}" srcOrd="0" destOrd="0" presId="urn:microsoft.com/office/officeart/2005/8/layout/hProcess9"/>
    <dgm:cxn modelId="{ADBA5474-CA2F-42E2-91BE-82B91071ADE2}" type="presParOf" srcId="{95B6C3B3-80D2-42E4-B303-47343ED24540}" destId="{F3CEB0EA-C1EF-49AB-BCD5-3838EF0E97CC}" srcOrd="1" destOrd="0" presId="urn:microsoft.com/office/officeart/2005/8/layout/hProcess9"/>
    <dgm:cxn modelId="{B011835A-94D4-4703-8FBF-2A1C42907902}" type="presParOf" srcId="{F3CEB0EA-C1EF-49AB-BCD5-3838EF0E97CC}" destId="{88386360-5959-44A4-8E6E-CFC1B99451EA}" srcOrd="0" destOrd="0" presId="urn:microsoft.com/office/officeart/2005/8/layout/hProcess9"/>
    <dgm:cxn modelId="{6D3D99B9-9986-49BA-93F3-AF30E8C7B5E8}" type="presParOf" srcId="{F3CEB0EA-C1EF-49AB-BCD5-3838EF0E97CC}" destId="{F9E37EA9-8B28-4CDC-955E-CCC3CE6D3EC2}" srcOrd="1" destOrd="0" presId="urn:microsoft.com/office/officeart/2005/8/layout/hProcess9"/>
    <dgm:cxn modelId="{3008BE13-0F64-4456-9B0E-F0F664E41EB5}" type="presParOf" srcId="{F3CEB0EA-C1EF-49AB-BCD5-3838EF0E97CC}" destId="{09026F6C-4291-4CF4-8D2C-36463E1358F8}" srcOrd="2" destOrd="0" presId="urn:microsoft.com/office/officeart/2005/8/layout/hProcess9"/>
    <dgm:cxn modelId="{87CEFD2D-0E49-456E-8815-653360A81D8A}" type="presParOf" srcId="{F3CEB0EA-C1EF-49AB-BCD5-3838EF0E97CC}" destId="{036D3AC1-9C4C-4A71-8C92-B6FEFE90FE93}" srcOrd="3" destOrd="0" presId="urn:microsoft.com/office/officeart/2005/8/layout/hProcess9"/>
    <dgm:cxn modelId="{A05A65B7-3D54-4545-99C9-9FDCF441C9E2}" type="presParOf" srcId="{F3CEB0EA-C1EF-49AB-BCD5-3838EF0E97CC}" destId="{8BEC599A-8FD4-4798-A1DD-10B43945728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BB06CE-2C86-4610-9667-19674244D7C9}">
      <dsp:nvSpPr>
        <dsp:cNvPr id="0" name=""/>
        <dsp:cNvSpPr/>
      </dsp:nvSpPr>
      <dsp:spPr>
        <a:xfrm>
          <a:off x="5288358" y="1086759"/>
          <a:ext cx="410312" cy="1192851"/>
        </a:xfrm>
        <a:custGeom>
          <a:avLst/>
          <a:gdLst/>
          <a:ahLst/>
          <a:cxnLst/>
          <a:rect l="0" t="0" r="0" b="0"/>
          <a:pathLst>
            <a:path>
              <a:moveTo>
                <a:pt x="410312" y="0"/>
              </a:moveTo>
              <a:lnTo>
                <a:pt x="410312" y="1192851"/>
              </a:lnTo>
              <a:lnTo>
                <a:pt x="0" y="1192851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E2149-E18F-4AB8-A3E9-119B9082542F}">
      <dsp:nvSpPr>
        <dsp:cNvPr id="0" name=""/>
        <dsp:cNvSpPr/>
      </dsp:nvSpPr>
      <dsp:spPr>
        <a:xfrm>
          <a:off x="5698671" y="1086759"/>
          <a:ext cx="3924178" cy="2815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654"/>
              </a:lnTo>
              <a:lnTo>
                <a:pt x="3924178" y="2551654"/>
              </a:lnTo>
              <a:lnTo>
                <a:pt x="3924178" y="2815701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92445-2DB3-41DD-8CB4-355F35DFCB86}">
      <dsp:nvSpPr>
        <dsp:cNvPr id="0" name=""/>
        <dsp:cNvSpPr/>
      </dsp:nvSpPr>
      <dsp:spPr>
        <a:xfrm>
          <a:off x="5652950" y="1086759"/>
          <a:ext cx="91440" cy="281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1649"/>
              </a:lnTo>
              <a:lnTo>
                <a:pt x="51164" y="2551649"/>
              </a:lnTo>
              <a:lnTo>
                <a:pt x="51164" y="2815696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A480B-954D-4EE5-A9F2-E907108EC9AF}">
      <dsp:nvSpPr>
        <dsp:cNvPr id="0" name=""/>
        <dsp:cNvSpPr/>
      </dsp:nvSpPr>
      <dsp:spPr>
        <a:xfrm>
          <a:off x="1671124" y="1086759"/>
          <a:ext cx="4027546" cy="2815701"/>
        </a:xfrm>
        <a:custGeom>
          <a:avLst/>
          <a:gdLst/>
          <a:ahLst/>
          <a:cxnLst/>
          <a:rect l="0" t="0" r="0" b="0"/>
          <a:pathLst>
            <a:path>
              <a:moveTo>
                <a:pt x="4027546" y="0"/>
              </a:moveTo>
              <a:lnTo>
                <a:pt x="4027546" y="2551654"/>
              </a:lnTo>
              <a:lnTo>
                <a:pt x="0" y="2551654"/>
              </a:lnTo>
              <a:lnTo>
                <a:pt x="0" y="2815701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0F06F-057A-43B9-BCAA-A52537B55431}">
      <dsp:nvSpPr>
        <dsp:cNvPr id="0" name=""/>
        <dsp:cNvSpPr/>
      </dsp:nvSpPr>
      <dsp:spPr>
        <a:xfrm>
          <a:off x="18441" y="103737"/>
          <a:ext cx="11360458" cy="983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Цель работы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Разработать математическую модель, которая позволит получить множество маршрутов, обладающих свойствами оптимальности к ряду заданных целевых функций.</a:t>
          </a:r>
        </a:p>
      </dsp:txBody>
      <dsp:txXfrm>
        <a:off x="18441" y="103737"/>
        <a:ext cx="11360458" cy="983021"/>
      </dsp:txXfrm>
    </dsp:sp>
    <dsp:sp modelId="{2562CC2E-01BC-443A-AE60-65AD5BF9FD45}">
      <dsp:nvSpPr>
        <dsp:cNvPr id="0" name=""/>
        <dsp:cNvSpPr/>
      </dsp:nvSpPr>
      <dsp:spPr>
        <a:xfrm>
          <a:off x="24099" y="3902461"/>
          <a:ext cx="3294049" cy="1257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Решение задачи 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статической постановке</a:t>
          </a:r>
        </a:p>
      </dsp:txBody>
      <dsp:txXfrm>
        <a:off x="24099" y="3902461"/>
        <a:ext cx="3294049" cy="1257366"/>
      </dsp:txXfrm>
    </dsp:sp>
    <dsp:sp modelId="{825876F0-F9C0-47A3-AD2B-696D074DE9D0}">
      <dsp:nvSpPr>
        <dsp:cNvPr id="0" name=""/>
        <dsp:cNvSpPr/>
      </dsp:nvSpPr>
      <dsp:spPr>
        <a:xfrm>
          <a:off x="3928600" y="3902456"/>
          <a:ext cx="3551029" cy="1257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Решение задачи 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динамической постановке</a:t>
          </a:r>
          <a:endParaRPr lang="ru-RU" sz="2200" kern="1200" dirty="0"/>
        </a:p>
      </dsp:txBody>
      <dsp:txXfrm>
        <a:off x="3928600" y="3902456"/>
        <a:ext cx="3551029" cy="1257366"/>
      </dsp:txXfrm>
    </dsp:sp>
    <dsp:sp modelId="{BCB4504A-13E1-4698-AB28-6C799D2CE89E}">
      <dsp:nvSpPr>
        <dsp:cNvPr id="0" name=""/>
        <dsp:cNvSpPr/>
      </dsp:nvSpPr>
      <dsp:spPr>
        <a:xfrm>
          <a:off x="7875474" y="3902461"/>
          <a:ext cx="3494750" cy="1257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Изучение свойств созданной математической модели</a:t>
          </a:r>
        </a:p>
      </dsp:txBody>
      <dsp:txXfrm>
        <a:off x="7875474" y="3902461"/>
        <a:ext cx="3494750" cy="1257366"/>
      </dsp:txXfrm>
    </dsp:sp>
    <dsp:sp modelId="{DCDB9442-205E-48FA-BF37-72C4AD2234CE}">
      <dsp:nvSpPr>
        <dsp:cNvPr id="0" name=""/>
        <dsp:cNvSpPr/>
      </dsp:nvSpPr>
      <dsp:spPr>
        <a:xfrm>
          <a:off x="0" y="1741715"/>
          <a:ext cx="5288358" cy="107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экономия транспортных издержек                и снижение рисков </a:t>
          </a:r>
        </a:p>
      </dsp:txBody>
      <dsp:txXfrm>
        <a:off x="0" y="1741715"/>
        <a:ext cx="5288358" cy="10757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73A48B-5978-4EBC-BDEF-890D45AE303B}">
      <dsp:nvSpPr>
        <dsp:cNvPr id="0" name=""/>
        <dsp:cNvSpPr/>
      </dsp:nvSpPr>
      <dsp:spPr>
        <a:xfrm>
          <a:off x="363114" y="1365447"/>
          <a:ext cx="3783688" cy="1419124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>
              <a:noFill/>
            </a:rPr>
            <a:t> </a:t>
          </a:r>
        </a:p>
      </dsp:txBody>
      <dsp:txXfrm>
        <a:off x="363114" y="1365447"/>
        <a:ext cx="3783688" cy="1419124"/>
      </dsp:txXfrm>
    </dsp:sp>
    <dsp:sp modelId="{41653C56-7EA1-4D5D-9D4F-351C98CF2645}">
      <dsp:nvSpPr>
        <dsp:cNvPr id="0" name=""/>
        <dsp:cNvSpPr/>
      </dsp:nvSpPr>
      <dsp:spPr>
        <a:xfrm rot="13505602">
          <a:off x="957604" y="558006"/>
          <a:ext cx="403264" cy="249486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6D38A-3403-46B4-BD48-DE7AFC16870C}">
      <dsp:nvSpPr>
        <dsp:cNvPr id="0" name=""/>
        <dsp:cNvSpPr/>
      </dsp:nvSpPr>
      <dsp:spPr>
        <a:xfrm>
          <a:off x="-777909" y="131946"/>
          <a:ext cx="3081806" cy="892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Целевая функция 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en-US" sz="22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длина маршрута</a:t>
          </a:r>
        </a:p>
      </dsp:txBody>
      <dsp:txXfrm>
        <a:off x="-777909" y="131946"/>
        <a:ext cx="3081806" cy="892456"/>
      </dsp:txXfrm>
    </dsp:sp>
    <dsp:sp modelId="{EBD39619-58B7-4444-8959-5818D30B0CE5}">
      <dsp:nvSpPr>
        <dsp:cNvPr id="0" name=""/>
        <dsp:cNvSpPr/>
      </dsp:nvSpPr>
      <dsp:spPr>
        <a:xfrm rot="18946848">
          <a:off x="3021174" y="599193"/>
          <a:ext cx="396947" cy="239047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4B824-DC60-4863-B342-F79FE060CB8D}">
      <dsp:nvSpPr>
        <dsp:cNvPr id="0" name=""/>
        <dsp:cNvSpPr/>
      </dsp:nvSpPr>
      <dsp:spPr>
        <a:xfrm>
          <a:off x="2393898" y="137044"/>
          <a:ext cx="2787287" cy="893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Целевая функция 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ru-RU" sz="22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риски</a:t>
          </a:r>
        </a:p>
      </dsp:txBody>
      <dsp:txXfrm>
        <a:off x="2393898" y="137044"/>
        <a:ext cx="2787287" cy="8931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EFD74A-53BF-49D0-8592-42B3945156FB}">
      <dsp:nvSpPr>
        <dsp:cNvPr id="0" name=""/>
        <dsp:cNvSpPr/>
      </dsp:nvSpPr>
      <dsp:spPr>
        <a:xfrm>
          <a:off x="0" y="0"/>
          <a:ext cx="8304535" cy="2542778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86360-5959-44A4-8E6E-CFC1B99451EA}">
      <dsp:nvSpPr>
        <dsp:cNvPr id="0" name=""/>
        <dsp:cNvSpPr/>
      </dsp:nvSpPr>
      <dsp:spPr>
        <a:xfrm>
          <a:off x="176778" y="762833"/>
          <a:ext cx="2491362" cy="101711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Переход к конечному множеству маршрутов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778" y="762833"/>
        <a:ext cx="2491362" cy="1017111"/>
      </dsp:txXfrm>
    </dsp:sp>
    <dsp:sp modelId="{09026F6C-4291-4CF4-8D2C-36463E1358F8}">
      <dsp:nvSpPr>
        <dsp:cNvPr id="0" name=""/>
        <dsp:cNvSpPr/>
      </dsp:nvSpPr>
      <dsp:spPr>
        <a:xfrm>
          <a:off x="2731753" y="762833"/>
          <a:ext cx="2491362" cy="101711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за конечное число шагов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1753" y="762833"/>
        <a:ext cx="2491362" cy="1017111"/>
      </dsp:txXfrm>
    </dsp:sp>
    <dsp:sp modelId="{8BEC599A-8FD4-4798-A1DD-10B439457281}">
      <dsp:nvSpPr>
        <dsp:cNvPr id="0" name=""/>
        <dsp:cNvSpPr/>
      </dsp:nvSpPr>
      <dsp:spPr>
        <a:xfrm>
          <a:off x="5286686" y="767735"/>
          <a:ext cx="2491362" cy="101711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Универсальность алгоритмов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6686" y="767735"/>
        <a:ext cx="2491362" cy="1017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10" Type="http://schemas.openxmlformats.org/officeDocument/2006/relationships/image" Target="../media/image75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8A36D-F84C-4FEB-BF33-81D24B9375A8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D414-FD47-45F7-B217-A681BC61E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5990D0-1812-4A96-A157-AA63CF6B1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DAF32A3-3A40-4FEB-9E69-B3C8A35EC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E077F9-F02C-457E-B1A0-0DF249F1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69B522-75C0-4040-8E79-89F82987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28107F-44D7-4504-8427-D507804D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68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0C0B2F-ED90-45C1-8543-593F6B50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02322C3-9F27-4D8F-96EB-59B205448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383831-69C6-4D8E-918A-2E6FEC23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3A990C-148D-4C49-BE8D-F6E229A0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D264A6-C760-47F7-A6FA-AD3E4250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03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4642DD8-E9C8-4F5D-90A2-BDAE629E4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834EABB-B9A8-405B-B4AF-411577D74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996582-6E69-4696-9450-A1DCFE97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A8DBBC-9475-4F5B-AA54-42210913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22F505-DFB4-4456-AA75-D563269D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4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A3954E-11B9-4C81-898B-968FF09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030871-2334-4AC9-B60C-CC8F7BBB8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4B2B2A-3142-4153-8C6F-91D0880E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3CCC8C-401B-4087-974D-1D2AC5AF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40C7CF-B26C-4637-B7C8-D858B0FF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5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728461-6CFF-4FF4-952E-B3505B38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A4B543-F729-4F7C-A891-AAB6B8664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D41666-9A99-48C9-9659-6F318540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36518E-62D7-4BA6-B1B3-7432FDA7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791FED-825B-49CF-9BA2-685EE6E3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617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A84121-81C2-4AE1-BDFA-71381A25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1A7506-1972-4A0E-9EC0-081551908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42B8A21-9AF3-478B-9E27-142201E97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B7251E-295D-4544-B638-E2457CF8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D6D1EB-FA75-402C-A66B-BBD492FC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99BF3EA-E3B7-4DC8-967D-B3167C59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2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11320E-935C-4AD6-8233-472301DF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9DF1E16-1474-4391-A42B-5D3DDE004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986511-547B-4868-891D-8FE054EA5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FE3B907-09BA-47A8-A954-0D64D0A60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3312741-20E2-41DB-9EE8-6F107C265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C105B03-AEF8-4FDF-A049-EB5617AD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71FD6CB-825F-41BA-8EF2-02414938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8E61914-0659-4D46-9FC9-2F66D2E2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39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371F4A-58A1-4912-B193-9EF2DFA8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310D37-8264-493A-A865-E2A8C37E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180D4B2-BE8A-4DDC-83E6-3FE5F2F1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D9CF44-7F4C-4EE2-8B39-E92D6AE0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263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C9424EC-A1A2-4084-8651-9C601404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3DCFEB9-E09F-45FB-A87B-543E43C8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81DC460-0F1A-45BF-BAA9-D400D499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69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DAF3AD-04B1-43C0-A100-9DE3E1F5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86E1D9-D993-4FC2-B227-211EC2877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E89D216-38B5-48C5-B1E6-BF2DB8FB0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197C4F-4C28-40AF-8E77-2ADB896A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4D92486-2052-41B0-AD07-F7677A1B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1158F7-0850-45BC-97C1-9DB5C3B2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48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AADCA6-F74C-4872-B895-BBE34275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FFE1B0-41CA-4131-949C-34C4A6DE2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6471E53-A0B5-4363-875D-1638DA118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923D3F4-7FC0-434B-BE54-819D8F7D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90BC92-B9B7-4B2D-BCA6-C6DFDA45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228A5A-2137-4202-93AA-C4B6FA1B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45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6EEA68-57DB-4491-8BD9-80AE3946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034339-34E8-491D-8384-85D001495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D95292-6362-4994-9C42-92A4A5912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07CAE-4875-4A34-A0EC-7E276E90B28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1221FD-FCFB-4270-A9C3-890203096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D397D6-4C4A-47FA-9949-8725981FC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99FB-B88D-4A26-8D0E-1457110D0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103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.png"/><Relationship Id="rId3" Type="http://schemas.openxmlformats.org/officeDocument/2006/relationships/image" Target="../media/image9.png"/><Relationship Id="rId1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3.png"/><Relationship Id="rId3" Type="http://schemas.openxmlformats.org/officeDocument/2006/relationships/image" Target="../media/image9.png"/><Relationship Id="rId1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5.png"/><Relationship Id="rId3" Type="http://schemas.openxmlformats.org/officeDocument/2006/relationships/image" Target="../media/image9.png"/><Relationship Id="rId1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7.png"/><Relationship Id="rId3" Type="http://schemas.openxmlformats.org/officeDocument/2006/relationships/image" Target="../media/image9.png"/><Relationship Id="rId1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Office_Word2.docx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5.sv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5.png"/><Relationship Id="rId2" Type="http://schemas.openxmlformats.org/officeDocument/2006/relationships/image" Target="../media/image52.png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package" Target="../embeddings/_________Microsoft_Office_Word5.docx"/><Relationship Id="rId18" Type="http://schemas.openxmlformats.org/officeDocument/2006/relationships/package" Target="../embeddings/_________Microsoft_Office_Word10.docx"/><Relationship Id="rId3" Type="http://schemas.openxmlformats.org/officeDocument/2006/relationships/image" Target="../media/image1.png"/><Relationship Id="rId12" Type="http://schemas.openxmlformats.org/officeDocument/2006/relationships/package" Target="../embeddings/_________Microsoft_Office_Word4.docx"/><Relationship Id="rId17" Type="http://schemas.openxmlformats.org/officeDocument/2006/relationships/package" Target="../embeddings/_________Microsoft_Office_Word9.docx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8.docx"/><Relationship Id="rId20" Type="http://schemas.openxmlformats.org/officeDocument/2006/relationships/package" Target="../embeddings/_________Microsoft_Office_Word12.docx"/><Relationship Id="rId1" Type="http://schemas.openxmlformats.org/officeDocument/2006/relationships/vmlDrawing" Target="../drawings/vmlDrawing3.vml"/><Relationship Id="rId11" Type="http://schemas.openxmlformats.org/officeDocument/2006/relationships/package" Target="../embeddings/_________Microsoft_Office_Word3.docx"/><Relationship Id="rId5" Type="http://schemas.openxmlformats.org/officeDocument/2006/relationships/image" Target="../media/image29.png"/><Relationship Id="rId15" Type="http://schemas.openxmlformats.org/officeDocument/2006/relationships/package" Target="../embeddings/_________Microsoft_Office_Word7.docx"/><Relationship Id="rId10" Type="http://schemas.openxmlformats.org/officeDocument/2006/relationships/image" Target="../media/image26.svg"/><Relationship Id="rId19" Type="http://schemas.openxmlformats.org/officeDocument/2006/relationships/package" Target="../embeddings/_________Microsoft_Office_Word11.docx"/><Relationship Id="rId4" Type="http://schemas.openxmlformats.org/officeDocument/2006/relationships/image" Target="../media/image76.png"/><Relationship Id="rId14" Type="http://schemas.openxmlformats.org/officeDocument/2006/relationships/package" Target="../embeddings/_________Microsoft_Office_Word6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13.docx"/><Relationship Id="rId3" Type="http://schemas.openxmlformats.org/officeDocument/2006/relationships/image" Target="../media/image1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0.png"/><Relationship Id="rId5" Type="http://schemas.openxmlformats.org/officeDocument/2006/relationships/image" Target="../media/image79.gif"/><Relationship Id="rId4" Type="http://schemas.openxmlformats.org/officeDocument/2006/relationships/image" Target="../media/image52.png"/><Relationship Id="rId9" Type="http://schemas.openxmlformats.org/officeDocument/2006/relationships/package" Target="../embeddings/_________Microsoft_Office_Word14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7.png"/><Relationship Id="rId11" Type="http://schemas.openxmlformats.org/officeDocument/2006/relationships/package" Target="../embeddings/_________Microsoft_Office_Word16.docx"/><Relationship Id="rId5" Type="http://schemas.openxmlformats.org/officeDocument/2006/relationships/image" Target="../media/image86.png"/><Relationship Id="rId10" Type="http://schemas.openxmlformats.org/officeDocument/2006/relationships/package" Target="../embeddings/_________Microsoft_Office_Word15.docx"/><Relationship Id="rId4" Type="http://schemas.openxmlformats.org/officeDocument/2006/relationships/image" Target="../media/image52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5.png"/><Relationship Id="rId11" Type="http://schemas.openxmlformats.org/officeDocument/2006/relationships/package" Target="../embeddings/_________Microsoft_Office_Word18.docx"/><Relationship Id="rId5" Type="http://schemas.openxmlformats.org/officeDocument/2006/relationships/image" Target="../media/image94.png"/><Relationship Id="rId10" Type="http://schemas.openxmlformats.org/officeDocument/2006/relationships/package" Target="../embeddings/_________Microsoft_Office_Word17.docx"/><Relationship Id="rId4" Type="http://schemas.openxmlformats.org/officeDocument/2006/relationships/image" Target="../media/image52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21.xml"/><Relationship Id="rId15" Type="http://schemas.openxmlformats.org/officeDocument/2006/relationships/image" Target="../media/image8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5.png"/><Relationship Id="rId9" Type="http://schemas.openxmlformats.org/officeDocument/2006/relationships/diagramData" Target="../diagrams/data2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8" Type="http://schemas.openxmlformats.org/officeDocument/2006/relationships/image" Target="../media/image19.svg"/><Relationship Id="rId26" Type="http://schemas.openxmlformats.org/officeDocument/2006/relationships/image" Target="../media/image20.png"/><Relationship Id="rId3" Type="http://schemas.openxmlformats.org/officeDocument/2006/relationships/image" Target="../media/image10.png"/><Relationship Id="rId21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17" Type="http://schemas.openxmlformats.org/officeDocument/2006/relationships/image" Target="../media/image12.png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24" Type="http://schemas.openxmlformats.org/officeDocument/2006/relationships/image" Target="../media/image18.png"/><Relationship Id="rId5" Type="http://schemas.openxmlformats.org/officeDocument/2006/relationships/diagramLayout" Target="../diagrams/layout3.xml"/><Relationship Id="rId23" Type="http://schemas.openxmlformats.org/officeDocument/2006/relationships/image" Target="../media/image17.png"/><Relationship Id="rId19" Type="http://schemas.openxmlformats.org/officeDocument/2006/relationships/image" Target="../media/image13.png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0.png"/><Relationship Id="rId18" Type="http://schemas.openxmlformats.org/officeDocument/2006/relationships/package" Target="../embeddings/_________Microsoft_Office_Word1.docx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image" Target="../media/image26.sv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.png"/><Relationship Id="rId3" Type="http://schemas.openxmlformats.org/officeDocument/2006/relationships/image" Target="../media/image9.png"/><Relationship Id="rId1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.png"/><Relationship Id="rId3" Type="http://schemas.openxmlformats.org/officeDocument/2006/relationships/image" Target="../media/image9.png"/><Relationship Id="rId1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png"/><Relationship Id="rId3" Type="http://schemas.openxmlformats.org/officeDocument/2006/relationships/image" Target="../media/image9.png"/><Relationship Id="rId1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9.png"/><Relationship Id="rId3" Type="http://schemas.openxmlformats.org/officeDocument/2006/relationships/image" Target="../media/image9.png"/><Relationship Id="rId1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07570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E0391CF-95B4-4923-85B9-2051FDBE0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55E9254-FAC0-4A41-9A50-1D50BD2A7AC9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политехнический университет Петра Великого</a:t>
            </a:r>
          </a:p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1D3553-22DD-416B-8D64-45D12BD48EDD}"/>
              </a:ext>
            </a:extLst>
          </p:cNvPr>
          <p:cNvSpPr txBox="1"/>
          <p:nvPr/>
        </p:nvSpPr>
        <p:spPr>
          <a:xfrm>
            <a:off x="152400" y="4271949"/>
            <a:ext cx="282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группы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3640103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80401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Звягина Т. Л.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6B87DDC-82B0-42DB-8D1A-FF5843374243}"/>
              </a:ext>
            </a:extLst>
          </p:cNvPr>
          <p:cNvSpPr txBox="1"/>
          <p:nvPr/>
        </p:nvSpPr>
        <p:spPr>
          <a:xfrm>
            <a:off x="5886450" y="4219575"/>
            <a:ext cx="3095625" cy="178510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лабораторией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«ФОЛИ», к.т.н., доцент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6E8525F-575D-4148-AB99-3DDE6BBB1EBE}"/>
              </a:ext>
            </a:extLst>
          </p:cNvPr>
          <p:cNvSpPr txBox="1"/>
          <p:nvPr/>
        </p:nvSpPr>
        <p:spPr>
          <a:xfrm>
            <a:off x="3328649" y="4235280"/>
            <a:ext cx="2224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ВШТМ,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к.ф.-м.н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Суслова И. Б.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B63B4F1-4AF3-486A-8F92-133A1683CEA2}"/>
              </a:ext>
            </a:extLst>
          </p:cNvPr>
          <p:cNvSpPr txBox="1"/>
          <p:nvPr/>
        </p:nvSpPr>
        <p:spPr>
          <a:xfrm>
            <a:off x="566056" y="5980303"/>
            <a:ext cx="110598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7CC1C42-040A-4930-B69A-A885FD95A456}"/>
              </a:ext>
            </a:extLst>
          </p:cNvPr>
          <p:cNvSpPr/>
          <p:nvPr/>
        </p:nvSpPr>
        <p:spPr>
          <a:xfrm>
            <a:off x="856584" y="2543336"/>
            <a:ext cx="104788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Графовая</a:t>
            </a:r>
            <a:r>
              <a:rPr lang="ru-RU" sz="3600" b="1" dirty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оптимального маршрута судна </a:t>
            </a:r>
          </a:p>
          <a:p>
            <a:pPr algn="ctr"/>
            <a:r>
              <a:rPr lang="ru-RU" sz="3600" b="1" dirty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дрейфующих льдах</a:t>
            </a:r>
            <a:endParaRPr lang="ru-RU" sz="3600" b="1" dirty="0">
              <a:ln w="635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C63186B-A114-4CF1-94EB-BBF23C5CEA13}"/>
              </a:ext>
            </a:extLst>
          </p:cNvPr>
          <p:cNvSpPr txBox="1"/>
          <p:nvPr/>
        </p:nvSpPr>
        <p:spPr>
          <a:xfrm>
            <a:off x="130629" y="740136"/>
            <a:ext cx="11952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прикладной математики и механики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«Теоретическая механика»</a:t>
            </a:r>
          </a:p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029700" y="4219575"/>
            <a:ext cx="2886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лаборатории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«КГНЦ»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д.т.н., с.н.с.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Сазонов К. 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75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16037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оптимизации в статической постановке</a:t>
            </a:r>
            <a:endParaRPr lang="ru-RU" sz="2400" dirty="0"/>
          </a:p>
          <a:p>
            <a:pPr algn="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A11D67-CFDB-4536-AA37-AD56CC366037}"/>
              </a:ext>
            </a:extLst>
          </p:cNvPr>
          <p:cNvSpPr txBox="1"/>
          <p:nvPr/>
        </p:nvSpPr>
        <p:spPr>
          <a:xfrm>
            <a:off x="11588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452BE4-8E73-403E-809F-158FEAAFC083}"/>
              </a:ext>
            </a:extLst>
          </p:cNvPr>
          <p:cNvCxnSpPr/>
          <p:nvPr/>
        </p:nvCxnSpPr>
        <p:spPr>
          <a:xfrm>
            <a:off x="3585430" y="707570"/>
            <a:ext cx="0" cy="6019806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278643" flipV="1">
            <a:off x="2647491" y="1672288"/>
            <a:ext cx="795166" cy="94653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981200" y="2777068"/>
            <a:ext cx="1413933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один оптимальный по длине маршрут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127631" flipV="1">
            <a:off x="2639008" y="4423952"/>
            <a:ext cx="795166" cy="94653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040775" y="4690534"/>
            <a:ext cx="1524625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всё множество оптимальных по длине маршрутов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7700808" flipV="1">
            <a:off x="192171" y="4483217"/>
            <a:ext cx="795166" cy="946530"/>
          </a:xfrm>
          <a:prstGeom prst="rect">
            <a:avLst/>
          </a:prstGeom>
        </p:spPr>
      </p:pic>
      <p:pic>
        <p:nvPicPr>
          <p:cNvPr id="28" name="Рисунок 27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2719333" flipV="1">
            <a:off x="209094" y="1714617"/>
            <a:ext cx="795166" cy="9465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0918" y="1233473"/>
            <a:ext cx="7907015" cy="489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411135" y="6146797"/>
            <a:ext cx="4351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Парето-оптимальных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решений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46546" y="6178550"/>
            <a:ext cx="1476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210975" y="2785533"/>
            <a:ext cx="1660156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маршрут с минимальным суммарным риском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81617" y="1000125"/>
            <a:ext cx="1600199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0.75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0.25</a:t>
            </a:r>
            <a:endParaRPr lang="ru-RU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</a:t>
            </a:r>
            <a:endParaRPr lang="ru-RU" sz="160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524000" y="1371600"/>
            <a:ext cx="676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25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16037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оптимизации в статической постановке</a:t>
            </a:r>
            <a:endParaRPr lang="ru-RU" sz="2400" dirty="0"/>
          </a:p>
          <a:p>
            <a:pPr algn="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A11D67-CFDB-4536-AA37-AD56CC366037}"/>
              </a:ext>
            </a:extLst>
          </p:cNvPr>
          <p:cNvSpPr txBox="1"/>
          <p:nvPr/>
        </p:nvSpPr>
        <p:spPr>
          <a:xfrm>
            <a:off x="11588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452BE4-8E73-403E-809F-158FEAAFC083}"/>
              </a:ext>
            </a:extLst>
          </p:cNvPr>
          <p:cNvCxnSpPr/>
          <p:nvPr/>
        </p:nvCxnSpPr>
        <p:spPr>
          <a:xfrm>
            <a:off x="3585430" y="707570"/>
            <a:ext cx="0" cy="6019806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278643" flipV="1">
            <a:off x="2647491" y="1672288"/>
            <a:ext cx="795166" cy="94653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981200" y="2777068"/>
            <a:ext cx="1413933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один оптимальный по длине маршрут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127631" flipV="1">
            <a:off x="2639008" y="4423952"/>
            <a:ext cx="795166" cy="94653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040775" y="4690534"/>
            <a:ext cx="1524625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всё множество оптимальных по длине маршрутов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7700808" flipV="1">
            <a:off x="192171" y="4483217"/>
            <a:ext cx="795166" cy="946530"/>
          </a:xfrm>
          <a:prstGeom prst="rect">
            <a:avLst/>
          </a:prstGeom>
        </p:spPr>
      </p:pic>
      <p:pic>
        <p:nvPicPr>
          <p:cNvPr id="28" name="Рисунок 27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2719333" flipV="1">
            <a:off x="209094" y="1714617"/>
            <a:ext cx="795166" cy="9465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37001" y="1230576"/>
            <a:ext cx="7907866" cy="488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411135" y="6146797"/>
            <a:ext cx="4351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Парето-оптимальных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решений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28025" y="6200246"/>
            <a:ext cx="1885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210975" y="2785533"/>
            <a:ext cx="1660156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маршрут с минимальным суммарным риском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81617" y="1000125"/>
            <a:ext cx="1600199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0.75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0.25</a:t>
            </a:r>
            <a:endParaRPr lang="ru-RU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</a:t>
            </a:r>
            <a:endParaRPr lang="ru-RU" sz="160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524000" y="1581150"/>
            <a:ext cx="676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524000" y="1371600"/>
            <a:ext cx="676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25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16037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оптимизации в статической постановке</a:t>
            </a:r>
            <a:endParaRPr lang="ru-RU" sz="2400" dirty="0"/>
          </a:p>
          <a:p>
            <a:pPr algn="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A11D67-CFDB-4536-AA37-AD56CC366037}"/>
              </a:ext>
            </a:extLst>
          </p:cNvPr>
          <p:cNvSpPr txBox="1"/>
          <p:nvPr/>
        </p:nvSpPr>
        <p:spPr>
          <a:xfrm>
            <a:off x="11588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452BE4-8E73-403E-809F-158FEAAFC083}"/>
              </a:ext>
            </a:extLst>
          </p:cNvPr>
          <p:cNvCxnSpPr/>
          <p:nvPr/>
        </p:nvCxnSpPr>
        <p:spPr>
          <a:xfrm>
            <a:off x="3585430" y="707570"/>
            <a:ext cx="0" cy="6019806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278643" flipV="1">
            <a:off x="2647491" y="1672288"/>
            <a:ext cx="795166" cy="94653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981200" y="2777068"/>
            <a:ext cx="1413933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один оптимальный по длине маршрут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127631" flipV="1">
            <a:off x="2639008" y="4423952"/>
            <a:ext cx="795166" cy="94653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040775" y="4690534"/>
            <a:ext cx="1524625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всё множество оптимальных по длине маршрутов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7700808" flipV="1">
            <a:off x="192171" y="4483217"/>
            <a:ext cx="795166" cy="946530"/>
          </a:xfrm>
          <a:prstGeom prst="rect">
            <a:avLst/>
          </a:prstGeom>
        </p:spPr>
      </p:pic>
      <p:pic>
        <p:nvPicPr>
          <p:cNvPr id="28" name="Рисунок 27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2719333" flipV="1">
            <a:off x="209094" y="1714617"/>
            <a:ext cx="795166" cy="9465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11135" y="6146797"/>
            <a:ext cx="4351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Парето-оптимальных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решений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41105" y="1227666"/>
            <a:ext cx="7904623" cy="489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39139" y="6187016"/>
            <a:ext cx="2219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210975" y="2785533"/>
            <a:ext cx="1660156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маршрут с минимальным суммарным риском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81617" y="1000125"/>
            <a:ext cx="1600199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0.75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0.25</a:t>
            </a:r>
            <a:endParaRPr lang="ru-RU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</a:t>
            </a:r>
            <a:endParaRPr lang="ru-RU" sz="160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524000" y="1838325"/>
            <a:ext cx="676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524000" y="1371600"/>
            <a:ext cx="676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524000" y="1581150"/>
            <a:ext cx="676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25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16037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оптимизации в статической постановке</a:t>
            </a:r>
            <a:endParaRPr lang="ru-RU" sz="2400" dirty="0"/>
          </a:p>
          <a:p>
            <a:pPr algn="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A11D67-CFDB-4536-AA37-AD56CC366037}"/>
              </a:ext>
            </a:extLst>
          </p:cNvPr>
          <p:cNvSpPr txBox="1"/>
          <p:nvPr/>
        </p:nvSpPr>
        <p:spPr>
          <a:xfrm>
            <a:off x="11588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452BE4-8E73-403E-809F-158FEAAFC083}"/>
              </a:ext>
            </a:extLst>
          </p:cNvPr>
          <p:cNvCxnSpPr/>
          <p:nvPr/>
        </p:nvCxnSpPr>
        <p:spPr>
          <a:xfrm>
            <a:off x="3585430" y="707570"/>
            <a:ext cx="0" cy="6019806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278643" flipV="1">
            <a:off x="2647491" y="1672288"/>
            <a:ext cx="795166" cy="94653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981200" y="2777068"/>
            <a:ext cx="1413933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один оптимальный по длине маршрут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127631" flipV="1">
            <a:off x="2639008" y="4423952"/>
            <a:ext cx="795166" cy="94653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040775" y="4690534"/>
            <a:ext cx="1524625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всё множество оптимальных по длине маршрутов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7700808" flipV="1">
            <a:off x="192171" y="4483217"/>
            <a:ext cx="795166" cy="946530"/>
          </a:xfrm>
          <a:prstGeom prst="rect">
            <a:avLst/>
          </a:prstGeom>
        </p:spPr>
      </p:pic>
      <p:pic>
        <p:nvPicPr>
          <p:cNvPr id="28" name="Рисунок 27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2719333" flipV="1">
            <a:off x="209094" y="1714617"/>
            <a:ext cx="795166" cy="9465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11135" y="6146797"/>
            <a:ext cx="4351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Парето-оптимальных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решений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90540" y="1229193"/>
            <a:ext cx="7962793" cy="490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04742" y="6187016"/>
            <a:ext cx="260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210975" y="2785533"/>
            <a:ext cx="1660156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маршрут с минимальным суммарным риском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81617" y="1000125"/>
            <a:ext cx="1600199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0.75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0.25</a:t>
            </a:r>
            <a:endParaRPr lang="ru-RU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</a:t>
            </a:r>
            <a:endParaRPr lang="ru-RU" sz="160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524000" y="2066925"/>
            <a:ext cx="676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524000" y="1371600"/>
            <a:ext cx="676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524000" y="1838325"/>
            <a:ext cx="676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524000" y="1581150"/>
            <a:ext cx="676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25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07570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1E23AE-50D2-4A4B-9116-8647D9B18F9E}"/>
              </a:ext>
            </a:extLst>
          </p:cNvPr>
          <p:cNvSpPr txBox="1"/>
          <p:nvPr/>
        </p:nvSpPr>
        <p:spPr>
          <a:xfrm>
            <a:off x="11598444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4E82DCD-2FA8-4761-8C9D-1730E2829A1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990" y="1113615"/>
            <a:ext cx="5537544" cy="344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E917B62-50E6-4055-8949-1B2E45183C4E}"/>
              </a:ext>
            </a:extLst>
          </p:cNvPr>
          <p:cNvPicPr/>
          <p:nvPr/>
        </p:nvPicPr>
        <p:blipFill rotWithShape="1">
          <a:blip r:embed="rId5" cstate="print"/>
          <a:srcRect r="17533"/>
          <a:stretch/>
        </p:blipFill>
        <p:spPr bwMode="auto">
          <a:xfrm>
            <a:off x="424735" y="1093158"/>
            <a:ext cx="6001466" cy="368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F534690-1A81-4374-9964-C7AFA7560598}"/>
              </a:ext>
            </a:extLst>
          </p:cNvPr>
          <p:cNvPicPr/>
          <p:nvPr/>
        </p:nvPicPr>
        <p:blipFill rotWithShape="1">
          <a:blip r:embed="rId5" cstate="print"/>
          <a:srcRect l="83060" b="44386"/>
          <a:stretch/>
        </p:blipFill>
        <p:spPr bwMode="auto">
          <a:xfrm>
            <a:off x="5410916" y="1189654"/>
            <a:ext cx="927486" cy="154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686F846-83AA-4CD7-9174-A3241EC3B91E}"/>
              </a:ext>
            </a:extLst>
          </p:cNvPr>
          <p:cNvSpPr txBox="1"/>
          <p:nvPr/>
        </p:nvSpPr>
        <p:spPr>
          <a:xfrm>
            <a:off x="999883" y="129023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оптимизации в статической постановке</a:t>
            </a:r>
            <a:endParaRPr lang="ru-RU" sz="2400" dirty="0"/>
          </a:p>
          <a:p>
            <a:pPr algn="ctr"/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324225" y="5022850"/>
          <a:ext cx="5715000" cy="1582738"/>
        </p:xfrm>
        <a:graphic>
          <a:graphicData uri="http://schemas.openxmlformats.org/presentationml/2006/ole">
            <p:oleObj spid="_x0000_s8194" name="Документ" r:id="rId6" imgW="5714547" imgH="1582973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816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: скругленные противолежащие углы 3">
                <a:extLst>
                  <a:ext uri="{FF2B5EF4-FFF2-40B4-BE49-F238E27FC236}">
                    <a16:creationId xmlns:a16="http://schemas.microsoft.com/office/drawing/2014/main" id="{44C2AF1B-740D-46BA-B702-1DAA0672641E}"/>
                  </a:ext>
                </a:extLst>
              </p:cNvPr>
              <p:cNvSpPr/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: скругленные противолежащие углы 3">
                <a:extLst>
                  <a:ext uri="{FF2B5EF4-FFF2-40B4-BE49-F238E27FC236}">
                    <a16:creationId xmlns="" xmlns:a16="http://schemas.microsoft.com/office/drawing/2014/main" id="{44C2AF1B-740D-46BA-B702-1DAA06726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53EA5B-7DBA-47BC-BFD6-3A78B07ACABB}"/>
              </a:ext>
            </a:extLst>
          </p:cNvPr>
          <p:cNvSpPr txBox="1"/>
          <p:nvPr/>
        </p:nvSpPr>
        <p:spPr>
          <a:xfrm>
            <a:off x="11549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1325ED2-6C55-4EC4-9EC2-AFF281C6CAEE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динамической задачи на трехмерном графе</a:t>
            </a:r>
            <a:endParaRPr lang="ru-RU" sz="2400" dirty="0"/>
          </a:p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6C52803-9E67-4134-AC03-D1D981C7E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45" y="1860391"/>
            <a:ext cx="5833731" cy="37477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25D9874-DF25-42F1-A898-FC3F9488BAFD}"/>
              </a:ext>
            </a:extLst>
          </p:cNvPr>
          <p:cNvPicPr/>
          <p:nvPr/>
        </p:nvPicPr>
        <p:blipFill>
          <a:blip r:embed="rId5" cstate="print"/>
          <a:srcRect t="13217" r="8847"/>
          <a:stretch>
            <a:fillRect/>
          </a:stretch>
        </p:blipFill>
        <p:spPr>
          <a:xfrm>
            <a:off x="395313" y="2884158"/>
            <a:ext cx="3243713" cy="29086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8C71D34-E4FC-430A-9060-C96C09E23F2E}"/>
              </a:ext>
            </a:extLst>
          </p:cNvPr>
          <p:cNvSpPr txBox="1"/>
          <p:nvPr/>
        </p:nvSpPr>
        <p:spPr>
          <a:xfrm>
            <a:off x="2025047" y="900601"/>
            <a:ext cx="920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льдины под влиянием ветра и течения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26930AD7-4E67-495C-A3E3-88DBC41A574E}"/>
              </a:ext>
            </a:extLst>
          </p:cNvPr>
          <p:cNvGrpSpPr/>
          <p:nvPr/>
        </p:nvGrpSpPr>
        <p:grpSpPr>
          <a:xfrm>
            <a:off x="448135" y="1480222"/>
            <a:ext cx="5468613" cy="1315466"/>
            <a:chOff x="332635" y="1778602"/>
            <a:chExt cx="5468613" cy="1315466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" name="Прямоугольник 4">
                  <a:extLst>
                    <a:ext uri="{FF2B5EF4-FFF2-40B4-BE49-F238E27FC236}">
                      <a16:creationId xmlns:a16="http://schemas.microsoft.com/office/drawing/2014/main" id="{1BB8B36A-555A-4FA1-9079-B40E552ED627}"/>
                    </a:ext>
                  </a:extLst>
                </p:cNvPr>
                <p:cNvSpPr/>
                <p:nvPr/>
              </p:nvSpPr>
              <p:spPr>
                <a:xfrm>
                  <a:off x="444660" y="1778602"/>
                  <a:ext cx="5191019" cy="5109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ru-RU" sz="160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bar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=</m:t>
                        </m:r>
                        <m:bar>
                          <m:bar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bar>
                          </m:e>
                        </m:bar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bar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ar>
                              <m:bar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bar>
                          </m:e>
                        </m:d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+</m:t>
                        </m:r>
                        <m:bar>
                          <m:bar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bar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+</m:t>
                        </m:r>
                        <m:bar>
                          <m:bar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5" name="Прямоугольник 4">
                  <a:extLst>
                    <a:ext uri="{FF2B5EF4-FFF2-40B4-BE49-F238E27FC236}">
                      <a16:creationId xmlns="" xmlns:a16="http://schemas.microsoft.com/office/drawing/2014/main" id="{1BB8B36A-555A-4FA1-9079-B40E552ED6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660" y="1778602"/>
                  <a:ext cx="5191019" cy="510974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7E15548A-695A-4388-A1BD-DB97F9CA0C4E}"/>
                    </a:ext>
                  </a:extLst>
                </p:cNvPr>
                <p:cNvSpPr/>
                <p:nvPr/>
              </p:nvSpPr>
              <p:spPr>
                <a:xfrm>
                  <a:off x="332635" y="2329741"/>
                  <a:ext cx="546861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16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∙</m:t>
                            </m:r>
                          </m:e>
                        </m:func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16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∙</m:t>
                            </m:r>
                          </m:e>
                        </m:func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+∆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7" name="Прямоугольник 6">
                  <a:extLst>
                    <a:ext uri="{FF2B5EF4-FFF2-40B4-BE49-F238E27FC236}">
                      <a16:creationId xmlns="" xmlns:a16="http://schemas.microsoft.com/office/drawing/2014/main" id="{7E15548A-695A-4388-A1BD-DB97F9CA0C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635" y="2329741"/>
                  <a:ext cx="5468613" cy="338554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D338DC35-30F1-490D-8E94-814648A025EF}"/>
                    </a:ext>
                  </a:extLst>
                </p:cNvPr>
                <p:cNvSpPr/>
                <p:nvPr/>
              </p:nvSpPr>
              <p:spPr>
                <a:xfrm>
                  <a:off x="332635" y="2736085"/>
                  <a:ext cx="5442580" cy="3579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16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∙</m:t>
                            </m:r>
                          </m:e>
                        </m:func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16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∙</m:t>
                            </m:r>
                          </m:e>
                        </m:func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8" name="Прямоугольник 7">
                  <a:extLst>
                    <a:ext uri="{FF2B5EF4-FFF2-40B4-BE49-F238E27FC236}">
                      <a16:creationId xmlns="" xmlns:a16="http://schemas.microsoft.com/office/drawing/2014/main" id="{D338DC35-30F1-490D-8E94-814648A025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635" y="2736085"/>
                  <a:ext cx="5442580" cy="357983"/>
                </a:xfrm>
                <a:prstGeom prst="rect">
                  <a:avLst/>
                </a:prstGeom>
                <a:blipFill>
                  <a:blip r:embed="rId8" cstate="print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91D652E-30BB-4F4B-A3D9-A48C4FB6C967}"/>
                  </a:ext>
                </a:extLst>
              </p:cNvPr>
              <p:cNvSpPr/>
              <p:nvPr/>
            </p:nvSpPr>
            <p:spPr>
              <a:xfrm>
                <a:off x="3695499" y="5930950"/>
                <a:ext cx="2062359" cy="554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16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ru-RU" sz="160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5" name="Прямоугольник 14">
                <a:extLst>
                  <a:ext uri="{FF2B5EF4-FFF2-40B4-BE49-F238E27FC236}">
                    <a16:creationId xmlns="" xmlns:a16="http://schemas.microsoft.com/office/drawing/2014/main" id="{991D652E-30BB-4F4B-A3D9-A48C4FB6C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499" y="5930950"/>
                <a:ext cx="2062359" cy="55483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D2D3496-3BA8-4101-93C0-BAE0938A061F}"/>
                  </a:ext>
                </a:extLst>
              </p:cNvPr>
              <p:cNvSpPr/>
              <p:nvPr/>
            </p:nvSpPr>
            <p:spPr>
              <a:xfrm>
                <a:off x="1090287" y="6148794"/>
                <a:ext cx="2450350" cy="482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6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∙∆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id="{DD2D3496-3BA8-4101-93C0-BAE0938A0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87" y="6148794"/>
                <a:ext cx="2450350" cy="482055"/>
              </a:xfrm>
              <a:prstGeom prst="rect">
                <a:avLst/>
              </a:prstGeom>
              <a:blipFill>
                <a:blip r:embed="rId10" cstate="print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EC35B4E-D269-4873-B961-3DCE7C6AE1DF}"/>
                  </a:ext>
                </a:extLst>
              </p:cNvPr>
              <p:cNvSpPr/>
              <p:nvPr/>
            </p:nvSpPr>
            <p:spPr>
              <a:xfrm>
                <a:off x="1080662" y="5854796"/>
                <a:ext cx="1685077" cy="36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60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∙∆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="" xmlns:a16="http://schemas.microsoft.com/office/drawing/2014/main" id="{BEC35B4E-D269-4873-B961-3DCE7C6AE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62" y="5854796"/>
                <a:ext cx="1685077" cy="363689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92BD6E01-CE23-44C4-B861-6ECF43C77FBE}"/>
                  </a:ext>
                </a:extLst>
              </p:cNvPr>
              <p:cNvSpPr/>
              <p:nvPr/>
            </p:nvSpPr>
            <p:spPr>
              <a:xfrm>
                <a:off x="3907860" y="3262966"/>
                <a:ext cx="7198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1600" dirty="0"/>
                  <a:t> – </a:t>
                </a:r>
              </a:p>
            </p:txBody>
          </p:sp>
        </mc:Choice>
        <mc:Fallback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92BD6E01-CE23-44C4-B861-6ECF43C77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60" y="3262966"/>
                <a:ext cx="719812" cy="338554"/>
              </a:xfrm>
              <a:prstGeom prst="rect">
                <a:avLst/>
              </a:prstGeom>
              <a:blipFill>
                <a:blip r:embed="rId12" cstate="print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F3FFC57C-2B10-4A69-AD74-DB28160AC737}"/>
                  </a:ext>
                </a:extLst>
              </p:cNvPr>
              <p:cNvSpPr/>
              <p:nvPr/>
            </p:nvSpPr>
            <p:spPr>
              <a:xfrm>
                <a:off x="3900230" y="3679269"/>
                <a:ext cx="679353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1600" dirty="0"/>
                  <a:t> –</a:t>
                </a:r>
              </a:p>
            </p:txBody>
          </p:sp>
        </mc:Choice>
        <mc:Fallback>
          <p:sp>
            <p:nvSpPr>
              <p:cNvPr id="33" name="Прямоугольник 32">
                <a:extLst>
                  <a:ext uri="{FF2B5EF4-FFF2-40B4-BE49-F238E27FC236}">
                    <a16:creationId xmlns="" xmlns:a16="http://schemas.microsoft.com/office/drawing/2014/main" id="{F3FFC57C-2B10-4A69-AD74-DB28160AC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230" y="3679269"/>
                <a:ext cx="679353" cy="357983"/>
              </a:xfrm>
              <a:prstGeom prst="rect">
                <a:avLst/>
              </a:prstGeom>
              <a:blipFill>
                <a:blip r:embed="rId13" cstate="print"/>
                <a:stretch>
                  <a:fillRect t="-3448" r="-3604" b="-18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7788F7F3-8BA3-4037-8ABC-C3CB96D66E7D}"/>
                  </a:ext>
                </a:extLst>
              </p:cNvPr>
              <p:cNvSpPr/>
              <p:nvPr/>
            </p:nvSpPr>
            <p:spPr>
              <a:xfrm>
                <a:off x="3952573" y="4110989"/>
                <a:ext cx="524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ru-RU" dirty="0"/>
                  <a:t> –</a:t>
                </a:r>
              </a:p>
            </p:txBody>
          </p:sp>
        </mc:Choice>
        <mc:Fallback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7788F7F3-8BA3-4037-8ABC-C3CB96D66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573" y="4110989"/>
                <a:ext cx="524759" cy="369332"/>
              </a:xfrm>
              <a:prstGeom prst="rect">
                <a:avLst/>
              </a:prstGeom>
              <a:blipFill>
                <a:blip r:embed="rId14" cstate="print"/>
                <a:stretch>
                  <a:fillRect t="-8197" r="-1046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Рисунок 36" descr="Вопросительный знак">
            <a:extLst>
              <a:ext uri="{FF2B5EF4-FFF2-40B4-BE49-F238E27FC236}">
                <a16:creationId xmlns="" xmlns:a16="http://schemas.microsoft.com/office/drawing/2014/main" id="{A940E78C-D99B-4A94-97EC-3DC2038F361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86557" y="3305175"/>
            <a:ext cx="251138" cy="251138"/>
          </a:xfrm>
          <a:prstGeom prst="rect">
            <a:avLst/>
          </a:prstGeom>
        </p:spPr>
      </p:pic>
      <p:pic>
        <p:nvPicPr>
          <p:cNvPr id="38" name="Рисунок 37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93A57997-4761-4320-B9DC-9C189DC4A2E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0512851" flipV="1">
            <a:off x="4729858" y="4326767"/>
            <a:ext cx="1015077" cy="1208302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72013A6-7AA0-451B-8EBB-8E28F9C13A2C}"/>
              </a:ext>
            </a:extLst>
          </p:cNvPr>
          <p:cNvSpPr/>
          <p:nvPr/>
        </p:nvSpPr>
        <p:spPr>
          <a:xfrm>
            <a:off x="673064" y="5809719"/>
            <a:ext cx="5134730" cy="80570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3CB18024-350F-41C3-9C96-397C6976286A}"/>
              </a:ext>
            </a:extLst>
          </p:cNvPr>
          <p:cNvSpPr/>
          <p:nvPr/>
        </p:nvSpPr>
        <p:spPr>
          <a:xfrm>
            <a:off x="3907860" y="3262966"/>
            <a:ext cx="1017089" cy="12173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Вопросительный знак">
            <a:extLst>
              <a:ext uri="{FF2B5EF4-FFF2-40B4-BE49-F238E27FC236}">
                <a16:creationId xmlns="" xmlns:a16="http://schemas.microsoft.com/office/drawing/2014/main" id="{A940E78C-D99B-4A94-97EC-3DC2038F361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86557" y="3724275"/>
            <a:ext cx="251138" cy="251138"/>
          </a:xfrm>
          <a:prstGeom prst="rect">
            <a:avLst/>
          </a:prstGeom>
        </p:spPr>
      </p:pic>
      <p:pic>
        <p:nvPicPr>
          <p:cNvPr id="28" name="Рисунок 27" descr="Вопросительный знак">
            <a:extLst>
              <a:ext uri="{FF2B5EF4-FFF2-40B4-BE49-F238E27FC236}">
                <a16:creationId xmlns="" xmlns:a16="http://schemas.microsoft.com/office/drawing/2014/main" id="{A940E78C-D99B-4A94-97EC-3DC2038F361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86557" y="4152900"/>
            <a:ext cx="251138" cy="251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5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07570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53EA5B-7DBA-47BC-BFD6-3A78B07ACABB}"/>
              </a:ext>
            </a:extLst>
          </p:cNvPr>
          <p:cNvSpPr txBox="1"/>
          <p:nvPr/>
        </p:nvSpPr>
        <p:spPr>
          <a:xfrm>
            <a:off x="11464091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1325ED2-6C55-4EC4-9EC2-AFF281C6CAEE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динамической задачи на трехмерном графе</a:t>
            </a:r>
            <a:endParaRPr lang="ru-RU" sz="2400" dirty="0"/>
          </a:p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C027CBB-AF64-4D70-80B2-A0C36843A99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4953" y="1071428"/>
            <a:ext cx="6191885" cy="527304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143001" y="1028700"/>
            <a:ext cx="2357966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4021B897-C72B-4C5E-929D-2A7178E8D1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571084" flipH="1">
            <a:off x="3497385" y="1744744"/>
            <a:ext cx="761299" cy="844101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9078913" y="828675"/>
          <a:ext cx="1760537" cy="552450"/>
        </p:xfrm>
        <a:graphic>
          <a:graphicData uri="http://schemas.openxmlformats.org/presentationml/2006/ole">
            <p:oleObj spid="_x0000_s18433" name="Документ" r:id="rId11" imgW="1759994" imgH="552258" progId="Word.Document.12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457701" y="762000"/>
            <a:ext cx="478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Алгоритм построения трехмерного графа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9993313" y="6065838"/>
          <a:ext cx="1481673" cy="763587"/>
        </p:xfrm>
        <a:graphic>
          <a:graphicData uri="http://schemas.openxmlformats.org/presentationml/2006/ole">
            <p:oleObj spid="_x0000_s18438" name="Документ" r:id="rId12" imgW="1654249" imgH="852149" progId="Word.Document.12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9599613" y="4757738"/>
          <a:ext cx="1481137" cy="763587"/>
        </p:xfrm>
        <a:graphic>
          <a:graphicData uri="http://schemas.openxmlformats.org/presentationml/2006/ole">
            <p:oleObj spid="_x0000_s18439" name="Документ" r:id="rId13" imgW="1654249" imgH="852509" progId="Word.Document.12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9329738" y="3487738"/>
          <a:ext cx="1481137" cy="763587"/>
        </p:xfrm>
        <a:graphic>
          <a:graphicData uri="http://schemas.openxmlformats.org/presentationml/2006/ole">
            <p:oleObj spid="_x0000_s18440" name="Документ" r:id="rId14" imgW="1654249" imgH="852509" progId="Word.Document.12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152525" y="1138238"/>
          <a:ext cx="2392363" cy="2681287"/>
        </p:xfrm>
        <a:graphic>
          <a:graphicData uri="http://schemas.openxmlformats.org/presentationml/2006/ole">
            <p:oleObj spid="_x0000_s18441" name="Документ" r:id="rId15" imgW="2392288" imgH="2697930" progId="Word.Document.12">
              <p:embed/>
            </p:oleObj>
          </a:graphicData>
        </a:graphic>
      </p:graphicFrame>
      <p:sp>
        <p:nvSpPr>
          <p:cNvPr id="34" name="Скругленный прямоугольник 33"/>
          <p:cNvSpPr/>
          <p:nvPr/>
        </p:nvSpPr>
        <p:spPr>
          <a:xfrm>
            <a:off x="1819275" y="2571750"/>
            <a:ext cx="2491317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305174" y="4352925"/>
            <a:ext cx="2581275" cy="15811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7199" y="4429125"/>
            <a:ext cx="2581275" cy="2095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4021B897-C72B-4C5E-929D-2A7178E8D1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571084" flipH="1">
            <a:off x="4249860" y="3478295"/>
            <a:ext cx="761299" cy="844101"/>
          </a:xfrm>
          <a:prstGeom prst="rect">
            <a:avLst/>
          </a:prstGeom>
        </p:spPr>
      </p:pic>
      <p:pic>
        <p:nvPicPr>
          <p:cNvPr id="38" name="Рисунок 37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4021B897-C72B-4C5E-929D-2A7178E8D1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083311" flipH="1">
            <a:off x="3116386" y="5868980"/>
            <a:ext cx="761299" cy="844101"/>
          </a:xfrm>
          <a:prstGeom prst="rect">
            <a:avLst/>
          </a:prstGeom>
        </p:spPr>
      </p:pic>
      <p:pic>
        <p:nvPicPr>
          <p:cNvPr id="39" name="Рисунок 38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4021B897-C72B-4C5E-929D-2A7178E8D1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89075" flipH="1">
            <a:off x="916109" y="3506870"/>
            <a:ext cx="761299" cy="844101"/>
          </a:xfrm>
          <a:prstGeom prst="rect">
            <a:avLst/>
          </a:prstGeom>
        </p:spPr>
      </p:pic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676400" y="2667000"/>
          <a:ext cx="2886075" cy="2914650"/>
        </p:xfrm>
        <a:graphic>
          <a:graphicData uri="http://schemas.openxmlformats.org/presentationml/2006/ole">
            <p:oleObj spid="_x0000_s18442" name="Документ" r:id="rId16" imgW="2909784" imgH="2962179" progId="Word.Document.12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190875" y="4410075"/>
            <a:ext cx="2743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Иначе</a:t>
            </a:r>
            <a:r>
              <a:rPr lang="en-US" sz="1600" u="sng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сформировать двухмерный граф</a:t>
            </a:r>
            <a:r>
              <a:rPr lang="en-US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</a:t>
            </a:r>
            <a:r>
              <a:rPr lang="ru-RU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согласно новому положению ледовых объектов. </a:t>
            </a:r>
          </a:p>
          <a:p>
            <a:pPr algn="ctr"/>
            <a:endParaRPr lang="ru-RU" dirty="0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19100" y="4572000"/>
            <a:ext cx="2657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Для вершин, добавленных на предыдущем шаге: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1. Найти проекции этих вершин на граф</a:t>
            </a:r>
            <a:r>
              <a:rPr lang="en-US" sz="1600" dirty="0" smtClean="0"/>
              <a:t>  </a:t>
            </a:r>
            <a:r>
              <a:rPr lang="ru-RU" sz="1600" dirty="0" smtClean="0"/>
              <a:t> </a:t>
            </a:r>
            <a:r>
              <a:rPr lang="en-US" sz="1600" dirty="0" smtClean="0"/>
              <a:t>  </a:t>
            </a:r>
            <a:endParaRPr lang="ru-RU" sz="1600" dirty="0" smtClean="0"/>
          </a:p>
          <a:p>
            <a:pPr algn="ctr"/>
            <a:r>
              <a:rPr lang="ru-RU" sz="1600" dirty="0" smtClean="0"/>
              <a:t>2. Пополнить множества               и   </a:t>
            </a:r>
          </a:p>
          <a:p>
            <a:endParaRPr lang="ru-RU" dirty="0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3554413" y="4857750"/>
          <a:ext cx="1730375" cy="714375"/>
        </p:xfrm>
        <a:graphic>
          <a:graphicData uri="http://schemas.openxmlformats.org/presentationml/2006/ole">
            <p:oleObj spid="_x0000_s18443" name="Документ" r:id="rId17" imgW="1731023" imgH="714624" progId="Word.Document.12">
              <p:embed/>
            </p:oleObj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1712913" y="5511800"/>
          <a:ext cx="1730375" cy="714375"/>
        </p:xfrm>
        <a:graphic>
          <a:graphicData uri="http://schemas.openxmlformats.org/presentationml/2006/ole">
            <p:oleObj spid="_x0000_s18444" name="Документ" r:id="rId18" imgW="1731023" imgH="714264" progId="Word.Document.12">
              <p:embed/>
            </p:oleObj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661988" y="6003925"/>
          <a:ext cx="1730375" cy="714375"/>
        </p:xfrm>
        <a:graphic>
          <a:graphicData uri="http://schemas.openxmlformats.org/presentationml/2006/ole">
            <p:oleObj spid="_x0000_s18445" name="Документ" r:id="rId19" imgW="1731023" imgH="714264" progId="Word.Document.12">
              <p:embed/>
            </p:oleObj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1144588" y="6010275"/>
          <a:ext cx="1730375" cy="714375"/>
        </p:xfrm>
        <a:graphic>
          <a:graphicData uri="http://schemas.openxmlformats.org/presentationml/2006/ole">
            <p:oleObj spid="_x0000_s18446" name="Документ" r:id="rId20" imgW="1731023" imgH="714264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987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53EA5B-7DBA-47BC-BFD6-3A78B07ACABB}"/>
              </a:ext>
            </a:extLst>
          </p:cNvPr>
          <p:cNvSpPr txBox="1"/>
          <p:nvPr/>
        </p:nvSpPr>
        <p:spPr>
          <a:xfrm>
            <a:off x="11464091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1325ED2-6C55-4EC4-9EC2-AFF281C6CAEE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оптимизации в динамической постановке</a:t>
            </a:r>
            <a:endParaRPr lang="ru-RU" sz="2400" dirty="0"/>
          </a:p>
          <a:p>
            <a:pPr algn="ctr"/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Прямоугольник: скругленные противолежащие углы 26">
                <a:extLst>
                  <a:ext uri="{FF2B5EF4-FFF2-40B4-BE49-F238E27FC236}">
                    <a16:creationId xmlns:a16="http://schemas.microsoft.com/office/drawing/2014/main" id="{3F791DAD-8286-476C-90E1-4F84292735E6}"/>
                  </a:ext>
                </a:extLst>
              </p:cNvPr>
              <p:cNvSpPr/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Прямоугольник: скругленные противолежащие углы 26">
                <a:extLst>
                  <a:ext uri="{FF2B5EF4-FFF2-40B4-BE49-F238E27FC236}">
                    <a16:creationId xmlns="" xmlns:a16="http://schemas.microsoft.com/office/drawing/2014/main" id="{3F791DAD-8286-476C-90E1-4F8429273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Таня\Desktop\Диссертация\Исследование 3D\Гифка_3_blue\Animation_3_blu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3390" y="1210967"/>
            <a:ext cx="6817145" cy="4544764"/>
          </a:xfrm>
          <a:prstGeom prst="rect">
            <a:avLst/>
          </a:prstGeom>
          <a:noFill/>
        </p:spPr>
      </p:pic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9383923-C432-4A2A-A94B-C64A60DF4AD5}"/>
              </a:ext>
            </a:extLst>
          </p:cNvPr>
          <p:cNvSpPr/>
          <p:nvPr/>
        </p:nvSpPr>
        <p:spPr>
          <a:xfrm>
            <a:off x="12070187" y="1179414"/>
            <a:ext cx="231880" cy="49504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40C2B214-40BD-4604-A968-21A30F8E7B51}"/>
              </a:ext>
            </a:extLst>
          </p:cNvPr>
          <p:cNvCxnSpPr/>
          <p:nvPr/>
        </p:nvCxnSpPr>
        <p:spPr>
          <a:xfrm>
            <a:off x="12052904" y="894689"/>
            <a:ext cx="0" cy="4894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AF370855-4EB7-480D-8036-F7199BC1DBA2}"/>
              </a:ext>
            </a:extLst>
          </p:cNvPr>
          <p:cNvPicPr/>
          <p:nvPr/>
        </p:nvPicPr>
        <p:blipFill>
          <a:blip r:embed="rId6" cstate="print"/>
          <a:srcRect l="8529" t="4575" r="4139" b="2832"/>
          <a:stretch>
            <a:fillRect/>
          </a:stretch>
        </p:blipFill>
        <p:spPr>
          <a:xfrm>
            <a:off x="149015" y="1454546"/>
            <a:ext cx="5599846" cy="39556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CD97E29-2544-45D4-97FD-3CE1FD613442}"/>
              </a:ext>
            </a:extLst>
          </p:cNvPr>
          <p:cNvPicPr/>
          <p:nvPr/>
        </p:nvPicPr>
        <p:blipFill>
          <a:blip r:embed="rId7" cstate="print"/>
          <a:srcRect l="9125" t="4793" r="3972" b="2158"/>
          <a:stretch>
            <a:fillRect/>
          </a:stretch>
        </p:blipFill>
        <p:spPr>
          <a:xfrm>
            <a:off x="215968" y="1471634"/>
            <a:ext cx="5537547" cy="3956942"/>
          </a:xfrm>
          <a:prstGeom prst="rect">
            <a:avLst/>
          </a:prstGeom>
        </p:spPr>
      </p:pic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488950" y="5588000"/>
          <a:ext cx="1300163" cy="741363"/>
        </p:xfrm>
        <a:graphic>
          <a:graphicData uri="http://schemas.openxmlformats.org/presentationml/2006/ole">
            <p:oleObj spid="_x0000_s16385" name="Документ" r:id="rId8" imgW="1300078" imgH="741625" progId="Word.Document.12">
              <p:embed/>
            </p:oleObj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476250" y="5562600"/>
            <a:ext cx="1579563" cy="876300"/>
            <a:chOff x="2143125" y="5495925"/>
            <a:chExt cx="1579563" cy="8763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143125" y="5495925"/>
              <a:ext cx="1571625" cy="876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3" name="Объект 22"/>
            <p:cNvGraphicFramePr>
              <a:graphicFrameLocks noChangeAspect="1"/>
            </p:cNvGraphicFramePr>
            <p:nvPr/>
          </p:nvGraphicFramePr>
          <p:xfrm>
            <a:off x="2260600" y="5511800"/>
            <a:ext cx="1462088" cy="741363"/>
          </p:xfrm>
          <a:graphic>
            <a:graphicData uri="http://schemas.openxmlformats.org/presentationml/2006/ole">
              <p:oleObj spid="_x0000_s16387" name="Документ" r:id="rId9" imgW="1462678" imgH="741625" progId="Word.Document.12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33012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53EA5B-7DBA-47BC-BFD6-3A78B07ACABB}"/>
              </a:ext>
            </a:extLst>
          </p:cNvPr>
          <p:cNvSpPr txBox="1"/>
          <p:nvPr/>
        </p:nvSpPr>
        <p:spPr>
          <a:xfrm>
            <a:off x="11464091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1325ED2-6C55-4EC4-9EC2-AFF281C6CAEE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оптимизации в динамической постановке</a:t>
            </a:r>
            <a:endParaRPr lang="ru-RU" sz="2400" dirty="0"/>
          </a:p>
          <a:p>
            <a:pPr algn="ctr"/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Прямоугольник: скругленные противолежащие углы 26">
                <a:extLst>
                  <a:ext uri="{FF2B5EF4-FFF2-40B4-BE49-F238E27FC236}">
                    <a16:creationId xmlns:a16="http://schemas.microsoft.com/office/drawing/2014/main" id="{3F791DAD-8286-476C-90E1-4F84292735E6}"/>
                  </a:ext>
                </a:extLst>
              </p:cNvPr>
              <p:cNvSpPr/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Прямоугольник: скругленные противолежащие углы 26">
                <a:extLst>
                  <a:ext uri="{FF2B5EF4-FFF2-40B4-BE49-F238E27FC236}">
                    <a16:creationId xmlns="" xmlns:a16="http://schemas.microsoft.com/office/drawing/2014/main" id="{3F791DAD-8286-476C-90E1-4F8429273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A3EEBD3-2C58-446C-9761-6728ED6565A9}"/>
              </a:ext>
            </a:extLst>
          </p:cNvPr>
          <p:cNvPicPr/>
          <p:nvPr/>
        </p:nvPicPr>
        <p:blipFill>
          <a:blip r:embed="rId4" cstate="print"/>
          <a:srcRect l="8542" t="5011" r="4865" b="1956"/>
          <a:stretch>
            <a:fillRect/>
          </a:stretch>
        </p:blipFill>
        <p:spPr>
          <a:xfrm>
            <a:off x="224961" y="1273471"/>
            <a:ext cx="7108391" cy="5098455"/>
          </a:xfrm>
          <a:prstGeom prst="rect">
            <a:avLst/>
          </a:prstGeom>
        </p:spPr>
      </p:pic>
      <p:graphicFrame>
        <p:nvGraphicFramePr>
          <p:cNvPr id="12" name="Таблица 2">
            <a:extLst>
              <a:ext uri="{FF2B5EF4-FFF2-40B4-BE49-F238E27FC236}">
                <a16:creationId xmlns:mc="http://schemas.openxmlformats.org/markup-compatibility/2006" xmlns="" xmlns:a16="http://schemas.microsoft.com/office/drawing/2014/main" id="{70E89E15-716F-4561-9A9A-5FDDB84B9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="" xmlns:p14="http://schemas.microsoft.com/office/powerpoint/2010/main" val="520814909"/>
              </p:ext>
            </p:extLst>
          </p:nvPr>
        </p:nvGraphicFramePr>
        <p:xfrm>
          <a:off x="7417904" y="1934801"/>
          <a:ext cx="4389618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914">
                  <a:extLst>
                    <a:ext uri="{9D8B030D-6E8A-4147-A177-3AD203B41FA5}">
                      <a16:colId xmlns:mc="http://schemas.openxmlformats.org/markup-compatibility/2006" xmlns="" xmlns:a16="http://schemas.microsoft.com/office/drawing/2014/main" val="751280035"/>
                    </a:ext>
                  </a:extLst>
                </a:gridCol>
                <a:gridCol w="702644">
                  <a:extLst>
                    <a:ext uri="{9D8B030D-6E8A-4147-A177-3AD203B41FA5}">
                      <a16:colId xmlns:mc="http://schemas.openxmlformats.org/markup-compatibility/2006" xmlns="" xmlns:a16="http://schemas.microsoft.com/office/drawing/2014/main" val="1807734837"/>
                    </a:ext>
                  </a:extLst>
                </a:gridCol>
                <a:gridCol w="1078030">
                  <a:extLst>
                    <a:ext uri="{9D8B030D-6E8A-4147-A177-3AD203B41FA5}">
                      <a16:colId xmlns:mc="http://schemas.openxmlformats.org/markup-compatibility/2006" xmlns="" xmlns:a16="http://schemas.microsoft.com/office/drawing/2014/main" val="1309483997"/>
                    </a:ext>
                  </a:extLst>
                </a:gridCol>
                <a:gridCol w="1155030">
                  <a:extLst>
                    <a:ext uri="{9D8B030D-6E8A-4147-A177-3AD203B41FA5}">
                      <a16:colId xmlns:mc="http://schemas.openxmlformats.org/markup-compatibility/2006" xmlns="" xmlns:a16="http://schemas.microsoft.com/office/drawing/2014/main" val="2848924366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/>
                      <a:endParaRPr lang="ru-RU" sz="13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val="59583347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 рисков</a:t>
                      </a:r>
                      <a:endParaRPr lang="ru-RU" sz="1300" b="1" i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val="352581277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 l="-418" t="-563750" r="-202510" b="-14375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val="192367967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Суммарное время </a:t>
                      </a:r>
                      <a:r>
                        <a:rPr lang="en-US" sz="13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3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</a:t>
                      </a:r>
                      <a:endParaRPr lang="ru-RU" sz="1300" b="1" i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val="2678025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12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53EA5B-7DBA-47BC-BFD6-3A78B07ACABB}"/>
              </a:ext>
            </a:extLst>
          </p:cNvPr>
          <p:cNvSpPr txBox="1"/>
          <p:nvPr/>
        </p:nvSpPr>
        <p:spPr>
          <a:xfrm>
            <a:off x="11464091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13/15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1325ED2-6C55-4EC4-9EC2-AFF281C6CAEE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endParaRPr lang="ru-RU" sz="2400" dirty="0"/>
          </a:p>
          <a:p>
            <a:pPr algn="r"/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Прямоугольник: скругленные противолежащие углы 26">
                <a:extLst>
                  <a:ext uri="{FF2B5EF4-FFF2-40B4-BE49-F238E27FC236}">
                    <a16:creationId xmlns:a16="http://schemas.microsoft.com/office/drawing/2014/main" id="{3F791DAD-8286-476C-90E1-4F84292735E6}"/>
                  </a:ext>
                </a:extLst>
              </p:cNvPr>
              <p:cNvSpPr/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Изучение свойств созданной математической модели</m:t>
                      </m:r>
                    </m:oMath>
                  </m:oMathPara>
                </a14:m>
                <a:endParaRPr lang="ru-RU"/>
              </a:p>
            </p:txBody>
          </p:sp>
        </mc:Choice>
        <mc:Fallback>
          <p:sp>
            <p:nvSpPr>
              <p:cNvPr id="27" name="Прямоугольник: скругленные противолежащие углы 26">
                <a:extLst>
                  <a:ext uri="{FF2B5EF4-FFF2-40B4-BE49-F238E27FC236}">
                    <a16:creationId xmlns="" xmlns:a16="http://schemas.microsoft.com/office/drawing/2014/main" id="{3F791DAD-8286-476C-90E1-4F8429273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4E5D3EA-3E8A-4B93-9A2F-EA840DDCE027}"/>
              </a:ext>
            </a:extLst>
          </p:cNvPr>
          <p:cNvPicPr/>
          <p:nvPr/>
        </p:nvPicPr>
        <p:blipFill>
          <a:blip r:embed="rId5" cstate="print"/>
          <a:srcRect l="5030" t="11413" r="8275" b="6724"/>
          <a:stretch>
            <a:fillRect/>
          </a:stretch>
        </p:blipFill>
        <p:spPr bwMode="auto">
          <a:xfrm>
            <a:off x="238287" y="2752134"/>
            <a:ext cx="2929959" cy="360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1C3D50B-3B91-494E-80F9-D3EAA442D3B2}"/>
              </a:ext>
            </a:extLst>
          </p:cNvPr>
          <p:cNvPicPr/>
          <p:nvPr/>
        </p:nvPicPr>
        <p:blipFill>
          <a:blip r:embed="rId6" cstate="print"/>
          <a:srcRect l="4765" t="11773" r="8287" b="7069"/>
          <a:stretch>
            <a:fillRect/>
          </a:stretch>
        </p:blipFill>
        <p:spPr bwMode="auto">
          <a:xfrm>
            <a:off x="3174905" y="2756038"/>
            <a:ext cx="2940348" cy="35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386ECBB-A18A-4CCA-865C-DF1D72CF63CB}"/>
                  </a:ext>
                </a:extLst>
              </p:cNvPr>
              <p:cNvSpPr/>
              <p:nvPr/>
            </p:nvSpPr>
            <p:spPr>
              <a:xfrm>
                <a:off x="1242117" y="6270366"/>
                <a:ext cx="874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="" xmlns:a16="http://schemas.microsoft.com/office/drawing/2014/main" id="{8386ECBB-A18A-4CCA-865C-DF1D72CF6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17" y="6270366"/>
                <a:ext cx="874855" cy="36933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DA9119C0-0197-427E-8538-F7AA8FE8C2CA}"/>
                  </a:ext>
                </a:extLst>
              </p:cNvPr>
              <p:cNvSpPr/>
              <p:nvPr/>
            </p:nvSpPr>
            <p:spPr>
              <a:xfrm>
                <a:off x="4289675" y="6279536"/>
                <a:ext cx="874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="" xmlns:a16="http://schemas.microsoft.com/office/drawing/2014/main" id="{DA9119C0-0197-427E-8538-F7AA8FE8C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75" y="6279536"/>
                <a:ext cx="874855" cy="36933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 descr="Ian1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0874" y="1115954"/>
            <a:ext cx="5727315" cy="3930510"/>
          </a:xfrm>
          <a:prstGeom prst="rect">
            <a:avLst/>
          </a:prstGeom>
        </p:spPr>
      </p:pic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584078" y="5456983"/>
          <a:ext cx="7054850" cy="655638"/>
        </p:xfrm>
        <a:graphic>
          <a:graphicData uri="http://schemas.openxmlformats.org/presentationml/2006/ole">
            <p:oleObj spid="_x0000_s9218" name="Документ" r:id="rId10" imgW="7055323" imgH="656218" progId="Word.Document.12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226438" y="1189038"/>
          <a:ext cx="6111875" cy="2006600"/>
        </p:xfrm>
        <a:graphic>
          <a:graphicData uri="http://schemas.openxmlformats.org/presentationml/2006/ole">
            <p:oleObj spid="_x0000_s9220" name="Документ" r:id="rId11" imgW="6132065" imgH="2008654" progId="Word.Document.12">
              <p:embed/>
            </p:oleObj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1325ED2-6C55-4EC4-9EC2-AFF281C6CAEE}"/>
              </a:ext>
            </a:extLst>
          </p:cNvPr>
          <p:cNvSpPr txBox="1"/>
          <p:nvPr/>
        </p:nvSpPr>
        <p:spPr>
          <a:xfrm>
            <a:off x="955488" y="119130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размера ребра ячейки графа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dirty="0"/>
          </a:p>
          <a:p>
            <a:pPr algn="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297287" y="5365629"/>
            <a:ext cx="5555411" cy="69011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6539" y="1266825"/>
            <a:ext cx="3833811" cy="54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35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07570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 и актуальность работы </a:t>
            </a:r>
          </a:p>
          <a:p>
            <a:pPr algn="ctr"/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A9C59591-8B9F-410E-B8C4-E94C4D75B35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99984354"/>
              </p:ext>
            </p:extLst>
          </p:nvPr>
        </p:nvGraphicFramePr>
        <p:xfrm>
          <a:off x="381001" y="1077686"/>
          <a:ext cx="11397342" cy="515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EBAB147-30E2-4787-BB32-108F30779D6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0161" y="2274038"/>
            <a:ext cx="5489743" cy="21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5E8238C0-C3D8-431E-B105-1F4802606B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468010" flipV="1">
            <a:off x="5246503" y="1887633"/>
            <a:ext cx="1350674" cy="16077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2EFA359-7960-436A-8E2B-FC56B16D582F}"/>
              </a:ext>
            </a:extLst>
          </p:cNvPr>
          <p:cNvSpPr txBox="1"/>
          <p:nvPr/>
        </p:nvSpPr>
        <p:spPr>
          <a:xfrm>
            <a:off x="11588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7403" y="4284129"/>
            <a:ext cx="466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Навигация вдоль Северного морского пути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7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53EA5B-7DBA-47BC-BFD6-3A78B07ACABB}"/>
              </a:ext>
            </a:extLst>
          </p:cNvPr>
          <p:cNvSpPr txBox="1"/>
          <p:nvPr/>
        </p:nvSpPr>
        <p:spPr>
          <a:xfrm>
            <a:off x="11464091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1325ED2-6C55-4EC4-9EC2-AFF281C6CAEE}"/>
              </a:ext>
            </a:extLst>
          </p:cNvPr>
          <p:cNvSpPr txBox="1"/>
          <p:nvPr/>
        </p:nvSpPr>
        <p:spPr>
          <a:xfrm>
            <a:off x="1001486" y="130624"/>
            <a:ext cx="1105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мощности множества вершин трехмерного графа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Прямоугольник: скругленные противолежащие углы 26">
                <a:extLst>
                  <a:ext uri="{FF2B5EF4-FFF2-40B4-BE49-F238E27FC236}">
                    <a16:creationId xmlns:a16="http://schemas.microsoft.com/office/drawing/2014/main" id="{3F791DAD-8286-476C-90E1-4F84292735E6}"/>
                  </a:ext>
                </a:extLst>
              </p:cNvPr>
              <p:cNvSpPr/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Изучение свойств созданной математической модели</m:t>
                      </m:r>
                    </m:oMath>
                  </m:oMathPara>
                </a14:m>
                <a:endParaRPr lang="ru-RU"/>
              </a:p>
            </p:txBody>
          </p:sp>
        </mc:Choice>
        <mc:Fallback>
          <p:sp>
            <p:nvSpPr>
              <p:cNvPr id="27" name="Прямоугольник: скругленные противолежащие углы 26">
                <a:extLst>
                  <a:ext uri="{FF2B5EF4-FFF2-40B4-BE49-F238E27FC236}">
                    <a16:creationId xmlns="" xmlns:a16="http://schemas.microsoft.com/office/drawing/2014/main" id="{3F791DAD-8286-476C-90E1-4F8429273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диапазоны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696" y="897468"/>
            <a:ext cx="3532205" cy="2269068"/>
          </a:xfrm>
          <a:prstGeom prst="rect">
            <a:avLst/>
          </a:prstGeom>
        </p:spPr>
      </p:pic>
      <p:pic>
        <p:nvPicPr>
          <p:cNvPr id="12" name="Рисунок 11" descr="обычный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37087" y="919906"/>
            <a:ext cx="2323064" cy="2767011"/>
          </a:xfrm>
          <a:prstGeom prst="rect">
            <a:avLst/>
          </a:prstGeom>
        </p:spPr>
      </p:pic>
      <p:pic>
        <p:nvPicPr>
          <p:cNvPr id="13" name="Рисунок 12" descr="кореньквадрата.png"/>
          <p:cNvPicPr/>
          <p:nvPr/>
        </p:nvPicPr>
        <p:blipFill>
          <a:blip r:embed="rId7" cstate="print"/>
          <a:srcRect l="1480"/>
          <a:stretch>
            <a:fillRect/>
          </a:stretch>
        </p:blipFill>
        <p:spPr>
          <a:xfrm>
            <a:off x="6988315" y="902972"/>
            <a:ext cx="2290103" cy="2782132"/>
          </a:xfrm>
          <a:prstGeom prst="rect">
            <a:avLst/>
          </a:prstGeom>
        </p:spPr>
      </p:pic>
      <p:pic>
        <p:nvPicPr>
          <p:cNvPr id="15" name="Рисунок 14" descr="коренькуба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06174" y="886035"/>
            <a:ext cx="2309833" cy="28075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C027CBB-AF64-4D70-80B2-A0C36843A99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615" y="3208869"/>
            <a:ext cx="3983872" cy="3392684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876801" y="3852165"/>
          <a:ext cx="6819900" cy="2422665"/>
        </p:xfrm>
        <a:graphic>
          <a:graphicData uri="http://schemas.openxmlformats.org/drawingml/2006/table">
            <a:tbl>
              <a:tblPr/>
              <a:tblGrid>
                <a:gridCol w="2531472"/>
                <a:gridCol w="4288428"/>
              </a:tblGrid>
              <a:tr h="286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Временной интервал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Аппроксимирующая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функция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34" marR="5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5324475" y="4171950"/>
          <a:ext cx="1533525" cy="2409825"/>
        </p:xfrm>
        <a:graphic>
          <a:graphicData uri="http://schemas.openxmlformats.org/presentationml/2006/ole">
            <p:oleObj spid="_x0000_s14350" name="Документ" r:id="rId10" imgW="1548867" imgH="2413161" progId="Word.Document.12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8029575" y="4200525"/>
          <a:ext cx="2990850" cy="2095500"/>
        </p:xfrm>
        <a:graphic>
          <a:graphicData uri="http://schemas.openxmlformats.org/presentationml/2006/ole">
            <p:oleObj spid="_x0000_s14351" name="Документ" r:id="rId11" imgW="3015166" imgH="2097790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483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53EA5B-7DBA-47BC-BFD6-3A78B07ACABB}"/>
              </a:ext>
            </a:extLst>
          </p:cNvPr>
          <p:cNvSpPr txBox="1"/>
          <p:nvPr/>
        </p:nvSpPr>
        <p:spPr>
          <a:xfrm>
            <a:off x="11464091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1325ED2-6C55-4EC4-9EC2-AFF281C6CAEE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dirty="0"/>
          </a:p>
          <a:p>
            <a:pPr algn="r"/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Прямоугольник: скругленные противолежащие углы 26">
                <a:extLst>
                  <a:ext uri="{FF2B5EF4-FFF2-40B4-BE49-F238E27FC236}">
                    <a16:creationId xmlns:a16="http://schemas.microsoft.com/office/drawing/2014/main" id="{3F791DAD-8286-476C-90E1-4F84292735E6}"/>
                  </a:ext>
                </a:extLst>
              </p:cNvPr>
              <p:cNvSpPr/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Изучение свойств созданной математической модели</m:t>
                      </m:r>
                    </m:oMath>
                  </m:oMathPara>
                </a14:m>
                <a:endParaRPr lang="ru-RU"/>
              </a:p>
            </p:txBody>
          </p:sp>
        </mc:Choice>
        <mc:Fallback>
          <p:sp>
            <p:nvSpPr>
              <p:cNvPr id="27" name="Прямоугольник: скругленные противолежащие углы 26">
                <a:extLst>
                  <a:ext uri="{FF2B5EF4-FFF2-40B4-BE49-F238E27FC236}">
                    <a16:creationId xmlns="" xmlns:a16="http://schemas.microsoft.com/office/drawing/2014/main" id="{3F791DAD-8286-476C-90E1-4F8429273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" y="707570"/>
                <a:ext cx="11952514" cy="6019806"/>
              </a:xfrm>
              <a:prstGeom prst="round2Diag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43000" y="1085850"/>
            <a:ext cx="1039177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математическая модель, которая позволяет получить множество маршрутов, обладающих свойствами оптимальности к ряду заданных целевых функций.</a:t>
            </a:r>
          </a:p>
          <a:p>
            <a:pPr lvl="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 алгоритм для формирования трехмерного графа, учитывающий актуальное положение отдельных льдин во времени.</a:t>
            </a:r>
          </a:p>
          <a:p>
            <a:pPr lvl="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 закон движения отдельных льдин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ледовых полей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ледовых образований под влиянием ветра и течения.</a:t>
            </a:r>
          </a:p>
          <a:p>
            <a:pPr lvl="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компьютерная реализация на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позволяющая автоматически находить решение задачи двухкритериальной оптимизации:</a:t>
            </a:r>
          </a:p>
          <a:p>
            <a:pPr>
              <a:lnSpc>
                <a:spcPct val="150000"/>
              </a:lnSpc>
              <a:buClr>
                <a:srgbClr val="00B050"/>
              </a:buClr>
              <a:buSzPct val="150000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статическом положении льдин;</a:t>
            </a:r>
          </a:p>
          <a:p>
            <a:pPr>
              <a:lnSpc>
                <a:spcPct val="150000"/>
              </a:lnSpc>
              <a:buClr>
                <a:srgbClr val="00B050"/>
              </a:buClr>
              <a:buSzPct val="150000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возможном дрейфе льдин.</a:t>
            </a:r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Исследованы свойства созданной математической модели.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90725" y="4905375"/>
            <a:ext cx="66675" cy="66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81200" y="5391150"/>
            <a:ext cx="66675" cy="66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3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18346" y="2462510"/>
            <a:ext cx="6214586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6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Спасибо за внимание!</a:t>
            </a:r>
            <a:endParaRPr lang="ru-RU" sz="46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3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07570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 двухкритериальной оптимизации</a:t>
            </a:r>
          </a:p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ED846FA-F94A-4FE5-A1E1-380DC1117BE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524" y="1921412"/>
            <a:ext cx="5370438" cy="359039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55AA94-17C1-4B44-9868-3C141305D291}"/>
                  </a:ext>
                </a:extLst>
              </p:cNvPr>
              <p:cNvSpPr txBox="1"/>
              <p:nvPr/>
            </p:nvSpPr>
            <p:spPr>
              <a:xfrm>
                <a:off x="346969" y="909499"/>
                <a:ext cx="5370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200" i="1" dirty="0"/>
                  <a:t>Множество допустимых решений:</a:t>
                </a:r>
                <a:endParaRPr lang="en-US" sz="22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ru-RU" sz="2200" i="1"/>
                      <m:t>𝒦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FC55AA94-17C1-4B44-9868-3C141305D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69" y="909499"/>
                <a:ext cx="5370438" cy="769441"/>
              </a:xfrm>
              <a:prstGeom prst="rect">
                <a:avLst/>
              </a:prstGeom>
              <a:blipFill>
                <a:blip r:embed="rId4" cstate="print"/>
                <a:stretch>
                  <a:fillRect t="-5556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5" name="Схема 4">
                <a:extLst>
                  <a:ext uri="{FF2B5EF4-FFF2-40B4-BE49-F238E27FC236}">
                    <a16:creationId xmlns:a16="http://schemas.microsoft.com/office/drawing/2014/main" id="{6E52FE86-7689-451B-8B8C-2AE8D81A605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1322667"/>
                  </p:ext>
                </p:extLst>
              </p:nvPr>
            </p:nvGraphicFramePr>
            <p:xfrm>
              <a:off x="6770124" y="710584"/>
              <a:ext cx="4536705" cy="464752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>
          <p:graphicFrame>
            <p:nvGraphicFramePr>
              <p:cNvPr id="5" name="Схема 4">
                <a:extLst>
                  <a:ext uri="{FF2B5EF4-FFF2-40B4-BE49-F238E27FC236}">
                    <a16:creationId xmlns="" xmlns:a16="http://schemas.microsoft.com/office/drawing/2014/main" id="{6E52FE86-7689-451B-8B8C-2AE8D81A605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="" xmlns:p14="http://schemas.microsoft.com/office/powerpoint/2010/main" val="151322667"/>
                  </p:ext>
                </p:extLst>
              </p:nvPr>
            </p:nvGraphicFramePr>
            <p:xfrm>
              <a:off x="6770124" y="710584"/>
              <a:ext cx="4536705" cy="464752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1B23DC-8FDF-4605-9D3F-4D55CED6A017}"/>
                  </a:ext>
                </a:extLst>
              </p:cNvPr>
              <p:cNvSpPr txBox="1"/>
              <p:nvPr/>
            </p:nvSpPr>
            <p:spPr>
              <a:xfrm>
                <a:off x="163288" y="5620659"/>
                <a:ext cx="57466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200" i="1" dirty="0"/>
                  <a:t>Множество Парето-оптимальных решений:</a:t>
                </a:r>
                <a:endParaRPr lang="en-US" sz="22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ru-RU" sz="2200" i="1"/>
                      <m:t>𝒯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1C1B23DC-8FDF-4605-9D3F-4D55CED6A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8" y="5620659"/>
                <a:ext cx="5746623" cy="769441"/>
              </a:xfrm>
              <a:prstGeom prst="rect">
                <a:avLst/>
              </a:prstGeom>
              <a:blipFill>
                <a:blip r:embed="rId14" cstate="print"/>
                <a:stretch>
                  <a:fillRect l="-955" t="-5556" r="-1062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2A5A633-D29F-4526-8939-605A4D818217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79749" y="3664196"/>
            <a:ext cx="4536705" cy="280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455164" flipV="1">
            <a:off x="10788929" y="1587368"/>
            <a:ext cx="1015077" cy="1208302"/>
          </a:xfrm>
          <a:prstGeom prst="rect">
            <a:avLst/>
          </a:prstGeom>
        </p:spPr>
      </p:pic>
      <p:pic>
        <p:nvPicPr>
          <p:cNvPr id="21" name="Рисунок 20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60543FDC-1A98-490F-8CEA-2B65DCA7ABF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54556" flipH="1" flipV="1">
            <a:off x="6237476" y="1587533"/>
            <a:ext cx="1014798" cy="12079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B2AF02C-454E-45EC-82BC-573E0F162827}"/>
              </a:ext>
            </a:extLst>
          </p:cNvPr>
          <p:cNvSpPr txBox="1"/>
          <p:nvPr/>
        </p:nvSpPr>
        <p:spPr>
          <a:xfrm>
            <a:off x="11588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8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7" y="724504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</a:t>
            </a:r>
            <a:r>
              <a:rPr lang="ru-RU" i="1" dirty="0"/>
              <a:t> Множество допустимых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моделей теории графов</a:t>
            </a:r>
          </a:p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4C9B145-75FC-4C3E-A09B-D85CFC2B96F7}"/>
              </a:ext>
            </a:extLst>
          </p:cNvPr>
          <p:cNvPicPr/>
          <p:nvPr/>
        </p:nvPicPr>
        <p:blipFill>
          <a:blip r:embed="rId3" cstate="print"/>
          <a:srcRect b="1706"/>
          <a:stretch>
            <a:fillRect/>
          </a:stretch>
        </p:blipFill>
        <p:spPr>
          <a:xfrm>
            <a:off x="3064912" y="3313532"/>
            <a:ext cx="4821632" cy="310352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Схема 6">
            <a:extLst>
              <a:ext uri="{FF2B5EF4-FFF2-40B4-BE49-F238E27FC236}">
                <a16:creationId xmlns:mc="http://schemas.openxmlformats.org/markup-compatibility/2006" xmlns="" xmlns:a16="http://schemas.microsoft.com/office/drawing/2014/main" id="{AFB8DE66-2040-46CA-BD46-13C69E2F90B0}"/>
              </a:ext>
            </a:extLst>
          </p:cNvPr>
          <p:cNvGraphicFramePr/>
          <p:nvPr>
            <p:extLst>
              <p:ext uri="{D42A27DB-BD31-4B8C-83A1-F6EECF244321}">
                <p14:modId xmlns:mc="http://schemas.openxmlformats.org/markup-compatibility/2006" xmlns="" xmlns:p14="http://schemas.microsoft.com/office/powerpoint/2010/main" val="3581421548"/>
              </p:ext>
            </p:extLst>
          </p:nvPr>
        </p:nvGraphicFramePr>
        <p:xfrm>
          <a:off x="1846991" y="784618"/>
          <a:ext cx="8304540" cy="254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EA996CB-0E4D-454A-84F8-5FE98879AEAF}"/>
              </a:ext>
            </a:extLst>
          </p:cNvPr>
          <p:cNvSpPr txBox="1"/>
          <p:nvPr/>
        </p:nvSpPr>
        <p:spPr>
          <a:xfrm>
            <a:off x="9691286" y="1261702"/>
            <a:ext cx="250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mbria Math" panose="02040503050406030204" pitchFamily="18" charset="0"/>
              </a:rPr>
              <a:t>Дискретная </a:t>
            </a:r>
          </a:p>
          <a:p>
            <a:pPr algn="ctr"/>
            <a:r>
              <a:rPr lang="ru-RU" b="1" dirty="0" err="1">
                <a:latin typeface="Cambria Math" panose="02040503050406030204" pitchFamily="18" charset="0"/>
              </a:rPr>
              <a:t>графовая</a:t>
            </a:r>
            <a:r>
              <a:rPr lang="ru-RU" b="1" dirty="0">
                <a:latin typeface="Cambria Math" panose="02040503050406030204" pitchFamily="18" charset="0"/>
              </a:rPr>
              <a:t> модель</a:t>
            </a:r>
            <a:endParaRPr lang="ru-RU" b="1" dirty="0"/>
          </a:p>
        </p:txBody>
      </p:sp>
      <p:pic>
        <p:nvPicPr>
          <p:cNvPr id="23" name="Рисунок 22" descr="Закрыть">
            <a:extLst>
              <a:ext uri="{FF2B5EF4-FFF2-40B4-BE49-F238E27FC236}">
                <a16:creationId xmlns="" xmlns:a16="http://schemas.microsoft.com/office/drawing/2014/main" id="{FF435646-CE7F-4031-A7F1-74C182FB32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438" y="1923841"/>
            <a:ext cx="612000" cy="612000"/>
          </a:xfrm>
          <a:prstGeom prst="rect">
            <a:avLst/>
          </a:prstGeom>
        </p:spPr>
      </p:pic>
      <p:pic>
        <p:nvPicPr>
          <p:cNvPr id="25" name="Рисунок 24" descr="Галочка">
            <a:extLst>
              <a:ext uri="{FF2B5EF4-FFF2-40B4-BE49-F238E27FC236}">
                <a16:creationId xmlns="" xmlns:a16="http://schemas.microsoft.com/office/drawing/2014/main" id="{4C30BE72-3F2F-4482-9A7D-9C1651CB6F0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35643" y="1881807"/>
            <a:ext cx="612000" cy="612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3C96849-8F57-4DD0-9C9A-D8A7A94E1825}"/>
              </a:ext>
            </a:extLst>
          </p:cNvPr>
          <p:cNvSpPr txBox="1"/>
          <p:nvPr/>
        </p:nvSpPr>
        <p:spPr>
          <a:xfrm>
            <a:off x="-233173" y="1315574"/>
            <a:ext cx="250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mbria Math" panose="02040503050406030204" pitchFamily="18" charset="0"/>
              </a:rPr>
              <a:t>Непрерывная </a:t>
            </a:r>
          </a:p>
          <a:p>
            <a:pPr algn="ctr"/>
            <a:r>
              <a:rPr lang="ru-RU" b="1" dirty="0">
                <a:latin typeface="Cambria Math" panose="02040503050406030204" pitchFamily="18" charset="0"/>
              </a:rPr>
              <a:t>модель</a:t>
            </a:r>
            <a:endParaRPr lang="ru-RU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4E8E66F-BDE4-463E-ADBF-CB5FF21AAA0F}"/>
              </a:ext>
            </a:extLst>
          </p:cNvPr>
          <p:cNvSpPr txBox="1"/>
          <p:nvPr/>
        </p:nvSpPr>
        <p:spPr>
          <a:xfrm>
            <a:off x="11588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2" y="3541711"/>
            <a:ext cx="2691874" cy="2097544"/>
            <a:chOff x="8306329" y="3694113"/>
            <a:chExt cx="2725738" cy="212393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784696" y="3694113"/>
              <a:ext cx="18192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338080" y="4203171"/>
              <a:ext cx="25431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306329" y="5068888"/>
              <a:ext cx="26574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8382000" y="4504266"/>
              <a:ext cx="256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множество вершин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73533" y="5444066"/>
              <a:ext cx="2658534" cy="373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множество ребер (дуг).</a:t>
              </a:r>
              <a:endParaRPr lang="ru-RU" dirty="0"/>
            </a:p>
          </p:txBody>
        </p:sp>
      </p:grpSp>
      <p:sp>
        <p:nvSpPr>
          <p:cNvPr id="29" name="Овал 28"/>
          <p:cNvSpPr/>
          <p:nvPr/>
        </p:nvSpPr>
        <p:spPr>
          <a:xfrm>
            <a:off x="5858907" y="4004734"/>
            <a:ext cx="355600" cy="355600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376" y="396240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0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654799" y="4004728"/>
            <a:ext cx="355600" cy="355600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3268" y="39623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0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265309" y="4690532"/>
            <a:ext cx="355600" cy="355600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73778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0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2" cstate="print"/>
          <a:srcRect t="77430"/>
          <a:stretch>
            <a:fillRect/>
          </a:stretch>
        </p:blipFill>
        <p:spPr bwMode="auto">
          <a:xfrm>
            <a:off x="8110007" y="4080927"/>
            <a:ext cx="3455458" cy="2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2" cstate="print"/>
          <a:srcRect b="76308"/>
          <a:stretch>
            <a:fillRect/>
          </a:stretch>
        </p:blipFill>
        <p:spPr bwMode="auto">
          <a:xfrm>
            <a:off x="8059208" y="3313632"/>
            <a:ext cx="3455458" cy="27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2" cstate="print"/>
          <a:srcRect t="32406" b="37094"/>
          <a:stretch>
            <a:fillRect/>
          </a:stretch>
        </p:blipFill>
        <p:spPr bwMode="auto">
          <a:xfrm>
            <a:off x="8126940" y="3750727"/>
            <a:ext cx="3455458" cy="35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8115299" y="4494109"/>
          <a:ext cx="357716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1"/>
                <a:gridCol w="2738962"/>
              </a:tblGrid>
              <a:tr h="3191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ru-RU" sz="15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балл</a:t>
                      </a:r>
                      <a:endParaRPr lang="ru-RU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кромки льда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807047" y="4840288"/>
            <a:ext cx="79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752542" y="5175250"/>
            <a:ext cx="933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800167" y="5502805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839855" y="5813955"/>
            <a:ext cx="80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834034" y="6128279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6267450" y="38385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86450" y="4343400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62725" y="4343400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6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: скругленные противолежащие углы 66">
            <a:extLst>
              <a:ext uri="{FF2B5EF4-FFF2-40B4-BE49-F238E27FC236}">
                <a16:creationId xmlns="" xmlns:a16="http://schemas.microsoft.com/office/drawing/2014/main" id="{E4A289BF-FEE9-40CD-ADF1-CD23CDB777C3}"/>
              </a:ext>
            </a:extLst>
          </p:cNvPr>
          <p:cNvSpPr/>
          <p:nvPr/>
        </p:nvSpPr>
        <p:spPr>
          <a:xfrm>
            <a:off x="108857" y="724504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</a:t>
            </a:r>
            <a:r>
              <a:rPr lang="ru-RU" i="1" dirty="0"/>
              <a:t> Множество допустимых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целевых функций</a:t>
            </a:r>
          </a:p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79465625-D484-4E28-BCEF-FC4025F604A7}"/>
              </a:ext>
            </a:extLst>
          </p:cNvPr>
          <p:cNvGrpSpPr/>
          <p:nvPr/>
        </p:nvGrpSpPr>
        <p:grpSpPr>
          <a:xfrm>
            <a:off x="3902354" y="2838157"/>
            <a:ext cx="3185503" cy="1265603"/>
            <a:chOff x="3113727" y="2415942"/>
            <a:chExt cx="3185503" cy="1265603"/>
          </a:xfrm>
        </p:grpSpPr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73E3A9ED-9E3E-42F7-BC4B-3E7BC73D740A}"/>
                </a:ext>
              </a:extLst>
            </p:cNvPr>
            <p:cNvSpPr/>
            <p:nvPr/>
          </p:nvSpPr>
          <p:spPr>
            <a:xfrm>
              <a:off x="3119047" y="2415942"/>
              <a:ext cx="3108501" cy="126560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E03D4A3-A16A-4C45-A379-5019B11EA916}"/>
                    </a:ext>
                  </a:extLst>
                </p:cNvPr>
                <p:cNvSpPr txBox="1"/>
                <p:nvPr/>
              </p:nvSpPr>
              <p:spPr>
                <a:xfrm>
                  <a:off x="3113727" y="2626151"/>
                  <a:ext cx="3185503" cy="784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BE03D4A3-A16A-4C45-A379-5019B11EA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727" y="2626151"/>
                  <a:ext cx="3185503" cy="784638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7A9D531D-1993-4B1A-80D5-8E990454172B}"/>
              </a:ext>
            </a:extLst>
          </p:cNvPr>
          <p:cNvGrpSpPr/>
          <p:nvPr/>
        </p:nvGrpSpPr>
        <p:grpSpPr>
          <a:xfrm>
            <a:off x="8699885" y="1260218"/>
            <a:ext cx="3216624" cy="1265603"/>
            <a:chOff x="5246695" y="902843"/>
            <a:chExt cx="3216624" cy="1265603"/>
          </a:xfrm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362901F2-C770-4EA2-BFAF-FF1F68A1DFC2}"/>
                </a:ext>
              </a:extLst>
            </p:cNvPr>
            <p:cNvSpPr/>
            <p:nvPr/>
          </p:nvSpPr>
          <p:spPr>
            <a:xfrm>
              <a:off x="5246695" y="902843"/>
              <a:ext cx="3108501" cy="126560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AAAED16-5ED4-4319-A70D-AC514F3A8206}"/>
                    </a:ext>
                  </a:extLst>
                </p:cNvPr>
                <p:cNvSpPr txBox="1"/>
                <p:nvPr/>
              </p:nvSpPr>
              <p:spPr>
                <a:xfrm>
                  <a:off x="5277816" y="1113381"/>
                  <a:ext cx="3185503" cy="784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2.1</m:t>
                            </m:r>
                          </m:sub>
                        </m:sSub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</m:sub>
                            </m:sSub>
                          </m:e>
                        </m:d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7AAAED16-5ED4-4319-A70D-AC514F3A82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816" y="1113381"/>
                  <a:ext cx="3185503" cy="784638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A7570D28-DFE7-4A66-956E-B98820410733}"/>
              </a:ext>
            </a:extLst>
          </p:cNvPr>
          <p:cNvGrpSpPr/>
          <p:nvPr/>
        </p:nvGrpSpPr>
        <p:grpSpPr>
          <a:xfrm>
            <a:off x="8750384" y="4536779"/>
            <a:ext cx="3299316" cy="1265603"/>
            <a:chOff x="8689224" y="1692117"/>
            <a:chExt cx="3299316" cy="1265603"/>
          </a:xfrm>
        </p:grpSpPr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B51FF07D-CBDD-40CA-A61F-260B0C5B1C27}"/>
                </a:ext>
              </a:extLst>
            </p:cNvPr>
            <p:cNvSpPr/>
            <p:nvPr/>
          </p:nvSpPr>
          <p:spPr>
            <a:xfrm>
              <a:off x="8689224" y="1692117"/>
              <a:ext cx="3108501" cy="126560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06CE5D1-6250-45B9-B4E5-ED5078C9F741}"/>
                    </a:ext>
                  </a:extLst>
                </p:cNvPr>
                <p:cNvSpPr txBox="1"/>
                <p:nvPr/>
              </p:nvSpPr>
              <p:spPr>
                <a:xfrm>
                  <a:off x="8803037" y="2138981"/>
                  <a:ext cx="3185503" cy="446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2.2</m:t>
                            </m:r>
                          </m:sub>
                        </m:sSub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</m:sub>
                            </m:sSub>
                          </m:e>
                        </m:d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𝑆𝐹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206CE5D1-6250-45B9-B4E5-ED5078C9F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3037" y="2138981"/>
                  <a:ext cx="3185503" cy="446661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Рисунок 28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2723E0D-E90C-4179-92D7-928F0251CC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217212" flipH="1">
            <a:off x="8248273" y="5256248"/>
            <a:ext cx="702329" cy="963099"/>
          </a:xfrm>
          <a:prstGeom prst="rect">
            <a:avLst/>
          </a:prstGeom>
        </p:spPr>
      </p:pic>
      <p:pic>
        <p:nvPicPr>
          <p:cNvPr id="32" name="Рисунок 31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D882F754-6C6F-4ACF-8324-F6FE07F3E1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158546">
            <a:off x="8343098" y="755637"/>
            <a:ext cx="755339" cy="1004425"/>
          </a:xfrm>
          <a:prstGeom prst="rect">
            <a:avLst/>
          </a:prstGeom>
        </p:spPr>
      </p:pic>
      <p:pic>
        <p:nvPicPr>
          <p:cNvPr id="43" name="Рисунок 42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10AE8897-F387-4A11-9B33-CA0E993EF5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9246454" flipH="1" flipV="1">
            <a:off x="10279671" y="3812641"/>
            <a:ext cx="692057" cy="844911"/>
          </a:xfrm>
          <a:prstGeom prst="rect">
            <a:avLst/>
          </a:prstGeom>
        </p:spPr>
      </p:pic>
      <p:pic>
        <p:nvPicPr>
          <p:cNvPr id="44" name="Рисунок 43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4021B897-C72B-4C5E-929D-2A7178E8D1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502202" flipH="1">
            <a:off x="6392984" y="2316242"/>
            <a:ext cx="761299" cy="844101"/>
          </a:xfrm>
          <a:prstGeom prst="rect">
            <a:avLst/>
          </a:prstGeom>
        </p:spPr>
      </p:pic>
      <p:pic>
        <p:nvPicPr>
          <p:cNvPr id="47" name="Рисунок 46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0CCA5FF8-9D62-4BF2-8DCB-34D3391F9E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67008" flipH="1">
            <a:off x="4174681" y="1905194"/>
            <a:ext cx="702329" cy="955744"/>
          </a:xfrm>
          <a:prstGeom prst="rect">
            <a:avLst/>
          </a:prstGeom>
        </p:spPr>
      </p:pic>
      <p:pic>
        <p:nvPicPr>
          <p:cNvPr id="50" name="Рисунок 49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AAAB01D4-7BEC-4BD4-B346-6997319632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072959">
            <a:off x="4246069" y="3899778"/>
            <a:ext cx="755339" cy="1018802"/>
          </a:xfrm>
          <a:prstGeom prst="rect">
            <a:avLst/>
          </a:prstGeom>
        </p:spPr>
      </p:pic>
      <p:pic>
        <p:nvPicPr>
          <p:cNvPr id="54" name="Рисунок 53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A5198DB4-33F7-46F8-A651-34AE9117C9E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06621" flipV="1">
            <a:off x="10246646" y="2522515"/>
            <a:ext cx="732526" cy="823793"/>
          </a:xfrm>
          <a:prstGeom prst="rect">
            <a:avLst/>
          </a:prstGeom>
        </p:spPr>
      </p:pic>
      <p:sp>
        <p:nvSpPr>
          <p:cNvPr id="55" name="Прямоугольник: скругленные противолежащие углы 54">
            <a:extLst>
              <a:ext uri="{FF2B5EF4-FFF2-40B4-BE49-F238E27FC236}">
                <a16:creationId xmlns="" xmlns:a16="http://schemas.microsoft.com/office/drawing/2014/main" id="{9C3CF716-A31A-45ED-8015-2E81C54D249F}"/>
              </a:ext>
            </a:extLst>
          </p:cNvPr>
          <p:cNvSpPr/>
          <p:nvPr/>
        </p:nvSpPr>
        <p:spPr>
          <a:xfrm>
            <a:off x="7230534" y="2689459"/>
            <a:ext cx="2908178" cy="164893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40B011C1-F7A3-4C33-A91F-335B83667973}"/>
              </a:ext>
            </a:extLst>
          </p:cNvPr>
          <p:cNvGrpSpPr/>
          <p:nvPr/>
        </p:nvGrpSpPr>
        <p:grpSpPr>
          <a:xfrm>
            <a:off x="4750184" y="1177605"/>
            <a:ext cx="3347018" cy="967625"/>
            <a:chOff x="193005" y="1567623"/>
            <a:chExt cx="3347018" cy="967625"/>
          </a:xfrm>
        </p:grpSpPr>
        <p:sp>
          <p:nvSpPr>
            <p:cNvPr id="56" name="Прямоугольник: скругленные противолежащие углы 55">
              <a:extLst>
                <a:ext uri="{FF2B5EF4-FFF2-40B4-BE49-F238E27FC236}">
                  <a16:creationId xmlns="" xmlns:a16="http://schemas.microsoft.com/office/drawing/2014/main" id="{F3AEF0C3-79F9-41FD-870C-DA222EE9B88B}"/>
                </a:ext>
              </a:extLst>
            </p:cNvPr>
            <p:cNvSpPr/>
            <p:nvPr/>
          </p:nvSpPr>
          <p:spPr>
            <a:xfrm>
              <a:off x="193005" y="1567623"/>
              <a:ext cx="3347018" cy="774037"/>
            </a:xfrm>
            <a:prstGeom prst="round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7B189F4-D573-47D4-8251-81C5EC5BD649}"/>
                    </a:ext>
                  </a:extLst>
                </p:cNvPr>
                <p:cNvSpPr txBox="1"/>
                <p:nvPr/>
              </p:nvSpPr>
              <p:spPr>
                <a:xfrm>
                  <a:off x="215970" y="1747532"/>
                  <a:ext cx="3287714" cy="7877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i="1" smtClean="0"/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ru-RU" i="1"/>
                                </m:ctrlPr>
                              </m:limLowPr>
                              <m:e>
                                <m:r>
                                  <a:rPr lang="en-US" i="1"/>
                                  <m:t>𝑙𝑒𝑥</m:t>
                                </m:r>
                                <m:r>
                                  <m:rPr>
                                    <m:sty m:val="p"/>
                                  </m:rPr>
                                  <a:rPr lang="en-US"/>
                                  <m:t>min</m:t>
                                </m:r>
                                <m:r>
                                  <a:rPr lang="en-US"/>
                                  <m:t> 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/>
                                  <m:t>∈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ru-RU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i="1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/>
                                  <m:t>,</m:t>
                                </m:r>
                                <m:sSub>
                                  <m:sSubPr>
                                    <m:ctrlPr>
                                      <a:rPr lang="ru-RU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2.1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i="1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𝑆𝐹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ru-RU" dirty="0"/>
                </a:p>
                <a:p>
                  <a:endParaRPr lang="ru-RU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="" xmlns:a16="http://schemas.microsoft.com/office/drawing/2014/main" id="{D7B189F4-D573-47D4-8251-81C5EC5BD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70" y="1747532"/>
                  <a:ext cx="3287714" cy="787716"/>
                </a:xfrm>
                <a:prstGeom prst="rect">
                  <a:avLst/>
                </a:prstGeom>
                <a:blipFill>
                  <a:blip r:embed="rId1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53C5B52D-DD1C-46CB-A5C4-7FECCB38BC51}"/>
              </a:ext>
            </a:extLst>
          </p:cNvPr>
          <p:cNvGrpSpPr/>
          <p:nvPr/>
        </p:nvGrpSpPr>
        <p:grpSpPr>
          <a:xfrm>
            <a:off x="4824989" y="4945602"/>
            <a:ext cx="3347018" cy="951269"/>
            <a:chOff x="182976" y="4075257"/>
            <a:chExt cx="3347018" cy="951269"/>
          </a:xfrm>
        </p:grpSpPr>
        <p:sp>
          <p:nvSpPr>
            <p:cNvPr id="58" name="Прямоугольник: скругленные противолежащие углы 57">
              <a:extLst>
                <a:ext uri="{FF2B5EF4-FFF2-40B4-BE49-F238E27FC236}">
                  <a16:creationId xmlns="" xmlns:a16="http://schemas.microsoft.com/office/drawing/2014/main" id="{A94B8046-5C4E-4C39-A4DC-B9F8F95C9EC2}"/>
                </a:ext>
              </a:extLst>
            </p:cNvPr>
            <p:cNvSpPr/>
            <p:nvPr/>
          </p:nvSpPr>
          <p:spPr>
            <a:xfrm>
              <a:off x="182976" y="4075257"/>
              <a:ext cx="3347018" cy="774037"/>
            </a:xfrm>
            <a:prstGeom prst="round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86B9FC7-FD14-4CEE-97A7-119749D72FF8}"/>
                    </a:ext>
                  </a:extLst>
                </p:cNvPr>
                <p:cNvSpPr txBox="1"/>
                <p:nvPr/>
              </p:nvSpPr>
              <p:spPr>
                <a:xfrm>
                  <a:off x="212628" y="4238810"/>
                  <a:ext cx="3287714" cy="7877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i="1" smtClean="0"/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ru-RU" i="1"/>
                                </m:ctrlPr>
                              </m:limLowPr>
                              <m:e>
                                <m:r>
                                  <a:rPr lang="en-US" i="1"/>
                                  <m:t>𝑙𝑒𝑥</m:t>
                                </m:r>
                                <m:r>
                                  <m:rPr>
                                    <m:sty m:val="p"/>
                                  </m:rPr>
                                  <a:rPr lang="en-US"/>
                                  <m:t>min</m:t>
                                </m:r>
                                <m:r>
                                  <a:rPr lang="en-US"/>
                                  <m:t> 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/>
                                  <m:t>∈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ru-RU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i="1"/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2.2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𝑆𝐹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/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i="1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ru-RU" dirty="0"/>
                </a:p>
                <a:p>
                  <a:endParaRPr lang="ru-RU" dirty="0"/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="" xmlns:a16="http://schemas.microsoft.com/office/drawing/2014/main" id="{986B9FC7-FD14-4CEE-97A7-119749D72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28" y="4238810"/>
                  <a:ext cx="3287714" cy="787716"/>
                </a:xfrm>
                <a:prstGeom prst="rect">
                  <a:avLst/>
                </a:prstGeom>
                <a:blipFill>
                  <a:blip r:embed="rId1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228412C-DA10-4E6F-B51F-BF519D751D44}"/>
              </a:ext>
            </a:extLst>
          </p:cNvPr>
          <p:cNvSpPr txBox="1"/>
          <p:nvPr/>
        </p:nvSpPr>
        <p:spPr>
          <a:xfrm>
            <a:off x="11580349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3634" y="1833780"/>
            <a:ext cx="3124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суммарная длина маршрута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6532031" y="2928787"/>
          <a:ext cx="4327525" cy="850900"/>
        </p:xfrm>
        <a:graphic>
          <a:graphicData uri="http://schemas.openxmlformats.org/presentationml/2006/ole">
            <p:oleObj spid="_x0000_s7171" name="Документ" r:id="rId18" imgW="4327194" imgH="850348" progId="Word.Document.12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450665" y="3530599"/>
            <a:ext cx="254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множество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Парето-оптимальных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решений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8236" y="3065929"/>
            <a:ext cx="3137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суммарный риск маршрута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64777" y="4329952"/>
            <a:ext cx="311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максимальный балл риска на маршруте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39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1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: скругленные противолежащие углы 66">
            <a:extLst>
              <a:ext uri="{FF2B5EF4-FFF2-40B4-BE49-F238E27FC236}">
                <a16:creationId xmlns="" xmlns:a16="http://schemas.microsoft.com/office/drawing/2014/main" id="{E4A289BF-FEE9-40CD-ADF1-CD23CDB777C3}"/>
              </a:ext>
            </a:extLst>
          </p:cNvPr>
          <p:cNvSpPr/>
          <p:nvPr/>
        </p:nvSpPr>
        <p:spPr>
          <a:xfrm>
            <a:off x="108857" y="724504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</a:t>
            </a:r>
            <a:r>
              <a:rPr lang="ru-RU" i="1" dirty="0"/>
              <a:t> Множество допустимых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задачи двухкритериальной оптимизации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228412C-DA10-4E6F-B51F-BF519D751D44}"/>
              </a:ext>
            </a:extLst>
          </p:cNvPr>
          <p:cNvSpPr txBox="1"/>
          <p:nvPr/>
        </p:nvSpPr>
        <p:spPr>
          <a:xfrm>
            <a:off x="11588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10667" y="914400"/>
            <a:ext cx="1600199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0.75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0.25</a:t>
            </a:r>
            <a:endParaRPr lang="ru-RU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</a:t>
            </a:r>
            <a:endParaRPr lang="ru-RU" sz="160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Рисунок 39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278643" flipV="1">
            <a:off x="6499861" y="1596087"/>
            <a:ext cx="795166" cy="946530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6002200" y="2700867"/>
            <a:ext cx="1811866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Применить волновой алгоритм: найти один оптимальный по длине маршрут</a:t>
            </a:r>
            <a:endParaRPr lang="ru-RU" sz="1600" i="1" dirty="0">
              <a:ln w="3175">
                <a:noFill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127631" flipV="1">
            <a:off x="6965530" y="4347751"/>
            <a:ext cx="795166" cy="946530"/>
          </a:xfrm>
          <a:prstGeom prst="rect">
            <a:avLst/>
          </a:prstGeom>
        </p:spPr>
      </p:pic>
      <p:sp>
        <p:nvSpPr>
          <p:cNvPr id="46" name="Скругленный прямоугольник 45"/>
          <p:cNvSpPr/>
          <p:nvPr/>
        </p:nvSpPr>
        <p:spPr>
          <a:xfrm>
            <a:off x="4605267" y="4614333"/>
            <a:ext cx="2463800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Применить модификацию метода Йена: </a:t>
            </a:r>
          </a:p>
          <a:p>
            <a:pPr algn="ctr"/>
            <a:r>
              <a:rPr lang="ru-RU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найти всё множество </a:t>
            </a:r>
            <a:r>
              <a:rPr lang="en-US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Algerian"/>
                <a:cs typeface="Times New Roman" pitchFamily="18" charset="0"/>
              </a:rPr>
              <a:t>L</a:t>
            </a:r>
            <a:r>
              <a:rPr lang="ru-RU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оптимальных по длине маршрутов</a:t>
            </a:r>
            <a:endParaRPr lang="ru-RU" sz="1600" i="1" dirty="0">
              <a:ln w="3175">
                <a:noFill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7700808" flipV="1">
            <a:off x="3832866" y="4407016"/>
            <a:ext cx="795166" cy="946530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>
            <a:off x="3766999" y="2709332"/>
            <a:ext cx="2108200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Algerian"/>
                <a:cs typeface="Times New Roman" pitchFamily="18" charset="0"/>
              </a:rPr>
              <a:t>L</a:t>
            </a:r>
            <a:r>
              <a:rPr lang="ru-RU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применить: </a:t>
            </a:r>
            <a:r>
              <a:rPr lang="en-US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min(f</a:t>
            </a:r>
            <a:r>
              <a:rPr lang="ru-RU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en-US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6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выбрать маршрут с минимальным суммарным риском</a:t>
            </a:r>
            <a:endParaRPr lang="ru-RU" sz="1600" i="1" dirty="0">
              <a:ln w="3175">
                <a:noFill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50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2719333" flipV="1">
            <a:off x="3976794" y="1638416"/>
            <a:ext cx="795166" cy="946530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6256259" y="3064933"/>
            <a:ext cx="1303867" cy="52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749192" y="4919132"/>
            <a:ext cx="2226740" cy="52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Блок-схема ПВШ.png"/>
          <p:cNvPicPr/>
          <p:nvPr/>
        </p:nvPicPr>
        <p:blipFill>
          <a:blip r:embed="rId18" cstate="print"/>
          <a:srcRect l="2333" t="6582" r="5624" b="5427"/>
          <a:stretch>
            <a:fillRect/>
          </a:stretch>
        </p:blipFill>
        <p:spPr>
          <a:xfrm>
            <a:off x="8121066" y="1741703"/>
            <a:ext cx="3800001" cy="3956364"/>
          </a:xfrm>
          <a:prstGeom prst="rect">
            <a:avLst/>
          </a:prstGeom>
        </p:spPr>
      </p:pic>
      <p:pic>
        <p:nvPicPr>
          <p:cNvPr id="74" name="Рисунок 73" descr="Йен_блок-схема.png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4575" y="1451923"/>
            <a:ext cx="3448137" cy="417841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8856133" y="1329266"/>
            <a:ext cx="3064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Блок-схема волнового алгоритма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5533" y="5537199"/>
            <a:ext cx="3064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Блок-схема модификации метода Йена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9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16037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оптимизации в статической постановке</a:t>
            </a:r>
            <a:endParaRPr lang="ru-RU" sz="2400" dirty="0"/>
          </a:p>
          <a:p>
            <a:pPr algn="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A11D67-CFDB-4536-AA37-AD56CC366037}"/>
              </a:ext>
            </a:extLst>
          </p:cNvPr>
          <p:cNvSpPr txBox="1"/>
          <p:nvPr/>
        </p:nvSpPr>
        <p:spPr>
          <a:xfrm>
            <a:off x="11588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452BE4-8E73-403E-809F-158FEAAFC083}"/>
              </a:ext>
            </a:extLst>
          </p:cNvPr>
          <p:cNvCxnSpPr/>
          <p:nvPr/>
        </p:nvCxnSpPr>
        <p:spPr>
          <a:xfrm>
            <a:off x="3585430" y="707570"/>
            <a:ext cx="0" cy="6019806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278643" flipV="1">
            <a:off x="2647491" y="1672288"/>
            <a:ext cx="795166" cy="94653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981200" y="2777068"/>
            <a:ext cx="1413933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один оптимальный по длине маршрут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43347" y="1185333"/>
            <a:ext cx="7927646" cy="494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1081617" y="1000125"/>
            <a:ext cx="1600199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0.75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ru-RU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</a:t>
            </a: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0.25</a:t>
            </a:r>
            <a:endParaRPr lang="ru-RU" sz="1600" dirty="0" smtClean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 = 0</a:t>
            </a:r>
            <a:endParaRPr lang="ru-RU" sz="160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5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16037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оптимизации в статической постановке</a:t>
            </a:r>
            <a:endParaRPr lang="ru-RU" sz="2400" dirty="0"/>
          </a:p>
          <a:p>
            <a:pPr algn="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A11D67-CFDB-4536-AA37-AD56CC366037}"/>
              </a:ext>
            </a:extLst>
          </p:cNvPr>
          <p:cNvSpPr txBox="1"/>
          <p:nvPr/>
        </p:nvSpPr>
        <p:spPr>
          <a:xfrm>
            <a:off x="11588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452BE4-8E73-403E-809F-158FEAAFC083}"/>
              </a:ext>
            </a:extLst>
          </p:cNvPr>
          <p:cNvCxnSpPr/>
          <p:nvPr/>
        </p:nvCxnSpPr>
        <p:spPr>
          <a:xfrm>
            <a:off x="3585430" y="707570"/>
            <a:ext cx="0" cy="6019806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981200" y="2777068"/>
            <a:ext cx="1413933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noFill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один оптимальный по длине маршрут</a:t>
            </a:r>
            <a:endParaRPr lang="ru-RU" sz="1400" i="1" dirty="0">
              <a:ln w="3175">
                <a:noFill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127631" flipV="1">
            <a:off x="2639008" y="4423952"/>
            <a:ext cx="795166" cy="94653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040775" y="4690534"/>
            <a:ext cx="1524625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всё множество оптимальных по длине маршрутов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04276" y="1171886"/>
            <a:ext cx="7974457" cy="500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920065" y="6146801"/>
            <a:ext cx="220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Algerian"/>
                <a:cs typeface="Times New Roman" panose="02020603050405020304" pitchFamily="18" charset="0"/>
              </a:rPr>
              <a:t>|</a:t>
            </a:r>
            <a:r>
              <a:rPr lang="en-US" dirty="0" smtClean="0">
                <a:ln w="3175">
                  <a:noFill/>
                </a:ln>
                <a:solidFill>
                  <a:sysClr val="windowText" lastClr="000000"/>
                </a:solidFill>
                <a:latin typeface="Algerian"/>
                <a:cs typeface="Times New Roman" pitchFamily="18" charset="0"/>
              </a:rPr>
              <a:t>L</a:t>
            </a:r>
            <a:r>
              <a:rPr lang="en-US" dirty="0" smtClean="0">
                <a:latin typeface="Algerian"/>
                <a:cs typeface="Times New Roman" panose="02020603050405020304" pitchFamily="18" charset="0"/>
              </a:rPr>
              <a:t>|= </a:t>
            </a:r>
            <a:r>
              <a:rPr lang="en-US" dirty="0" smtClean="0"/>
              <a:t>5861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25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4A6481-728F-446C-9897-DEBEF62A0146}"/>
              </a:ext>
            </a:extLst>
          </p:cNvPr>
          <p:cNvSpPr/>
          <p:nvPr/>
        </p:nvSpPr>
        <p:spPr>
          <a:xfrm>
            <a:off x="163288" y="113690"/>
            <a:ext cx="568475" cy="57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44C2AF1B-740D-46BA-B702-1DAA0672641E}"/>
              </a:ext>
            </a:extLst>
          </p:cNvPr>
          <p:cNvSpPr/>
          <p:nvPr/>
        </p:nvSpPr>
        <p:spPr>
          <a:xfrm>
            <a:off x="108858" y="716037"/>
            <a:ext cx="11952514" cy="60198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«Высшая математика»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П. Н.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457AAB20-AB75-4668-AF10-4F7ABDCBEC06}"/>
              </a:ext>
            </a:extLst>
          </p:cNvPr>
          <p:cNvSpPr/>
          <p:nvPr/>
        </p:nvSpPr>
        <p:spPr>
          <a:xfrm>
            <a:off x="1001486" y="130624"/>
            <a:ext cx="11059885" cy="4680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07B34A-4361-4C5E-9E7F-6C553721E764}"/>
              </a:ext>
            </a:extLst>
          </p:cNvPr>
          <p:cNvSpPr txBox="1"/>
          <p:nvPr/>
        </p:nvSpPr>
        <p:spPr>
          <a:xfrm>
            <a:off x="1001486" y="130624"/>
            <a:ext cx="1105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оптимизации в статической постановке</a:t>
            </a:r>
            <a:endParaRPr lang="ru-RU" sz="2400" dirty="0"/>
          </a:p>
          <a:p>
            <a:pPr algn="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062D10-E82E-4273-9567-A4E501C9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" y="9235"/>
            <a:ext cx="778329" cy="778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A11D67-CFDB-4536-AA37-AD56CC366037}"/>
              </a:ext>
            </a:extLst>
          </p:cNvPr>
          <p:cNvSpPr txBox="1"/>
          <p:nvPr/>
        </p:nvSpPr>
        <p:spPr>
          <a:xfrm>
            <a:off x="11588816" y="6458551"/>
            <a:ext cx="8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452BE4-8E73-403E-809F-158FEAAFC083}"/>
              </a:ext>
            </a:extLst>
          </p:cNvPr>
          <p:cNvCxnSpPr/>
          <p:nvPr/>
        </p:nvCxnSpPr>
        <p:spPr>
          <a:xfrm>
            <a:off x="3585430" y="707570"/>
            <a:ext cx="0" cy="6019806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040775" y="4690534"/>
            <a:ext cx="1524625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noFill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всё множество оптимальных по длине маршрутов</a:t>
            </a:r>
            <a:endParaRPr lang="ru-RU" sz="1400" i="1" dirty="0">
              <a:ln w="3175">
                <a:noFill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Закругленная стрелка против часовой стрелки">
            <a:extLst>
              <a:ext uri="{FF2B5EF4-FFF2-40B4-BE49-F238E27FC236}">
                <a16:creationId xmlns="" xmlns:a16="http://schemas.microsoft.com/office/drawing/2014/main" id="{73E9B50D-47BF-48F6-B258-3CABAF702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7700808" flipV="1">
            <a:off x="192171" y="4483217"/>
            <a:ext cx="795166" cy="946530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210975" y="2785533"/>
            <a:ext cx="1660156" cy="1659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маршрут с минимальным суммарным риском</a:t>
            </a:r>
            <a:endParaRPr lang="ru-RU" sz="1400" i="1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36267" y="1214060"/>
            <a:ext cx="7900133" cy="48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37553" y="6177492"/>
            <a:ext cx="1104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411135" y="6146797"/>
            <a:ext cx="4351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Парето-оптимальных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решений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5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1035</Words>
  <Application>Microsoft Office PowerPoint</Application>
  <PresentationFormat>Произвольный</PresentationFormat>
  <Paragraphs>280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Документ</vt:lpstr>
      <vt:lpstr>Документ Microsoft Office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tlzvyagina@gmail.com</dc:creator>
  <cp:lastModifiedBy>Таня</cp:lastModifiedBy>
  <cp:revision>75</cp:revision>
  <dcterms:created xsi:type="dcterms:W3CDTF">2020-05-20T06:10:11Z</dcterms:created>
  <dcterms:modified xsi:type="dcterms:W3CDTF">2020-06-15T16:04:42Z</dcterms:modified>
</cp:coreProperties>
</file>