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7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EC611-320F-448E-86D6-8EAC48B6EF01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B2578-DC5C-4DD1-804C-F97E5043351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B2578-DC5C-4DD1-804C-F97E5043351A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массив может быть создан по умолчанию (без указания размерности) – при необходимости его размеры могут быть изменены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B2578-DC5C-4DD1-804C-F97E5043351A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x,f</a:t>
            </a:r>
            <a:r>
              <a:rPr lang="en-US" dirty="0" smtClean="0"/>
              <a:t> </a:t>
            </a:r>
            <a:r>
              <a:rPr lang="ru-RU" dirty="0" smtClean="0"/>
              <a:t> м.б.векторами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B2578-DC5C-4DD1-804C-F97E5043351A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Multi-Array</a:t>
            </a:r>
            <a:br>
              <a:rPr lang="en-US" dirty="0" smtClean="0"/>
            </a:br>
            <a:r>
              <a:rPr lang="en-US" dirty="0" err="1" smtClean="0"/>
              <a:t>Odeint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Альтернатива: использование функции </a:t>
            </a:r>
            <a:r>
              <a:rPr lang="en-US" dirty="0" err="1" smtClean="0"/>
              <a:t>reindex</a:t>
            </a:r>
            <a:r>
              <a:rPr lang="en-US" dirty="0" smtClean="0"/>
              <a:t> </a:t>
            </a:r>
            <a:r>
              <a:rPr lang="en-US" dirty="0" smtClean="0"/>
              <a:t>(2)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typedef</a:t>
            </a:r>
            <a:r>
              <a:rPr lang="en-US" dirty="0" smtClean="0"/>
              <a:t> </a:t>
            </a:r>
            <a:r>
              <a:rPr lang="en-US" dirty="0" smtClean="0"/>
              <a:t>boost::</a:t>
            </a:r>
            <a:r>
              <a:rPr lang="en-US" dirty="0" err="1" smtClean="0"/>
              <a:t>multi_array</a:t>
            </a:r>
            <a:r>
              <a:rPr lang="en-US" dirty="0" smtClean="0"/>
              <a:t>&lt;double, 3&gt; </a:t>
            </a:r>
            <a:r>
              <a:rPr lang="en-US" dirty="0" err="1" smtClean="0"/>
              <a:t>array_type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array_type</a:t>
            </a:r>
            <a:r>
              <a:rPr lang="en-US" dirty="0" smtClean="0"/>
              <a:t>::</a:t>
            </a:r>
            <a:r>
              <a:rPr lang="en-US" dirty="0" err="1" smtClean="0"/>
              <a:t>extent_gen</a:t>
            </a:r>
            <a:r>
              <a:rPr lang="en-US" dirty="0" smtClean="0"/>
              <a:t> extents;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// dimension 0: 0-based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// dimension 1: 1-based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// dimension 2: (-1)-based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array_type</a:t>
            </a:r>
            <a:r>
              <a:rPr lang="en-US" dirty="0" smtClean="0"/>
              <a:t> A(extents[2][3][4]);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boost::array&lt;</a:t>
            </a:r>
            <a:r>
              <a:rPr lang="en-US" dirty="0" err="1" smtClean="0"/>
              <a:t>array_type</a:t>
            </a:r>
            <a:r>
              <a:rPr lang="en-US" dirty="0" smtClean="0"/>
              <a:t>::</a:t>
            </a:r>
            <a:r>
              <a:rPr lang="en-US" dirty="0" err="1" smtClean="0"/>
              <a:t>index,ndims</a:t>
            </a:r>
            <a:r>
              <a:rPr lang="en-US" dirty="0" smtClean="0"/>
              <a:t>&gt; bases = {{0, 1, -1}};      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A.reindex</a:t>
            </a:r>
            <a:r>
              <a:rPr lang="en-US" dirty="0" smtClean="0"/>
              <a:t>(bases);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Изменение размеров массива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typedef</a:t>
            </a:r>
            <a:r>
              <a:rPr lang="en-US" dirty="0" smtClean="0"/>
              <a:t> boost::</a:t>
            </a:r>
            <a:r>
              <a:rPr lang="en-US" dirty="0" err="1" smtClean="0"/>
              <a:t>multi_array</a:t>
            </a:r>
            <a:r>
              <a:rPr lang="en-US" dirty="0" smtClean="0"/>
              <a:t>&lt;</a:t>
            </a:r>
            <a:r>
              <a:rPr lang="en-US" dirty="0" err="1" smtClean="0"/>
              <a:t>int</a:t>
            </a:r>
            <a:r>
              <a:rPr lang="en-US" dirty="0" smtClean="0"/>
              <a:t>, 3&gt; </a:t>
            </a:r>
            <a:r>
              <a:rPr lang="en-US" dirty="0" err="1" smtClean="0"/>
              <a:t>array_type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array_type</a:t>
            </a:r>
            <a:r>
              <a:rPr lang="en-US" dirty="0" smtClean="0"/>
              <a:t>::</a:t>
            </a:r>
            <a:r>
              <a:rPr lang="en-US" dirty="0" err="1" smtClean="0"/>
              <a:t>extent_gen</a:t>
            </a:r>
            <a:r>
              <a:rPr lang="en-US" dirty="0" smtClean="0"/>
              <a:t> extents;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array_type</a:t>
            </a:r>
            <a:r>
              <a:rPr lang="en-US" dirty="0" smtClean="0"/>
              <a:t> A(extents[3][3][3]);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A[0][0][0] = 4;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A[2][2][2] = 5;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A.resize</a:t>
            </a:r>
            <a:r>
              <a:rPr lang="en-US" dirty="0" smtClean="0"/>
              <a:t>(extents[2][3][4]);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assert(A[0][0][0] == 4</a:t>
            </a:r>
            <a:r>
              <a:rPr lang="en-US" dirty="0" smtClean="0"/>
              <a:t>);</a:t>
            </a:r>
            <a:endParaRPr lang="ru-RU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Odeint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Odeint</a:t>
            </a:r>
            <a:r>
              <a:rPr lang="ru-RU" dirty="0" smtClean="0"/>
              <a:t> – библиотека для решения ОДУ с начальными условиями:</a:t>
            </a:r>
          </a:p>
          <a:p>
            <a:pPr>
              <a:buNone/>
            </a:pPr>
            <a:r>
              <a:rPr lang="en-US" dirty="0" smtClean="0"/>
              <a:t>y'(x)=f(</a:t>
            </a:r>
            <a:r>
              <a:rPr lang="en-US" dirty="0" err="1" smtClean="0"/>
              <a:t>x,y</a:t>
            </a:r>
            <a:r>
              <a:rPr lang="en-US" dirty="0" smtClean="0"/>
              <a:t>), y(0)=</a:t>
            </a:r>
            <a:r>
              <a:rPr lang="en-US" dirty="0" err="1" smtClean="0"/>
              <a:t>yo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Основная цель </a:t>
            </a:r>
            <a:r>
              <a:rPr lang="en-US" dirty="0" err="1" smtClean="0"/>
              <a:t>Odeint</a:t>
            </a:r>
            <a:r>
              <a:rPr lang="ru-RU" dirty="0" smtClean="0"/>
              <a:t> – предоставление численного решения ОДУ при помощи алгоритма, не зависящего от структуры данных, используемых для представления х.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Некоторые алгоритмы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19256" cy="3843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814"/>
                <a:gridCol w="2054814"/>
                <a:gridCol w="2054814"/>
                <a:gridCol w="2054814"/>
              </a:tblGrid>
              <a:tr h="454778">
                <a:tc>
                  <a:txBody>
                    <a:bodyPr/>
                    <a:lstStyle/>
                    <a:p>
                      <a:r>
                        <a:rPr lang="ru-RU" dirty="0" smtClean="0"/>
                        <a:t>Алгоритм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Порядок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Погрешность</a:t>
                      </a:r>
                      <a:endParaRPr lang="ru-RU" dirty="0"/>
                    </a:p>
                  </a:txBody>
                  <a:tcPr/>
                </a:tc>
              </a:tr>
              <a:tr h="45477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Explicit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Euler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euler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ru-RU" dirty="0"/>
                    </a:p>
                  </a:txBody>
                  <a:tcPr/>
                </a:tc>
              </a:tr>
              <a:tr h="454778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Runge-Kutta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runge_kutta4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ru-RU" dirty="0"/>
                    </a:p>
                  </a:txBody>
                  <a:tcPr/>
                </a:tc>
              </a:tr>
              <a:tr h="45477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Adams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Bashforth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dams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_b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ashforth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configurable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ru-RU" dirty="0"/>
                    </a:p>
                  </a:txBody>
                  <a:tcPr/>
                </a:tc>
              </a:tr>
              <a:tr h="784959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Adams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Bashforth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Moulton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dams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_b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ashforth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_m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oulton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configurable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ru-RU" dirty="0"/>
                    </a:p>
                  </a:txBody>
                  <a:tcPr/>
                </a:tc>
              </a:tr>
              <a:tr h="784959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Controlled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Runge-Kutta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ontrolled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_r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unge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_k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utta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depends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ru-RU" dirty="0"/>
                    </a:p>
                  </a:txBody>
                  <a:tcPr/>
                </a:tc>
              </a:tr>
              <a:tr h="454778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mplicit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uler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implicit_euler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Заголовки для включения </a:t>
            </a:r>
            <a:r>
              <a:rPr lang="en-US" smtClean="0"/>
              <a:t>Odeint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#include &lt;boost/numeric/odeint.hpp</a:t>
            </a:r>
            <a:r>
              <a:rPr lang="en-US" dirty="0" smtClean="0"/>
              <a:t>&gt;</a:t>
            </a:r>
            <a:r>
              <a:rPr lang="ru-RU" dirty="0" smtClean="0"/>
              <a:t> - включает всю библиотеку.</a:t>
            </a:r>
          </a:p>
          <a:p>
            <a:pPr>
              <a:buNone/>
            </a:pPr>
            <a:r>
              <a:rPr lang="ru-RU" dirty="0" smtClean="0"/>
              <a:t>Частичное включение:</a:t>
            </a:r>
          </a:p>
          <a:p>
            <a:pPr lvl="0"/>
            <a:r>
              <a:rPr lang="en-US" dirty="0" smtClean="0"/>
              <a:t>#include &lt;</a:t>
            </a:r>
            <a:r>
              <a:rPr lang="en-US" dirty="0" smtClean="0"/>
              <a:t>boost/numeric/</a:t>
            </a:r>
            <a:r>
              <a:rPr lang="en-US" dirty="0" err="1" smtClean="0"/>
              <a:t>odeint</a:t>
            </a:r>
            <a:r>
              <a:rPr lang="en-US" dirty="0" smtClean="0"/>
              <a:t>/stepper/XYZ.hpp&gt;</a:t>
            </a:r>
            <a:r>
              <a:rPr lang="ru-RU" dirty="0" smtClean="0"/>
              <a:t>;</a:t>
            </a:r>
          </a:p>
          <a:p>
            <a:pPr lvl="0"/>
            <a:r>
              <a:rPr lang="en-US" dirty="0" smtClean="0"/>
              <a:t>#include &lt;boost/numeric/</a:t>
            </a:r>
            <a:r>
              <a:rPr lang="en-US" dirty="0" err="1" smtClean="0"/>
              <a:t>odeint</a:t>
            </a:r>
            <a:r>
              <a:rPr lang="en-US" dirty="0" smtClean="0"/>
              <a:t>/algebra/XYZ.hpp</a:t>
            </a:r>
            <a:r>
              <a:rPr lang="en-US" dirty="0" smtClean="0"/>
              <a:t>&gt;</a:t>
            </a:r>
            <a:r>
              <a:rPr lang="ru-RU" dirty="0" smtClean="0"/>
              <a:t> ;</a:t>
            </a:r>
          </a:p>
          <a:p>
            <a:pPr lvl="0"/>
            <a:r>
              <a:rPr lang="en-US" dirty="0" smtClean="0"/>
              <a:t>#include &lt;boost/numeric/</a:t>
            </a:r>
            <a:r>
              <a:rPr lang="en-US" dirty="0" err="1" smtClean="0"/>
              <a:t>odeint</a:t>
            </a:r>
            <a:r>
              <a:rPr lang="en-US" dirty="0" smtClean="0"/>
              <a:t>/</a:t>
            </a:r>
            <a:r>
              <a:rPr lang="en-US" dirty="0" err="1" smtClean="0"/>
              <a:t>util</a:t>
            </a:r>
            <a:r>
              <a:rPr lang="en-US" dirty="0" smtClean="0"/>
              <a:t>/XYZ.hpp</a:t>
            </a:r>
            <a:r>
              <a:rPr lang="en-US" dirty="0" smtClean="0"/>
              <a:t>&gt;</a:t>
            </a:r>
            <a:r>
              <a:rPr lang="ru-RU" dirty="0" smtClean="0"/>
              <a:t> (</a:t>
            </a:r>
            <a:r>
              <a:rPr lang="en-US" dirty="0" smtClean="0"/>
              <a:t>the utility functions like </a:t>
            </a:r>
            <a:r>
              <a:rPr lang="en-US" dirty="0" err="1" smtClean="0"/>
              <a:t>is_resizeable</a:t>
            </a:r>
            <a:r>
              <a:rPr lang="en-US" dirty="0" smtClean="0"/>
              <a:t>, </a:t>
            </a:r>
            <a:r>
              <a:rPr lang="en-US" dirty="0" err="1" smtClean="0"/>
              <a:t>same_size</a:t>
            </a:r>
            <a:r>
              <a:rPr lang="en-US" dirty="0" smtClean="0"/>
              <a:t>, or </a:t>
            </a:r>
            <a:r>
              <a:rPr lang="en-US" dirty="0" smtClean="0"/>
              <a:t>resize</a:t>
            </a:r>
            <a:r>
              <a:rPr lang="ru-RU" dirty="0" smtClean="0"/>
              <a:t>)</a:t>
            </a:r>
            <a:r>
              <a:rPr lang="ru-RU" dirty="0" smtClean="0"/>
              <a:t> ;</a:t>
            </a:r>
          </a:p>
          <a:p>
            <a:pPr lvl="0"/>
            <a:r>
              <a:rPr lang="en-US" dirty="0" smtClean="0"/>
              <a:t>#include &lt;boost/numeric/</a:t>
            </a:r>
            <a:r>
              <a:rPr lang="en-US" dirty="0" err="1" smtClean="0"/>
              <a:t>odeint</a:t>
            </a:r>
            <a:r>
              <a:rPr lang="en-US" dirty="0" smtClean="0"/>
              <a:t>/integrate/XYZ.hpp</a:t>
            </a:r>
            <a:r>
              <a:rPr lang="en-US" dirty="0" smtClean="0"/>
              <a:t>&gt; </a:t>
            </a:r>
            <a:r>
              <a:rPr lang="ru-RU" dirty="0" smtClean="0"/>
              <a:t>(</a:t>
            </a:r>
            <a:r>
              <a:rPr lang="en-US" dirty="0" smtClean="0"/>
              <a:t>the </a:t>
            </a:r>
            <a:r>
              <a:rPr lang="en-US" dirty="0" smtClean="0"/>
              <a:t>integrate </a:t>
            </a:r>
            <a:r>
              <a:rPr lang="en-US" dirty="0" smtClean="0"/>
              <a:t>routines</a:t>
            </a:r>
            <a:r>
              <a:rPr lang="ru-RU" dirty="0" smtClean="0"/>
              <a:t>)</a:t>
            </a:r>
            <a:r>
              <a:rPr lang="ru-RU" dirty="0" smtClean="0"/>
              <a:t> ;</a:t>
            </a:r>
          </a:p>
          <a:p>
            <a:pPr lvl="0"/>
            <a:r>
              <a:rPr lang="en-US" dirty="0" smtClean="0"/>
              <a:t>#include &lt;boost/numeric/</a:t>
            </a:r>
            <a:r>
              <a:rPr lang="en-US" dirty="0" err="1" smtClean="0"/>
              <a:t>odeint</a:t>
            </a:r>
            <a:r>
              <a:rPr lang="en-US" dirty="0" smtClean="0"/>
              <a:t>/</a:t>
            </a:r>
            <a:r>
              <a:rPr lang="en-US" dirty="0" err="1" smtClean="0"/>
              <a:t>iterator</a:t>
            </a:r>
            <a:r>
              <a:rPr lang="en-US" dirty="0" smtClean="0"/>
              <a:t>/XYZ.hpp&gt; </a:t>
            </a:r>
            <a:r>
              <a:rPr lang="ru-RU" dirty="0" smtClean="0"/>
              <a:t>(</a:t>
            </a:r>
            <a:r>
              <a:rPr lang="en-US" dirty="0" smtClean="0"/>
              <a:t>the </a:t>
            </a:r>
            <a:r>
              <a:rPr lang="en-US" dirty="0" smtClean="0"/>
              <a:t>range and </a:t>
            </a:r>
            <a:r>
              <a:rPr lang="en-US" dirty="0" err="1" smtClean="0"/>
              <a:t>iterator</a:t>
            </a:r>
            <a:r>
              <a:rPr lang="en-US" dirty="0" smtClean="0"/>
              <a:t> </a:t>
            </a:r>
            <a:r>
              <a:rPr lang="en-US" dirty="0" smtClean="0"/>
              <a:t>functions</a:t>
            </a:r>
            <a:r>
              <a:rPr lang="ru-RU" dirty="0" smtClean="0"/>
              <a:t>)</a:t>
            </a:r>
            <a:r>
              <a:rPr lang="ru-RU" dirty="0" smtClean="0"/>
              <a:t> ;</a:t>
            </a:r>
          </a:p>
          <a:p>
            <a:pPr lvl="0"/>
            <a:r>
              <a:rPr lang="en-US" dirty="0" smtClean="0"/>
              <a:t>#include &lt;boost/numeric/</a:t>
            </a:r>
            <a:r>
              <a:rPr lang="en-US" dirty="0" err="1" smtClean="0"/>
              <a:t>odeint</a:t>
            </a:r>
            <a:r>
              <a:rPr lang="en-US" dirty="0" smtClean="0"/>
              <a:t>/external/XYZ.hpp</a:t>
            </a:r>
            <a:r>
              <a:rPr lang="en-US" dirty="0" smtClean="0"/>
              <a:t>&gt; </a:t>
            </a:r>
            <a:r>
              <a:rPr lang="ru-RU" dirty="0" smtClean="0"/>
              <a:t>(</a:t>
            </a:r>
            <a:r>
              <a:rPr lang="en-US" dirty="0" smtClean="0"/>
              <a:t>any </a:t>
            </a:r>
            <a:r>
              <a:rPr lang="en-US" dirty="0" smtClean="0"/>
              <a:t>binders to external </a:t>
            </a:r>
            <a:r>
              <a:rPr lang="en-US" dirty="0" smtClean="0"/>
              <a:t>libraries</a:t>
            </a:r>
            <a:r>
              <a:rPr lang="ru-RU" dirty="0" smtClean="0"/>
              <a:t>)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Multi-Array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Библиотека </a:t>
            </a:r>
            <a:r>
              <a:rPr lang="en-US" dirty="0" smtClean="0"/>
              <a:t>Multi-Array</a:t>
            </a:r>
            <a:r>
              <a:rPr lang="ru-RU" dirty="0" smtClean="0"/>
              <a:t> дополняет стандартную библиотеку С++ классами многомерных массивов, поддерживающими все операции над массивами и взаимодействующими с содержимым стандартной библиотеки.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Компоненты </a:t>
            </a:r>
            <a:r>
              <a:rPr lang="en-US" dirty="0" smtClean="0"/>
              <a:t>Multi-Array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multi_array</a:t>
            </a:r>
            <a:r>
              <a:rPr lang="ru-RU" dirty="0" smtClean="0"/>
              <a:t>: выделяет место для числа элементов массива;</a:t>
            </a:r>
          </a:p>
          <a:p>
            <a:r>
              <a:rPr lang="en-US" dirty="0" err="1" smtClean="0"/>
              <a:t>multi_array_ref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ru-RU" dirty="0" smtClean="0"/>
              <a:t>адаптирует существующий массив для предоставления интерфейса </a:t>
            </a:r>
            <a:r>
              <a:rPr lang="en-US" dirty="0" err="1" smtClean="0"/>
              <a:t>multi_array</a:t>
            </a:r>
            <a:r>
              <a:rPr lang="ru-RU" dirty="0" smtClean="0"/>
              <a:t>; </a:t>
            </a:r>
            <a:r>
              <a:rPr lang="en-US" dirty="0" err="1" smtClean="0"/>
              <a:t>multi_array_ref</a:t>
            </a:r>
            <a:r>
              <a:rPr lang="en-US" dirty="0" smtClean="0"/>
              <a:t> </a:t>
            </a:r>
            <a:r>
              <a:rPr lang="ru-RU" dirty="0" smtClean="0"/>
              <a:t>не присваивает передаваемые ему данные;</a:t>
            </a:r>
            <a:endParaRPr lang="ru-RU" dirty="0" smtClean="0"/>
          </a:p>
          <a:p>
            <a:r>
              <a:rPr lang="en-US" dirty="0" err="1" smtClean="0"/>
              <a:t>const_multi_array_ref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ru-RU" dirty="0" smtClean="0"/>
              <a:t>похож на </a:t>
            </a:r>
            <a:r>
              <a:rPr lang="en-US" dirty="0" err="1" smtClean="0"/>
              <a:t>multi_array_ref</a:t>
            </a:r>
            <a:r>
              <a:rPr lang="ru-RU" dirty="0" smtClean="0"/>
              <a:t>; обеспечивает неизменность содержимого массива.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Способы создания массива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en-US" dirty="0" err="1" smtClean="0"/>
              <a:t>typedef</a:t>
            </a:r>
            <a:r>
              <a:rPr lang="en-US" dirty="0" smtClean="0"/>
              <a:t> </a:t>
            </a:r>
            <a:r>
              <a:rPr lang="en-US" dirty="0" smtClean="0"/>
              <a:t>boost::</a:t>
            </a:r>
            <a:r>
              <a:rPr lang="en-US" dirty="0" err="1" smtClean="0"/>
              <a:t>multi_array</a:t>
            </a:r>
            <a:r>
              <a:rPr lang="en-US" dirty="0" smtClean="0"/>
              <a:t>&lt;double, </a:t>
            </a:r>
            <a:r>
              <a:rPr lang="en-US" dirty="0" smtClean="0"/>
              <a:t>3&gt;</a:t>
            </a:r>
            <a:r>
              <a:rPr lang="ru-RU" dirty="0" smtClean="0"/>
              <a:t> </a:t>
            </a:r>
            <a:r>
              <a:rPr lang="en-US" dirty="0" err="1" smtClean="0"/>
              <a:t>array_type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boost::array&lt;</a:t>
            </a:r>
            <a:r>
              <a:rPr lang="en-US" dirty="0" err="1" smtClean="0"/>
              <a:t>array_type</a:t>
            </a:r>
            <a:r>
              <a:rPr lang="en-US" dirty="0" smtClean="0"/>
              <a:t>::index, 3&gt; shape = {{ 3, 4, 2 }};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array_type</a:t>
            </a:r>
            <a:r>
              <a:rPr lang="en-US" dirty="0" smtClean="0"/>
              <a:t> A(shape</a:t>
            </a:r>
            <a:r>
              <a:rPr lang="en-US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2. </a:t>
            </a:r>
            <a:r>
              <a:rPr lang="en-US" dirty="0" err="1" smtClean="0"/>
              <a:t>typedef</a:t>
            </a:r>
            <a:r>
              <a:rPr lang="en-US" dirty="0" smtClean="0"/>
              <a:t> boost::</a:t>
            </a:r>
            <a:r>
              <a:rPr lang="en-US" dirty="0" err="1" smtClean="0"/>
              <a:t>multi_array</a:t>
            </a:r>
            <a:r>
              <a:rPr lang="en-US" dirty="0" smtClean="0"/>
              <a:t>&lt;double, 3&gt; </a:t>
            </a:r>
            <a:r>
              <a:rPr lang="en-US" dirty="0" err="1" smtClean="0"/>
              <a:t>array_type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array_type</a:t>
            </a:r>
            <a:r>
              <a:rPr lang="en-US" dirty="0" smtClean="0"/>
              <a:t> A(boost::extents[3][4][2</a:t>
            </a:r>
            <a:r>
              <a:rPr lang="en-US" dirty="0" smtClean="0"/>
              <a:t>]);</a:t>
            </a: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Доступ к элементам массива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en-US" dirty="0" err="1" smtClean="0"/>
              <a:t>typedef</a:t>
            </a:r>
            <a:r>
              <a:rPr lang="en-US" dirty="0" smtClean="0"/>
              <a:t> </a:t>
            </a:r>
            <a:r>
              <a:rPr lang="en-US" dirty="0" smtClean="0"/>
              <a:t>boost::</a:t>
            </a:r>
            <a:r>
              <a:rPr lang="en-US" dirty="0" err="1" smtClean="0"/>
              <a:t>multi_array</a:t>
            </a:r>
            <a:r>
              <a:rPr lang="en-US" dirty="0" smtClean="0"/>
              <a:t>&lt;double, 3&gt; </a:t>
            </a:r>
            <a:r>
              <a:rPr lang="en-US" dirty="0" err="1" smtClean="0"/>
              <a:t>array_type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array_type</a:t>
            </a:r>
            <a:r>
              <a:rPr lang="en-US" dirty="0" smtClean="0"/>
              <a:t> A(boost::extents[3][4][2]);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A[0][0][0] = 3.14;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assert(A[0][0][0] == 3.14</a:t>
            </a:r>
            <a:r>
              <a:rPr lang="en-US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2. </a:t>
            </a:r>
            <a:r>
              <a:rPr lang="en-US" dirty="0" err="1" smtClean="0"/>
              <a:t>typedef</a:t>
            </a:r>
            <a:r>
              <a:rPr lang="en-US" dirty="0" smtClean="0"/>
              <a:t> boost::</a:t>
            </a:r>
            <a:r>
              <a:rPr lang="en-US" dirty="0" err="1" smtClean="0"/>
              <a:t>multi_array</a:t>
            </a:r>
            <a:r>
              <a:rPr lang="en-US" dirty="0" smtClean="0"/>
              <a:t>&lt;double, 3&gt; </a:t>
            </a:r>
            <a:r>
              <a:rPr lang="en-US" dirty="0" err="1" smtClean="0"/>
              <a:t>array_type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array_type</a:t>
            </a:r>
            <a:r>
              <a:rPr lang="en-US" dirty="0" smtClean="0"/>
              <a:t> A(boost::extents[3][4][2]);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boost::array&lt;</a:t>
            </a:r>
            <a:r>
              <a:rPr lang="en-US" dirty="0" err="1" smtClean="0"/>
              <a:t>array_type</a:t>
            </a:r>
            <a:r>
              <a:rPr lang="en-US" dirty="0" smtClean="0"/>
              <a:t>::index,3&gt; </a:t>
            </a:r>
            <a:r>
              <a:rPr lang="en-US" dirty="0" err="1" smtClean="0"/>
              <a:t>idx</a:t>
            </a:r>
            <a:r>
              <a:rPr lang="en-US" dirty="0" smtClean="0"/>
              <a:t> = {{0,0,0}};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A(</a:t>
            </a:r>
            <a:r>
              <a:rPr lang="en-US" dirty="0" err="1" smtClean="0"/>
              <a:t>idx</a:t>
            </a:r>
            <a:r>
              <a:rPr lang="en-US" dirty="0" smtClean="0"/>
              <a:t>) = 3.14;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assert(A(</a:t>
            </a:r>
            <a:r>
              <a:rPr lang="en-US" dirty="0" err="1" smtClean="0"/>
              <a:t>idx</a:t>
            </a:r>
            <a:r>
              <a:rPr lang="en-US" dirty="0" smtClean="0"/>
              <a:t>) == 3.14);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Создание </a:t>
            </a:r>
            <a:r>
              <a:rPr lang="ru-RU" dirty="0" err="1" smtClean="0"/>
              <a:t>подмассивов</a:t>
            </a:r>
            <a:r>
              <a:rPr lang="ru-RU" dirty="0" smtClean="0"/>
              <a:t> (1)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Создание </a:t>
            </a:r>
            <a:r>
              <a:rPr lang="ru-RU" dirty="0" err="1" smtClean="0"/>
              <a:t>подмассива</a:t>
            </a:r>
            <a:r>
              <a:rPr lang="ru-RU" dirty="0" smtClean="0"/>
              <a:t> той же размерности, что и исходный массив:</a:t>
            </a:r>
          </a:p>
          <a:p>
            <a:pPr>
              <a:buNone/>
            </a:pPr>
            <a:r>
              <a:rPr lang="en-US" dirty="0" smtClean="0"/>
              <a:t>// </a:t>
            </a:r>
            <a:r>
              <a:rPr lang="en-US" dirty="0" err="1" smtClean="0"/>
              <a:t>myarray</a:t>
            </a:r>
            <a:r>
              <a:rPr lang="en-US" dirty="0" smtClean="0"/>
              <a:t> = 2 x 3 x 4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//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// </a:t>
            </a:r>
            <a:r>
              <a:rPr lang="en-US" dirty="0" err="1" smtClean="0"/>
              <a:t>array_view</a:t>
            </a:r>
            <a:r>
              <a:rPr lang="en-US" dirty="0" smtClean="0"/>
              <a:t> dims: [</a:t>
            </a:r>
            <a:r>
              <a:rPr lang="en-US" dirty="0" err="1" smtClean="0"/>
              <a:t>base,bound</a:t>
            </a:r>
            <a:r>
              <a:rPr lang="en-US" dirty="0" smtClean="0"/>
              <a:t>) (dimension striding default = 1)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// dim 0: [0,2)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// dim 1: [1,3)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// dim 2: [0,4) (</a:t>
            </a:r>
            <a:r>
              <a:rPr lang="en-US" dirty="0" err="1" smtClean="0"/>
              <a:t>strided</a:t>
            </a:r>
            <a:r>
              <a:rPr lang="en-US" dirty="0" smtClean="0"/>
              <a:t> by 2),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//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typedef</a:t>
            </a:r>
            <a:r>
              <a:rPr lang="en-US" dirty="0" smtClean="0"/>
              <a:t> boost::</a:t>
            </a:r>
            <a:r>
              <a:rPr lang="en-US" dirty="0" err="1" smtClean="0"/>
              <a:t>multi_array_types</a:t>
            </a:r>
            <a:r>
              <a:rPr lang="en-US" dirty="0" smtClean="0"/>
              <a:t>::</a:t>
            </a:r>
            <a:r>
              <a:rPr lang="en-US" dirty="0" err="1" smtClean="0"/>
              <a:t>index_range</a:t>
            </a:r>
            <a:r>
              <a:rPr lang="en-US" dirty="0" smtClean="0"/>
              <a:t> range;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// OR </a:t>
            </a:r>
            <a:r>
              <a:rPr lang="en-US" dirty="0" err="1" smtClean="0"/>
              <a:t>typedef</a:t>
            </a:r>
            <a:r>
              <a:rPr lang="en-US" dirty="0" smtClean="0"/>
              <a:t> </a:t>
            </a:r>
            <a:r>
              <a:rPr lang="en-US" dirty="0" err="1" smtClean="0"/>
              <a:t>array_type</a:t>
            </a:r>
            <a:r>
              <a:rPr lang="en-US" dirty="0" smtClean="0"/>
              <a:t>::</a:t>
            </a:r>
            <a:r>
              <a:rPr lang="en-US" dirty="0" err="1" smtClean="0"/>
              <a:t>index_range</a:t>
            </a:r>
            <a:r>
              <a:rPr lang="en-US" dirty="0" smtClean="0"/>
              <a:t> range;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array_type</a:t>
            </a:r>
            <a:r>
              <a:rPr lang="en-US" dirty="0" smtClean="0"/>
              <a:t>::</a:t>
            </a:r>
            <a:r>
              <a:rPr lang="en-US" dirty="0" err="1" smtClean="0"/>
              <a:t>array_view</a:t>
            </a:r>
            <a:r>
              <a:rPr lang="en-US" dirty="0" smtClean="0"/>
              <a:t>&lt;3&gt;::type </a:t>
            </a:r>
            <a:r>
              <a:rPr lang="en-US" dirty="0" err="1" smtClean="0"/>
              <a:t>myview</a:t>
            </a:r>
            <a:r>
              <a:rPr lang="en-US" dirty="0" smtClean="0"/>
              <a:t> =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myarray</a:t>
            </a:r>
            <a:r>
              <a:rPr lang="en-US" dirty="0" smtClean="0"/>
              <a:t>[ boost::indices[range(0,2)][range(1,3)][range(0,4,2)] ];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for (</a:t>
            </a:r>
            <a:r>
              <a:rPr lang="en-US" dirty="0" err="1" smtClean="0"/>
              <a:t>array_type</a:t>
            </a:r>
            <a:r>
              <a:rPr lang="en-US" dirty="0" smtClean="0"/>
              <a:t>::index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!= 2; ++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array_type</a:t>
            </a:r>
            <a:r>
              <a:rPr lang="en-US" dirty="0" smtClean="0"/>
              <a:t>::index j = 0; j != 2; ++j)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  for (</a:t>
            </a:r>
            <a:r>
              <a:rPr lang="en-US" dirty="0" err="1" smtClean="0"/>
              <a:t>array_type</a:t>
            </a:r>
            <a:r>
              <a:rPr lang="en-US" dirty="0" smtClean="0"/>
              <a:t>::index k = 0; k != 2; ++k)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	assert(</a:t>
            </a:r>
            <a:r>
              <a:rPr lang="en-US" dirty="0" err="1" smtClean="0"/>
              <a:t>myview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][j][k] == </a:t>
            </a:r>
            <a:r>
              <a:rPr lang="en-US" dirty="0" err="1" smtClean="0"/>
              <a:t>myarray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][j+1][k*2]);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Создание </a:t>
            </a:r>
            <a:r>
              <a:rPr lang="ru-RU" dirty="0" err="1" smtClean="0"/>
              <a:t>подмассивов</a:t>
            </a:r>
            <a:r>
              <a:rPr lang="ru-RU" dirty="0" smtClean="0"/>
              <a:t> (2)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Создание </a:t>
            </a:r>
            <a:r>
              <a:rPr lang="ru-RU" dirty="0" err="1" smtClean="0"/>
              <a:t>подмассива</a:t>
            </a:r>
            <a:r>
              <a:rPr lang="ru-RU" dirty="0" smtClean="0"/>
              <a:t> меньшей размерности:</a:t>
            </a:r>
          </a:p>
          <a:p>
            <a:pPr>
              <a:buNone/>
            </a:pPr>
            <a:r>
              <a:rPr lang="en-US" dirty="0" smtClean="0"/>
              <a:t>// </a:t>
            </a:r>
            <a:r>
              <a:rPr lang="en-US" dirty="0" err="1" smtClean="0"/>
              <a:t>myarray</a:t>
            </a:r>
            <a:r>
              <a:rPr lang="en-US" dirty="0" smtClean="0"/>
              <a:t> = 2 x 3 x 4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//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// </a:t>
            </a:r>
            <a:r>
              <a:rPr lang="en-US" dirty="0" err="1" smtClean="0"/>
              <a:t>array_view</a:t>
            </a:r>
            <a:r>
              <a:rPr lang="en-US" dirty="0" smtClean="0"/>
              <a:t> dims: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// [</a:t>
            </a:r>
            <a:r>
              <a:rPr lang="en-US" dirty="0" err="1" smtClean="0"/>
              <a:t>base,stride,bound</a:t>
            </a:r>
            <a:r>
              <a:rPr lang="en-US" dirty="0" smtClean="0"/>
              <a:t>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// [0,1,2), 1, [0,2,4)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//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typedef</a:t>
            </a:r>
            <a:r>
              <a:rPr lang="en-US" dirty="0" smtClean="0"/>
              <a:t> boost::</a:t>
            </a:r>
            <a:r>
              <a:rPr lang="en-US" dirty="0" err="1" smtClean="0"/>
              <a:t>multi_array_types</a:t>
            </a:r>
            <a:r>
              <a:rPr lang="en-US" dirty="0" smtClean="0"/>
              <a:t>::</a:t>
            </a:r>
            <a:r>
              <a:rPr lang="en-US" dirty="0" err="1" smtClean="0"/>
              <a:t>index_range</a:t>
            </a:r>
            <a:r>
              <a:rPr lang="en-US" dirty="0" smtClean="0"/>
              <a:t> range;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array_type</a:t>
            </a:r>
            <a:r>
              <a:rPr lang="en-US" dirty="0" smtClean="0"/>
              <a:t>::</a:t>
            </a:r>
            <a:r>
              <a:rPr lang="en-US" dirty="0" err="1" smtClean="0"/>
              <a:t>index_gen</a:t>
            </a:r>
            <a:r>
              <a:rPr lang="en-US" dirty="0" smtClean="0"/>
              <a:t> indices;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array_type</a:t>
            </a:r>
            <a:r>
              <a:rPr lang="en-US" dirty="0" smtClean="0"/>
              <a:t>::</a:t>
            </a:r>
            <a:r>
              <a:rPr lang="en-US" dirty="0" err="1" smtClean="0"/>
              <a:t>array_view</a:t>
            </a:r>
            <a:r>
              <a:rPr lang="en-US" dirty="0" smtClean="0"/>
              <a:t>&lt;2&gt;::type </a:t>
            </a:r>
            <a:r>
              <a:rPr lang="en-US" dirty="0" err="1" smtClean="0"/>
              <a:t>myview</a:t>
            </a:r>
            <a:r>
              <a:rPr lang="en-US" dirty="0" smtClean="0"/>
              <a:t> =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myarray</a:t>
            </a:r>
            <a:r>
              <a:rPr lang="en-US" dirty="0" smtClean="0"/>
              <a:t>[ indices[range(0,2)][1][range(0,4,2)] ];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for (</a:t>
            </a:r>
            <a:r>
              <a:rPr lang="en-US" dirty="0" err="1" smtClean="0"/>
              <a:t>array_type</a:t>
            </a:r>
            <a:r>
              <a:rPr lang="en-US" dirty="0" smtClean="0"/>
              <a:t>::index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!= 2; ++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array_type</a:t>
            </a:r>
            <a:r>
              <a:rPr lang="en-US" dirty="0" smtClean="0"/>
              <a:t>::index j = 0; j != 2; ++j)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	assert(</a:t>
            </a:r>
            <a:r>
              <a:rPr lang="en-US" dirty="0" err="1" smtClean="0"/>
              <a:t>myview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][j] == </a:t>
            </a:r>
            <a:r>
              <a:rPr lang="en-US" dirty="0" err="1" smtClean="0"/>
              <a:t>myarray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][1][j*2]);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Индексирование массива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Multi-Array</a:t>
            </a:r>
            <a:r>
              <a:rPr lang="ru-RU" dirty="0" smtClean="0"/>
              <a:t> позволяет задать значение индекса первого элемента массива:</a:t>
            </a:r>
          </a:p>
          <a:p>
            <a:pPr>
              <a:buNone/>
            </a:pPr>
            <a:r>
              <a:rPr lang="en-US" dirty="0" err="1" smtClean="0"/>
              <a:t>typedef</a:t>
            </a:r>
            <a:r>
              <a:rPr lang="en-US" dirty="0" smtClean="0"/>
              <a:t> boost::</a:t>
            </a:r>
            <a:r>
              <a:rPr lang="en-US" dirty="0" err="1" smtClean="0"/>
              <a:t>multi_array</a:t>
            </a:r>
            <a:r>
              <a:rPr lang="en-US" dirty="0" smtClean="0"/>
              <a:t>&lt;double, 3&gt; </a:t>
            </a:r>
            <a:r>
              <a:rPr lang="en-US" dirty="0" err="1" smtClean="0"/>
              <a:t>array_type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typedef</a:t>
            </a:r>
            <a:r>
              <a:rPr lang="en-US" dirty="0" smtClean="0"/>
              <a:t> boost::</a:t>
            </a:r>
            <a:r>
              <a:rPr lang="en-US" dirty="0" err="1" smtClean="0"/>
              <a:t>multi_array_types</a:t>
            </a:r>
            <a:r>
              <a:rPr lang="en-US" dirty="0" smtClean="0"/>
              <a:t>::</a:t>
            </a:r>
            <a:r>
              <a:rPr lang="en-US" dirty="0" err="1" smtClean="0"/>
              <a:t>extent_range</a:t>
            </a:r>
            <a:r>
              <a:rPr lang="en-US" dirty="0" smtClean="0"/>
              <a:t> range;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/>
              <a:t>// OR </a:t>
            </a:r>
            <a:r>
              <a:rPr lang="en-US" dirty="0" err="1" smtClean="0"/>
              <a:t>typedef</a:t>
            </a:r>
            <a:r>
              <a:rPr lang="en-US" dirty="0" smtClean="0"/>
              <a:t> </a:t>
            </a:r>
            <a:r>
              <a:rPr lang="en-US" dirty="0" err="1" smtClean="0"/>
              <a:t>array_type</a:t>
            </a:r>
            <a:r>
              <a:rPr lang="en-US" dirty="0" smtClean="0"/>
              <a:t>::</a:t>
            </a:r>
            <a:r>
              <a:rPr lang="en-US" dirty="0" err="1" smtClean="0"/>
              <a:t>extent_range</a:t>
            </a:r>
            <a:r>
              <a:rPr lang="en-US" dirty="0" smtClean="0"/>
              <a:t> range;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array_type</a:t>
            </a:r>
            <a:r>
              <a:rPr lang="en-US" dirty="0" smtClean="0"/>
              <a:t>::</a:t>
            </a:r>
            <a:r>
              <a:rPr lang="en-US" dirty="0" err="1" smtClean="0"/>
              <a:t>extent_gen</a:t>
            </a:r>
            <a:r>
              <a:rPr lang="en-US" dirty="0" smtClean="0"/>
              <a:t> extents;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// dimension 0: 0-based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// dimension 1: 1-based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// dimension 2: -1 - based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array_type</a:t>
            </a:r>
            <a:r>
              <a:rPr lang="en-US" dirty="0" smtClean="0"/>
              <a:t> A(extents[2][range(1,4)][range(-1,3)]);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Альтернатива: использование функции </a:t>
            </a:r>
            <a:r>
              <a:rPr lang="en-US" dirty="0" err="1" smtClean="0"/>
              <a:t>reindex</a:t>
            </a:r>
            <a:r>
              <a:rPr lang="en-US" dirty="0" smtClean="0"/>
              <a:t> (1)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typedef</a:t>
            </a:r>
            <a:r>
              <a:rPr lang="en-US" dirty="0" smtClean="0"/>
              <a:t> boost::</a:t>
            </a:r>
            <a:r>
              <a:rPr lang="en-US" dirty="0" err="1" smtClean="0"/>
              <a:t>multi_array</a:t>
            </a:r>
            <a:r>
              <a:rPr lang="en-US" dirty="0" smtClean="0"/>
              <a:t>&lt;double, </a:t>
            </a:r>
            <a:r>
              <a:rPr lang="en-US" dirty="0" smtClean="0"/>
              <a:t>3&gt;</a:t>
            </a:r>
            <a:r>
              <a:rPr lang="en-US" dirty="0" err="1" smtClean="0"/>
              <a:t>array_type</a:t>
            </a:r>
            <a:r>
              <a:rPr lang="en-US" dirty="0" smtClean="0"/>
              <a:t>;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array_type</a:t>
            </a:r>
            <a:r>
              <a:rPr lang="en-US" dirty="0" smtClean="0"/>
              <a:t>::</a:t>
            </a:r>
            <a:r>
              <a:rPr lang="en-US" dirty="0" err="1" smtClean="0"/>
              <a:t>extent_gen</a:t>
            </a:r>
            <a:r>
              <a:rPr lang="en-US" dirty="0" smtClean="0"/>
              <a:t> extents;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array_type</a:t>
            </a:r>
            <a:r>
              <a:rPr lang="en-US" dirty="0" smtClean="0"/>
              <a:t> A(extents[2][3][4]);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// change to 1-based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A.reindex</a:t>
            </a:r>
            <a:r>
              <a:rPr lang="en-US" dirty="0" smtClean="0"/>
              <a:t>(1)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310</TotalTime>
  <Words>568</Words>
  <Application>Microsoft Office PowerPoint</Application>
  <PresentationFormat>Экран (4:3)</PresentationFormat>
  <Paragraphs>148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Multi-Array Odeint</vt:lpstr>
      <vt:lpstr>1. Multi-Array</vt:lpstr>
      <vt:lpstr>Компоненты Multi-Array</vt:lpstr>
      <vt:lpstr>Способы создания массива</vt:lpstr>
      <vt:lpstr>Доступ к элементам массива</vt:lpstr>
      <vt:lpstr>Создание подмассивов (1)</vt:lpstr>
      <vt:lpstr>Создание подмассивов (2)</vt:lpstr>
      <vt:lpstr>Индексирование массива</vt:lpstr>
      <vt:lpstr>Альтернатива: использование функции reindex (1)</vt:lpstr>
      <vt:lpstr>Альтернатива: использование функции reindex (2)</vt:lpstr>
      <vt:lpstr>Изменение размеров массива</vt:lpstr>
      <vt:lpstr>2. Odeint</vt:lpstr>
      <vt:lpstr>Некоторые алгоритмы</vt:lpstr>
      <vt:lpstr>Заголовки для включения Odeint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Multi-Array Odeint</dc:title>
  <dc:creator>Анастасия Михайлова</dc:creator>
  <cp:lastModifiedBy>805739</cp:lastModifiedBy>
  <cp:revision>12</cp:revision>
  <dcterms:created xsi:type="dcterms:W3CDTF">2018-04-27T04:05:36Z</dcterms:created>
  <dcterms:modified xsi:type="dcterms:W3CDTF">2018-04-27T09:27:22Z</dcterms:modified>
</cp:coreProperties>
</file>