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9A629-E8E2-4B27-9A04-655FC05E346A}" type="datetimeFigureOut">
              <a:rPr lang="ru-RU"/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B3327-9267-40B3-8949-723647F8696E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8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B3327-9267-40B3-8949-723647F8696E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3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B3327-9267-40B3-8949-723647F8696E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B3327-9267-40B3-8949-723647F8696E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8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B3327-9267-40B3-8949-723647F8696E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0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B3327-9267-40B3-8949-723647F8696E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2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Sche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6451" y="81316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" sz="6600" b="0" dirty="0" err="1"/>
              <a:t>IntelLib</a:t>
            </a:r>
            <a:endParaRPr lang="ru-RU" sz="6600" b="0" dirty="0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9057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f-ZA" b="1" dirty="0" err="1">
                <a:solidFill>
                  <a:srgbClr val="000000"/>
                </a:solidFill>
                <a:latin typeface="Trebuchet MS" charset="0"/>
              </a:rPr>
              <a:t>InteLib</a:t>
            </a:r>
            <a:r>
              <a:rPr lang="ru-RU" dirty="0">
                <a:solidFill>
                  <a:srgbClr val="000000"/>
                </a:solidFill>
                <a:latin typeface="Trebuchet MS" charset="0"/>
              </a:rPr>
              <a:t> — это библиотека классов </a:t>
            </a:r>
            <a:r>
              <a:rPr lang="af-ZA" dirty="0">
                <a:solidFill>
                  <a:srgbClr val="000000"/>
                </a:solidFill>
                <a:latin typeface="Trebuchet MS" charset="0"/>
              </a:rPr>
              <a:t>C++</a:t>
            </a:r>
            <a:r>
              <a:rPr lang="ru-RU" dirty="0">
                <a:solidFill>
                  <a:srgbClr val="000000"/>
                </a:solidFill>
                <a:latin typeface="Trebuchet MS" charset="0"/>
              </a:rPr>
              <a:t>, моделирующая вычислительную модель языка Лисп и предоставляющая набор операций, позволяющих описывать S-выражения Лиспа с помощью синтаксически близких арифметических выражений в рамках C++. Библиотека создана в качестве инструмента </a:t>
            </a:r>
            <a:r>
              <a:rPr lang="ru-RU" dirty="0" err="1">
                <a:solidFill>
                  <a:srgbClr val="000000"/>
                </a:solidFill>
                <a:latin typeface="Trebuchet MS" charset="0"/>
              </a:rPr>
              <a:t>мультипарадигмального</a:t>
            </a:r>
            <a:r>
              <a:rPr lang="ru-RU" dirty="0">
                <a:solidFill>
                  <a:srgbClr val="000000"/>
                </a:solidFill>
                <a:latin typeface="Trebuchet MS" charset="0"/>
              </a:rPr>
              <a:t>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59706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solidFill>
                  <a:srgbClr val="252525"/>
                </a:solidFill>
                <a:latin typeface="Trebuchet MS" charset="0"/>
              </a:rPr>
              <a:t>Библиотека предоставляет объектно-ориентированную модель гетерогенных S-выражений, снабжённую операцией вычисления S-выражения в терминах Лиспа. Классы, составляющие модель, снабжены переопределёнными инфиксными операциями, позволяющими записывать S-выражения в виде зрительно близких к ним арифметических выражений языка C++. Так, в нескольких статьях, посвящённых </a:t>
            </a:r>
            <a:r>
              <a:rPr lang="af-ZA" dirty="0" err="1">
                <a:solidFill>
                  <a:srgbClr val="252525"/>
                </a:solidFill>
                <a:latin typeface="Trebuchet MS" charset="0"/>
              </a:rPr>
              <a:t>InteLib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, приводится пример функции на Лиспе: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217" y="4423051"/>
            <a:ext cx="4962939" cy="187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0" y="888281"/>
            <a:ext cx="5301997" cy="2864540"/>
          </a:xfrm>
        </p:spPr>
      </p:pic>
      <p:sp>
        <p:nvSpPr>
          <p:cNvPr id="5" name="TextBox 4"/>
          <p:cNvSpPr txBox="1"/>
          <p:nvPr/>
        </p:nvSpPr>
        <p:spPr>
          <a:xfrm>
            <a:off x="315913" y="241300"/>
            <a:ext cx="8359291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Средствами InteLib этот фрагмент кода можно записать в виде следующего выражения C++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84874" y="632723"/>
            <a:ext cx="2626692" cy="286232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Здесь L — это переменная типа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LListConstructor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, введённая ради операции L|, которая конструирует список из одного элемента. Результатом операции является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объекто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 класса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LReference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,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928022"/>
            <a:ext cx="8977168" cy="258532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для которого переопределена операция «запятая» — в библиотеке 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InteLib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эта операция служит для добавления новых элементов к имеющемуся 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списку.Результатом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всего выражения также является объект класса 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LReference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. Метод 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Evaluate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(), описанный в этом классе, позволяет </a:t>
            </a:r>
            <a:r>
              <a:rPr lang="ru-RU" i="1" dirty="0">
                <a:solidFill>
                  <a:srgbClr val="252525"/>
                </a:solidFill>
                <a:latin typeface="Arial"/>
                <a:cs typeface="Arial"/>
              </a:rPr>
              <a:t>вычислить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выражение в соответствии с правилами языка Лисп. Результатом такого вычисления будет новое S-выражение, представленное, как всегда, объектом класса 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LReference.DEFUN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, ISOMORPHIC, TREE1 и др. в вышеприведённом примере являются переменными класса 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LSymbol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, который представляет понятие символа Лиспа.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67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921" y="0"/>
            <a:ext cx="6512511" cy="1143000"/>
          </a:xfrm>
        </p:spPr>
        <p:txBody>
          <a:bodyPr/>
          <a:lstStyle/>
          <a:p>
            <a:r>
              <a:rPr lang="ru-RU" sz="4400" b="0" dirty="0"/>
              <a:t>Возможности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86228"/>
            <a:ext cx="6400800" cy="34747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solidFill>
                  <a:srgbClr val="252525"/>
                </a:solidFill>
                <a:latin typeface="Trebuchet MS" charset="0"/>
              </a:rPr>
              <a:t>Текущая версия </a:t>
            </a:r>
            <a:r>
              <a:rPr lang="ru-RU" dirty="0" err="1">
                <a:solidFill>
                  <a:srgbClr val="252525"/>
                </a:solidFill>
                <a:latin typeface="Trebuchet MS" charset="0"/>
              </a:rPr>
              <a:t>InteLib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 включает набор средств для работы с S-выражениями как гетерогенными структурами данных (без вычисления), а также вычислительные модели языков Лисп и </a:t>
            </a:r>
            <a:r>
              <a:rPr lang="af-ZA" dirty="0">
                <a:solidFill>
                  <a:srgbClr val="0B0080"/>
                </a:solidFill>
                <a:latin typeface="Trebuchet MS" charset="0"/>
                <a:hlinkClick r:id="rId3"/>
              </a:rPr>
              <a:t>Scheme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 (точнее говоря, диалектов </a:t>
            </a:r>
            <a:r>
              <a:rPr lang="ru-RU" dirty="0" err="1">
                <a:solidFill>
                  <a:srgbClr val="252525"/>
                </a:solidFill>
                <a:latin typeface="Trebuchet MS" charset="0"/>
              </a:rPr>
              <a:t>InteLib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rebuchet MS" charset="0"/>
              </a:rPr>
              <a:t>Lisp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 и </a:t>
            </a:r>
            <a:r>
              <a:rPr lang="ru-RU" dirty="0" err="1">
                <a:solidFill>
                  <a:srgbClr val="252525"/>
                </a:solidFill>
                <a:latin typeface="Trebuchet MS" charset="0"/>
              </a:rPr>
              <a:t>InteLib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 </a:t>
            </a:r>
            <a:r>
              <a:rPr lang="ru-RU" dirty="0" err="1">
                <a:solidFill>
                  <a:srgbClr val="252525"/>
                </a:solidFill>
                <a:latin typeface="Trebuchet MS" charset="0"/>
              </a:rPr>
              <a:t>Scheme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, которые не соответствуют стандартам этих языков). В комплект поставки входят интерактивные интерпретаторы обоих диалектов, а также трансляторы, принимающие на вход модуль в традиционном синтаксисе Лиспа или </a:t>
            </a:r>
            <a:r>
              <a:rPr lang="ru-RU" dirty="0" err="1">
                <a:solidFill>
                  <a:srgbClr val="252525"/>
                </a:solidFill>
                <a:latin typeface="Trebuchet MS" charset="0"/>
              </a:rPr>
              <a:t>Scheme</a:t>
            </a:r>
            <a:r>
              <a:rPr lang="ru-RU" dirty="0">
                <a:solidFill>
                  <a:srgbClr val="252525"/>
                </a:solidFill>
                <a:latin typeface="Trebuchet MS" charset="0"/>
              </a:rPr>
              <a:t> и создающие модуль на C++, снабжённый заголовочным файлом.</a:t>
            </a:r>
          </a:p>
        </p:txBody>
      </p:sp>
    </p:spTree>
    <p:extLst>
      <p:ext uri="{BB962C8B-B14F-4D97-AF65-F5344CB8AC3E}">
        <p14:creationId xmlns:p14="http://schemas.microsoft.com/office/powerpoint/2010/main" val="361950391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0</Words>
  <Application>Microsoft Office PowerPoint</Application>
  <PresentationFormat>Экран (4:3)</PresentationFormat>
  <Paragraphs>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Slipstream</vt:lpstr>
      <vt:lpstr>IntelLib</vt:lpstr>
      <vt:lpstr>Презентация PowerPoint</vt:lpstr>
      <vt:lpstr>Презентация PowerPoint</vt:lpstr>
      <vt:lpstr>Презентация PowerPoint</vt:lpstr>
      <vt:lpstr>Возможности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4</cp:revision>
  <dcterms:created xsi:type="dcterms:W3CDTF">2014-09-16T21:39:42Z</dcterms:created>
  <dcterms:modified xsi:type="dcterms:W3CDTF">2016-01-17T21:24:08Z</dcterms:modified>
</cp:coreProperties>
</file>