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2C358E5-9841-4690-B32C-6CD63AD47E86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7A56634-CCB7-495F-8174-A5B8B8D3A51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Богданов Д., </a:t>
            </a:r>
            <a:r>
              <a:rPr lang="ru-RU" b="1" dirty="0" err="1" smtClean="0"/>
              <a:t>Теницкая</a:t>
            </a:r>
            <a:r>
              <a:rPr lang="ru-RU" b="1" dirty="0" smtClean="0"/>
              <a:t> Т. 33604/1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/>
              <a:t>Гидравлический разрыв пласта (ГРП)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3413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Гидроразрыв</a:t>
            </a:r>
            <a:r>
              <a:rPr lang="ru-RU" b="1" dirty="0" smtClean="0"/>
              <a:t> пласта</a:t>
            </a:r>
            <a:r>
              <a:rPr lang="ru-RU" dirty="0"/>
              <a:t> (</a:t>
            </a:r>
            <a:r>
              <a:rPr lang="ru-RU" b="1" dirty="0"/>
              <a:t>ГРП</a:t>
            </a:r>
            <a:r>
              <a:rPr lang="ru-RU" dirty="0"/>
              <a:t>) 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один </a:t>
            </a:r>
            <a:r>
              <a:rPr lang="ru-RU" dirty="0"/>
              <a:t>из методов интенсификации работы </a:t>
            </a:r>
            <a:r>
              <a:rPr lang="ru-RU" dirty="0" smtClean="0"/>
              <a:t>нефтяных</a:t>
            </a:r>
            <a:r>
              <a:rPr lang="ru-RU" dirty="0"/>
              <a:t> и газовых </a:t>
            </a:r>
            <a:r>
              <a:rPr lang="ru-RU" dirty="0" smtClean="0"/>
              <a:t>скважин.</a:t>
            </a:r>
            <a:r>
              <a:rPr lang="ru-RU" dirty="0"/>
              <a:t> </a:t>
            </a:r>
          </a:p>
        </p:txBody>
      </p:sp>
      <p:pic>
        <p:nvPicPr>
          <p:cNvPr id="1026" name="Picture 2" descr="http://mech.spbstu.ru/images/thumb/b/be/Hydro-fracture.gif/300px-Hydro-fra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8"/>
            <a:ext cx="28575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5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789040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Под ГРП понимают процесс закачки в скважину жидкости разрыва с таким расходом, который скважина не успевает поглощать. В скважине происходит рост давления и при некотором критическом значении давления пласт рвется и в нем образуются и распространяются трещины </a:t>
            </a:r>
            <a:r>
              <a:rPr lang="ru-RU" dirty="0" err="1"/>
              <a:t>гидроразрыва</a:t>
            </a:r>
            <a:r>
              <a:rPr lang="ru-RU" dirty="0"/>
              <a:t> под действием расклинивающего потока жидкости или газа. На промыслах ГРП впервые был применен в 1947 году </a:t>
            </a:r>
          </a:p>
        </p:txBody>
      </p:sp>
      <p:pic>
        <p:nvPicPr>
          <p:cNvPr id="2050" name="Picture 2" descr="Форумы - Корреспонд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12" y="248646"/>
            <a:ext cx="5325591" cy="354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4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92654" y="1628800"/>
            <a:ext cx="3888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Пропант</a:t>
            </a:r>
            <a:r>
              <a:rPr lang="ru-RU" dirty="0"/>
              <a:t>  — </a:t>
            </a:r>
            <a:r>
              <a:rPr lang="ru-RU" dirty="0" err="1"/>
              <a:t>гранулообразный</a:t>
            </a:r>
            <a:r>
              <a:rPr lang="ru-RU" dirty="0"/>
              <a:t> материал, который используется в нефтедобывающей промышленности для повышения эффективности отдачи скважин с применением технологии </a:t>
            </a:r>
            <a:r>
              <a:rPr lang="ru-RU" dirty="0" err="1"/>
              <a:t>гидроразрыва</a:t>
            </a:r>
            <a:r>
              <a:rPr lang="ru-RU" dirty="0"/>
              <a:t> пласта (ГРП). Служит для сохранения проницаемости трещин, получаемых в ходе ГРП.</a:t>
            </a:r>
          </a:p>
        </p:txBody>
      </p:sp>
      <p:pic>
        <p:nvPicPr>
          <p:cNvPr id="3074" name="Picture 2" descr="Обоженный пропант - Рaзнoe - Рaзнoe - Фотоальбомы - ООО &quot;КEРAМУЗ&quot; рaзрaбoткa oбoрудoвaния для изгoтoвитeлe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7605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7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0353" y="476672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Основы теории ГРП были заложены в работах отечественных ученых </a:t>
            </a:r>
            <a:r>
              <a:rPr lang="ru-RU" dirty="0" err="1" smtClean="0"/>
              <a:t>Христиа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новича</a:t>
            </a:r>
            <a:r>
              <a:rPr lang="ru-RU" dirty="0" smtClean="0"/>
              <a:t> – </a:t>
            </a:r>
            <a:r>
              <a:rPr lang="ru-RU" dirty="0" err="1" smtClean="0"/>
              <a:t>Гиртсма</a:t>
            </a:r>
            <a:r>
              <a:rPr lang="ru-RU" dirty="0" smtClean="0"/>
              <a:t> – </a:t>
            </a:r>
            <a:r>
              <a:rPr lang="ru-RU" dirty="0" err="1" smtClean="0"/>
              <a:t>Данеши</a:t>
            </a:r>
            <a:r>
              <a:rPr lang="ru-RU" dirty="0" smtClean="0"/>
              <a:t>(KGD) в 1955 году Другой распространенной моделью трещин ГРП считают модель, предложенную исследователями </a:t>
            </a:r>
            <a:r>
              <a:rPr lang="ru-RU" dirty="0" err="1"/>
              <a:t>Перкинса</a:t>
            </a:r>
            <a:r>
              <a:rPr lang="ru-RU" dirty="0"/>
              <a:t> – Керна – </a:t>
            </a:r>
            <a:r>
              <a:rPr lang="ru-RU" dirty="0" err="1"/>
              <a:t>Норджена</a:t>
            </a:r>
            <a:r>
              <a:rPr lang="ru-RU" dirty="0"/>
              <a:t> (</a:t>
            </a:r>
            <a:r>
              <a:rPr lang="en-US" dirty="0"/>
              <a:t>PKN)</a:t>
            </a:r>
            <a:r>
              <a:rPr lang="ru-RU" dirty="0" smtClean="0"/>
              <a:t> в 1961 году.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30998"/>
            <a:ext cx="4906268" cy="243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486916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W  – профиль раскрытия трещины в поперечном сечении</a:t>
            </a:r>
            <a:r>
              <a:rPr lang="en-US" dirty="0" smtClean="0"/>
              <a:t>, p – </a:t>
            </a:r>
            <a:r>
              <a:rPr lang="ru-RU" dirty="0" smtClean="0"/>
              <a:t>избыточное давление, </a:t>
            </a:r>
            <a:r>
              <a:rPr lang="en-US" dirty="0" smtClean="0"/>
              <a:t>Q</a:t>
            </a:r>
            <a:r>
              <a:rPr lang="ru-RU" dirty="0" smtClean="0"/>
              <a:t>   </a:t>
            </a:r>
            <a:r>
              <a:rPr lang="en-US" dirty="0" smtClean="0"/>
              <a:t>-</a:t>
            </a:r>
            <a:r>
              <a:rPr lang="ru-RU" dirty="0" smtClean="0"/>
              <a:t> утечка жидкости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7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Постановка задачи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Изучение метода </a:t>
            </a:r>
            <a:r>
              <a:rPr lang="ru-RU" sz="2800" dirty="0" err="1" smtClean="0"/>
              <a:t>гидроразрыва</a:t>
            </a:r>
            <a:r>
              <a:rPr lang="ru-RU" sz="2800" dirty="0" smtClean="0"/>
              <a:t> пласта (</a:t>
            </a:r>
            <a:r>
              <a:rPr lang="en-US" sz="2800" dirty="0" smtClean="0"/>
              <a:t>PKN)</a:t>
            </a:r>
            <a:r>
              <a:rPr lang="ru-RU" sz="2800" dirty="0" smtClean="0"/>
              <a:t> и создание, на его основе, мат. </a:t>
            </a:r>
            <a:r>
              <a:rPr lang="ru-RU" sz="2800" dirty="0"/>
              <a:t>м</a:t>
            </a:r>
            <a:r>
              <a:rPr lang="ru-RU" sz="2800" dirty="0" smtClean="0"/>
              <a:t>одели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86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78</TotalTime>
  <Words>135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Горизонт</vt:lpstr>
      <vt:lpstr>Гидравлический разрыв пласта (ГРП)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Гидравлический разрыв пласта (ГРП)</dc:title>
  <dc:creator>ALF</dc:creator>
  <cp:lastModifiedBy>ALF</cp:lastModifiedBy>
  <cp:revision>7</cp:revision>
  <dcterms:created xsi:type="dcterms:W3CDTF">2014-10-24T07:37:23Z</dcterms:created>
  <dcterms:modified xsi:type="dcterms:W3CDTF">2014-10-24T08:56:03Z</dcterms:modified>
</cp:coreProperties>
</file>