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sldIdLst>
    <p:sldId id="256" r:id="rId5"/>
    <p:sldId id="640" r:id="rId6"/>
    <p:sldId id="641" r:id="rId7"/>
    <p:sldId id="642" r:id="rId8"/>
    <p:sldId id="644" r:id="rId9"/>
    <p:sldId id="645" r:id="rId10"/>
    <p:sldId id="646" r:id="rId11"/>
    <p:sldId id="650" r:id="rId12"/>
    <p:sldId id="648" r:id="rId13"/>
    <p:sldId id="652" r:id="rId14"/>
    <p:sldId id="649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67993" autoAdjust="0"/>
  </p:normalViewPr>
  <p:slideViewPr>
    <p:cSldViewPr snapToGrid="0">
      <p:cViewPr varScale="1">
        <p:scale>
          <a:sx n="49" d="100"/>
          <a:sy n="49" d="100"/>
        </p:scale>
        <p:origin x="34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51185268508104"/>
          <c:y val="1.8787479682022816E-2"/>
          <c:w val="0.79801170686997458"/>
          <c:h val="0.8103617568178648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Analytical</c:v>
                </c:pt>
              </c:strCache>
            </c:strRef>
          </c:tx>
          <c:spPr>
            <a:ln w="9525" cap="rnd">
              <a:noFill/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Sheet1!$A$2:$A$27</c:f>
              <c:numCache>
                <c:formatCode>General</c:formatCode>
                <c:ptCount val="26"/>
                <c:pt idx="0">
                  <c:v>0.100987535360441</c:v>
                </c:pt>
                <c:pt idx="1">
                  <c:v>0.120915885888392</c:v>
                </c:pt>
                <c:pt idx="2">
                  <c:v>0.13228774987820699</c:v>
                </c:pt>
                <c:pt idx="3">
                  <c:v>0.13650004979396099</c:v>
                </c:pt>
                <c:pt idx="4">
                  <c:v>0.144965023107089</c:v>
                </c:pt>
                <c:pt idx="5">
                  <c:v>0.15487536706223701</c:v>
                </c:pt>
                <c:pt idx="6">
                  <c:v>0.16478840258282601</c:v>
                </c:pt>
                <c:pt idx="7">
                  <c:v>0.17325606746139599</c:v>
                </c:pt>
                <c:pt idx="8">
                  <c:v>0.18600062982631299</c:v>
                </c:pt>
                <c:pt idx="9">
                  <c:v>0.2044351615343</c:v>
                </c:pt>
                <c:pt idx="10">
                  <c:v>0.218606253583147</c:v>
                </c:pt>
                <c:pt idx="11">
                  <c:v>0.23990999405164001</c:v>
                </c:pt>
                <c:pt idx="12">
                  <c:v>0.261246033305431</c:v>
                </c:pt>
                <c:pt idx="13">
                  <c:v>0.28825858407508398</c:v>
                </c:pt>
                <c:pt idx="14">
                  <c:v>0.32669952170882099</c:v>
                </c:pt>
                <c:pt idx="15">
                  <c:v>0.37370502057701799</c:v>
                </c:pt>
                <c:pt idx="16">
                  <c:v>0.43071237662536899</c:v>
                </c:pt>
                <c:pt idx="17">
                  <c:v>0.48630666081699803</c:v>
                </c:pt>
                <c:pt idx="18">
                  <c:v>0.54333554938887996</c:v>
                </c:pt>
                <c:pt idx="19">
                  <c:v>0.59465831922504497</c:v>
                </c:pt>
                <c:pt idx="20">
                  <c:v>0.64884491469083405</c:v>
                </c:pt>
                <c:pt idx="21">
                  <c:v>0.71587566044286999</c:v>
                </c:pt>
                <c:pt idx="22">
                  <c:v>0.77435799435309605</c:v>
                </c:pt>
                <c:pt idx="23">
                  <c:v>0.83141379857939202</c:v>
                </c:pt>
                <c:pt idx="24">
                  <c:v>0.91842134303732403</c:v>
                </c:pt>
                <c:pt idx="25">
                  <c:v>0.99402472472014503</c:v>
                </c:pt>
              </c:numCache>
            </c:numRef>
          </c:xVal>
          <c:yVal>
            <c:numRef>
              <c:f>Sheet1!$B$2:$B$27</c:f>
              <c:numCache>
                <c:formatCode>General</c:formatCode>
                <c:ptCount val="26"/>
                <c:pt idx="0">
                  <c:v>5.8541548349930004E-3</c:v>
                </c:pt>
                <c:pt idx="1">
                  <c:v>3.608043474165E-2</c:v>
                </c:pt>
                <c:pt idx="2">
                  <c:v>6.4403777881252997E-2</c:v>
                </c:pt>
                <c:pt idx="3">
                  <c:v>0.111581536937698</c:v>
                </c:pt>
                <c:pt idx="4">
                  <c:v>0.177635244434516</c:v>
                </c:pt>
                <c:pt idx="5">
                  <c:v>0.23048413187594</c:v>
                </c:pt>
                <c:pt idx="6">
                  <c:v>0.28144623194295998</c:v>
                </c:pt>
                <c:pt idx="7">
                  <c:v>0.34561315206537302</c:v>
                </c:pt>
                <c:pt idx="8">
                  <c:v>0.41167493425851398</c:v>
                </c:pt>
                <c:pt idx="9">
                  <c:v>0.48906820695984998</c:v>
                </c:pt>
                <c:pt idx="10">
                  <c:v>0.55513268071843302</c:v>
                </c:pt>
                <c:pt idx="11">
                  <c:v>0.62121061230422203</c:v>
                </c:pt>
                <c:pt idx="12">
                  <c:v>0.66464709539715405</c:v>
                </c:pt>
                <c:pt idx="13">
                  <c:v>0.72884900587030399</c:v>
                </c:pt>
                <c:pt idx="14">
                  <c:v>0.78175172462055698</c:v>
                </c:pt>
                <c:pt idx="15">
                  <c:v>0.83089701801464699</c:v>
                </c:pt>
                <c:pt idx="16">
                  <c:v>0.86874042812039898</c:v>
                </c:pt>
                <c:pt idx="17">
                  <c:v>0.89714720978868501</c:v>
                </c:pt>
                <c:pt idx="18">
                  <c:v>0.91989632089919804</c:v>
                </c:pt>
                <c:pt idx="19">
                  <c:v>0.94263466574794597</c:v>
                </c:pt>
                <c:pt idx="20">
                  <c:v>0.95783124422995702</c:v>
                </c:pt>
                <c:pt idx="21">
                  <c:v>0.96927847205213002</c:v>
                </c:pt>
                <c:pt idx="22">
                  <c:v>0.97316240098403595</c:v>
                </c:pt>
                <c:pt idx="23">
                  <c:v>0.97704363835050101</c:v>
                </c:pt>
                <c:pt idx="24">
                  <c:v>0.98475497334004403</c:v>
                </c:pt>
                <c:pt idx="25">
                  <c:v>0.98678441368284198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8F7-4637-93E9-E9F9818CCDED}"/>
            </c:ext>
          </c:extLst>
        </c:ser>
        <c:ser>
          <c:idx val="1"/>
          <c:order val="1"/>
          <c:tx>
            <c:strRef>
              <c:f>Sheet1!$E$1</c:f>
              <c:strCache>
                <c:ptCount val="1"/>
                <c:pt idx="0">
                  <c:v>FEniCS ES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Sheet1!$D$2:$D$902</c:f>
              <c:numCache>
                <c:formatCode>General</c:formatCode>
                <c:ptCount val="901"/>
                <c:pt idx="0">
                  <c:v>0.1</c:v>
                </c:pt>
                <c:pt idx="1">
                  <c:v>0.10100000000000001</c:v>
                </c:pt>
                <c:pt idx="2">
                  <c:v>0.10199999999999999</c:v>
                </c:pt>
                <c:pt idx="3">
                  <c:v>0.10299999999999999</c:v>
                </c:pt>
                <c:pt idx="4">
                  <c:v>0.104</c:v>
                </c:pt>
                <c:pt idx="5">
                  <c:v>0.105</c:v>
                </c:pt>
                <c:pt idx="6">
                  <c:v>0.106</c:v>
                </c:pt>
                <c:pt idx="7">
                  <c:v>0.107</c:v>
                </c:pt>
                <c:pt idx="8">
                  <c:v>0.108</c:v>
                </c:pt>
                <c:pt idx="9">
                  <c:v>0.109</c:v>
                </c:pt>
                <c:pt idx="10">
                  <c:v>0.11</c:v>
                </c:pt>
                <c:pt idx="11">
                  <c:v>0.111</c:v>
                </c:pt>
                <c:pt idx="12">
                  <c:v>0.112</c:v>
                </c:pt>
                <c:pt idx="13">
                  <c:v>0.113</c:v>
                </c:pt>
                <c:pt idx="14">
                  <c:v>0.114</c:v>
                </c:pt>
                <c:pt idx="15">
                  <c:v>0.115</c:v>
                </c:pt>
                <c:pt idx="16">
                  <c:v>0.11600000000000001</c:v>
                </c:pt>
                <c:pt idx="17">
                  <c:v>0.11700000000000001</c:v>
                </c:pt>
                <c:pt idx="18">
                  <c:v>0.11799999999999999</c:v>
                </c:pt>
                <c:pt idx="19">
                  <c:v>0.11899999999999999</c:v>
                </c:pt>
                <c:pt idx="20">
                  <c:v>0.12</c:v>
                </c:pt>
                <c:pt idx="21">
                  <c:v>0.121</c:v>
                </c:pt>
                <c:pt idx="22">
                  <c:v>0.122</c:v>
                </c:pt>
                <c:pt idx="23">
                  <c:v>0.123</c:v>
                </c:pt>
                <c:pt idx="24">
                  <c:v>0.124</c:v>
                </c:pt>
                <c:pt idx="25">
                  <c:v>0.125</c:v>
                </c:pt>
                <c:pt idx="26">
                  <c:v>0.126</c:v>
                </c:pt>
                <c:pt idx="27">
                  <c:v>0.127</c:v>
                </c:pt>
                <c:pt idx="28">
                  <c:v>0.128</c:v>
                </c:pt>
                <c:pt idx="29">
                  <c:v>0.129</c:v>
                </c:pt>
                <c:pt idx="30">
                  <c:v>0.13</c:v>
                </c:pt>
                <c:pt idx="31">
                  <c:v>0.13100000000000001</c:v>
                </c:pt>
                <c:pt idx="32">
                  <c:v>0.13200000000000001</c:v>
                </c:pt>
                <c:pt idx="33">
                  <c:v>0.13300000000000001</c:v>
                </c:pt>
                <c:pt idx="34">
                  <c:v>0.13400000000000001</c:v>
                </c:pt>
                <c:pt idx="35">
                  <c:v>0.13500000000000001</c:v>
                </c:pt>
                <c:pt idx="36">
                  <c:v>0.13600000000000001</c:v>
                </c:pt>
                <c:pt idx="37">
                  <c:v>0.13700000000000001</c:v>
                </c:pt>
                <c:pt idx="38">
                  <c:v>0.13800000000000001</c:v>
                </c:pt>
                <c:pt idx="39">
                  <c:v>0.13900000000000001</c:v>
                </c:pt>
                <c:pt idx="40">
                  <c:v>0.14000000000000001</c:v>
                </c:pt>
                <c:pt idx="41">
                  <c:v>0.14099999999999999</c:v>
                </c:pt>
                <c:pt idx="42">
                  <c:v>0.14199999999999999</c:v>
                </c:pt>
                <c:pt idx="43">
                  <c:v>0.14299999999999999</c:v>
                </c:pt>
                <c:pt idx="44">
                  <c:v>0.14399999999999999</c:v>
                </c:pt>
                <c:pt idx="45">
                  <c:v>0.14499999999999999</c:v>
                </c:pt>
                <c:pt idx="46">
                  <c:v>0.14599999999999999</c:v>
                </c:pt>
                <c:pt idx="47">
                  <c:v>0.14699999999999999</c:v>
                </c:pt>
                <c:pt idx="48">
                  <c:v>0.14799999999999999</c:v>
                </c:pt>
                <c:pt idx="49">
                  <c:v>0.14899999999999999</c:v>
                </c:pt>
                <c:pt idx="50">
                  <c:v>0.15</c:v>
                </c:pt>
                <c:pt idx="51">
                  <c:v>0.151</c:v>
                </c:pt>
                <c:pt idx="52">
                  <c:v>0.152</c:v>
                </c:pt>
                <c:pt idx="53">
                  <c:v>0.153</c:v>
                </c:pt>
                <c:pt idx="54">
                  <c:v>0.154</c:v>
                </c:pt>
                <c:pt idx="55">
                  <c:v>0.155</c:v>
                </c:pt>
                <c:pt idx="56">
                  <c:v>0.156</c:v>
                </c:pt>
                <c:pt idx="57">
                  <c:v>0.157</c:v>
                </c:pt>
                <c:pt idx="58">
                  <c:v>0.158</c:v>
                </c:pt>
                <c:pt idx="59">
                  <c:v>0.159</c:v>
                </c:pt>
                <c:pt idx="60">
                  <c:v>0.16</c:v>
                </c:pt>
                <c:pt idx="61">
                  <c:v>0.161</c:v>
                </c:pt>
                <c:pt idx="62">
                  <c:v>0.16200000000000001</c:v>
                </c:pt>
                <c:pt idx="63">
                  <c:v>0.16300000000000001</c:v>
                </c:pt>
                <c:pt idx="64">
                  <c:v>0.16400000000000001</c:v>
                </c:pt>
                <c:pt idx="65">
                  <c:v>0.16500000000000001</c:v>
                </c:pt>
                <c:pt idx="66">
                  <c:v>0.16600000000000001</c:v>
                </c:pt>
                <c:pt idx="67">
                  <c:v>0.16700000000000001</c:v>
                </c:pt>
                <c:pt idx="68">
                  <c:v>0.16800000000000001</c:v>
                </c:pt>
                <c:pt idx="69">
                  <c:v>0.16900000000000001</c:v>
                </c:pt>
                <c:pt idx="70">
                  <c:v>0.17</c:v>
                </c:pt>
                <c:pt idx="71">
                  <c:v>0.17100000000000001</c:v>
                </c:pt>
                <c:pt idx="72">
                  <c:v>0.17199999999999999</c:v>
                </c:pt>
                <c:pt idx="73">
                  <c:v>0.17299999999999999</c:v>
                </c:pt>
                <c:pt idx="74">
                  <c:v>0.17399999999999999</c:v>
                </c:pt>
                <c:pt idx="75">
                  <c:v>0.17499999999999999</c:v>
                </c:pt>
                <c:pt idx="76">
                  <c:v>0.17599999999999999</c:v>
                </c:pt>
                <c:pt idx="77">
                  <c:v>0.17699999999999999</c:v>
                </c:pt>
                <c:pt idx="78">
                  <c:v>0.17799999999999999</c:v>
                </c:pt>
                <c:pt idx="79">
                  <c:v>0.17899999999999999</c:v>
                </c:pt>
                <c:pt idx="80">
                  <c:v>0.18</c:v>
                </c:pt>
                <c:pt idx="81">
                  <c:v>0.18099999999999999</c:v>
                </c:pt>
                <c:pt idx="82">
                  <c:v>0.182</c:v>
                </c:pt>
                <c:pt idx="83">
                  <c:v>0.183</c:v>
                </c:pt>
                <c:pt idx="84">
                  <c:v>0.184</c:v>
                </c:pt>
                <c:pt idx="85">
                  <c:v>0.185</c:v>
                </c:pt>
                <c:pt idx="86">
                  <c:v>0.186</c:v>
                </c:pt>
                <c:pt idx="87">
                  <c:v>0.187</c:v>
                </c:pt>
                <c:pt idx="88">
                  <c:v>0.188</c:v>
                </c:pt>
                <c:pt idx="89">
                  <c:v>0.189</c:v>
                </c:pt>
                <c:pt idx="90">
                  <c:v>0.19</c:v>
                </c:pt>
                <c:pt idx="91">
                  <c:v>0.191</c:v>
                </c:pt>
                <c:pt idx="92">
                  <c:v>0.192</c:v>
                </c:pt>
                <c:pt idx="93">
                  <c:v>0.193</c:v>
                </c:pt>
                <c:pt idx="94">
                  <c:v>0.19400000000000001</c:v>
                </c:pt>
                <c:pt idx="95">
                  <c:v>0.19500000000000001</c:v>
                </c:pt>
                <c:pt idx="96">
                  <c:v>0.19600000000000001</c:v>
                </c:pt>
                <c:pt idx="97">
                  <c:v>0.19700000000000001</c:v>
                </c:pt>
                <c:pt idx="98">
                  <c:v>0.19800000000000001</c:v>
                </c:pt>
                <c:pt idx="99">
                  <c:v>0.19900000000000001</c:v>
                </c:pt>
                <c:pt idx="100">
                  <c:v>0.2</c:v>
                </c:pt>
                <c:pt idx="101">
                  <c:v>0.20100000000000001</c:v>
                </c:pt>
                <c:pt idx="102">
                  <c:v>0.20200000000000001</c:v>
                </c:pt>
                <c:pt idx="103">
                  <c:v>0.20300000000000001</c:v>
                </c:pt>
                <c:pt idx="104">
                  <c:v>0.20399999999999999</c:v>
                </c:pt>
                <c:pt idx="105">
                  <c:v>0.20499999999999999</c:v>
                </c:pt>
                <c:pt idx="106">
                  <c:v>0.20599999999999999</c:v>
                </c:pt>
                <c:pt idx="107">
                  <c:v>0.20699999999999999</c:v>
                </c:pt>
                <c:pt idx="108">
                  <c:v>0.20799999999999999</c:v>
                </c:pt>
                <c:pt idx="109">
                  <c:v>0.20899999999999999</c:v>
                </c:pt>
                <c:pt idx="110">
                  <c:v>0.21</c:v>
                </c:pt>
                <c:pt idx="111">
                  <c:v>0.21099999999999999</c:v>
                </c:pt>
                <c:pt idx="112">
                  <c:v>0.21199999999999999</c:v>
                </c:pt>
                <c:pt idx="113">
                  <c:v>0.21299999999999999</c:v>
                </c:pt>
                <c:pt idx="114">
                  <c:v>0.214</c:v>
                </c:pt>
                <c:pt idx="115">
                  <c:v>0.215</c:v>
                </c:pt>
                <c:pt idx="116">
                  <c:v>0.216</c:v>
                </c:pt>
                <c:pt idx="117">
                  <c:v>0.217</c:v>
                </c:pt>
                <c:pt idx="118">
                  <c:v>0.218</c:v>
                </c:pt>
                <c:pt idx="119">
                  <c:v>0.219</c:v>
                </c:pt>
                <c:pt idx="120">
                  <c:v>0.22</c:v>
                </c:pt>
                <c:pt idx="121">
                  <c:v>0.221</c:v>
                </c:pt>
                <c:pt idx="122">
                  <c:v>0.222</c:v>
                </c:pt>
                <c:pt idx="123">
                  <c:v>0.223</c:v>
                </c:pt>
                <c:pt idx="124">
                  <c:v>0.224</c:v>
                </c:pt>
                <c:pt idx="125">
                  <c:v>0.22500000000000001</c:v>
                </c:pt>
                <c:pt idx="126">
                  <c:v>0.22600000000000001</c:v>
                </c:pt>
                <c:pt idx="127">
                  <c:v>0.22700000000000001</c:v>
                </c:pt>
                <c:pt idx="128">
                  <c:v>0.22800000000000001</c:v>
                </c:pt>
                <c:pt idx="129">
                  <c:v>0.22900000000000001</c:v>
                </c:pt>
                <c:pt idx="130">
                  <c:v>0.23</c:v>
                </c:pt>
                <c:pt idx="131">
                  <c:v>0.23100000000000001</c:v>
                </c:pt>
                <c:pt idx="132">
                  <c:v>0.23200000000000001</c:v>
                </c:pt>
                <c:pt idx="133">
                  <c:v>0.23300000000000001</c:v>
                </c:pt>
                <c:pt idx="134">
                  <c:v>0.23400000000000001</c:v>
                </c:pt>
                <c:pt idx="135">
                  <c:v>0.23499999999999999</c:v>
                </c:pt>
                <c:pt idx="136">
                  <c:v>0.23599999999999999</c:v>
                </c:pt>
                <c:pt idx="137">
                  <c:v>0.23699999999999999</c:v>
                </c:pt>
                <c:pt idx="138">
                  <c:v>0.23799999999999999</c:v>
                </c:pt>
                <c:pt idx="139">
                  <c:v>0.23899999999999999</c:v>
                </c:pt>
                <c:pt idx="140">
                  <c:v>0.24</c:v>
                </c:pt>
                <c:pt idx="141">
                  <c:v>0.24099999999999999</c:v>
                </c:pt>
                <c:pt idx="142">
                  <c:v>0.24199999999999999</c:v>
                </c:pt>
                <c:pt idx="143">
                  <c:v>0.24299999999999999</c:v>
                </c:pt>
                <c:pt idx="144">
                  <c:v>0.24399999999999999</c:v>
                </c:pt>
                <c:pt idx="145">
                  <c:v>0.245</c:v>
                </c:pt>
                <c:pt idx="146">
                  <c:v>0.246</c:v>
                </c:pt>
                <c:pt idx="147">
                  <c:v>0.247</c:v>
                </c:pt>
                <c:pt idx="148">
                  <c:v>0.248</c:v>
                </c:pt>
                <c:pt idx="149">
                  <c:v>0.249</c:v>
                </c:pt>
                <c:pt idx="150">
                  <c:v>0.25</c:v>
                </c:pt>
                <c:pt idx="151">
                  <c:v>0.251</c:v>
                </c:pt>
                <c:pt idx="152">
                  <c:v>0.252</c:v>
                </c:pt>
                <c:pt idx="153">
                  <c:v>0.253</c:v>
                </c:pt>
                <c:pt idx="154">
                  <c:v>0.254</c:v>
                </c:pt>
                <c:pt idx="155">
                  <c:v>0.255</c:v>
                </c:pt>
                <c:pt idx="156">
                  <c:v>0.25600000000000001</c:v>
                </c:pt>
                <c:pt idx="157">
                  <c:v>0.25700000000000001</c:v>
                </c:pt>
                <c:pt idx="158">
                  <c:v>0.25800000000000001</c:v>
                </c:pt>
                <c:pt idx="159">
                  <c:v>0.25900000000000001</c:v>
                </c:pt>
                <c:pt idx="160">
                  <c:v>0.26</c:v>
                </c:pt>
                <c:pt idx="161">
                  <c:v>0.26100000000000001</c:v>
                </c:pt>
                <c:pt idx="162">
                  <c:v>0.26200000000000001</c:v>
                </c:pt>
                <c:pt idx="163">
                  <c:v>0.26300000000000001</c:v>
                </c:pt>
                <c:pt idx="164">
                  <c:v>0.26400000000000001</c:v>
                </c:pt>
                <c:pt idx="165">
                  <c:v>0.26500000000000001</c:v>
                </c:pt>
                <c:pt idx="166">
                  <c:v>0.26600000000000001</c:v>
                </c:pt>
                <c:pt idx="167">
                  <c:v>0.26700000000000002</c:v>
                </c:pt>
                <c:pt idx="168">
                  <c:v>0.26800000000000002</c:v>
                </c:pt>
                <c:pt idx="169">
                  <c:v>0.26900000000000002</c:v>
                </c:pt>
                <c:pt idx="170">
                  <c:v>0.27</c:v>
                </c:pt>
                <c:pt idx="171">
                  <c:v>0.27100000000000002</c:v>
                </c:pt>
                <c:pt idx="172">
                  <c:v>0.27200000000000002</c:v>
                </c:pt>
                <c:pt idx="173">
                  <c:v>0.27300000000000002</c:v>
                </c:pt>
                <c:pt idx="174">
                  <c:v>0.27400000000000002</c:v>
                </c:pt>
                <c:pt idx="175">
                  <c:v>0.27500000000000002</c:v>
                </c:pt>
                <c:pt idx="176">
                  <c:v>0.27600000000000002</c:v>
                </c:pt>
                <c:pt idx="177">
                  <c:v>0.27700000000000002</c:v>
                </c:pt>
                <c:pt idx="178">
                  <c:v>0.27800000000000002</c:v>
                </c:pt>
                <c:pt idx="179">
                  <c:v>0.27900000000000003</c:v>
                </c:pt>
                <c:pt idx="180">
                  <c:v>0.28000000000000003</c:v>
                </c:pt>
                <c:pt idx="181">
                  <c:v>0.28100000000000003</c:v>
                </c:pt>
                <c:pt idx="182">
                  <c:v>0.28199999999999997</c:v>
                </c:pt>
                <c:pt idx="183">
                  <c:v>0.28299999999999997</c:v>
                </c:pt>
                <c:pt idx="184">
                  <c:v>0.28399999999999997</c:v>
                </c:pt>
                <c:pt idx="185">
                  <c:v>0.28499999999999998</c:v>
                </c:pt>
                <c:pt idx="186">
                  <c:v>0.28599999999999998</c:v>
                </c:pt>
                <c:pt idx="187">
                  <c:v>0.28699999999999998</c:v>
                </c:pt>
                <c:pt idx="188">
                  <c:v>0.28799999999999998</c:v>
                </c:pt>
                <c:pt idx="189">
                  <c:v>0.28899999999999998</c:v>
                </c:pt>
                <c:pt idx="190">
                  <c:v>0.28999999999999998</c:v>
                </c:pt>
                <c:pt idx="191">
                  <c:v>0.29099999999999998</c:v>
                </c:pt>
                <c:pt idx="192">
                  <c:v>0.29199999999999998</c:v>
                </c:pt>
                <c:pt idx="193">
                  <c:v>0.29299999999999998</c:v>
                </c:pt>
                <c:pt idx="194">
                  <c:v>0.29399999999999998</c:v>
                </c:pt>
                <c:pt idx="195">
                  <c:v>0.29499999999999998</c:v>
                </c:pt>
                <c:pt idx="196">
                  <c:v>0.29599999999999999</c:v>
                </c:pt>
                <c:pt idx="197">
                  <c:v>0.29699999999999999</c:v>
                </c:pt>
                <c:pt idx="198">
                  <c:v>0.29799999999999999</c:v>
                </c:pt>
                <c:pt idx="199">
                  <c:v>0.29899999999999999</c:v>
                </c:pt>
                <c:pt idx="200">
                  <c:v>0.3</c:v>
                </c:pt>
                <c:pt idx="201">
                  <c:v>0.30099999999999999</c:v>
                </c:pt>
                <c:pt idx="202">
                  <c:v>0.30199999999999999</c:v>
                </c:pt>
                <c:pt idx="203">
                  <c:v>0.30299999999999999</c:v>
                </c:pt>
                <c:pt idx="204">
                  <c:v>0.30399999999999999</c:v>
                </c:pt>
                <c:pt idx="205">
                  <c:v>0.30499999999999999</c:v>
                </c:pt>
                <c:pt idx="206">
                  <c:v>0.30599999999999999</c:v>
                </c:pt>
                <c:pt idx="207">
                  <c:v>0.307</c:v>
                </c:pt>
                <c:pt idx="208">
                  <c:v>0.308</c:v>
                </c:pt>
                <c:pt idx="209">
                  <c:v>0.309</c:v>
                </c:pt>
                <c:pt idx="210">
                  <c:v>0.31</c:v>
                </c:pt>
                <c:pt idx="211">
                  <c:v>0.311</c:v>
                </c:pt>
                <c:pt idx="212">
                  <c:v>0.312</c:v>
                </c:pt>
                <c:pt idx="213">
                  <c:v>0.313</c:v>
                </c:pt>
                <c:pt idx="214">
                  <c:v>0.314</c:v>
                </c:pt>
                <c:pt idx="215">
                  <c:v>0.315</c:v>
                </c:pt>
                <c:pt idx="216">
                  <c:v>0.316</c:v>
                </c:pt>
                <c:pt idx="217">
                  <c:v>0.317</c:v>
                </c:pt>
                <c:pt idx="218">
                  <c:v>0.318</c:v>
                </c:pt>
                <c:pt idx="219">
                  <c:v>0.31900000000000001</c:v>
                </c:pt>
                <c:pt idx="220">
                  <c:v>0.32</c:v>
                </c:pt>
                <c:pt idx="221">
                  <c:v>0.32100000000000001</c:v>
                </c:pt>
                <c:pt idx="222">
                  <c:v>0.32200000000000001</c:v>
                </c:pt>
                <c:pt idx="223">
                  <c:v>0.32300000000000001</c:v>
                </c:pt>
                <c:pt idx="224">
                  <c:v>0.32400000000000001</c:v>
                </c:pt>
                <c:pt idx="225">
                  <c:v>0.32500000000000001</c:v>
                </c:pt>
                <c:pt idx="226">
                  <c:v>0.32600000000000001</c:v>
                </c:pt>
                <c:pt idx="227">
                  <c:v>0.32700000000000001</c:v>
                </c:pt>
                <c:pt idx="228">
                  <c:v>0.32800000000000001</c:v>
                </c:pt>
                <c:pt idx="229">
                  <c:v>0.32900000000000001</c:v>
                </c:pt>
                <c:pt idx="230">
                  <c:v>0.33</c:v>
                </c:pt>
                <c:pt idx="231">
                  <c:v>0.33100000000000002</c:v>
                </c:pt>
                <c:pt idx="232">
                  <c:v>0.33200000000000002</c:v>
                </c:pt>
                <c:pt idx="233">
                  <c:v>0.33300000000000002</c:v>
                </c:pt>
                <c:pt idx="234">
                  <c:v>0.33400000000000002</c:v>
                </c:pt>
                <c:pt idx="235">
                  <c:v>0.33500000000000002</c:v>
                </c:pt>
                <c:pt idx="236">
                  <c:v>0.33600000000000002</c:v>
                </c:pt>
                <c:pt idx="237">
                  <c:v>0.33700000000000002</c:v>
                </c:pt>
                <c:pt idx="238">
                  <c:v>0.33800000000000002</c:v>
                </c:pt>
                <c:pt idx="239">
                  <c:v>0.33900000000000002</c:v>
                </c:pt>
                <c:pt idx="240">
                  <c:v>0.34</c:v>
                </c:pt>
                <c:pt idx="241">
                  <c:v>0.34100000000000003</c:v>
                </c:pt>
                <c:pt idx="242">
                  <c:v>0.34200000000000003</c:v>
                </c:pt>
                <c:pt idx="243">
                  <c:v>0.34300000000000003</c:v>
                </c:pt>
                <c:pt idx="244">
                  <c:v>0.34399999999999997</c:v>
                </c:pt>
                <c:pt idx="245">
                  <c:v>0.34499999999999997</c:v>
                </c:pt>
                <c:pt idx="246">
                  <c:v>0.34599999999999997</c:v>
                </c:pt>
                <c:pt idx="247">
                  <c:v>0.34699999999999998</c:v>
                </c:pt>
                <c:pt idx="248">
                  <c:v>0.34799999999999998</c:v>
                </c:pt>
                <c:pt idx="249">
                  <c:v>0.34899999999999998</c:v>
                </c:pt>
                <c:pt idx="250">
                  <c:v>0.35</c:v>
                </c:pt>
                <c:pt idx="251">
                  <c:v>0.35099999999999998</c:v>
                </c:pt>
                <c:pt idx="252">
                  <c:v>0.35199999999999998</c:v>
                </c:pt>
                <c:pt idx="253">
                  <c:v>0.35299999999999998</c:v>
                </c:pt>
                <c:pt idx="254">
                  <c:v>0.35399999999999998</c:v>
                </c:pt>
                <c:pt idx="255">
                  <c:v>0.35499999999999998</c:v>
                </c:pt>
                <c:pt idx="256">
                  <c:v>0.35599999999999998</c:v>
                </c:pt>
                <c:pt idx="257">
                  <c:v>0.35699999999999998</c:v>
                </c:pt>
                <c:pt idx="258">
                  <c:v>0.35799999999999998</c:v>
                </c:pt>
                <c:pt idx="259">
                  <c:v>0.35899999999999999</c:v>
                </c:pt>
                <c:pt idx="260">
                  <c:v>0.36</c:v>
                </c:pt>
                <c:pt idx="261">
                  <c:v>0.36099999999999999</c:v>
                </c:pt>
                <c:pt idx="262">
                  <c:v>0.36199999999999999</c:v>
                </c:pt>
                <c:pt idx="263">
                  <c:v>0.36299999999999999</c:v>
                </c:pt>
                <c:pt idx="264">
                  <c:v>0.36399999999999999</c:v>
                </c:pt>
                <c:pt idx="265">
                  <c:v>0.36499999999999999</c:v>
                </c:pt>
                <c:pt idx="266">
                  <c:v>0.36599999999999999</c:v>
                </c:pt>
                <c:pt idx="267">
                  <c:v>0.36699999999999999</c:v>
                </c:pt>
                <c:pt idx="268">
                  <c:v>0.36799999999999999</c:v>
                </c:pt>
                <c:pt idx="269">
                  <c:v>0.36899999999999999</c:v>
                </c:pt>
                <c:pt idx="270">
                  <c:v>0.37</c:v>
                </c:pt>
                <c:pt idx="271">
                  <c:v>0.371</c:v>
                </c:pt>
                <c:pt idx="272">
                  <c:v>0.372</c:v>
                </c:pt>
                <c:pt idx="273">
                  <c:v>0.373</c:v>
                </c:pt>
                <c:pt idx="274">
                  <c:v>0.374</c:v>
                </c:pt>
                <c:pt idx="275">
                  <c:v>0.375</c:v>
                </c:pt>
                <c:pt idx="276">
                  <c:v>0.376</c:v>
                </c:pt>
                <c:pt idx="277">
                  <c:v>0.377</c:v>
                </c:pt>
                <c:pt idx="278">
                  <c:v>0.378</c:v>
                </c:pt>
                <c:pt idx="279">
                  <c:v>0.379</c:v>
                </c:pt>
                <c:pt idx="280">
                  <c:v>0.38</c:v>
                </c:pt>
                <c:pt idx="281">
                  <c:v>0.38100000000000001</c:v>
                </c:pt>
                <c:pt idx="282">
                  <c:v>0.38200000000000001</c:v>
                </c:pt>
                <c:pt idx="283">
                  <c:v>0.38300000000000001</c:v>
                </c:pt>
                <c:pt idx="284">
                  <c:v>0.38400000000000001</c:v>
                </c:pt>
                <c:pt idx="285">
                  <c:v>0.38500000000000001</c:v>
                </c:pt>
                <c:pt idx="286">
                  <c:v>0.38600000000000001</c:v>
                </c:pt>
                <c:pt idx="287">
                  <c:v>0.38700000000000001</c:v>
                </c:pt>
                <c:pt idx="288">
                  <c:v>0.38800000000000001</c:v>
                </c:pt>
                <c:pt idx="289">
                  <c:v>0.38900000000000001</c:v>
                </c:pt>
                <c:pt idx="290">
                  <c:v>0.39</c:v>
                </c:pt>
                <c:pt idx="291">
                  <c:v>0.39100000000000001</c:v>
                </c:pt>
                <c:pt idx="292">
                  <c:v>0.39200000000000002</c:v>
                </c:pt>
                <c:pt idx="293">
                  <c:v>0.39300000000000002</c:v>
                </c:pt>
                <c:pt idx="294">
                  <c:v>0.39400000000000002</c:v>
                </c:pt>
                <c:pt idx="295">
                  <c:v>0.39500000000000002</c:v>
                </c:pt>
                <c:pt idx="296">
                  <c:v>0.39600000000000002</c:v>
                </c:pt>
                <c:pt idx="297">
                  <c:v>0.39700000000000002</c:v>
                </c:pt>
                <c:pt idx="298">
                  <c:v>0.39800000000000002</c:v>
                </c:pt>
                <c:pt idx="299">
                  <c:v>0.39900000000000002</c:v>
                </c:pt>
                <c:pt idx="300">
                  <c:v>0.4</c:v>
                </c:pt>
                <c:pt idx="301">
                  <c:v>0.40100000000000002</c:v>
                </c:pt>
                <c:pt idx="302">
                  <c:v>0.40200000000000002</c:v>
                </c:pt>
                <c:pt idx="303">
                  <c:v>0.40300000000000002</c:v>
                </c:pt>
                <c:pt idx="304">
                  <c:v>0.40400000000000003</c:v>
                </c:pt>
                <c:pt idx="305">
                  <c:v>0.40500000000000003</c:v>
                </c:pt>
                <c:pt idx="306">
                  <c:v>0.40600000000000003</c:v>
                </c:pt>
                <c:pt idx="307">
                  <c:v>0.40699999999999997</c:v>
                </c:pt>
                <c:pt idx="308">
                  <c:v>0.40799999999999997</c:v>
                </c:pt>
                <c:pt idx="309">
                  <c:v>0.40899999999999997</c:v>
                </c:pt>
                <c:pt idx="310">
                  <c:v>0.41</c:v>
                </c:pt>
                <c:pt idx="311">
                  <c:v>0.41099999999999998</c:v>
                </c:pt>
                <c:pt idx="312">
                  <c:v>0.41199999999999998</c:v>
                </c:pt>
                <c:pt idx="313">
                  <c:v>0.41299999999999998</c:v>
                </c:pt>
                <c:pt idx="314">
                  <c:v>0.41399999999999998</c:v>
                </c:pt>
                <c:pt idx="315">
                  <c:v>0.41499999999999998</c:v>
                </c:pt>
                <c:pt idx="316">
                  <c:v>0.41599999999999998</c:v>
                </c:pt>
                <c:pt idx="317">
                  <c:v>0.41699999999999998</c:v>
                </c:pt>
                <c:pt idx="318">
                  <c:v>0.41799999999999998</c:v>
                </c:pt>
                <c:pt idx="319">
                  <c:v>0.41899999999999998</c:v>
                </c:pt>
                <c:pt idx="320">
                  <c:v>0.42</c:v>
                </c:pt>
                <c:pt idx="321">
                  <c:v>0.42099999999999999</c:v>
                </c:pt>
                <c:pt idx="322">
                  <c:v>0.42199999999999999</c:v>
                </c:pt>
                <c:pt idx="323">
                  <c:v>0.42299999999999999</c:v>
                </c:pt>
                <c:pt idx="324">
                  <c:v>0.42399999999999999</c:v>
                </c:pt>
                <c:pt idx="325">
                  <c:v>0.42499999999999999</c:v>
                </c:pt>
                <c:pt idx="326">
                  <c:v>0.42599999999999999</c:v>
                </c:pt>
                <c:pt idx="327">
                  <c:v>0.42699999999999999</c:v>
                </c:pt>
                <c:pt idx="328">
                  <c:v>0.42799999999999999</c:v>
                </c:pt>
                <c:pt idx="329">
                  <c:v>0.42899999999999999</c:v>
                </c:pt>
                <c:pt idx="330">
                  <c:v>0.43</c:v>
                </c:pt>
                <c:pt idx="331">
                  <c:v>0.43099999999999999</c:v>
                </c:pt>
                <c:pt idx="332">
                  <c:v>0.432</c:v>
                </c:pt>
                <c:pt idx="333">
                  <c:v>0.433</c:v>
                </c:pt>
                <c:pt idx="334">
                  <c:v>0.434</c:v>
                </c:pt>
                <c:pt idx="335">
                  <c:v>0.435</c:v>
                </c:pt>
                <c:pt idx="336">
                  <c:v>0.436</c:v>
                </c:pt>
                <c:pt idx="337">
                  <c:v>0.437</c:v>
                </c:pt>
                <c:pt idx="338">
                  <c:v>0.438</c:v>
                </c:pt>
                <c:pt idx="339">
                  <c:v>0.439</c:v>
                </c:pt>
                <c:pt idx="340">
                  <c:v>0.44</c:v>
                </c:pt>
                <c:pt idx="341">
                  <c:v>0.441</c:v>
                </c:pt>
                <c:pt idx="342">
                  <c:v>0.442</c:v>
                </c:pt>
                <c:pt idx="343">
                  <c:v>0.443</c:v>
                </c:pt>
                <c:pt idx="344">
                  <c:v>0.44400000000000001</c:v>
                </c:pt>
                <c:pt idx="345">
                  <c:v>0.44500000000000001</c:v>
                </c:pt>
                <c:pt idx="346">
                  <c:v>0.44600000000000001</c:v>
                </c:pt>
                <c:pt idx="347">
                  <c:v>0.44700000000000001</c:v>
                </c:pt>
                <c:pt idx="348">
                  <c:v>0.44800000000000001</c:v>
                </c:pt>
                <c:pt idx="349">
                  <c:v>0.44900000000000001</c:v>
                </c:pt>
                <c:pt idx="350">
                  <c:v>0.45</c:v>
                </c:pt>
                <c:pt idx="351">
                  <c:v>0.45100000000000001</c:v>
                </c:pt>
                <c:pt idx="352">
                  <c:v>0.45200000000000001</c:v>
                </c:pt>
                <c:pt idx="353">
                  <c:v>0.45300000000000001</c:v>
                </c:pt>
                <c:pt idx="354">
                  <c:v>0.45400000000000001</c:v>
                </c:pt>
                <c:pt idx="355">
                  <c:v>0.45500000000000002</c:v>
                </c:pt>
                <c:pt idx="356">
                  <c:v>0.45600000000000002</c:v>
                </c:pt>
                <c:pt idx="357">
                  <c:v>0.45700000000000002</c:v>
                </c:pt>
                <c:pt idx="358">
                  <c:v>0.45800000000000002</c:v>
                </c:pt>
                <c:pt idx="359">
                  <c:v>0.45900000000000002</c:v>
                </c:pt>
                <c:pt idx="360">
                  <c:v>0.46</c:v>
                </c:pt>
                <c:pt idx="361">
                  <c:v>0.46100000000000002</c:v>
                </c:pt>
                <c:pt idx="362">
                  <c:v>0.46200000000000002</c:v>
                </c:pt>
                <c:pt idx="363">
                  <c:v>0.46300000000000002</c:v>
                </c:pt>
                <c:pt idx="364">
                  <c:v>0.46400000000000002</c:v>
                </c:pt>
                <c:pt idx="365">
                  <c:v>0.46500000000000002</c:v>
                </c:pt>
                <c:pt idx="366">
                  <c:v>0.46600000000000003</c:v>
                </c:pt>
                <c:pt idx="367">
                  <c:v>0.46700000000000003</c:v>
                </c:pt>
                <c:pt idx="368">
                  <c:v>0.46800000000000003</c:v>
                </c:pt>
                <c:pt idx="369">
                  <c:v>0.46899999999999997</c:v>
                </c:pt>
                <c:pt idx="370">
                  <c:v>0.47</c:v>
                </c:pt>
                <c:pt idx="371">
                  <c:v>0.47099999999999997</c:v>
                </c:pt>
                <c:pt idx="372">
                  <c:v>0.47199999999999998</c:v>
                </c:pt>
                <c:pt idx="373">
                  <c:v>0.47299999999999998</c:v>
                </c:pt>
                <c:pt idx="374">
                  <c:v>0.47399999999999998</c:v>
                </c:pt>
                <c:pt idx="375">
                  <c:v>0.47499999999999998</c:v>
                </c:pt>
                <c:pt idx="376">
                  <c:v>0.47599999999999998</c:v>
                </c:pt>
                <c:pt idx="377">
                  <c:v>0.47699999999999998</c:v>
                </c:pt>
                <c:pt idx="378">
                  <c:v>0.47799999999999998</c:v>
                </c:pt>
                <c:pt idx="379">
                  <c:v>0.47899999999999998</c:v>
                </c:pt>
                <c:pt idx="380">
                  <c:v>0.48</c:v>
                </c:pt>
                <c:pt idx="381">
                  <c:v>0.48099999999999998</c:v>
                </c:pt>
                <c:pt idx="382">
                  <c:v>0.48199999999999998</c:v>
                </c:pt>
                <c:pt idx="383">
                  <c:v>0.48299999999999998</c:v>
                </c:pt>
                <c:pt idx="384">
                  <c:v>0.48399999999999999</c:v>
                </c:pt>
                <c:pt idx="385">
                  <c:v>0.48499999999999999</c:v>
                </c:pt>
                <c:pt idx="386">
                  <c:v>0.48599999999999999</c:v>
                </c:pt>
                <c:pt idx="387">
                  <c:v>0.48699999999999999</c:v>
                </c:pt>
                <c:pt idx="388">
                  <c:v>0.48799999999999999</c:v>
                </c:pt>
                <c:pt idx="389">
                  <c:v>0.48899999999999999</c:v>
                </c:pt>
                <c:pt idx="390">
                  <c:v>0.49</c:v>
                </c:pt>
                <c:pt idx="391">
                  <c:v>0.49099999999999999</c:v>
                </c:pt>
                <c:pt idx="392">
                  <c:v>0.49199999999999999</c:v>
                </c:pt>
                <c:pt idx="393">
                  <c:v>0.49299999999999999</c:v>
                </c:pt>
                <c:pt idx="394">
                  <c:v>0.49399999999999999</c:v>
                </c:pt>
                <c:pt idx="395">
                  <c:v>0.495</c:v>
                </c:pt>
                <c:pt idx="396">
                  <c:v>0.496</c:v>
                </c:pt>
                <c:pt idx="397">
                  <c:v>0.497</c:v>
                </c:pt>
                <c:pt idx="398">
                  <c:v>0.498</c:v>
                </c:pt>
                <c:pt idx="399">
                  <c:v>0.499</c:v>
                </c:pt>
                <c:pt idx="400">
                  <c:v>0.5</c:v>
                </c:pt>
                <c:pt idx="401">
                  <c:v>0.501</c:v>
                </c:pt>
                <c:pt idx="402">
                  <c:v>0.502</c:v>
                </c:pt>
                <c:pt idx="403">
                  <c:v>0.503</c:v>
                </c:pt>
                <c:pt idx="404">
                  <c:v>0.504</c:v>
                </c:pt>
                <c:pt idx="405">
                  <c:v>0.505</c:v>
                </c:pt>
                <c:pt idx="406">
                  <c:v>0.50600000000000001</c:v>
                </c:pt>
                <c:pt idx="407">
                  <c:v>0.50700000000000001</c:v>
                </c:pt>
                <c:pt idx="408">
                  <c:v>0.50800000000000001</c:v>
                </c:pt>
                <c:pt idx="409">
                  <c:v>0.50900000000000001</c:v>
                </c:pt>
                <c:pt idx="410">
                  <c:v>0.51</c:v>
                </c:pt>
                <c:pt idx="411">
                  <c:v>0.51100000000000001</c:v>
                </c:pt>
                <c:pt idx="412">
                  <c:v>0.51200000000000001</c:v>
                </c:pt>
                <c:pt idx="413">
                  <c:v>0.51300000000000001</c:v>
                </c:pt>
                <c:pt idx="414">
                  <c:v>0.51400000000000001</c:v>
                </c:pt>
                <c:pt idx="415">
                  <c:v>0.51500000000000001</c:v>
                </c:pt>
                <c:pt idx="416">
                  <c:v>0.51600000000000001</c:v>
                </c:pt>
                <c:pt idx="417">
                  <c:v>0.51700000000000002</c:v>
                </c:pt>
                <c:pt idx="418">
                  <c:v>0.51800000000000002</c:v>
                </c:pt>
                <c:pt idx="419">
                  <c:v>0.51900000000000002</c:v>
                </c:pt>
                <c:pt idx="420">
                  <c:v>0.52</c:v>
                </c:pt>
                <c:pt idx="421">
                  <c:v>0.52100000000000002</c:v>
                </c:pt>
                <c:pt idx="422">
                  <c:v>0.52200000000000002</c:v>
                </c:pt>
                <c:pt idx="423">
                  <c:v>0.52300000000000002</c:v>
                </c:pt>
                <c:pt idx="424">
                  <c:v>0.52400000000000002</c:v>
                </c:pt>
                <c:pt idx="425">
                  <c:v>0.52500000000000002</c:v>
                </c:pt>
                <c:pt idx="426">
                  <c:v>0.52600000000000002</c:v>
                </c:pt>
                <c:pt idx="427">
                  <c:v>0.52700000000000002</c:v>
                </c:pt>
                <c:pt idx="428">
                  <c:v>0.52800000000000002</c:v>
                </c:pt>
                <c:pt idx="429">
                  <c:v>0.52900000000000003</c:v>
                </c:pt>
                <c:pt idx="430">
                  <c:v>0.53</c:v>
                </c:pt>
                <c:pt idx="431">
                  <c:v>0.53100000000000003</c:v>
                </c:pt>
                <c:pt idx="432">
                  <c:v>0.53200000000000003</c:v>
                </c:pt>
                <c:pt idx="433">
                  <c:v>0.53300000000000003</c:v>
                </c:pt>
                <c:pt idx="434">
                  <c:v>0.53400000000000003</c:v>
                </c:pt>
                <c:pt idx="435">
                  <c:v>0.53500000000000003</c:v>
                </c:pt>
                <c:pt idx="436">
                  <c:v>0.53600000000000003</c:v>
                </c:pt>
                <c:pt idx="437">
                  <c:v>0.53700000000000003</c:v>
                </c:pt>
                <c:pt idx="438">
                  <c:v>0.53800000000000003</c:v>
                </c:pt>
                <c:pt idx="439">
                  <c:v>0.53900000000000003</c:v>
                </c:pt>
                <c:pt idx="440">
                  <c:v>0.54</c:v>
                </c:pt>
                <c:pt idx="441">
                  <c:v>0.54100000000000004</c:v>
                </c:pt>
                <c:pt idx="442">
                  <c:v>0.54200000000000004</c:v>
                </c:pt>
                <c:pt idx="443">
                  <c:v>0.54300000000000004</c:v>
                </c:pt>
                <c:pt idx="444">
                  <c:v>0.54400000000000004</c:v>
                </c:pt>
                <c:pt idx="445">
                  <c:v>0.54500000000000004</c:v>
                </c:pt>
                <c:pt idx="446">
                  <c:v>0.54600000000000004</c:v>
                </c:pt>
                <c:pt idx="447">
                  <c:v>0.54700000000000004</c:v>
                </c:pt>
                <c:pt idx="448">
                  <c:v>0.54800000000000004</c:v>
                </c:pt>
                <c:pt idx="449">
                  <c:v>0.54900000000000004</c:v>
                </c:pt>
                <c:pt idx="450">
                  <c:v>0.55000000000000004</c:v>
                </c:pt>
                <c:pt idx="451">
                  <c:v>0.55100000000000005</c:v>
                </c:pt>
                <c:pt idx="452">
                  <c:v>0.55200000000000005</c:v>
                </c:pt>
                <c:pt idx="453">
                  <c:v>0.55300000000000005</c:v>
                </c:pt>
                <c:pt idx="454">
                  <c:v>0.55400000000000005</c:v>
                </c:pt>
                <c:pt idx="455">
                  <c:v>0.55500000000000005</c:v>
                </c:pt>
                <c:pt idx="456">
                  <c:v>0.55600000000000005</c:v>
                </c:pt>
                <c:pt idx="457">
                  <c:v>0.55700000000000005</c:v>
                </c:pt>
                <c:pt idx="458">
                  <c:v>0.55800000000000005</c:v>
                </c:pt>
                <c:pt idx="459">
                  <c:v>0.55900000000000005</c:v>
                </c:pt>
                <c:pt idx="460">
                  <c:v>0.56000000000000005</c:v>
                </c:pt>
                <c:pt idx="461">
                  <c:v>0.56100000000000005</c:v>
                </c:pt>
                <c:pt idx="462">
                  <c:v>0.56200000000000006</c:v>
                </c:pt>
                <c:pt idx="463">
                  <c:v>0.56299999999999994</c:v>
                </c:pt>
                <c:pt idx="464">
                  <c:v>0.56399999999999995</c:v>
                </c:pt>
                <c:pt idx="465">
                  <c:v>0.56499999999999995</c:v>
                </c:pt>
                <c:pt idx="466">
                  <c:v>0.56599999999999995</c:v>
                </c:pt>
                <c:pt idx="467">
                  <c:v>0.56699999999999995</c:v>
                </c:pt>
                <c:pt idx="468">
                  <c:v>0.56799999999999995</c:v>
                </c:pt>
                <c:pt idx="469">
                  <c:v>0.56899999999999995</c:v>
                </c:pt>
                <c:pt idx="470">
                  <c:v>0.56999999999999995</c:v>
                </c:pt>
                <c:pt idx="471">
                  <c:v>0.57099999999999995</c:v>
                </c:pt>
                <c:pt idx="472">
                  <c:v>0.57199999999999995</c:v>
                </c:pt>
                <c:pt idx="473">
                  <c:v>0.57299999999999995</c:v>
                </c:pt>
                <c:pt idx="474">
                  <c:v>0.57399999999999995</c:v>
                </c:pt>
                <c:pt idx="475">
                  <c:v>0.57499999999999996</c:v>
                </c:pt>
                <c:pt idx="476">
                  <c:v>0.57599999999999996</c:v>
                </c:pt>
                <c:pt idx="477">
                  <c:v>0.57699999999999996</c:v>
                </c:pt>
                <c:pt idx="478">
                  <c:v>0.57799999999999996</c:v>
                </c:pt>
                <c:pt idx="479">
                  <c:v>0.57899999999999996</c:v>
                </c:pt>
                <c:pt idx="480">
                  <c:v>0.57999999999999996</c:v>
                </c:pt>
                <c:pt idx="481">
                  <c:v>0.58099999999999996</c:v>
                </c:pt>
                <c:pt idx="482">
                  <c:v>0.58199999999999996</c:v>
                </c:pt>
                <c:pt idx="483">
                  <c:v>0.58299999999999996</c:v>
                </c:pt>
                <c:pt idx="484">
                  <c:v>0.58399999999999996</c:v>
                </c:pt>
                <c:pt idx="485">
                  <c:v>0.58499999999999996</c:v>
                </c:pt>
                <c:pt idx="486">
                  <c:v>0.58599999999999997</c:v>
                </c:pt>
                <c:pt idx="487">
                  <c:v>0.58699999999999997</c:v>
                </c:pt>
                <c:pt idx="488">
                  <c:v>0.58799999999999997</c:v>
                </c:pt>
                <c:pt idx="489">
                  <c:v>0.58899999999999997</c:v>
                </c:pt>
                <c:pt idx="490">
                  <c:v>0.59</c:v>
                </c:pt>
                <c:pt idx="491">
                  <c:v>0.59099999999999997</c:v>
                </c:pt>
                <c:pt idx="492">
                  <c:v>0.59199999999999997</c:v>
                </c:pt>
                <c:pt idx="493">
                  <c:v>0.59299999999999997</c:v>
                </c:pt>
                <c:pt idx="494">
                  <c:v>0.59399999999999997</c:v>
                </c:pt>
                <c:pt idx="495">
                  <c:v>0.59499999999999997</c:v>
                </c:pt>
                <c:pt idx="496">
                  <c:v>0.59599999999999997</c:v>
                </c:pt>
                <c:pt idx="497">
                  <c:v>0.59699999999999998</c:v>
                </c:pt>
                <c:pt idx="498">
                  <c:v>0.59799999999999998</c:v>
                </c:pt>
                <c:pt idx="499">
                  <c:v>0.59899999999999998</c:v>
                </c:pt>
                <c:pt idx="500">
                  <c:v>0.6</c:v>
                </c:pt>
                <c:pt idx="501">
                  <c:v>0.60099999999999998</c:v>
                </c:pt>
                <c:pt idx="502">
                  <c:v>0.60199999999999998</c:v>
                </c:pt>
                <c:pt idx="503">
                  <c:v>0.60299999999999998</c:v>
                </c:pt>
                <c:pt idx="504">
                  <c:v>0.60399999999999998</c:v>
                </c:pt>
                <c:pt idx="505">
                  <c:v>0.60499999999999998</c:v>
                </c:pt>
                <c:pt idx="506">
                  <c:v>0.60599999999999998</c:v>
                </c:pt>
                <c:pt idx="507">
                  <c:v>0.60699999999999998</c:v>
                </c:pt>
                <c:pt idx="508">
                  <c:v>0.60799999999999998</c:v>
                </c:pt>
                <c:pt idx="509">
                  <c:v>0.60899999999999999</c:v>
                </c:pt>
                <c:pt idx="510">
                  <c:v>0.61</c:v>
                </c:pt>
                <c:pt idx="511">
                  <c:v>0.61099999999999999</c:v>
                </c:pt>
                <c:pt idx="512">
                  <c:v>0.61199999999999999</c:v>
                </c:pt>
                <c:pt idx="513">
                  <c:v>0.61299999999999999</c:v>
                </c:pt>
                <c:pt idx="514">
                  <c:v>0.61399999999999999</c:v>
                </c:pt>
                <c:pt idx="515">
                  <c:v>0.61499999999999999</c:v>
                </c:pt>
                <c:pt idx="516">
                  <c:v>0.61599999999999999</c:v>
                </c:pt>
                <c:pt idx="517">
                  <c:v>0.61699999999999999</c:v>
                </c:pt>
                <c:pt idx="518">
                  <c:v>0.61799999999999999</c:v>
                </c:pt>
                <c:pt idx="519">
                  <c:v>0.61899999999999999</c:v>
                </c:pt>
                <c:pt idx="520">
                  <c:v>0.62</c:v>
                </c:pt>
                <c:pt idx="521">
                  <c:v>0.621</c:v>
                </c:pt>
                <c:pt idx="522">
                  <c:v>0.622</c:v>
                </c:pt>
                <c:pt idx="523">
                  <c:v>0.623</c:v>
                </c:pt>
                <c:pt idx="524">
                  <c:v>0.624</c:v>
                </c:pt>
                <c:pt idx="525">
                  <c:v>0.625</c:v>
                </c:pt>
                <c:pt idx="526">
                  <c:v>0.626</c:v>
                </c:pt>
                <c:pt idx="527">
                  <c:v>0.627</c:v>
                </c:pt>
                <c:pt idx="528">
                  <c:v>0.628</c:v>
                </c:pt>
                <c:pt idx="529">
                  <c:v>0.629</c:v>
                </c:pt>
                <c:pt idx="530">
                  <c:v>0.63</c:v>
                </c:pt>
                <c:pt idx="531">
                  <c:v>0.63100000000000001</c:v>
                </c:pt>
                <c:pt idx="532">
                  <c:v>0.63200000000000001</c:v>
                </c:pt>
                <c:pt idx="533">
                  <c:v>0.63300000000000001</c:v>
                </c:pt>
                <c:pt idx="534">
                  <c:v>0.63400000000000001</c:v>
                </c:pt>
                <c:pt idx="535">
                  <c:v>0.63500000000000001</c:v>
                </c:pt>
                <c:pt idx="536">
                  <c:v>0.63600000000000001</c:v>
                </c:pt>
                <c:pt idx="537">
                  <c:v>0.63700000000000001</c:v>
                </c:pt>
                <c:pt idx="538">
                  <c:v>0.63800000000000001</c:v>
                </c:pt>
                <c:pt idx="539">
                  <c:v>0.63900000000000001</c:v>
                </c:pt>
                <c:pt idx="540">
                  <c:v>0.64</c:v>
                </c:pt>
                <c:pt idx="541">
                  <c:v>0.64100000000000001</c:v>
                </c:pt>
                <c:pt idx="542">
                  <c:v>0.64200000000000002</c:v>
                </c:pt>
                <c:pt idx="543">
                  <c:v>0.64300000000000002</c:v>
                </c:pt>
                <c:pt idx="544">
                  <c:v>0.64400000000000002</c:v>
                </c:pt>
                <c:pt idx="545">
                  <c:v>0.64500000000000002</c:v>
                </c:pt>
                <c:pt idx="546">
                  <c:v>0.64600000000000002</c:v>
                </c:pt>
                <c:pt idx="547">
                  <c:v>0.64700000000000002</c:v>
                </c:pt>
                <c:pt idx="548">
                  <c:v>0.64800000000000002</c:v>
                </c:pt>
                <c:pt idx="549">
                  <c:v>0.64900000000000002</c:v>
                </c:pt>
                <c:pt idx="550">
                  <c:v>0.65</c:v>
                </c:pt>
                <c:pt idx="551">
                  <c:v>0.65100000000000002</c:v>
                </c:pt>
                <c:pt idx="552">
                  <c:v>0.65200000000000002</c:v>
                </c:pt>
                <c:pt idx="553">
                  <c:v>0.65300000000000002</c:v>
                </c:pt>
                <c:pt idx="554">
                  <c:v>0.65400000000000003</c:v>
                </c:pt>
                <c:pt idx="555">
                  <c:v>0.65500000000000003</c:v>
                </c:pt>
                <c:pt idx="556">
                  <c:v>0.65600000000000003</c:v>
                </c:pt>
                <c:pt idx="557">
                  <c:v>0.65700000000000003</c:v>
                </c:pt>
                <c:pt idx="558">
                  <c:v>0.65800000000000003</c:v>
                </c:pt>
                <c:pt idx="559">
                  <c:v>0.65900000000000003</c:v>
                </c:pt>
                <c:pt idx="560">
                  <c:v>0.66</c:v>
                </c:pt>
                <c:pt idx="561">
                  <c:v>0.66100000000000003</c:v>
                </c:pt>
                <c:pt idx="562">
                  <c:v>0.66200000000000003</c:v>
                </c:pt>
                <c:pt idx="563">
                  <c:v>0.66300000000000003</c:v>
                </c:pt>
                <c:pt idx="564">
                  <c:v>0.66400000000000003</c:v>
                </c:pt>
                <c:pt idx="565">
                  <c:v>0.66500000000000004</c:v>
                </c:pt>
                <c:pt idx="566">
                  <c:v>0.66600000000000004</c:v>
                </c:pt>
                <c:pt idx="567">
                  <c:v>0.66700000000000004</c:v>
                </c:pt>
                <c:pt idx="568">
                  <c:v>0.66800000000000004</c:v>
                </c:pt>
                <c:pt idx="569">
                  <c:v>0.66900000000000004</c:v>
                </c:pt>
                <c:pt idx="570">
                  <c:v>0.67</c:v>
                </c:pt>
                <c:pt idx="571">
                  <c:v>0.67100000000000004</c:v>
                </c:pt>
                <c:pt idx="572">
                  <c:v>0.67200000000000004</c:v>
                </c:pt>
                <c:pt idx="573">
                  <c:v>0.67300000000000004</c:v>
                </c:pt>
                <c:pt idx="574">
                  <c:v>0.67400000000000004</c:v>
                </c:pt>
                <c:pt idx="575">
                  <c:v>0.67500000000000004</c:v>
                </c:pt>
                <c:pt idx="576">
                  <c:v>0.67600000000000005</c:v>
                </c:pt>
                <c:pt idx="577">
                  <c:v>0.67700000000000005</c:v>
                </c:pt>
                <c:pt idx="578">
                  <c:v>0.67800000000000005</c:v>
                </c:pt>
                <c:pt idx="579">
                  <c:v>0.67900000000000005</c:v>
                </c:pt>
                <c:pt idx="580">
                  <c:v>0.68</c:v>
                </c:pt>
                <c:pt idx="581">
                  <c:v>0.68100000000000005</c:v>
                </c:pt>
                <c:pt idx="582">
                  <c:v>0.68200000000000005</c:v>
                </c:pt>
                <c:pt idx="583">
                  <c:v>0.68300000000000005</c:v>
                </c:pt>
                <c:pt idx="584">
                  <c:v>0.68400000000000005</c:v>
                </c:pt>
                <c:pt idx="585">
                  <c:v>0.68500000000000005</c:v>
                </c:pt>
                <c:pt idx="586">
                  <c:v>0.68600000000000005</c:v>
                </c:pt>
                <c:pt idx="587">
                  <c:v>0.68700000000000006</c:v>
                </c:pt>
                <c:pt idx="588">
                  <c:v>0.68799999999999994</c:v>
                </c:pt>
                <c:pt idx="589">
                  <c:v>0.68899999999999995</c:v>
                </c:pt>
                <c:pt idx="590">
                  <c:v>0.69</c:v>
                </c:pt>
                <c:pt idx="591">
                  <c:v>0.69099999999999995</c:v>
                </c:pt>
                <c:pt idx="592">
                  <c:v>0.69199999999999995</c:v>
                </c:pt>
                <c:pt idx="593">
                  <c:v>0.69299999999999995</c:v>
                </c:pt>
                <c:pt idx="594">
                  <c:v>0.69399999999999995</c:v>
                </c:pt>
                <c:pt idx="595">
                  <c:v>0.69499999999999995</c:v>
                </c:pt>
                <c:pt idx="596">
                  <c:v>0.69599999999999995</c:v>
                </c:pt>
                <c:pt idx="597">
                  <c:v>0.69699999999999995</c:v>
                </c:pt>
                <c:pt idx="598">
                  <c:v>0.69799999999999995</c:v>
                </c:pt>
                <c:pt idx="599">
                  <c:v>0.69899999999999995</c:v>
                </c:pt>
                <c:pt idx="600">
                  <c:v>0.7</c:v>
                </c:pt>
                <c:pt idx="601">
                  <c:v>0.70099999999999996</c:v>
                </c:pt>
                <c:pt idx="602">
                  <c:v>0.70199999999999996</c:v>
                </c:pt>
                <c:pt idx="603">
                  <c:v>0.70299999999999996</c:v>
                </c:pt>
                <c:pt idx="604">
                  <c:v>0.70399999999999996</c:v>
                </c:pt>
                <c:pt idx="605">
                  <c:v>0.70499999999999996</c:v>
                </c:pt>
                <c:pt idx="606">
                  <c:v>0.70599999999999996</c:v>
                </c:pt>
                <c:pt idx="607">
                  <c:v>0.70699999999999996</c:v>
                </c:pt>
                <c:pt idx="608">
                  <c:v>0.70799999999999996</c:v>
                </c:pt>
                <c:pt idx="609">
                  <c:v>0.70899999999999996</c:v>
                </c:pt>
                <c:pt idx="610">
                  <c:v>0.71</c:v>
                </c:pt>
                <c:pt idx="611">
                  <c:v>0.71099999999999997</c:v>
                </c:pt>
                <c:pt idx="612">
                  <c:v>0.71199999999999997</c:v>
                </c:pt>
                <c:pt idx="613">
                  <c:v>0.71299999999999997</c:v>
                </c:pt>
                <c:pt idx="614">
                  <c:v>0.71399999999999997</c:v>
                </c:pt>
                <c:pt idx="615">
                  <c:v>0.71499999999999997</c:v>
                </c:pt>
                <c:pt idx="616">
                  <c:v>0.71599999999999997</c:v>
                </c:pt>
                <c:pt idx="617">
                  <c:v>0.71699999999999997</c:v>
                </c:pt>
                <c:pt idx="618">
                  <c:v>0.71799999999999997</c:v>
                </c:pt>
                <c:pt idx="619">
                  <c:v>0.71899999999999997</c:v>
                </c:pt>
                <c:pt idx="620">
                  <c:v>0.72</c:v>
                </c:pt>
                <c:pt idx="621">
                  <c:v>0.72099999999999997</c:v>
                </c:pt>
                <c:pt idx="622">
                  <c:v>0.72199999999999998</c:v>
                </c:pt>
                <c:pt idx="623">
                  <c:v>0.72299999999999998</c:v>
                </c:pt>
                <c:pt idx="624">
                  <c:v>0.72399999999999998</c:v>
                </c:pt>
                <c:pt idx="625">
                  <c:v>0.72499999999999998</c:v>
                </c:pt>
                <c:pt idx="626">
                  <c:v>0.72599999999999998</c:v>
                </c:pt>
                <c:pt idx="627">
                  <c:v>0.72699999999999998</c:v>
                </c:pt>
                <c:pt idx="628">
                  <c:v>0.72799999999999998</c:v>
                </c:pt>
                <c:pt idx="629">
                  <c:v>0.72899999999999998</c:v>
                </c:pt>
                <c:pt idx="630">
                  <c:v>0.73</c:v>
                </c:pt>
                <c:pt idx="631">
                  <c:v>0.73099999999999998</c:v>
                </c:pt>
                <c:pt idx="632">
                  <c:v>0.73199999999999998</c:v>
                </c:pt>
                <c:pt idx="633">
                  <c:v>0.73299999999999998</c:v>
                </c:pt>
                <c:pt idx="634">
                  <c:v>0.73399999999999999</c:v>
                </c:pt>
                <c:pt idx="635">
                  <c:v>0.73499999999999999</c:v>
                </c:pt>
                <c:pt idx="636">
                  <c:v>0.73599999999999999</c:v>
                </c:pt>
                <c:pt idx="637">
                  <c:v>0.73699999999999999</c:v>
                </c:pt>
                <c:pt idx="638">
                  <c:v>0.73799999999999999</c:v>
                </c:pt>
                <c:pt idx="639">
                  <c:v>0.73899999999999999</c:v>
                </c:pt>
                <c:pt idx="640">
                  <c:v>0.74</c:v>
                </c:pt>
                <c:pt idx="641">
                  <c:v>0.74099999999999999</c:v>
                </c:pt>
                <c:pt idx="642">
                  <c:v>0.74199999999999999</c:v>
                </c:pt>
                <c:pt idx="643">
                  <c:v>0.74299999999999999</c:v>
                </c:pt>
                <c:pt idx="644">
                  <c:v>0.74399999999999999</c:v>
                </c:pt>
                <c:pt idx="645">
                  <c:v>0.745</c:v>
                </c:pt>
                <c:pt idx="646">
                  <c:v>0.746</c:v>
                </c:pt>
                <c:pt idx="647">
                  <c:v>0.747</c:v>
                </c:pt>
                <c:pt idx="648">
                  <c:v>0.748</c:v>
                </c:pt>
                <c:pt idx="649">
                  <c:v>0.749</c:v>
                </c:pt>
                <c:pt idx="650">
                  <c:v>0.75</c:v>
                </c:pt>
                <c:pt idx="651">
                  <c:v>0.751</c:v>
                </c:pt>
                <c:pt idx="652">
                  <c:v>0.752</c:v>
                </c:pt>
                <c:pt idx="653">
                  <c:v>0.753</c:v>
                </c:pt>
                <c:pt idx="654">
                  <c:v>0.754</c:v>
                </c:pt>
                <c:pt idx="655">
                  <c:v>0.755</c:v>
                </c:pt>
                <c:pt idx="656">
                  <c:v>0.75600000000000001</c:v>
                </c:pt>
                <c:pt idx="657">
                  <c:v>0.75700000000000001</c:v>
                </c:pt>
                <c:pt idx="658">
                  <c:v>0.75800000000000001</c:v>
                </c:pt>
                <c:pt idx="659">
                  <c:v>0.75900000000000001</c:v>
                </c:pt>
                <c:pt idx="660">
                  <c:v>0.76</c:v>
                </c:pt>
                <c:pt idx="661">
                  <c:v>0.76100000000000001</c:v>
                </c:pt>
                <c:pt idx="662">
                  <c:v>0.76200000000000001</c:v>
                </c:pt>
                <c:pt idx="663">
                  <c:v>0.76300000000000001</c:v>
                </c:pt>
                <c:pt idx="664">
                  <c:v>0.76400000000000001</c:v>
                </c:pt>
                <c:pt idx="665">
                  <c:v>0.76500000000000001</c:v>
                </c:pt>
                <c:pt idx="666">
                  <c:v>0.76600000000000001</c:v>
                </c:pt>
                <c:pt idx="667">
                  <c:v>0.76700000000000002</c:v>
                </c:pt>
                <c:pt idx="668">
                  <c:v>0.76800000000000002</c:v>
                </c:pt>
                <c:pt idx="669">
                  <c:v>0.76900000000000002</c:v>
                </c:pt>
                <c:pt idx="670">
                  <c:v>0.77</c:v>
                </c:pt>
                <c:pt idx="671">
                  <c:v>0.77100000000000002</c:v>
                </c:pt>
                <c:pt idx="672">
                  <c:v>0.77200000000000002</c:v>
                </c:pt>
                <c:pt idx="673">
                  <c:v>0.77300000000000002</c:v>
                </c:pt>
                <c:pt idx="674">
                  <c:v>0.77400000000000002</c:v>
                </c:pt>
                <c:pt idx="675">
                  <c:v>0.77500000000000002</c:v>
                </c:pt>
                <c:pt idx="676">
                  <c:v>0.77600000000000002</c:v>
                </c:pt>
                <c:pt idx="677">
                  <c:v>0.77700000000000002</c:v>
                </c:pt>
                <c:pt idx="678">
                  <c:v>0.77800000000000002</c:v>
                </c:pt>
                <c:pt idx="679">
                  <c:v>0.77900000000000003</c:v>
                </c:pt>
                <c:pt idx="680">
                  <c:v>0.78</c:v>
                </c:pt>
                <c:pt idx="681">
                  <c:v>0.78100000000000003</c:v>
                </c:pt>
                <c:pt idx="682">
                  <c:v>0.78200000000000003</c:v>
                </c:pt>
                <c:pt idx="683">
                  <c:v>0.78300000000000003</c:v>
                </c:pt>
                <c:pt idx="684">
                  <c:v>0.78400000000000003</c:v>
                </c:pt>
                <c:pt idx="685">
                  <c:v>0.78500000000000003</c:v>
                </c:pt>
                <c:pt idx="686">
                  <c:v>0.78600000000000003</c:v>
                </c:pt>
                <c:pt idx="687">
                  <c:v>0.78700000000000003</c:v>
                </c:pt>
                <c:pt idx="688">
                  <c:v>0.78800000000000003</c:v>
                </c:pt>
                <c:pt idx="689">
                  <c:v>0.78900000000000003</c:v>
                </c:pt>
                <c:pt idx="690">
                  <c:v>0.79</c:v>
                </c:pt>
                <c:pt idx="691">
                  <c:v>0.79100000000000004</c:v>
                </c:pt>
                <c:pt idx="692">
                  <c:v>0.79200000000000004</c:v>
                </c:pt>
                <c:pt idx="693">
                  <c:v>0.79300000000000004</c:v>
                </c:pt>
                <c:pt idx="694">
                  <c:v>0.79400000000000004</c:v>
                </c:pt>
                <c:pt idx="695">
                  <c:v>0.79500000000000004</c:v>
                </c:pt>
                <c:pt idx="696">
                  <c:v>0.79600000000000004</c:v>
                </c:pt>
                <c:pt idx="697">
                  <c:v>0.79700000000000004</c:v>
                </c:pt>
                <c:pt idx="698">
                  <c:v>0.79800000000000004</c:v>
                </c:pt>
                <c:pt idx="699">
                  <c:v>0.79900000000000004</c:v>
                </c:pt>
                <c:pt idx="700">
                  <c:v>0.8</c:v>
                </c:pt>
                <c:pt idx="701">
                  <c:v>0.80100000000000005</c:v>
                </c:pt>
                <c:pt idx="702">
                  <c:v>0.80200000000000005</c:v>
                </c:pt>
                <c:pt idx="703">
                  <c:v>0.80300000000000005</c:v>
                </c:pt>
                <c:pt idx="704">
                  <c:v>0.80400000000000005</c:v>
                </c:pt>
                <c:pt idx="705">
                  <c:v>0.80500000000000005</c:v>
                </c:pt>
                <c:pt idx="706">
                  <c:v>0.80600000000000005</c:v>
                </c:pt>
                <c:pt idx="707">
                  <c:v>0.80700000000000005</c:v>
                </c:pt>
                <c:pt idx="708">
                  <c:v>0.80800000000000005</c:v>
                </c:pt>
                <c:pt idx="709">
                  <c:v>0.80900000000000005</c:v>
                </c:pt>
                <c:pt idx="710">
                  <c:v>0.81</c:v>
                </c:pt>
                <c:pt idx="711">
                  <c:v>0.81100000000000005</c:v>
                </c:pt>
                <c:pt idx="712">
                  <c:v>0.81200000000000006</c:v>
                </c:pt>
                <c:pt idx="713">
                  <c:v>0.81299999999999994</c:v>
                </c:pt>
                <c:pt idx="714">
                  <c:v>0.81399999999999995</c:v>
                </c:pt>
                <c:pt idx="715">
                  <c:v>0.81499999999999995</c:v>
                </c:pt>
                <c:pt idx="716">
                  <c:v>0.81599999999999995</c:v>
                </c:pt>
                <c:pt idx="717">
                  <c:v>0.81699999999999995</c:v>
                </c:pt>
                <c:pt idx="718">
                  <c:v>0.81799999999999995</c:v>
                </c:pt>
                <c:pt idx="719">
                  <c:v>0.81899999999999995</c:v>
                </c:pt>
                <c:pt idx="720">
                  <c:v>0.82</c:v>
                </c:pt>
                <c:pt idx="721">
                  <c:v>0.82099999999999995</c:v>
                </c:pt>
                <c:pt idx="722">
                  <c:v>0.82199999999999995</c:v>
                </c:pt>
                <c:pt idx="723">
                  <c:v>0.82299999999999995</c:v>
                </c:pt>
                <c:pt idx="724">
                  <c:v>0.82399999999999995</c:v>
                </c:pt>
                <c:pt idx="725">
                  <c:v>0.82499999999999996</c:v>
                </c:pt>
                <c:pt idx="726">
                  <c:v>0.82599999999999996</c:v>
                </c:pt>
                <c:pt idx="727">
                  <c:v>0.82699999999999996</c:v>
                </c:pt>
                <c:pt idx="728">
                  <c:v>0.82799999999999996</c:v>
                </c:pt>
                <c:pt idx="729">
                  <c:v>0.82899999999999996</c:v>
                </c:pt>
                <c:pt idx="730">
                  <c:v>0.83</c:v>
                </c:pt>
                <c:pt idx="731">
                  <c:v>0.83099999999999996</c:v>
                </c:pt>
                <c:pt idx="732">
                  <c:v>0.83199999999999996</c:v>
                </c:pt>
                <c:pt idx="733">
                  <c:v>0.83299999999999996</c:v>
                </c:pt>
                <c:pt idx="734">
                  <c:v>0.83399999999999996</c:v>
                </c:pt>
                <c:pt idx="735">
                  <c:v>0.83499999999999996</c:v>
                </c:pt>
                <c:pt idx="736">
                  <c:v>0.83599999999999997</c:v>
                </c:pt>
                <c:pt idx="737">
                  <c:v>0.83699999999999997</c:v>
                </c:pt>
                <c:pt idx="738">
                  <c:v>0.83799999999999997</c:v>
                </c:pt>
                <c:pt idx="739">
                  <c:v>0.83899999999999997</c:v>
                </c:pt>
                <c:pt idx="740">
                  <c:v>0.84</c:v>
                </c:pt>
                <c:pt idx="741">
                  <c:v>0.84099999999999997</c:v>
                </c:pt>
                <c:pt idx="742">
                  <c:v>0.84199999999999997</c:v>
                </c:pt>
                <c:pt idx="743">
                  <c:v>0.84299999999999997</c:v>
                </c:pt>
                <c:pt idx="744">
                  <c:v>0.84399999999999997</c:v>
                </c:pt>
                <c:pt idx="745">
                  <c:v>0.84499999999999997</c:v>
                </c:pt>
                <c:pt idx="746">
                  <c:v>0.84599999999999997</c:v>
                </c:pt>
                <c:pt idx="747">
                  <c:v>0.84699999999999998</c:v>
                </c:pt>
                <c:pt idx="748">
                  <c:v>0.84799999999999998</c:v>
                </c:pt>
                <c:pt idx="749">
                  <c:v>0.84899999999999998</c:v>
                </c:pt>
                <c:pt idx="750">
                  <c:v>0.85</c:v>
                </c:pt>
                <c:pt idx="751">
                  <c:v>0.85099999999999998</c:v>
                </c:pt>
                <c:pt idx="752">
                  <c:v>0.85199999999999998</c:v>
                </c:pt>
                <c:pt idx="753">
                  <c:v>0.85299999999999998</c:v>
                </c:pt>
                <c:pt idx="754">
                  <c:v>0.85399999999999998</c:v>
                </c:pt>
                <c:pt idx="755">
                  <c:v>0.85499999999999998</c:v>
                </c:pt>
                <c:pt idx="756">
                  <c:v>0.85599999999999998</c:v>
                </c:pt>
                <c:pt idx="757">
                  <c:v>0.85699999999999998</c:v>
                </c:pt>
                <c:pt idx="758">
                  <c:v>0.85799999999999998</c:v>
                </c:pt>
                <c:pt idx="759">
                  <c:v>0.85899999999999999</c:v>
                </c:pt>
                <c:pt idx="760">
                  <c:v>0.86</c:v>
                </c:pt>
                <c:pt idx="761">
                  <c:v>0.86099999999999999</c:v>
                </c:pt>
                <c:pt idx="762">
                  <c:v>0.86199999999999999</c:v>
                </c:pt>
                <c:pt idx="763">
                  <c:v>0.86299999999999999</c:v>
                </c:pt>
                <c:pt idx="764">
                  <c:v>0.86399999999999999</c:v>
                </c:pt>
                <c:pt idx="765">
                  <c:v>0.86499999999999999</c:v>
                </c:pt>
                <c:pt idx="766">
                  <c:v>0.86599999999999999</c:v>
                </c:pt>
                <c:pt idx="767">
                  <c:v>0.86699999999999999</c:v>
                </c:pt>
                <c:pt idx="768">
                  <c:v>0.86799999999999999</c:v>
                </c:pt>
                <c:pt idx="769">
                  <c:v>0.86899999999999999</c:v>
                </c:pt>
                <c:pt idx="770">
                  <c:v>0.87</c:v>
                </c:pt>
                <c:pt idx="771">
                  <c:v>0.871</c:v>
                </c:pt>
                <c:pt idx="772">
                  <c:v>0.872</c:v>
                </c:pt>
                <c:pt idx="773">
                  <c:v>0.873</c:v>
                </c:pt>
                <c:pt idx="774">
                  <c:v>0.874</c:v>
                </c:pt>
                <c:pt idx="775">
                  <c:v>0.875</c:v>
                </c:pt>
                <c:pt idx="776">
                  <c:v>0.876</c:v>
                </c:pt>
                <c:pt idx="777">
                  <c:v>0.877</c:v>
                </c:pt>
                <c:pt idx="778">
                  <c:v>0.878</c:v>
                </c:pt>
                <c:pt idx="779">
                  <c:v>0.879</c:v>
                </c:pt>
                <c:pt idx="780">
                  <c:v>0.88</c:v>
                </c:pt>
                <c:pt idx="781">
                  <c:v>0.88100000000000001</c:v>
                </c:pt>
                <c:pt idx="782">
                  <c:v>0.88200000000000001</c:v>
                </c:pt>
                <c:pt idx="783">
                  <c:v>0.88300000000000001</c:v>
                </c:pt>
                <c:pt idx="784">
                  <c:v>0.88400000000000001</c:v>
                </c:pt>
                <c:pt idx="785">
                  <c:v>0.88500000000000001</c:v>
                </c:pt>
                <c:pt idx="786">
                  <c:v>0.88600000000000001</c:v>
                </c:pt>
                <c:pt idx="787">
                  <c:v>0.88700000000000001</c:v>
                </c:pt>
                <c:pt idx="788">
                  <c:v>0.88800000000000001</c:v>
                </c:pt>
                <c:pt idx="789">
                  <c:v>0.88900000000000001</c:v>
                </c:pt>
                <c:pt idx="790">
                  <c:v>0.89</c:v>
                </c:pt>
                <c:pt idx="791">
                  <c:v>0.89100000000000001</c:v>
                </c:pt>
                <c:pt idx="792">
                  <c:v>0.89200000000000002</c:v>
                </c:pt>
                <c:pt idx="793">
                  <c:v>0.89300000000000002</c:v>
                </c:pt>
                <c:pt idx="794">
                  <c:v>0.89400000000000002</c:v>
                </c:pt>
                <c:pt idx="795">
                  <c:v>0.89500000000000002</c:v>
                </c:pt>
                <c:pt idx="796">
                  <c:v>0.89600000000000002</c:v>
                </c:pt>
                <c:pt idx="797">
                  <c:v>0.89700000000000002</c:v>
                </c:pt>
                <c:pt idx="798">
                  <c:v>0.89800000000000002</c:v>
                </c:pt>
                <c:pt idx="799">
                  <c:v>0.89900000000000002</c:v>
                </c:pt>
                <c:pt idx="800">
                  <c:v>0.9</c:v>
                </c:pt>
                <c:pt idx="801">
                  <c:v>0.90100000000000002</c:v>
                </c:pt>
                <c:pt idx="802">
                  <c:v>0.90200000000000002</c:v>
                </c:pt>
                <c:pt idx="803">
                  <c:v>0.90300000000000002</c:v>
                </c:pt>
                <c:pt idx="804">
                  <c:v>0.90400000000000003</c:v>
                </c:pt>
                <c:pt idx="805">
                  <c:v>0.90500000000000003</c:v>
                </c:pt>
                <c:pt idx="806">
                  <c:v>0.90600000000000003</c:v>
                </c:pt>
                <c:pt idx="807">
                  <c:v>0.90700000000000003</c:v>
                </c:pt>
                <c:pt idx="808">
                  <c:v>0.90800000000000003</c:v>
                </c:pt>
                <c:pt idx="809">
                  <c:v>0.90900000000000003</c:v>
                </c:pt>
                <c:pt idx="810">
                  <c:v>0.91</c:v>
                </c:pt>
                <c:pt idx="811">
                  <c:v>0.91100000000000003</c:v>
                </c:pt>
                <c:pt idx="812">
                  <c:v>0.91200000000000003</c:v>
                </c:pt>
                <c:pt idx="813">
                  <c:v>0.91300000000000003</c:v>
                </c:pt>
                <c:pt idx="814">
                  <c:v>0.91400000000000003</c:v>
                </c:pt>
                <c:pt idx="815">
                  <c:v>0.91500000000000004</c:v>
                </c:pt>
                <c:pt idx="816">
                  <c:v>0.91600000000000004</c:v>
                </c:pt>
                <c:pt idx="817">
                  <c:v>0.91700000000000004</c:v>
                </c:pt>
                <c:pt idx="818">
                  <c:v>0.91800000000000004</c:v>
                </c:pt>
                <c:pt idx="819">
                  <c:v>0.91900000000000004</c:v>
                </c:pt>
                <c:pt idx="820">
                  <c:v>0.92</c:v>
                </c:pt>
                <c:pt idx="821">
                  <c:v>0.92100000000000004</c:v>
                </c:pt>
                <c:pt idx="822">
                  <c:v>0.92200000000000004</c:v>
                </c:pt>
                <c:pt idx="823">
                  <c:v>0.92300000000000004</c:v>
                </c:pt>
                <c:pt idx="824">
                  <c:v>0.92400000000000004</c:v>
                </c:pt>
                <c:pt idx="825">
                  <c:v>0.92500000000000004</c:v>
                </c:pt>
                <c:pt idx="826">
                  <c:v>0.92600000000000005</c:v>
                </c:pt>
                <c:pt idx="827">
                  <c:v>0.92700000000000005</c:v>
                </c:pt>
                <c:pt idx="828">
                  <c:v>0.92800000000000005</c:v>
                </c:pt>
                <c:pt idx="829">
                  <c:v>0.92900000000000005</c:v>
                </c:pt>
                <c:pt idx="830">
                  <c:v>0.93</c:v>
                </c:pt>
                <c:pt idx="831">
                  <c:v>0.93100000000000005</c:v>
                </c:pt>
                <c:pt idx="832">
                  <c:v>0.93200000000000005</c:v>
                </c:pt>
                <c:pt idx="833">
                  <c:v>0.93300000000000005</c:v>
                </c:pt>
                <c:pt idx="834">
                  <c:v>0.93400000000000005</c:v>
                </c:pt>
                <c:pt idx="835">
                  <c:v>0.93500000000000005</c:v>
                </c:pt>
                <c:pt idx="836">
                  <c:v>0.93600000000000005</c:v>
                </c:pt>
                <c:pt idx="837">
                  <c:v>0.93700000000000006</c:v>
                </c:pt>
                <c:pt idx="838">
                  <c:v>0.93799999999999994</c:v>
                </c:pt>
                <c:pt idx="839">
                  <c:v>0.93899999999999995</c:v>
                </c:pt>
                <c:pt idx="840">
                  <c:v>0.94</c:v>
                </c:pt>
                <c:pt idx="841">
                  <c:v>0.94099999999999995</c:v>
                </c:pt>
                <c:pt idx="842">
                  <c:v>0.94199999999999995</c:v>
                </c:pt>
                <c:pt idx="843">
                  <c:v>0.94299999999999995</c:v>
                </c:pt>
                <c:pt idx="844">
                  <c:v>0.94399999999999995</c:v>
                </c:pt>
                <c:pt idx="845">
                  <c:v>0.94499999999999995</c:v>
                </c:pt>
                <c:pt idx="846">
                  <c:v>0.94599999999999995</c:v>
                </c:pt>
                <c:pt idx="847">
                  <c:v>0.94699999999999995</c:v>
                </c:pt>
                <c:pt idx="848">
                  <c:v>0.94799999999999995</c:v>
                </c:pt>
                <c:pt idx="849">
                  <c:v>0.94899999999999995</c:v>
                </c:pt>
                <c:pt idx="850">
                  <c:v>0.95</c:v>
                </c:pt>
                <c:pt idx="851">
                  <c:v>0.95099999999999996</c:v>
                </c:pt>
                <c:pt idx="852">
                  <c:v>0.95199999999999996</c:v>
                </c:pt>
                <c:pt idx="853">
                  <c:v>0.95299999999999996</c:v>
                </c:pt>
                <c:pt idx="854">
                  <c:v>0.95399999999999996</c:v>
                </c:pt>
                <c:pt idx="855">
                  <c:v>0.95499999999999996</c:v>
                </c:pt>
                <c:pt idx="856">
                  <c:v>0.95599999999999996</c:v>
                </c:pt>
                <c:pt idx="857">
                  <c:v>0.95699999999999996</c:v>
                </c:pt>
                <c:pt idx="858">
                  <c:v>0.95799999999999996</c:v>
                </c:pt>
                <c:pt idx="859">
                  <c:v>0.95899999999999996</c:v>
                </c:pt>
                <c:pt idx="860">
                  <c:v>0.96</c:v>
                </c:pt>
                <c:pt idx="861">
                  <c:v>0.96099999999999997</c:v>
                </c:pt>
                <c:pt idx="862">
                  <c:v>0.96199999999999997</c:v>
                </c:pt>
                <c:pt idx="863">
                  <c:v>0.96299999999999997</c:v>
                </c:pt>
                <c:pt idx="864">
                  <c:v>0.96399999999999997</c:v>
                </c:pt>
                <c:pt idx="865">
                  <c:v>0.96499999999999997</c:v>
                </c:pt>
                <c:pt idx="866">
                  <c:v>0.96599999999999997</c:v>
                </c:pt>
                <c:pt idx="867">
                  <c:v>0.96699999999999997</c:v>
                </c:pt>
                <c:pt idx="868">
                  <c:v>0.96799999999999997</c:v>
                </c:pt>
                <c:pt idx="869">
                  <c:v>0.96899999999999997</c:v>
                </c:pt>
                <c:pt idx="870">
                  <c:v>0.97</c:v>
                </c:pt>
                <c:pt idx="871">
                  <c:v>0.97099999999999997</c:v>
                </c:pt>
                <c:pt idx="872">
                  <c:v>0.97199999999999998</c:v>
                </c:pt>
                <c:pt idx="873">
                  <c:v>0.97299999999999998</c:v>
                </c:pt>
                <c:pt idx="874">
                  <c:v>0.97399999999999998</c:v>
                </c:pt>
                <c:pt idx="875">
                  <c:v>0.97499999999999998</c:v>
                </c:pt>
                <c:pt idx="876">
                  <c:v>0.97599999999999998</c:v>
                </c:pt>
                <c:pt idx="877">
                  <c:v>0.97699999999999998</c:v>
                </c:pt>
                <c:pt idx="878">
                  <c:v>0.97799999999999998</c:v>
                </c:pt>
                <c:pt idx="879">
                  <c:v>0.97899999999999998</c:v>
                </c:pt>
                <c:pt idx="880">
                  <c:v>0.98</c:v>
                </c:pt>
                <c:pt idx="881">
                  <c:v>0.98099999999999998</c:v>
                </c:pt>
                <c:pt idx="882">
                  <c:v>0.98199999999999998</c:v>
                </c:pt>
                <c:pt idx="883">
                  <c:v>0.98299999999999998</c:v>
                </c:pt>
                <c:pt idx="884">
                  <c:v>0.98399999999999999</c:v>
                </c:pt>
                <c:pt idx="885">
                  <c:v>0.98499999999999999</c:v>
                </c:pt>
                <c:pt idx="886">
                  <c:v>0.98599999999999999</c:v>
                </c:pt>
                <c:pt idx="887">
                  <c:v>0.98699999999999999</c:v>
                </c:pt>
                <c:pt idx="888">
                  <c:v>0.98799999999999999</c:v>
                </c:pt>
                <c:pt idx="889">
                  <c:v>0.98899999999999999</c:v>
                </c:pt>
                <c:pt idx="890">
                  <c:v>0.99</c:v>
                </c:pt>
                <c:pt idx="891">
                  <c:v>0.99099999999999999</c:v>
                </c:pt>
                <c:pt idx="892">
                  <c:v>0.99199999999999999</c:v>
                </c:pt>
                <c:pt idx="893">
                  <c:v>0.99299999999999999</c:v>
                </c:pt>
                <c:pt idx="894">
                  <c:v>0.99399999999999999</c:v>
                </c:pt>
                <c:pt idx="895">
                  <c:v>0.995</c:v>
                </c:pt>
                <c:pt idx="896">
                  <c:v>0.996</c:v>
                </c:pt>
                <c:pt idx="897">
                  <c:v>0.997</c:v>
                </c:pt>
                <c:pt idx="898">
                  <c:v>0.998</c:v>
                </c:pt>
                <c:pt idx="899">
                  <c:v>0.999</c:v>
                </c:pt>
                <c:pt idx="900">
                  <c:v>1</c:v>
                </c:pt>
              </c:numCache>
            </c:numRef>
          </c:xVal>
          <c:yVal>
            <c:numRef>
              <c:f>Sheet1!$E$2:$E$902</c:f>
              <c:numCache>
                <c:formatCode>General</c:formatCode>
                <c:ptCount val="901"/>
                <c:pt idx="0">
                  <c:v>-2.4136999999999999E-2</c:v>
                </c:pt>
                <c:pt idx="1">
                  <c:v>-2.4875499999999998E-2</c:v>
                </c:pt>
                <c:pt idx="2">
                  <c:v>-2.5613899999999998E-2</c:v>
                </c:pt>
                <c:pt idx="3">
                  <c:v>-2.6352400000000002E-2</c:v>
                </c:pt>
                <c:pt idx="4">
                  <c:v>-2.7090900000000001E-2</c:v>
                </c:pt>
                <c:pt idx="5">
                  <c:v>-2.7829400000000001E-2</c:v>
                </c:pt>
                <c:pt idx="6">
                  <c:v>-2.85679E-2</c:v>
                </c:pt>
                <c:pt idx="7">
                  <c:v>-2.93064E-2</c:v>
                </c:pt>
                <c:pt idx="8">
                  <c:v>-3.0044899999999999E-2</c:v>
                </c:pt>
                <c:pt idx="9">
                  <c:v>-3.07833E-2</c:v>
                </c:pt>
                <c:pt idx="10">
                  <c:v>-3.1521800000000003E-2</c:v>
                </c:pt>
                <c:pt idx="11">
                  <c:v>-3.2260299999999999E-2</c:v>
                </c:pt>
                <c:pt idx="12">
                  <c:v>-3.2998800000000002E-2</c:v>
                </c:pt>
                <c:pt idx="13">
                  <c:v>-3.3737299999999998E-2</c:v>
                </c:pt>
                <c:pt idx="14">
                  <c:v>-3.4475800000000001E-2</c:v>
                </c:pt>
                <c:pt idx="15">
                  <c:v>-3.0558999999999999E-2</c:v>
                </c:pt>
                <c:pt idx="16">
                  <c:v>-2.6331899999999998E-2</c:v>
                </c:pt>
                <c:pt idx="17">
                  <c:v>-2.2104800000000001E-2</c:v>
                </c:pt>
                <c:pt idx="18">
                  <c:v>-1.78777E-2</c:v>
                </c:pt>
                <c:pt idx="19">
                  <c:v>-1.3650600000000001E-2</c:v>
                </c:pt>
                <c:pt idx="20">
                  <c:v>-9.4234599999999998E-3</c:v>
                </c:pt>
                <c:pt idx="21">
                  <c:v>-5.1963499999999998E-3</c:v>
                </c:pt>
                <c:pt idx="22">
                  <c:v>-9.6922499999999999E-4</c:v>
                </c:pt>
                <c:pt idx="23">
                  <c:v>3.2578899999999998E-3</c:v>
                </c:pt>
                <c:pt idx="24">
                  <c:v>7.4849799999999996E-3</c:v>
                </c:pt>
                <c:pt idx="25">
                  <c:v>1.17121E-2</c:v>
                </c:pt>
                <c:pt idx="26">
                  <c:v>1.5939200000000001E-2</c:v>
                </c:pt>
                <c:pt idx="27">
                  <c:v>2.0166300000000002E-2</c:v>
                </c:pt>
                <c:pt idx="28">
                  <c:v>2.4393499999999999E-2</c:v>
                </c:pt>
                <c:pt idx="29">
                  <c:v>3.1709000000000001E-2</c:v>
                </c:pt>
                <c:pt idx="30">
                  <c:v>3.9465899999999998E-2</c:v>
                </c:pt>
                <c:pt idx="31">
                  <c:v>4.7222800000000002E-2</c:v>
                </c:pt>
                <c:pt idx="32">
                  <c:v>5.4979699999999999E-2</c:v>
                </c:pt>
                <c:pt idx="33">
                  <c:v>6.2736500000000001E-2</c:v>
                </c:pt>
                <c:pt idx="34">
                  <c:v>7.0493399999999998E-2</c:v>
                </c:pt>
                <c:pt idx="35">
                  <c:v>7.8250299999999995E-2</c:v>
                </c:pt>
                <c:pt idx="36">
                  <c:v>8.6007200000000006E-2</c:v>
                </c:pt>
                <c:pt idx="37">
                  <c:v>9.3763899999999997E-2</c:v>
                </c:pt>
                <c:pt idx="38">
                  <c:v>0.101521</c:v>
                </c:pt>
                <c:pt idx="39">
                  <c:v>0.109278</c:v>
                </c:pt>
                <c:pt idx="40">
                  <c:v>0.117035</c:v>
                </c:pt>
                <c:pt idx="41">
                  <c:v>0.124791</c:v>
                </c:pt>
                <c:pt idx="42">
                  <c:v>0.132548</c:v>
                </c:pt>
                <c:pt idx="43">
                  <c:v>0.13946</c:v>
                </c:pt>
                <c:pt idx="44">
                  <c:v>0.146176</c:v>
                </c:pt>
                <c:pt idx="45">
                  <c:v>0.152893</c:v>
                </c:pt>
                <c:pt idx="46">
                  <c:v>0.159609</c:v>
                </c:pt>
                <c:pt idx="47">
                  <c:v>0.166326</c:v>
                </c:pt>
                <c:pt idx="48">
                  <c:v>0.173042</c:v>
                </c:pt>
                <c:pt idx="49">
                  <c:v>0.179758</c:v>
                </c:pt>
                <c:pt idx="50">
                  <c:v>0.186475</c:v>
                </c:pt>
                <c:pt idx="51">
                  <c:v>0.193191</c:v>
                </c:pt>
                <c:pt idx="52">
                  <c:v>0.199908</c:v>
                </c:pt>
                <c:pt idx="53">
                  <c:v>0.206624</c:v>
                </c:pt>
                <c:pt idx="54">
                  <c:v>0.213341</c:v>
                </c:pt>
                <c:pt idx="55">
                  <c:v>0.220057</c:v>
                </c:pt>
                <c:pt idx="56">
                  <c:v>0.226774</c:v>
                </c:pt>
                <c:pt idx="57">
                  <c:v>0.23324900000000001</c:v>
                </c:pt>
                <c:pt idx="58">
                  <c:v>0.239644</c:v>
                </c:pt>
                <c:pt idx="59">
                  <c:v>0.24603900000000001</c:v>
                </c:pt>
                <c:pt idx="60">
                  <c:v>0.25243399999999999</c:v>
                </c:pt>
                <c:pt idx="61">
                  <c:v>0.25883</c:v>
                </c:pt>
                <c:pt idx="62">
                  <c:v>0.26522499999999999</c:v>
                </c:pt>
                <c:pt idx="63">
                  <c:v>0.27161999999999997</c:v>
                </c:pt>
                <c:pt idx="64">
                  <c:v>0.27801500000000001</c:v>
                </c:pt>
                <c:pt idx="65">
                  <c:v>0.28441</c:v>
                </c:pt>
                <c:pt idx="66">
                  <c:v>0.29080499999999998</c:v>
                </c:pt>
                <c:pt idx="67">
                  <c:v>0.29720000000000002</c:v>
                </c:pt>
                <c:pt idx="68">
                  <c:v>0.303595</c:v>
                </c:pt>
                <c:pt idx="69">
                  <c:v>0.30999100000000002</c:v>
                </c:pt>
                <c:pt idx="70">
                  <c:v>0.316386</c:v>
                </c:pt>
                <c:pt idx="71">
                  <c:v>0.32242599999999999</c:v>
                </c:pt>
                <c:pt idx="72">
                  <c:v>0.32830500000000001</c:v>
                </c:pt>
                <c:pt idx="73">
                  <c:v>0.33418399999999998</c:v>
                </c:pt>
                <c:pt idx="74">
                  <c:v>0.340063</c:v>
                </c:pt>
                <c:pt idx="75">
                  <c:v>0.34594200000000003</c:v>
                </c:pt>
                <c:pt idx="76">
                  <c:v>0.35182099999999999</c:v>
                </c:pt>
                <c:pt idx="77">
                  <c:v>0.35770000000000002</c:v>
                </c:pt>
                <c:pt idx="78">
                  <c:v>0.36357899999999999</c:v>
                </c:pt>
                <c:pt idx="79">
                  <c:v>0.36945800000000001</c:v>
                </c:pt>
                <c:pt idx="80">
                  <c:v>0.37533699999999998</c:v>
                </c:pt>
                <c:pt idx="81">
                  <c:v>0.381216</c:v>
                </c:pt>
                <c:pt idx="82">
                  <c:v>0.38709500000000002</c:v>
                </c:pt>
                <c:pt idx="83">
                  <c:v>0.39297399999999999</c:v>
                </c:pt>
                <c:pt idx="84">
                  <c:v>0.39885300000000001</c:v>
                </c:pt>
                <c:pt idx="85">
                  <c:v>0.40412599999999999</c:v>
                </c:pt>
                <c:pt idx="86">
                  <c:v>0.40903600000000001</c:v>
                </c:pt>
                <c:pt idx="87">
                  <c:v>0.41394500000000001</c:v>
                </c:pt>
                <c:pt idx="88">
                  <c:v>0.41885499999999998</c:v>
                </c:pt>
                <c:pt idx="89">
                  <c:v>0.42376399999999997</c:v>
                </c:pt>
                <c:pt idx="90">
                  <c:v>0.42867300000000003</c:v>
                </c:pt>
                <c:pt idx="91">
                  <c:v>0.433583</c:v>
                </c:pt>
                <c:pt idx="92">
                  <c:v>0.43849199999999999</c:v>
                </c:pt>
                <c:pt idx="93">
                  <c:v>0.44340200000000002</c:v>
                </c:pt>
                <c:pt idx="94">
                  <c:v>0.44831100000000002</c:v>
                </c:pt>
                <c:pt idx="95">
                  <c:v>0.45322099999999998</c:v>
                </c:pt>
                <c:pt idx="96">
                  <c:v>0.45812999999999998</c:v>
                </c:pt>
                <c:pt idx="97">
                  <c:v>0.46304000000000001</c:v>
                </c:pt>
                <c:pt idx="98">
                  <c:v>0.467949</c:v>
                </c:pt>
                <c:pt idx="99">
                  <c:v>0.47252100000000002</c:v>
                </c:pt>
                <c:pt idx="100">
                  <c:v>0.476831</c:v>
                </c:pt>
                <c:pt idx="101">
                  <c:v>0.48114099999999999</c:v>
                </c:pt>
                <c:pt idx="102">
                  <c:v>0.48544999999999999</c:v>
                </c:pt>
                <c:pt idx="103">
                  <c:v>0.48975999999999997</c:v>
                </c:pt>
                <c:pt idx="104">
                  <c:v>0.49407000000000001</c:v>
                </c:pt>
                <c:pt idx="105">
                  <c:v>0.49837900000000002</c:v>
                </c:pt>
                <c:pt idx="106">
                  <c:v>0.50268900000000005</c:v>
                </c:pt>
                <c:pt idx="107">
                  <c:v>0.50699899999999998</c:v>
                </c:pt>
                <c:pt idx="108">
                  <c:v>0.51130799999999998</c:v>
                </c:pt>
                <c:pt idx="109">
                  <c:v>0.51561800000000002</c:v>
                </c:pt>
                <c:pt idx="110">
                  <c:v>0.51992799999999995</c:v>
                </c:pt>
                <c:pt idx="111">
                  <c:v>0.52423699999999995</c:v>
                </c:pt>
                <c:pt idx="112">
                  <c:v>0.52854699999999999</c:v>
                </c:pt>
                <c:pt idx="113">
                  <c:v>0.53241499999999997</c:v>
                </c:pt>
                <c:pt idx="114">
                  <c:v>0.53584100000000001</c:v>
                </c:pt>
                <c:pt idx="115">
                  <c:v>0.53926700000000005</c:v>
                </c:pt>
                <c:pt idx="116">
                  <c:v>0.54269299999999998</c:v>
                </c:pt>
                <c:pt idx="117">
                  <c:v>0.54611799999999999</c:v>
                </c:pt>
                <c:pt idx="118">
                  <c:v>0.54954400000000003</c:v>
                </c:pt>
                <c:pt idx="119">
                  <c:v>0.55296999999999996</c:v>
                </c:pt>
                <c:pt idx="120">
                  <c:v>0.556396</c:v>
                </c:pt>
                <c:pt idx="121">
                  <c:v>0.55982200000000004</c:v>
                </c:pt>
                <c:pt idx="122">
                  <c:v>0.56324799999999997</c:v>
                </c:pt>
                <c:pt idx="123">
                  <c:v>0.56667400000000001</c:v>
                </c:pt>
                <c:pt idx="124">
                  <c:v>0.57010000000000005</c:v>
                </c:pt>
                <c:pt idx="125">
                  <c:v>0.57352599999999998</c:v>
                </c:pt>
                <c:pt idx="126">
                  <c:v>0.57695099999999999</c:v>
                </c:pt>
                <c:pt idx="127">
                  <c:v>0.58021999999999996</c:v>
                </c:pt>
                <c:pt idx="128">
                  <c:v>0.58328800000000003</c:v>
                </c:pt>
                <c:pt idx="129">
                  <c:v>0.58635499999999996</c:v>
                </c:pt>
                <c:pt idx="130">
                  <c:v>0.589422</c:v>
                </c:pt>
                <c:pt idx="131">
                  <c:v>0.59248900000000004</c:v>
                </c:pt>
                <c:pt idx="132">
                  <c:v>0.59555599999999997</c:v>
                </c:pt>
                <c:pt idx="133">
                  <c:v>0.59862300000000002</c:v>
                </c:pt>
                <c:pt idx="134">
                  <c:v>0.60168999999999995</c:v>
                </c:pt>
                <c:pt idx="135">
                  <c:v>0.60475699999999999</c:v>
                </c:pt>
                <c:pt idx="136">
                  <c:v>0.60782499999999995</c:v>
                </c:pt>
                <c:pt idx="137">
                  <c:v>0.61089199999999999</c:v>
                </c:pt>
                <c:pt idx="138">
                  <c:v>0.61395900000000003</c:v>
                </c:pt>
                <c:pt idx="139">
                  <c:v>0.61702599999999996</c:v>
                </c:pt>
                <c:pt idx="140">
                  <c:v>0.62009300000000001</c:v>
                </c:pt>
                <c:pt idx="141">
                  <c:v>0.62305699999999997</c:v>
                </c:pt>
                <c:pt idx="142">
                  <c:v>0.62584700000000004</c:v>
                </c:pt>
                <c:pt idx="143">
                  <c:v>0.62863800000000003</c:v>
                </c:pt>
                <c:pt idx="144">
                  <c:v>0.63142900000000002</c:v>
                </c:pt>
                <c:pt idx="145">
                  <c:v>0.63422000000000001</c:v>
                </c:pt>
                <c:pt idx="146">
                  <c:v>0.63700999999999997</c:v>
                </c:pt>
                <c:pt idx="147">
                  <c:v>0.63980099999999995</c:v>
                </c:pt>
                <c:pt idx="148">
                  <c:v>0.64259200000000005</c:v>
                </c:pt>
                <c:pt idx="149">
                  <c:v>0.64538300000000004</c:v>
                </c:pt>
                <c:pt idx="150">
                  <c:v>0.648173</c:v>
                </c:pt>
                <c:pt idx="151">
                  <c:v>0.65096399999999999</c:v>
                </c:pt>
                <c:pt idx="152">
                  <c:v>0.65375499999999998</c:v>
                </c:pt>
                <c:pt idx="153">
                  <c:v>0.65654599999999996</c:v>
                </c:pt>
                <c:pt idx="154">
                  <c:v>0.65933600000000003</c:v>
                </c:pt>
                <c:pt idx="155">
                  <c:v>0.66198999999999997</c:v>
                </c:pt>
                <c:pt idx="156">
                  <c:v>0.66434400000000005</c:v>
                </c:pt>
                <c:pt idx="157">
                  <c:v>0.66669699999999998</c:v>
                </c:pt>
                <c:pt idx="158">
                  <c:v>0.66905000000000003</c:v>
                </c:pt>
                <c:pt idx="159">
                  <c:v>0.67140299999999997</c:v>
                </c:pt>
                <c:pt idx="160">
                  <c:v>0.67375700000000005</c:v>
                </c:pt>
                <c:pt idx="161">
                  <c:v>0.67610999999999999</c:v>
                </c:pt>
                <c:pt idx="162">
                  <c:v>0.67846300000000004</c:v>
                </c:pt>
                <c:pt idx="163">
                  <c:v>0.68081599999999998</c:v>
                </c:pt>
                <c:pt idx="164">
                  <c:v>0.68317000000000005</c:v>
                </c:pt>
                <c:pt idx="165">
                  <c:v>0.68552299999999999</c:v>
                </c:pt>
                <c:pt idx="166">
                  <c:v>0.68787600000000004</c:v>
                </c:pt>
                <c:pt idx="167">
                  <c:v>0.69022899999999998</c:v>
                </c:pt>
                <c:pt idx="168">
                  <c:v>0.69258299999999995</c:v>
                </c:pt>
                <c:pt idx="169">
                  <c:v>0.69487100000000002</c:v>
                </c:pt>
                <c:pt idx="170">
                  <c:v>0.696963</c:v>
                </c:pt>
                <c:pt idx="171">
                  <c:v>0.69905499999999998</c:v>
                </c:pt>
                <c:pt idx="172">
                  <c:v>0.70114699999999996</c:v>
                </c:pt>
                <c:pt idx="173">
                  <c:v>0.70323899999999995</c:v>
                </c:pt>
                <c:pt idx="174">
                  <c:v>0.70533100000000004</c:v>
                </c:pt>
                <c:pt idx="175">
                  <c:v>0.70742300000000002</c:v>
                </c:pt>
                <c:pt idx="176">
                  <c:v>0.70951500000000001</c:v>
                </c:pt>
                <c:pt idx="177">
                  <c:v>0.71160699999999999</c:v>
                </c:pt>
                <c:pt idx="178">
                  <c:v>0.71369899999999997</c:v>
                </c:pt>
                <c:pt idx="179">
                  <c:v>0.71579099999999996</c:v>
                </c:pt>
                <c:pt idx="180">
                  <c:v>0.71788300000000005</c:v>
                </c:pt>
                <c:pt idx="181">
                  <c:v>0.71997500000000003</c:v>
                </c:pt>
                <c:pt idx="182">
                  <c:v>0.72206700000000001</c:v>
                </c:pt>
                <c:pt idx="183">
                  <c:v>0.72408700000000004</c:v>
                </c:pt>
                <c:pt idx="184">
                  <c:v>0.72579199999999999</c:v>
                </c:pt>
                <c:pt idx="185">
                  <c:v>0.72749799999999998</c:v>
                </c:pt>
                <c:pt idx="186">
                  <c:v>0.72920399999999996</c:v>
                </c:pt>
                <c:pt idx="187">
                  <c:v>0.73090999999999995</c:v>
                </c:pt>
                <c:pt idx="188">
                  <c:v>0.73261500000000002</c:v>
                </c:pt>
                <c:pt idx="189">
                  <c:v>0.734321</c:v>
                </c:pt>
                <c:pt idx="190">
                  <c:v>0.73602699999999999</c:v>
                </c:pt>
                <c:pt idx="191">
                  <c:v>0.73773299999999997</c:v>
                </c:pt>
                <c:pt idx="192">
                  <c:v>0.73943800000000004</c:v>
                </c:pt>
                <c:pt idx="193">
                  <c:v>0.74114400000000002</c:v>
                </c:pt>
                <c:pt idx="194">
                  <c:v>0.74285000000000001</c:v>
                </c:pt>
                <c:pt idx="195">
                  <c:v>0.74455499999999997</c:v>
                </c:pt>
                <c:pt idx="196">
                  <c:v>0.74626099999999995</c:v>
                </c:pt>
                <c:pt idx="197">
                  <c:v>0.74795299999999998</c:v>
                </c:pt>
                <c:pt idx="198">
                  <c:v>0.74954699999999996</c:v>
                </c:pt>
                <c:pt idx="199">
                  <c:v>0.75114099999999995</c:v>
                </c:pt>
                <c:pt idx="200">
                  <c:v>0.75273500000000004</c:v>
                </c:pt>
                <c:pt idx="201">
                  <c:v>0.754328</c:v>
                </c:pt>
                <c:pt idx="202">
                  <c:v>0.75592199999999998</c:v>
                </c:pt>
                <c:pt idx="203">
                  <c:v>0.75751599999999997</c:v>
                </c:pt>
                <c:pt idx="204">
                  <c:v>0.75910999999999995</c:v>
                </c:pt>
                <c:pt idx="205">
                  <c:v>0.76070400000000005</c:v>
                </c:pt>
                <c:pt idx="206">
                  <c:v>0.76229800000000003</c:v>
                </c:pt>
                <c:pt idx="207">
                  <c:v>0.76389200000000002</c:v>
                </c:pt>
                <c:pt idx="208">
                  <c:v>0.76548499999999997</c:v>
                </c:pt>
                <c:pt idx="209">
                  <c:v>0.76707899999999996</c:v>
                </c:pt>
                <c:pt idx="210">
                  <c:v>0.76867300000000005</c:v>
                </c:pt>
                <c:pt idx="211">
                  <c:v>0.770258</c:v>
                </c:pt>
                <c:pt idx="212">
                  <c:v>0.77170300000000003</c:v>
                </c:pt>
                <c:pt idx="213">
                  <c:v>0.77314899999999998</c:v>
                </c:pt>
                <c:pt idx="214">
                  <c:v>0.77459500000000003</c:v>
                </c:pt>
                <c:pt idx="215">
                  <c:v>0.77603999999999995</c:v>
                </c:pt>
                <c:pt idx="216">
                  <c:v>0.77748600000000001</c:v>
                </c:pt>
                <c:pt idx="217">
                  <c:v>0.77893100000000004</c:v>
                </c:pt>
                <c:pt idx="218">
                  <c:v>0.78037699999999999</c:v>
                </c:pt>
                <c:pt idx="219">
                  <c:v>0.78182300000000005</c:v>
                </c:pt>
                <c:pt idx="220">
                  <c:v>0.78326799999999996</c:v>
                </c:pt>
                <c:pt idx="221">
                  <c:v>0.78471400000000002</c:v>
                </c:pt>
                <c:pt idx="222">
                  <c:v>0.78615900000000005</c:v>
                </c:pt>
                <c:pt idx="223">
                  <c:v>0.787605</c:v>
                </c:pt>
                <c:pt idx="224">
                  <c:v>0.78905099999999995</c:v>
                </c:pt>
                <c:pt idx="225">
                  <c:v>0.79049599999999998</c:v>
                </c:pt>
                <c:pt idx="226">
                  <c:v>0.79172699999999996</c:v>
                </c:pt>
                <c:pt idx="227">
                  <c:v>0.79295800000000005</c:v>
                </c:pt>
                <c:pt idx="228">
                  <c:v>0.79418900000000003</c:v>
                </c:pt>
                <c:pt idx="229">
                  <c:v>0.79542000000000002</c:v>
                </c:pt>
                <c:pt idx="230">
                  <c:v>0.796651</c:v>
                </c:pt>
                <c:pt idx="231">
                  <c:v>0.79788199999999998</c:v>
                </c:pt>
                <c:pt idx="232">
                  <c:v>0.79911299999999996</c:v>
                </c:pt>
                <c:pt idx="233">
                  <c:v>0.80034400000000006</c:v>
                </c:pt>
                <c:pt idx="234">
                  <c:v>0.80157500000000004</c:v>
                </c:pt>
                <c:pt idx="235">
                  <c:v>0.80280499999999999</c:v>
                </c:pt>
                <c:pt idx="236">
                  <c:v>0.80403599999999997</c:v>
                </c:pt>
                <c:pt idx="237">
                  <c:v>0.80526699999999996</c:v>
                </c:pt>
                <c:pt idx="238">
                  <c:v>0.80649800000000005</c:v>
                </c:pt>
                <c:pt idx="239">
                  <c:v>0.80772900000000003</c:v>
                </c:pt>
                <c:pt idx="240">
                  <c:v>0.80884400000000001</c:v>
                </c:pt>
                <c:pt idx="241">
                  <c:v>0.80995200000000001</c:v>
                </c:pt>
                <c:pt idx="242">
                  <c:v>0.81106</c:v>
                </c:pt>
                <c:pt idx="243">
                  <c:v>0.81216699999999997</c:v>
                </c:pt>
                <c:pt idx="244">
                  <c:v>0.81327499999999997</c:v>
                </c:pt>
                <c:pt idx="245">
                  <c:v>0.81438200000000005</c:v>
                </c:pt>
                <c:pt idx="246">
                  <c:v>0.81549000000000005</c:v>
                </c:pt>
                <c:pt idx="247">
                  <c:v>0.81659800000000005</c:v>
                </c:pt>
                <c:pt idx="248">
                  <c:v>0.81770500000000002</c:v>
                </c:pt>
                <c:pt idx="249">
                  <c:v>0.81881300000000001</c:v>
                </c:pt>
                <c:pt idx="250">
                  <c:v>0.81992100000000001</c:v>
                </c:pt>
                <c:pt idx="251">
                  <c:v>0.82102799999999998</c:v>
                </c:pt>
                <c:pt idx="252">
                  <c:v>0.82213599999999998</c:v>
                </c:pt>
                <c:pt idx="253">
                  <c:v>0.82324299999999995</c:v>
                </c:pt>
                <c:pt idx="254">
                  <c:v>0.824272</c:v>
                </c:pt>
                <c:pt idx="255">
                  <c:v>0.82528999999999997</c:v>
                </c:pt>
                <c:pt idx="256">
                  <c:v>0.82630700000000001</c:v>
                </c:pt>
                <c:pt idx="257">
                  <c:v>0.82732499999999998</c:v>
                </c:pt>
                <c:pt idx="258">
                  <c:v>0.82834300000000005</c:v>
                </c:pt>
                <c:pt idx="259">
                  <c:v>0.82935999999999999</c:v>
                </c:pt>
                <c:pt idx="260">
                  <c:v>0.83037799999999995</c:v>
                </c:pt>
                <c:pt idx="261">
                  <c:v>0.83139600000000002</c:v>
                </c:pt>
                <c:pt idx="262">
                  <c:v>0.83241299999999996</c:v>
                </c:pt>
                <c:pt idx="263">
                  <c:v>0.83343100000000003</c:v>
                </c:pt>
                <c:pt idx="264">
                  <c:v>0.83444799999999997</c:v>
                </c:pt>
                <c:pt idx="265">
                  <c:v>0.83546600000000004</c:v>
                </c:pt>
                <c:pt idx="266">
                  <c:v>0.83648400000000001</c:v>
                </c:pt>
                <c:pt idx="267">
                  <c:v>0.83750100000000005</c:v>
                </c:pt>
                <c:pt idx="268">
                  <c:v>0.83842499999999998</c:v>
                </c:pt>
                <c:pt idx="269">
                  <c:v>0.83932700000000005</c:v>
                </c:pt>
                <c:pt idx="270">
                  <c:v>0.840229</c:v>
                </c:pt>
                <c:pt idx="271">
                  <c:v>0.84113099999999996</c:v>
                </c:pt>
                <c:pt idx="272">
                  <c:v>0.84203300000000003</c:v>
                </c:pt>
                <c:pt idx="273">
                  <c:v>0.84293499999999999</c:v>
                </c:pt>
                <c:pt idx="274">
                  <c:v>0.84383699999999995</c:v>
                </c:pt>
                <c:pt idx="275">
                  <c:v>0.84473900000000002</c:v>
                </c:pt>
                <c:pt idx="276">
                  <c:v>0.84564099999999998</c:v>
                </c:pt>
                <c:pt idx="277">
                  <c:v>0.84654300000000005</c:v>
                </c:pt>
                <c:pt idx="278">
                  <c:v>0.847445</c:v>
                </c:pt>
                <c:pt idx="279">
                  <c:v>0.84834699999999996</c:v>
                </c:pt>
                <c:pt idx="280">
                  <c:v>0.84924900000000003</c:v>
                </c:pt>
                <c:pt idx="281">
                  <c:v>0.85015099999999999</c:v>
                </c:pt>
                <c:pt idx="282">
                  <c:v>0.85097500000000004</c:v>
                </c:pt>
                <c:pt idx="283">
                  <c:v>0.85177199999999997</c:v>
                </c:pt>
                <c:pt idx="284">
                  <c:v>0.85257000000000005</c:v>
                </c:pt>
                <c:pt idx="285">
                  <c:v>0.85336800000000002</c:v>
                </c:pt>
                <c:pt idx="286">
                  <c:v>0.85416499999999995</c:v>
                </c:pt>
                <c:pt idx="287">
                  <c:v>0.85496300000000003</c:v>
                </c:pt>
                <c:pt idx="288">
                  <c:v>0.85575999999999997</c:v>
                </c:pt>
                <c:pt idx="289">
                  <c:v>0.85655800000000004</c:v>
                </c:pt>
                <c:pt idx="290">
                  <c:v>0.85735499999999998</c:v>
                </c:pt>
                <c:pt idx="291">
                  <c:v>0.85815300000000005</c:v>
                </c:pt>
                <c:pt idx="292">
                  <c:v>0.85894999999999999</c:v>
                </c:pt>
                <c:pt idx="293">
                  <c:v>0.85974799999999996</c:v>
                </c:pt>
                <c:pt idx="294">
                  <c:v>0.860545</c:v>
                </c:pt>
                <c:pt idx="295">
                  <c:v>0.86134299999999997</c:v>
                </c:pt>
                <c:pt idx="296">
                  <c:v>0.86210799999999999</c:v>
                </c:pt>
                <c:pt idx="297">
                  <c:v>0.86285900000000004</c:v>
                </c:pt>
                <c:pt idx="298">
                  <c:v>0.86360999999999999</c:v>
                </c:pt>
                <c:pt idx="299">
                  <c:v>0.86436100000000005</c:v>
                </c:pt>
                <c:pt idx="300">
                  <c:v>0.86511199999999999</c:v>
                </c:pt>
                <c:pt idx="301">
                  <c:v>0.86586300000000005</c:v>
                </c:pt>
                <c:pt idx="302">
                  <c:v>0.866614</c:v>
                </c:pt>
                <c:pt idx="303">
                  <c:v>0.86736500000000005</c:v>
                </c:pt>
                <c:pt idx="304">
                  <c:v>0.868116</c:v>
                </c:pt>
                <c:pt idx="305">
                  <c:v>0.86886699999999994</c:v>
                </c:pt>
                <c:pt idx="306">
                  <c:v>0.869618</c:v>
                </c:pt>
                <c:pt idx="307">
                  <c:v>0.87036899999999995</c:v>
                </c:pt>
                <c:pt idx="308">
                  <c:v>0.87112000000000001</c:v>
                </c:pt>
                <c:pt idx="309">
                  <c:v>0.87187099999999995</c:v>
                </c:pt>
                <c:pt idx="310">
                  <c:v>0.87257399999999996</c:v>
                </c:pt>
                <c:pt idx="311">
                  <c:v>0.87324800000000002</c:v>
                </c:pt>
                <c:pt idx="312">
                  <c:v>0.87392099999999995</c:v>
                </c:pt>
                <c:pt idx="313">
                  <c:v>0.87459500000000001</c:v>
                </c:pt>
                <c:pt idx="314">
                  <c:v>0.87526800000000005</c:v>
                </c:pt>
                <c:pt idx="315">
                  <c:v>0.875942</c:v>
                </c:pt>
                <c:pt idx="316">
                  <c:v>0.87661500000000003</c:v>
                </c:pt>
                <c:pt idx="317">
                  <c:v>0.87728899999999999</c:v>
                </c:pt>
                <c:pt idx="318">
                  <c:v>0.87796200000000002</c:v>
                </c:pt>
                <c:pt idx="319">
                  <c:v>0.87863599999999997</c:v>
                </c:pt>
                <c:pt idx="320">
                  <c:v>0.87930900000000001</c:v>
                </c:pt>
                <c:pt idx="321">
                  <c:v>0.87998299999999996</c:v>
                </c:pt>
                <c:pt idx="322">
                  <c:v>0.88065599999999999</c:v>
                </c:pt>
                <c:pt idx="323">
                  <c:v>0.88132999999999995</c:v>
                </c:pt>
                <c:pt idx="324">
                  <c:v>0.88196600000000003</c:v>
                </c:pt>
                <c:pt idx="325">
                  <c:v>0.88257099999999999</c:v>
                </c:pt>
                <c:pt idx="326">
                  <c:v>0.88317699999999999</c:v>
                </c:pt>
                <c:pt idx="327">
                  <c:v>0.88378299999999999</c:v>
                </c:pt>
                <c:pt idx="328">
                  <c:v>0.88438899999999998</c:v>
                </c:pt>
                <c:pt idx="329">
                  <c:v>0.88499499999999998</c:v>
                </c:pt>
                <c:pt idx="330">
                  <c:v>0.88560099999999997</c:v>
                </c:pt>
                <c:pt idx="331">
                  <c:v>0.88620699999999997</c:v>
                </c:pt>
                <c:pt idx="332">
                  <c:v>0.88681299999999996</c:v>
                </c:pt>
                <c:pt idx="333">
                  <c:v>0.88741899999999996</c:v>
                </c:pt>
                <c:pt idx="334">
                  <c:v>0.88802499999999995</c:v>
                </c:pt>
                <c:pt idx="335">
                  <c:v>0.88863099999999995</c:v>
                </c:pt>
                <c:pt idx="336">
                  <c:v>0.88923700000000006</c:v>
                </c:pt>
                <c:pt idx="337">
                  <c:v>0.88984300000000005</c:v>
                </c:pt>
                <c:pt idx="338">
                  <c:v>0.89042699999999997</c:v>
                </c:pt>
                <c:pt idx="339">
                  <c:v>0.89098999999999995</c:v>
                </c:pt>
                <c:pt idx="340">
                  <c:v>0.89155300000000004</c:v>
                </c:pt>
                <c:pt idx="341">
                  <c:v>0.89211700000000005</c:v>
                </c:pt>
                <c:pt idx="342">
                  <c:v>0.89268000000000003</c:v>
                </c:pt>
                <c:pt idx="343">
                  <c:v>0.89324300000000001</c:v>
                </c:pt>
                <c:pt idx="344">
                  <c:v>0.89380599999999999</c:v>
                </c:pt>
                <c:pt idx="345">
                  <c:v>0.89436899999999997</c:v>
                </c:pt>
                <c:pt idx="346">
                  <c:v>0.89493199999999995</c:v>
                </c:pt>
                <c:pt idx="347">
                  <c:v>0.89549500000000004</c:v>
                </c:pt>
                <c:pt idx="348">
                  <c:v>0.89605900000000005</c:v>
                </c:pt>
                <c:pt idx="349">
                  <c:v>0.89662200000000003</c:v>
                </c:pt>
                <c:pt idx="350">
                  <c:v>0.89718500000000001</c:v>
                </c:pt>
                <c:pt idx="351">
                  <c:v>0.89774799999999999</c:v>
                </c:pt>
                <c:pt idx="352">
                  <c:v>0.89829400000000004</c:v>
                </c:pt>
                <c:pt idx="353">
                  <c:v>0.89881699999999998</c:v>
                </c:pt>
                <c:pt idx="354">
                  <c:v>0.89934000000000003</c:v>
                </c:pt>
                <c:pt idx="355">
                  <c:v>0.899864</c:v>
                </c:pt>
                <c:pt idx="356">
                  <c:v>0.90038700000000005</c:v>
                </c:pt>
                <c:pt idx="357">
                  <c:v>0.90090999999999999</c:v>
                </c:pt>
                <c:pt idx="358">
                  <c:v>0.90143399999999996</c:v>
                </c:pt>
                <c:pt idx="359">
                  <c:v>0.90195700000000001</c:v>
                </c:pt>
                <c:pt idx="360">
                  <c:v>0.90247999999999995</c:v>
                </c:pt>
                <c:pt idx="361">
                  <c:v>0.90300400000000003</c:v>
                </c:pt>
                <c:pt idx="362">
                  <c:v>0.90352699999999997</c:v>
                </c:pt>
                <c:pt idx="363">
                  <c:v>0.90405000000000002</c:v>
                </c:pt>
                <c:pt idx="364">
                  <c:v>0.90457399999999999</c:v>
                </c:pt>
                <c:pt idx="365">
                  <c:v>0.90509700000000004</c:v>
                </c:pt>
                <c:pt idx="366">
                  <c:v>0.90559900000000004</c:v>
                </c:pt>
                <c:pt idx="367">
                  <c:v>0.90606600000000004</c:v>
                </c:pt>
                <c:pt idx="368">
                  <c:v>0.906532</c:v>
                </c:pt>
                <c:pt idx="369">
                  <c:v>0.906999</c:v>
                </c:pt>
                <c:pt idx="370">
                  <c:v>0.90746599999999999</c:v>
                </c:pt>
                <c:pt idx="371">
                  <c:v>0.90793199999999996</c:v>
                </c:pt>
                <c:pt idx="372">
                  <c:v>0.90839899999999996</c:v>
                </c:pt>
                <c:pt idx="373">
                  <c:v>0.90886599999999995</c:v>
                </c:pt>
                <c:pt idx="374">
                  <c:v>0.90933299999999995</c:v>
                </c:pt>
                <c:pt idx="375">
                  <c:v>0.90979900000000002</c:v>
                </c:pt>
                <c:pt idx="376">
                  <c:v>0.91026600000000002</c:v>
                </c:pt>
                <c:pt idx="377">
                  <c:v>0.91073300000000001</c:v>
                </c:pt>
                <c:pt idx="378">
                  <c:v>0.91119899999999998</c:v>
                </c:pt>
                <c:pt idx="379">
                  <c:v>0.91166599999999998</c:v>
                </c:pt>
                <c:pt idx="380">
                  <c:v>0.91212700000000002</c:v>
                </c:pt>
                <c:pt idx="381">
                  <c:v>0.91257500000000003</c:v>
                </c:pt>
                <c:pt idx="382">
                  <c:v>0.91302300000000003</c:v>
                </c:pt>
                <c:pt idx="383">
                  <c:v>0.91347</c:v>
                </c:pt>
                <c:pt idx="384">
                  <c:v>0.91391800000000001</c:v>
                </c:pt>
                <c:pt idx="385">
                  <c:v>0.91436600000000001</c:v>
                </c:pt>
                <c:pt idx="386">
                  <c:v>0.91481400000000002</c:v>
                </c:pt>
                <c:pt idx="387">
                  <c:v>0.91526200000000002</c:v>
                </c:pt>
                <c:pt idx="388">
                  <c:v>0.91571000000000002</c:v>
                </c:pt>
                <c:pt idx="389">
                  <c:v>0.91615800000000003</c:v>
                </c:pt>
                <c:pt idx="390">
                  <c:v>0.91660600000000003</c:v>
                </c:pt>
                <c:pt idx="391">
                  <c:v>0.91705300000000001</c:v>
                </c:pt>
                <c:pt idx="392">
                  <c:v>0.91750100000000001</c:v>
                </c:pt>
                <c:pt idx="393">
                  <c:v>0.91794900000000001</c:v>
                </c:pt>
                <c:pt idx="394">
                  <c:v>0.91838399999999998</c:v>
                </c:pt>
                <c:pt idx="395">
                  <c:v>0.91877799999999998</c:v>
                </c:pt>
                <c:pt idx="396">
                  <c:v>0.91917300000000002</c:v>
                </c:pt>
                <c:pt idx="397">
                  <c:v>0.91956800000000005</c:v>
                </c:pt>
                <c:pt idx="398">
                  <c:v>0.91996199999999995</c:v>
                </c:pt>
                <c:pt idx="399">
                  <c:v>0.92035699999999998</c:v>
                </c:pt>
                <c:pt idx="400">
                  <c:v>0.92075099999999999</c:v>
                </c:pt>
                <c:pt idx="401">
                  <c:v>0.92114600000000002</c:v>
                </c:pt>
                <c:pt idx="402">
                  <c:v>0.92154000000000003</c:v>
                </c:pt>
                <c:pt idx="403">
                  <c:v>0.92193499999999995</c:v>
                </c:pt>
                <c:pt idx="404">
                  <c:v>0.92232999999999998</c:v>
                </c:pt>
                <c:pt idx="405">
                  <c:v>0.92272399999999999</c:v>
                </c:pt>
                <c:pt idx="406">
                  <c:v>0.92311900000000002</c:v>
                </c:pt>
                <c:pt idx="407">
                  <c:v>0.92351300000000003</c:v>
                </c:pt>
                <c:pt idx="408">
                  <c:v>0.92390499999999998</c:v>
                </c:pt>
                <c:pt idx="409">
                  <c:v>0.92428500000000002</c:v>
                </c:pt>
                <c:pt idx="410">
                  <c:v>0.92466599999999999</c:v>
                </c:pt>
                <c:pt idx="411">
                  <c:v>0.92504600000000003</c:v>
                </c:pt>
                <c:pt idx="412">
                  <c:v>0.92542599999999997</c:v>
                </c:pt>
                <c:pt idx="413">
                  <c:v>0.92580600000000002</c:v>
                </c:pt>
                <c:pt idx="414">
                  <c:v>0.92618599999999995</c:v>
                </c:pt>
                <c:pt idx="415">
                  <c:v>0.926566</c:v>
                </c:pt>
                <c:pt idx="416">
                  <c:v>0.92694600000000005</c:v>
                </c:pt>
                <c:pt idx="417">
                  <c:v>0.92732700000000001</c:v>
                </c:pt>
                <c:pt idx="418">
                  <c:v>0.92770699999999995</c:v>
                </c:pt>
                <c:pt idx="419">
                  <c:v>0.928087</c:v>
                </c:pt>
                <c:pt idx="420">
                  <c:v>0.92846700000000004</c:v>
                </c:pt>
                <c:pt idx="421">
                  <c:v>0.92884699999999998</c:v>
                </c:pt>
                <c:pt idx="422">
                  <c:v>0.92922400000000005</c:v>
                </c:pt>
                <c:pt idx="423">
                  <c:v>0.92957699999999999</c:v>
                </c:pt>
                <c:pt idx="424">
                  <c:v>0.92993000000000003</c:v>
                </c:pt>
                <c:pt idx="425">
                  <c:v>0.93028299999999997</c:v>
                </c:pt>
                <c:pt idx="426">
                  <c:v>0.93063600000000002</c:v>
                </c:pt>
                <c:pt idx="427">
                  <c:v>0.93098999999999998</c:v>
                </c:pt>
                <c:pt idx="428">
                  <c:v>0.93134300000000003</c:v>
                </c:pt>
                <c:pt idx="429">
                  <c:v>0.93169599999999997</c:v>
                </c:pt>
                <c:pt idx="430">
                  <c:v>0.93204900000000002</c:v>
                </c:pt>
                <c:pt idx="431">
                  <c:v>0.93240199999999995</c:v>
                </c:pt>
                <c:pt idx="432">
                  <c:v>0.932755</c:v>
                </c:pt>
                <c:pt idx="433">
                  <c:v>0.93310800000000005</c:v>
                </c:pt>
                <c:pt idx="434">
                  <c:v>0.93346200000000001</c:v>
                </c:pt>
                <c:pt idx="435">
                  <c:v>0.93381499999999995</c:v>
                </c:pt>
                <c:pt idx="436">
                  <c:v>0.93416600000000005</c:v>
                </c:pt>
                <c:pt idx="437">
                  <c:v>0.93449000000000004</c:v>
                </c:pt>
                <c:pt idx="438">
                  <c:v>0.93481300000000001</c:v>
                </c:pt>
                <c:pt idx="439">
                  <c:v>0.935137</c:v>
                </c:pt>
                <c:pt idx="440">
                  <c:v>0.93546099999999999</c:v>
                </c:pt>
                <c:pt idx="441">
                  <c:v>0.93578399999999995</c:v>
                </c:pt>
                <c:pt idx="442">
                  <c:v>0.93610800000000005</c:v>
                </c:pt>
                <c:pt idx="443">
                  <c:v>0.93643200000000004</c:v>
                </c:pt>
                <c:pt idx="444">
                  <c:v>0.936755</c:v>
                </c:pt>
                <c:pt idx="445">
                  <c:v>0.937079</c:v>
                </c:pt>
                <c:pt idx="446">
                  <c:v>0.93740299999999999</c:v>
                </c:pt>
                <c:pt idx="447">
                  <c:v>0.93772599999999995</c:v>
                </c:pt>
                <c:pt idx="448">
                  <c:v>0.93805000000000005</c:v>
                </c:pt>
                <c:pt idx="449">
                  <c:v>0.93837400000000004</c:v>
                </c:pt>
                <c:pt idx="450">
                  <c:v>0.938697</c:v>
                </c:pt>
                <c:pt idx="451">
                  <c:v>0.93900099999999997</c:v>
                </c:pt>
                <c:pt idx="452">
                  <c:v>0.93930400000000003</c:v>
                </c:pt>
                <c:pt idx="453">
                  <c:v>0.93960699999999997</c:v>
                </c:pt>
                <c:pt idx="454">
                  <c:v>0.93991000000000002</c:v>
                </c:pt>
                <c:pt idx="455">
                  <c:v>0.94021299999999997</c:v>
                </c:pt>
                <c:pt idx="456">
                  <c:v>0.94051600000000002</c:v>
                </c:pt>
                <c:pt idx="457">
                  <c:v>0.94081999999999999</c:v>
                </c:pt>
                <c:pt idx="458">
                  <c:v>0.94112300000000004</c:v>
                </c:pt>
                <c:pt idx="459">
                  <c:v>0.94142599999999999</c:v>
                </c:pt>
                <c:pt idx="460">
                  <c:v>0.94172900000000004</c:v>
                </c:pt>
                <c:pt idx="461">
                  <c:v>0.94203199999999998</c:v>
                </c:pt>
                <c:pt idx="462">
                  <c:v>0.94233599999999995</c:v>
                </c:pt>
                <c:pt idx="463">
                  <c:v>0.942639</c:v>
                </c:pt>
                <c:pt idx="464">
                  <c:v>0.94294199999999995</c:v>
                </c:pt>
                <c:pt idx="465">
                  <c:v>0.94323000000000001</c:v>
                </c:pt>
                <c:pt idx="466">
                  <c:v>0.94351700000000005</c:v>
                </c:pt>
                <c:pt idx="467">
                  <c:v>0.94380399999999998</c:v>
                </c:pt>
                <c:pt idx="468">
                  <c:v>0.94408999999999998</c:v>
                </c:pt>
                <c:pt idx="469">
                  <c:v>0.94437700000000002</c:v>
                </c:pt>
                <c:pt idx="470">
                  <c:v>0.94466399999999995</c:v>
                </c:pt>
                <c:pt idx="471">
                  <c:v>0.94495099999999999</c:v>
                </c:pt>
                <c:pt idx="472">
                  <c:v>0.94523800000000002</c:v>
                </c:pt>
                <c:pt idx="473">
                  <c:v>0.94552499999999995</c:v>
                </c:pt>
                <c:pt idx="474">
                  <c:v>0.94581199999999999</c:v>
                </c:pt>
                <c:pt idx="475">
                  <c:v>0.94609900000000002</c:v>
                </c:pt>
                <c:pt idx="476">
                  <c:v>0.94638500000000003</c:v>
                </c:pt>
                <c:pt idx="477">
                  <c:v>0.94667199999999996</c:v>
                </c:pt>
                <c:pt idx="478">
                  <c:v>0.946959</c:v>
                </c:pt>
                <c:pt idx="479">
                  <c:v>0.94723400000000002</c:v>
                </c:pt>
                <c:pt idx="480">
                  <c:v>0.94750699999999999</c:v>
                </c:pt>
                <c:pt idx="481">
                  <c:v>0.94777999999999996</c:v>
                </c:pt>
                <c:pt idx="482">
                  <c:v>0.94805300000000003</c:v>
                </c:pt>
                <c:pt idx="483">
                  <c:v>0.948326</c:v>
                </c:pt>
                <c:pt idx="484">
                  <c:v>0.9486</c:v>
                </c:pt>
                <c:pt idx="485">
                  <c:v>0.94887299999999997</c:v>
                </c:pt>
                <c:pt idx="486">
                  <c:v>0.94914600000000005</c:v>
                </c:pt>
                <c:pt idx="487">
                  <c:v>0.94941900000000001</c:v>
                </c:pt>
                <c:pt idx="488">
                  <c:v>0.94969199999999998</c:v>
                </c:pt>
                <c:pt idx="489">
                  <c:v>0.94996499999999995</c:v>
                </c:pt>
                <c:pt idx="490">
                  <c:v>0.95023800000000003</c:v>
                </c:pt>
                <c:pt idx="491">
                  <c:v>0.95051099999999999</c:v>
                </c:pt>
                <c:pt idx="492">
                  <c:v>0.95078399999999996</c:v>
                </c:pt>
                <c:pt idx="493">
                  <c:v>0.95103899999999997</c:v>
                </c:pt>
                <c:pt idx="494">
                  <c:v>0.95128900000000005</c:v>
                </c:pt>
                <c:pt idx="495">
                  <c:v>0.95154000000000005</c:v>
                </c:pt>
                <c:pt idx="496">
                  <c:v>0.95179000000000002</c:v>
                </c:pt>
                <c:pt idx="497">
                  <c:v>0.95204</c:v>
                </c:pt>
                <c:pt idx="498">
                  <c:v>0.952291</c:v>
                </c:pt>
                <c:pt idx="499">
                  <c:v>0.95254099999999997</c:v>
                </c:pt>
                <c:pt idx="500">
                  <c:v>0.95279100000000005</c:v>
                </c:pt>
                <c:pt idx="501">
                  <c:v>0.95304199999999994</c:v>
                </c:pt>
                <c:pt idx="502">
                  <c:v>0.95329200000000003</c:v>
                </c:pt>
                <c:pt idx="503">
                  <c:v>0.953542</c:v>
                </c:pt>
                <c:pt idx="504">
                  <c:v>0.953793</c:v>
                </c:pt>
                <c:pt idx="505">
                  <c:v>0.95404299999999997</c:v>
                </c:pt>
                <c:pt idx="506">
                  <c:v>0.95429299999999995</c:v>
                </c:pt>
                <c:pt idx="507">
                  <c:v>0.95453399999999999</c:v>
                </c:pt>
                <c:pt idx="508">
                  <c:v>0.95477100000000004</c:v>
                </c:pt>
                <c:pt idx="509">
                  <c:v>0.95500799999999997</c:v>
                </c:pt>
                <c:pt idx="510">
                  <c:v>0.95524500000000001</c:v>
                </c:pt>
                <c:pt idx="511">
                  <c:v>0.95548200000000005</c:v>
                </c:pt>
                <c:pt idx="512">
                  <c:v>0.95571899999999999</c:v>
                </c:pt>
                <c:pt idx="513">
                  <c:v>0.95595600000000003</c:v>
                </c:pt>
                <c:pt idx="514">
                  <c:v>0.95619299999999996</c:v>
                </c:pt>
                <c:pt idx="515">
                  <c:v>0.95643</c:v>
                </c:pt>
                <c:pt idx="516">
                  <c:v>0.95666700000000005</c:v>
                </c:pt>
                <c:pt idx="517">
                  <c:v>0.95690399999999998</c:v>
                </c:pt>
                <c:pt idx="518">
                  <c:v>0.95714100000000002</c:v>
                </c:pt>
                <c:pt idx="519">
                  <c:v>0.95737799999999995</c:v>
                </c:pt>
                <c:pt idx="520">
                  <c:v>0.95761499999999999</c:v>
                </c:pt>
                <c:pt idx="521">
                  <c:v>0.95784499999999995</c:v>
                </c:pt>
                <c:pt idx="522">
                  <c:v>0.95807100000000001</c:v>
                </c:pt>
                <c:pt idx="523">
                  <c:v>0.95829699999999995</c:v>
                </c:pt>
                <c:pt idx="524">
                  <c:v>0.95852199999999999</c:v>
                </c:pt>
                <c:pt idx="525">
                  <c:v>0.95874800000000004</c:v>
                </c:pt>
                <c:pt idx="526">
                  <c:v>0.95897399999999999</c:v>
                </c:pt>
                <c:pt idx="527">
                  <c:v>0.95920000000000005</c:v>
                </c:pt>
                <c:pt idx="528">
                  <c:v>0.959426</c:v>
                </c:pt>
                <c:pt idx="529">
                  <c:v>0.95965199999999995</c:v>
                </c:pt>
                <c:pt idx="530">
                  <c:v>0.95987800000000001</c:v>
                </c:pt>
                <c:pt idx="531">
                  <c:v>0.96010399999999996</c:v>
                </c:pt>
                <c:pt idx="532">
                  <c:v>0.96033000000000002</c:v>
                </c:pt>
                <c:pt idx="533">
                  <c:v>0.96055599999999997</c:v>
                </c:pt>
                <c:pt idx="534">
                  <c:v>0.96078200000000002</c:v>
                </c:pt>
                <c:pt idx="535">
                  <c:v>0.96099800000000002</c:v>
                </c:pt>
                <c:pt idx="536">
                  <c:v>0.96120799999999995</c:v>
                </c:pt>
                <c:pt idx="537">
                  <c:v>0.96141799999999999</c:v>
                </c:pt>
                <c:pt idx="538">
                  <c:v>0.96162800000000004</c:v>
                </c:pt>
                <c:pt idx="539">
                  <c:v>0.96183799999999997</c:v>
                </c:pt>
                <c:pt idx="540">
                  <c:v>0.96204800000000001</c:v>
                </c:pt>
                <c:pt idx="541">
                  <c:v>0.96225799999999995</c:v>
                </c:pt>
                <c:pt idx="542">
                  <c:v>0.96246799999999999</c:v>
                </c:pt>
                <c:pt idx="543">
                  <c:v>0.96267800000000003</c:v>
                </c:pt>
                <c:pt idx="544">
                  <c:v>0.96288799999999997</c:v>
                </c:pt>
                <c:pt idx="545">
                  <c:v>0.96309800000000001</c:v>
                </c:pt>
                <c:pt idx="546">
                  <c:v>0.96330800000000005</c:v>
                </c:pt>
                <c:pt idx="547">
                  <c:v>0.96351799999999999</c:v>
                </c:pt>
                <c:pt idx="548">
                  <c:v>0.96372800000000003</c:v>
                </c:pt>
                <c:pt idx="549">
                  <c:v>0.96393200000000001</c:v>
                </c:pt>
                <c:pt idx="550">
                  <c:v>0.96413000000000004</c:v>
                </c:pt>
                <c:pt idx="551">
                  <c:v>0.96432799999999996</c:v>
                </c:pt>
                <c:pt idx="552">
                  <c:v>0.96452599999999999</c:v>
                </c:pt>
                <c:pt idx="553">
                  <c:v>0.96472400000000003</c:v>
                </c:pt>
                <c:pt idx="554">
                  <c:v>0.96492199999999995</c:v>
                </c:pt>
                <c:pt idx="555">
                  <c:v>0.96512100000000001</c:v>
                </c:pt>
                <c:pt idx="556">
                  <c:v>0.96531900000000004</c:v>
                </c:pt>
                <c:pt idx="557">
                  <c:v>0.96551699999999996</c:v>
                </c:pt>
                <c:pt idx="558">
                  <c:v>0.96571499999999999</c:v>
                </c:pt>
                <c:pt idx="559">
                  <c:v>0.96591300000000002</c:v>
                </c:pt>
                <c:pt idx="560">
                  <c:v>0.96611100000000005</c:v>
                </c:pt>
                <c:pt idx="561">
                  <c:v>0.96631</c:v>
                </c:pt>
                <c:pt idx="562">
                  <c:v>0.96650800000000003</c:v>
                </c:pt>
                <c:pt idx="563">
                  <c:v>0.96670100000000003</c:v>
                </c:pt>
                <c:pt idx="564">
                  <c:v>0.96689000000000003</c:v>
                </c:pt>
                <c:pt idx="565">
                  <c:v>0.96707900000000002</c:v>
                </c:pt>
                <c:pt idx="566">
                  <c:v>0.96726699999999999</c:v>
                </c:pt>
                <c:pt idx="567">
                  <c:v>0.96745599999999998</c:v>
                </c:pt>
                <c:pt idx="568">
                  <c:v>0.96764499999999998</c:v>
                </c:pt>
                <c:pt idx="569">
                  <c:v>0.96783399999999997</c:v>
                </c:pt>
                <c:pt idx="570">
                  <c:v>0.96802200000000005</c:v>
                </c:pt>
                <c:pt idx="571">
                  <c:v>0.96821100000000004</c:v>
                </c:pt>
                <c:pt idx="572">
                  <c:v>0.96840000000000004</c:v>
                </c:pt>
                <c:pt idx="573">
                  <c:v>0.96858900000000003</c:v>
                </c:pt>
                <c:pt idx="574">
                  <c:v>0.968777</c:v>
                </c:pt>
                <c:pt idx="575">
                  <c:v>0.96896599999999999</c:v>
                </c:pt>
                <c:pt idx="576">
                  <c:v>0.96915499999999999</c:v>
                </c:pt>
                <c:pt idx="577">
                  <c:v>0.96933999999999998</c:v>
                </c:pt>
                <c:pt idx="578">
                  <c:v>0.96952099999999997</c:v>
                </c:pt>
                <c:pt idx="579">
                  <c:v>0.96970199999999995</c:v>
                </c:pt>
                <c:pt idx="580">
                  <c:v>0.96988300000000005</c:v>
                </c:pt>
                <c:pt idx="581">
                  <c:v>0.97006400000000004</c:v>
                </c:pt>
                <c:pt idx="582">
                  <c:v>0.97024500000000002</c:v>
                </c:pt>
                <c:pt idx="583">
                  <c:v>0.97042600000000001</c:v>
                </c:pt>
                <c:pt idx="584">
                  <c:v>0.970607</c:v>
                </c:pt>
                <c:pt idx="585">
                  <c:v>0.97078799999999998</c:v>
                </c:pt>
                <c:pt idx="586">
                  <c:v>0.97096899999999997</c:v>
                </c:pt>
                <c:pt idx="587">
                  <c:v>0.97114999999999996</c:v>
                </c:pt>
                <c:pt idx="588">
                  <c:v>0.97133100000000006</c:v>
                </c:pt>
                <c:pt idx="589">
                  <c:v>0.97151200000000004</c:v>
                </c:pt>
                <c:pt idx="590">
                  <c:v>0.97169300000000003</c:v>
                </c:pt>
                <c:pt idx="591">
                  <c:v>0.97187000000000001</c:v>
                </c:pt>
                <c:pt idx="592">
                  <c:v>0.97204000000000002</c:v>
                </c:pt>
                <c:pt idx="593">
                  <c:v>0.97221000000000002</c:v>
                </c:pt>
                <c:pt idx="594">
                  <c:v>0.97238000000000002</c:v>
                </c:pt>
                <c:pt idx="595">
                  <c:v>0.97255000000000003</c:v>
                </c:pt>
                <c:pt idx="596">
                  <c:v>0.97272099999999995</c:v>
                </c:pt>
                <c:pt idx="597">
                  <c:v>0.97289099999999995</c:v>
                </c:pt>
                <c:pt idx="598">
                  <c:v>0.97306099999999995</c:v>
                </c:pt>
                <c:pt idx="599">
                  <c:v>0.97323099999999996</c:v>
                </c:pt>
                <c:pt idx="600">
                  <c:v>0.97340099999999996</c:v>
                </c:pt>
                <c:pt idx="601">
                  <c:v>0.97357099999999996</c:v>
                </c:pt>
                <c:pt idx="602">
                  <c:v>0.97374099999999997</c:v>
                </c:pt>
                <c:pt idx="603">
                  <c:v>0.97391099999999997</c:v>
                </c:pt>
                <c:pt idx="604">
                  <c:v>0.97408099999999997</c:v>
                </c:pt>
                <c:pt idx="605">
                  <c:v>0.974248</c:v>
                </c:pt>
                <c:pt idx="606">
                  <c:v>0.97440800000000005</c:v>
                </c:pt>
                <c:pt idx="607">
                  <c:v>0.97456900000000002</c:v>
                </c:pt>
                <c:pt idx="608">
                  <c:v>0.97472899999999996</c:v>
                </c:pt>
                <c:pt idx="609">
                  <c:v>0.97488900000000001</c:v>
                </c:pt>
                <c:pt idx="610">
                  <c:v>0.97504900000000005</c:v>
                </c:pt>
                <c:pt idx="611">
                  <c:v>0.97521000000000002</c:v>
                </c:pt>
                <c:pt idx="612">
                  <c:v>0.97536999999999996</c:v>
                </c:pt>
                <c:pt idx="613">
                  <c:v>0.97553000000000001</c:v>
                </c:pt>
                <c:pt idx="614">
                  <c:v>0.97568999999999995</c:v>
                </c:pt>
                <c:pt idx="615">
                  <c:v>0.97585</c:v>
                </c:pt>
                <c:pt idx="616">
                  <c:v>0.97601099999999996</c:v>
                </c:pt>
                <c:pt idx="617">
                  <c:v>0.97617100000000001</c:v>
                </c:pt>
                <c:pt idx="618">
                  <c:v>0.97633099999999995</c:v>
                </c:pt>
                <c:pt idx="619">
                  <c:v>0.97648900000000005</c:v>
                </c:pt>
                <c:pt idx="620">
                  <c:v>0.97663999999999995</c:v>
                </c:pt>
                <c:pt idx="621">
                  <c:v>0.97679199999999999</c:v>
                </c:pt>
                <c:pt idx="622">
                  <c:v>0.97694300000000001</c:v>
                </c:pt>
                <c:pt idx="623">
                  <c:v>0.97709400000000002</c:v>
                </c:pt>
                <c:pt idx="624">
                  <c:v>0.97724500000000003</c:v>
                </c:pt>
                <c:pt idx="625">
                  <c:v>0.97739699999999996</c:v>
                </c:pt>
                <c:pt idx="626">
                  <c:v>0.97754799999999997</c:v>
                </c:pt>
                <c:pt idx="627">
                  <c:v>0.97769899999999998</c:v>
                </c:pt>
                <c:pt idx="628">
                  <c:v>0.97785</c:v>
                </c:pt>
                <c:pt idx="629">
                  <c:v>0.97800100000000001</c:v>
                </c:pt>
                <c:pt idx="630">
                  <c:v>0.97815300000000005</c:v>
                </c:pt>
                <c:pt idx="631">
                  <c:v>0.97830399999999995</c:v>
                </c:pt>
                <c:pt idx="632">
                  <c:v>0.97845499999999996</c:v>
                </c:pt>
                <c:pt idx="633">
                  <c:v>0.97860499999999995</c:v>
                </c:pt>
                <c:pt idx="634">
                  <c:v>0.97875100000000004</c:v>
                </c:pt>
                <c:pt idx="635">
                  <c:v>0.97889599999999999</c:v>
                </c:pt>
                <c:pt idx="636">
                  <c:v>0.97904100000000005</c:v>
                </c:pt>
                <c:pt idx="637">
                  <c:v>0.97918700000000003</c:v>
                </c:pt>
                <c:pt idx="638">
                  <c:v>0.97933199999999998</c:v>
                </c:pt>
                <c:pt idx="639">
                  <c:v>0.97947700000000004</c:v>
                </c:pt>
                <c:pt idx="640">
                  <c:v>0.97962300000000002</c:v>
                </c:pt>
                <c:pt idx="641">
                  <c:v>0.97976799999999997</c:v>
                </c:pt>
                <c:pt idx="642">
                  <c:v>0.97991300000000003</c:v>
                </c:pt>
                <c:pt idx="643">
                  <c:v>0.98005900000000001</c:v>
                </c:pt>
                <c:pt idx="644">
                  <c:v>0.98020399999999996</c:v>
                </c:pt>
                <c:pt idx="645">
                  <c:v>0.98034900000000003</c:v>
                </c:pt>
                <c:pt idx="646">
                  <c:v>0.98049500000000001</c:v>
                </c:pt>
                <c:pt idx="647">
                  <c:v>0.98063900000000004</c:v>
                </c:pt>
                <c:pt idx="648">
                  <c:v>0.98077599999999998</c:v>
                </c:pt>
                <c:pt idx="649">
                  <c:v>0.98091399999999995</c:v>
                </c:pt>
                <c:pt idx="650">
                  <c:v>0.98105100000000001</c:v>
                </c:pt>
                <c:pt idx="651">
                  <c:v>0.98118799999999995</c:v>
                </c:pt>
                <c:pt idx="652">
                  <c:v>0.98132600000000003</c:v>
                </c:pt>
                <c:pt idx="653">
                  <c:v>0.98146299999999997</c:v>
                </c:pt>
                <c:pt idx="654">
                  <c:v>0.98160000000000003</c:v>
                </c:pt>
                <c:pt idx="655">
                  <c:v>0.98173699999999997</c:v>
                </c:pt>
                <c:pt idx="656">
                  <c:v>0.98187500000000005</c:v>
                </c:pt>
                <c:pt idx="657">
                  <c:v>0.982012</c:v>
                </c:pt>
                <c:pt idx="658">
                  <c:v>0.98214900000000005</c:v>
                </c:pt>
                <c:pt idx="659">
                  <c:v>0.98228700000000002</c:v>
                </c:pt>
                <c:pt idx="660">
                  <c:v>0.98242399999999996</c:v>
                </c:pt>
                <c:pt idx="661">
                  <c:v>0.98256100000000002</c:v>
                </c:pt>
                <c:pt idx="662">
                  <c:v>0.98269200000000001</c:v>
                </c:pt>
                <c:pt idx="663">
                  <c:v>0.982823</c:v>
                </c:pt>
                <c:pt idx="664">
                  <c:v>0.98295500000000002</c:v>
                </c:pt>
                <c:pt idx="665">
                  <c:v>0.98308600000000002</c:v>
                </c:pt>
                <c:pt idx="666">
                  <c:v>0.98321700000000001</c:v>
                </c:pt>
                <c:pt idx="667">
                  <c:v>0.983348</c:v>
                </c:pt>
                <c:pt idx="668">
                  <c:v>0.98348000000000002</c:v>
                </c:pt>
                <c:pt idx="669">
                  <c:v>0.98361100000000001</c:v>
                </c:pt>
                <c:pt idx="670">
                  <c:v>0.98374200000000001</c:v>
                </c:pt>
                <c:pt idx="671">
                  <c:v>0.983873</c:v>
                </c:pt>
                <c:pt idx="672">
                  <c:v>0.98400500000000002</c:v>
                </c:pt>
                <c:pt idx="673">
                  <c:v>0.98413600000000001</c:v>
                </c:pt>
                <c:pt idx="674">
                  <c:v>0.984267</c:v>
                </c:pt>
                <c:pt idx="675">
                  <c:v>0.98439900000000002</c:v>
                </c:pt>
                <c:pt idx="676">
                  <c:v>0.98452099999999998</c:v>
                </c:pt>
                <c:pt idx="677">
                  <c:v>0.98464300000000005</c:v>
                </c:pt>
                <c:pt idx="678">
                  <c:v>0.98476600000000003</c:v>
                </c:pt>
                <c:pt idx="679">
                  <c:v>0.98488799999999999</c:v>
                </c:pt>
                <c:pt idx="680">
                  <c:v>0.98501099999999997</c:v>
                </c:pt>
                <c:pt idx="681">
                  <c:v>0.98513300000000004</c:v>
                </c:pt>
                <c:pt idx="682">
                  <c:v>0.98525600000000002</c:v>
                </c:pt>
                <c:pt idx="683">
                  <c:v>0.98537799999999998</c:v>
                </c:pt>
                <c:pt idx="684">
                  <c:v>0.98550099999999996</c:v>
                </c:pt>
                <c:pt idx="685">
                  <c:v>0.98562300000000003</c:v>
                </c:pt>
                <c:pt idx="686">
                  <c:v>0.98574499999999998</c:v>
                </c:pt>
                <c:pt idx="687">
                  <c:v>0.98586799999999997</c:v>
                </c:pt>
                <c:pt idx="688">
                  <c:v>0.98599000000000003</c:v>
                </c:pt>
                <c:pt idx="689">
                  <c:v>0.98611300000000002</c:v>
                </c:pt>
                <c:pt idx="690">
                  <c:v>0.98622900000000002</c:v>
                </c:pt>
                <c:pt idx="691">
                  <c:v>0.98634500000000003</c:v>
                </c:pt>
                <c:pt idx="692">
                  <c:v>0.98646100000000003</c:v>
                </c:pt>
                <c:pt idx="693">
                  <c:v>0.98657700000000004</c:v>
                </c:pt>
                <c:pt idx="694">
                  <c:v>0.98669200000000001</c:v>
                </c:pt>
                <c:pt idx="695">
                  <c:v>0.98680800000000002</c:v>
                </c:pt>
                <c:pt idx="696">
                  <c:v>0.98692400000000002</c:v>
                </c:pt>
                <c:pt idx="697">
                  <c:v>0.98704000000000003</c:v>
                </c:pt>
                <c:pt idx="698">
                  <c:v>0.98715600000000003</c:v>
                </c:pt>
                <c:pt idx="699">
                  <c:v>0.98727200000000004</c:v>
                </c:pt>
                <c:pt idx="700">
                  <c:v>0.98738800000000004</c:v>
                </c:pt>
                <c:pt idx="701">
                  <c:v>0.98750300000000002</c:v>
                </c:pt>
                <c:pt idx="702">
                  <c:v>0.98761900000000002</c:v>
                </c:pt>
                <c:pt idx="703">
                  <c:v>0.98773500000000003</c:v>
                </c:pt>
                <c:pt idx="704">
                  <c:v>0.98784499999999997</c:v>
                </c:pt>
                <c:pt idx="705">
                  <c:v>0.98795500000000003</c:v>
                </c:pt>
                <c:pt idx="706">
                  <c:v>0.98806400000000005</c:v>
                </c:pt>
                <c:pt idx="707">
                  <c:v>0.988174</c:v>
                </c:pt>
                <c:pt idx="708">
                  <c:v>0.98828300000000002</c:v>
                </c:pt>
                <c:pt idx="709">
                  <c:v>0.98839299999999997</c:v>
                </c:pt>
                <c:pt idx="710">
                  <c:v>0.98850199999999999</c:v>
                </c:pt>
                <c:pt idx="711">
                  <c:v>0.98861200000000005</c:v>
                </c:pt>
                <c:pt idx="712">
                  <c:v>0.98872099999999996</c:v>
                </c:pt>
                <c:pt idx="713">
                  <c:v>0.98883100000000002</c:v>
                </c:pt>
                <c:pt idx="714">
                  <c:v>0.98894000000000004</c:v>
                </c:pt>
                <c:pt idx="715">
                  <c:v>0.98904899999999996</c:v>
                </c:pt>
                <c:pt idx="716">
                  <c:v>0.98915900000000001</c:v>
                </c:pt>
                <c:pt idx="717">
                  <c:v>0.98926800000000004</c:v>
                </c:pt>
                <c:pt idx="718">
                  <c:v>0.98937200000000003</c:v>
                </c:pt>
                <c:pt idx="719">
                  <c:v>0.98947499999999999</c:v>
                </c:pt>
                <c:pt idx="720">
                  <c:v>0.98957799999999996</c:v>
                </c:pt>
                <c:pt idx="721">
                  <c:v>0.98968100000000003</c:v>
                </c:pt>
                <c:pt idx="722">
                  <c:v>0.989784</c:v>
                </c:pt>
                <c:pt idx="723">
                  <c:v>0.98988600000000004</c:v>
                </c:pt>
                <c:pt idx="724">
                  <c:v>0.98998900000000001</c:v>
                </c:pt>
                <c:pt idx="725">
                  <c:v>0.99009199999999997</c:v>
                </c:pt>
                <c:pt idx="726">
                  <c:v>0.99019500000000005</c:v>
                </c:pt>
                <c:pt idx="727">
                  <c:v>0.99029800000000001</c:v>
                </c:pt>
                <c:pt idx="728">
                  <c:v>0.99039999999999995</c:v>
                </c:pt>
                <c:pt idx="729">
                  <c:v>0.99050300000000002</c:v>
                </c:pt>
                <c:pt idx="730">
                  <c:v>0.99060599999999999</c:v>
                </c:pt>
                <c:pt idx="731">
                  <c:v>0.99070899999999995</c:v>
                </c:pt>
                <c:pt idx="732">
                  <c:v>0.99080699999999999</c:v>
                </c:pt>
                <c:pt idx="733">
                  <c:v>0.99090299999999998</c:v>
                </c:pt>
                <c:pt idx="734">
                  <c:v>0.99099899999999996</c:v>
                </c:pt>
                <c:pt idx="735">
                  <c:v>0.99109499999999995</c:v>
                </c:pt>
                <c:pt idx="736">
                  <c:v>0.99119199999999996</c:v>
                </c:pt>
                <c:pt idx="737">
                  <c:v>0.99128799999999995</c:v>
                </c:pt>
                <c:pt idx="738">
                  <c:v>0.99138400000000004</c:v>
                </c:pt>
                <c:pt idx="739">
                  <c:v>0.99148000000000003</c:v>
                </c:pt>
                <c:pt idx="740">
                  <c:v>0.99157600000000001</c:v>
                </c:pt>
                <c:pt idx="741">
                  <c:v>0.991672</c:v>
                </c:pt>
                <c:pt idx="742">
                  <c:v>0.99176900000000001</c:v>
                </c:pt>
                <c:pt idx="743">
                  <c:v>0.991865</c:v>
                </c:pt>
                <c:pt idx="744">
                  <c:v>0.99196099999999998</c:v>
                </c:pt>
                <c:pt idx="745">
                  <c:v>0.99205699999999997</c:v>
                </c:pt>
                <c:pt idx="746">
                  <c:v>0.99214899999999995</c:v>
                </c:pt>
                <c:pt idx="747">
                  <c:v>0.99223899999999998</c:v>
                </c:pt>
                <c:pt idx="748">
                  <c:v>0.99232900000000002</c:v>
                </c:pt>
                <c:pt idx="749">
                  <c:v>0.99241900000000005</c:v>
                </c:pt>
                <c:pt idx="750">
                  <c:v>0.99250899999999997</c:v>
                </c:pt>
                <c:pt idx="751">
                  <c:v>0.99259900000000001</c:v>
                </c:pt>
                <c:pt idx="752">
                  <c:v>0.99268900000000004</c:v>
                </c:pt>
                <c:pt idx="753">
                  <c:v>0.99277899999999997</c:v>
                </c:pt>
                <c:pt idx="754">
                  <c:v>0.992869</c:v>
                </c:pt>
                <c:pt idx="755">
                  <c:v>0.99295900000000004</c:v>
                </c:pt>
                <c:pt idx="756">
                  <c:v>0.99304899999999996</c:v>
                </c:pt>
                <c:pt idx="757">
                  <c:v>0.99313899999999999</c:v>
                </c:pt>
                <c:pt idx="758">
                  <c:v>0.99322900000000003</c:v>
                </c:pt>
                <c:pt idx="759">
                  <c:v>0.99331899999999995</c:v>
                </c:pt>
                <c:pt idx="760">
                  <c:v>0.99340399999999995</c:v>
                </c:pt>
                <c:pt idx="761">
                  <c:v>0.99348599999999998</c:v>
                </c:pt>
                <c:pt idx="762">
                  <c:v>0.99356900000000004</c:v>
                </c:pt>
                <c:pt idx="763">
                  <c:v>0.99365099999999995</c:v>
                </c:pt>
                <c:pt idx="764">
                  <c:v>0.99373299999999998</c:v>
                </c:pt>
                <c:pt idx="765">
                  <c:v>0.993815</c:v>
                </c:pt>
                <c:pt idx="766">
                  <c:v>0.99389799999999995</c:v>
                </c:pt>
                <c:pt idx="767">
                  <c:v>0.99397999999999997</c:v>
                </c:pt>
                <c:pt idx="768">
                  <c:v>0.994062</c:v>
                </c:pt>
                <c:pt idx="769">
                  <c:v>0.99414499999999995</c:v>
                </c:pt>
                <c:pt idx="770">
                  <c:v>0.99422699999999997</c:v>
                </c:pt>
                <c:pt idx="771">
                  <c:v>0.994309</c:v>
                </c:pt>
                <c:pt idx="772">
                  <c:v>0.99439100000000002</c:v>
                </c:pt>
                <c:pt idx="773">
                  <c:v>0.99447399999999997</c:v>
                </c:pt>
                <c:pt idx="774">
                  <c:v>0.99455300000000002</c:v>
                </c:pt>
                <c:pt idx="775">
                  <c:v>0.99462899999999999</c:v>
                </c:pt>
                <c:pt idx="776">
                  <c:v>0.99470499999999995</c:v>
                </c:pt>
                <c:pt idx="777">
                  <c:v>0.99478100000000003</c:v>
                </c:pt>
                <c:pt idx="778">
                  <c:v>0.99485800000000002</c:v>
                </c:pt>
                <c:pt idx="779">
                  <c:v>0.99493399999999999</c:v>
                </c:pt>
                <c:pt idx="780">
                  <c:v>0.99500999999999995</c:v>
                </c:pt>
                <c:pt idx="781">
                  <c:v>0.99508600000000003</c:v>
                </c:pt>
                <c:pt idx="782">
                  <c:v>0.99516300000000002</c:v>
                </c:pt>
                <c:pt idx="783">
                  <c:v>0.99523899999999998</c:v>
                </c:pt>
                <c:pt idx="784">
                  <c:v>0.99531499999999995</c:v>
                </c:pt>
                <c:pt idx="785">
                  <c:v>0.99539100000000003</c:v>
                </c:pt>
                <c:pt idx="786">
                  <c:v>0.99546699999999999</c:v>
                </c:pt>
                <c:pt idx="787">
                  <c:v>0.99554399999999998</c:v>
                </c:pt>
                <c:pt idx="788">
                  <c:v>0.99561599999999995</c:v>
                </c:pt>
                <c:pt idx="789">
                  <c:v>0.99568400000000001</c:v>
                </c:pt>
                <c:pt idx="790">
                  <c:v>0.995753</c:v>
                </c:pt>
                <c:pt idx="791">
                  <c:v>0.99582099999999996</c:v>
                </c:pt>
                <c:pt idx="792">
                  <c:v>0.99588900000000002</c:v>
                </c:pt>
                <c:pt idx="793">
                  <c:v>0.99595800000000001</c:v>
                </c:pt>
                <c:pt idx="794">
                  <c:v>0.99602599999999997</c:v>
                </c:pt>
                <c:pt idx="795">
                  <c:v>0.99609400000000003</c:v>
                </c:pt>
                <c:pt idx="796">
                  <c:v>0.99616300000000002</c:v>
                </c:pt>
                <c:pt idx="797">
                  <c:v>0.99623099999999998</c:v>
                </c:pt>
                <c:pt idx="798">
                  <c:v>0.99629900000000005</c:v>
                </c:pt>
                <c:pt idx="799">
                  <c:v>0.99636800000000003</c:v>
                </c:pt>
                <c:pt idx="800">
                  <c:v>0.99643599999999999</c:v>
                </c:pt>
                <c:pt idx="801">
                  <c:v>0.99650399999999995</c:v>
                </c:pt>
                <c:pt idx="802">
                  <c:v>0.99656999999999996</c:v>
                </c:pt>
                <c:pt idx="803">
                  <c:v>0.99663199999999996</c:v>
                </c:pt>
                <c:pt idx="804">
                  <c:v>0.99669399999999997</c:v>
                </c:pt>
                <c:pt idx="805">
                  <c:v>0.99675599999999998</c:v>
                </c:pt>
                <c:pt idx="806">
                  <c:v>0.99681799999999998</c:v>
                </c:pt>
                <c:pt idx="807">
                  <c:v>0.99687999999999999</c:v>
                </c:pt>
                <c:pt idx="808">
                  <c:v>0.99694099999999997</c:v>
                </c:pt>
                <c:pt idx="809">
                  <c:v>0.99700299999999997</c:v>
                </c:pt>
                <c:pt idx="810">
                  <c:v>0.99706499999999998</c:v>
                </c:pt>
                <c:pt idx="811">
                  <c:v>0.99712699999999999</c:v>
                </c:pt>
                <c:pt idx="812">
                  <c:v>0.99718899999999999</c:v>
                </c:pt>
                <c:pt idx="813">
                  <c:v>0.997251</c:v>
                </c:pt>
                <c:pt idx="814">
                  <c:v>0.99731300000000001</c:v>
                </c:pt>
                <c:pt idx="815">
                  <c:v>0.99737500000000001</c:v>
                </c:pt>
                <c:pt idx="816">
                  <c:v>0.99743300000000001</c:v>
                </c:pt>
                <c:pt idx="817">
                  <c:v>0.99748599999999998</c:v>
                </c:pt>
                <c:pt idx="818">
                  <c:v>0.99753899999999995</c:v>
                </c:pt>
                <c:pt idx="819">
                  <c:v>0.99759299999999995</c:v>
                </c:pt>
                <c:pt idx="820">
                  <c:v>0.99764600000000003</c:v>
                </c:pt>
                <c:pt idx="821">
                  <c:v>0.997699</c:v>
                </c:pt>
                <c:pt idx="822">
                  <c:v>0.99775199999999997</c:v>
                </c:pt>
                <c:pt idx="823">
                  <c:v>0.99780500000000005</c:v>
                </c:pt>
                <c:pt idx="824">
                  <c:v>0.99785800000000002</c:v>
                </c:pt>
                <c:pt idx="825">
                  <c:v>0.99791099999999999</c:v>
                </c:pt>
                <c:pt idx="826">
                  <c:v>0.99796399999999996</c:v>
                </c:pt>
                <c:pt idx="827">
                  <c:v>0.99801700000000004</c:v>
                </c:pt>
                <c:pt idx="828">
                  <c:v>0.99807000000000001</c:v>
                </c:pt>
                <c:pt idx="829">
                  <c:v>0.99812299999999998</c:v>
                </c:pt>
                <c:pt idx="830">
                  <c:v>0.99817400000000001</c:v>
                </c:pt>
                <c:pt idx="831">
                  <c:v>0.99821899999999997</c:v>
                </c:pt>
                <c:pt idx="832">
                  <c:v>0.99826400000000004</c:v>
                </c:pt>
                <c:pt idx="833">
                  <c:v>0.998309</c:v>
                </c:pt>
                <c:pt idx="834">
                  <c:v>0.99835399999999996</c:v>
                </c:pt>
                <c:pt idx="835">
                  <c:v>0.99839999999999995</c:v>
                </c:pt>
                <c:pt idx="836">
                  <c:v>0.99844500000000003</c:v>
                </c:pt>
                <c:pt idx="837">
                  <c:v>0.99848999999999999</c:v>
                </c:pt>
                <c:pt idx="838">
                  <c:v>0.99853499999999995</c:v>
                </c:pt>
                <c:pt idx="839">
                  <c:v>0.99858000000000002</c:v>
                </c:pt>
                <c:pt idx="840">
                  <c:v>0.99862499999999998</c:v>
                </c:pt>
                <c:pt idx="841">
                  <c:v>0.99866999999999995</c:v>
                </c:pt>
                <c:pt idx="842">
                  <c:v>0.99871500000000002</c:v>
                </c:pt>
                <c:pt idx="843">
                  <c:v>0.99875999999999998</c:v>
                </c:pt>
                <c:pt idx="844">
                  <c:v>0.998803</c:v>
                </c:pt>
                <c:pt idx="845">
                  <c:v>0.99883999999999995</c:v>
                </c:pt>
                <c:pt idx="846">
                  <c:v>0.99887700000000001</c:v>
                </c:pt>
                <c:pt idx="847">
                  <c:v>0.99891399999999997</c:v>
                </c:pt>
                <c:pt idx="848">
                  <c:v>0.99895100000000003</c:v>
                </c:pt>
                <c:pt idx="849">
                  <c:v>0.99898900000000002</c:v>
                </c:pt>
                <c:pt idx="850">
                  <c:v>0.99902599999999997</c:v>
                </c:pt>
                <c:pt idx="851">
                  <c:v>0.99906300000000003</c:v>
                </c:pt>
                <c:pt idx="852">
                  <c:v>0.99909999999999999</c:v>
                </c:pt>
                <c:pt idx="853">
                  <c:v>0.99913700000000005</c:v>
                </c:pt>
                <c:pt idx="854">
                  <c:v>0.99917400000000001</c:v>
                </c:pt>
                <c:pt idx="855">
                  <c:v>0.99921099999999996</c:v>
                </c:pt>
                <c:pt idx="856">
                  <c:v>0.99924800000000003</c:v>
                </c:pt>
                <c:pt idx="857">
                  <c:v>0.99928499999999998</c:v>
                </c:pt>
                <c:pt idx="858">
                  <c:v>0.99931999999999999</c:v>
                </c:pt>
                <c:pt idx="859">
                  <c:v>0.99934599999999996</c:v>
                </c:pt>
                <c:pt idx="860">
                  <c:v>0.99937200000000004</c:v>
                </c:pt>
                <c:pt idx="861">
                  <c:v>0.99939900000000004</c:v>
                </c:pt>
                <c:pt idx="862">
                  <c:v>0.99942500000000001</c:v>
                </c:pt>
                <c:pt idx="863">
                  <c:v>0.99945200000000001</c:v>
                </c:pt>
                <c:pt idx="864">
                  <c:v>0.99947799999999998</c:v>
                </c:pt>
                <c:pt idx="865">
                  <c:v>0.99950399999999995</c:v>
                </c:pt>
                <c:pt idx="866">
                  <c:v>0.99953099999999995</c:v>
                </c:pt>
                <c:pt idx="867">
                  <c:v>0.99955700000000003</c:v>
                </c:pt>
                <c:pt idx="868">
                  <c:v>0.99958400000000003</c:v>
                </c:pt>
                <c:pt idx="869">
                  <c:v>0.99961</c:v>
                </c:pt>
                <c:pt idx="870">
                  <c:v>0.99963599999999997</c:v>
                </c:pt>
                <c:pt idx="871">
                  <c:v>0.99966299999999997</c:v>
                </c:pt>
                <c:pt idx="872">
                  <c:v>0.99968800000000002</c:v>
                </c:pt>
                <c:pt idx="873">
                  <c:v>0.99970599999999998</c:v>
                </c:pt>
                <c:pt idx="874">
                  <c:v>0.99972300000000003</c:v>
                </c:pt>
                <c:pt idx="875">
                  <c:v>0.99974099999999999</c:v>
                </c:pt>
                <c:pt idx="876">
                  <c:v>0.99975899999999995</c:v>
                </c:pt>
                <c:pt idx="877">
                  <c:v>0.999776</c:v>
                </c:pt>
                <c:pt idx="878">
                  <c:v>0.99979399999999996</c:v>
                </c:pt>
                <c:pt idx="879">
                  <c:v>0.99981200000000003</c:v>
                </c:pt>
                <c:pt idx="880">
                  <c:v>0.99982899999999997</c:v>
                </c:pt>
                <c:pt idx="881">
                  <c:v>0.99984700000000004</c:v>
                </c:pt>
                <c:pt idx="882">
                  <c:v>0.999865</c:v>
                </c:pt>
                <c:pt idx="883">
                  <c:v>0.99988200000000005</c:v>
                </c:pt>
                <c:pt idx="884">
                  <c:v>0.99990000000000001</c:v>
                </c:pt>
                <c:pt idx="885">
                  <c:v>0.99991799999999997</c:v>
                </c:pt>
                <c:pt idx="886">
                  <c:v>0.99993399999999999</c:v>
                </c:pt>
                <c:pt idx="887">
                  <c:v>0.99993900000000002</c:v>
                </c:pt>
                <c:pt idx="888">
                  <c:v>0.99994400000000006</c:v>
                </c:pt>
                <c:pt idx="889">
                  <c:v>0.99994799999999995</c:v>
                </c:pt>
                <c:pt idx="890">
                  <c:v>0.99995299999999998</c:v>
                </c:pt>
                <c:pt idx="891">
                  <c:v>0.99995699999999998</c:v>
                </c:pt>
                <c:pt idx="892">
                  <c:v>0.99996200000000002</c:v>
                </c:pt>
                <c:pt idx="893">
                  <c:v>0.99996700000000005</c:v>
                </c:pt>
                <c:pt idx="894">
                  <c:v>0.99997100000000005</c:v>
                </c:pt>
                <c:pt idx="895">
                  <c:v>0.99997599999999998</c:v>
                </c:pt>
                <c:pt idx="896">
                  <c:v>0.99998100000000001</c:v>
                </c:pt>
                <c:pt idx="897">
                  <c:v>0.99998500000000001</c:v>
                </c:pt>
                <c:pt idx="898">
                  <c:v>0.99999000000000005</c:v>
                </c:pt>
                <c:pt idx="899">
                  <c:v>0.99999400000000005</c:v>
                </c:pt>
                <c:pt idx="900">
                  <c:v>0.99999899999999997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8F7-4637-93E9-E9F9818CCD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9648336"/>
        <c:axId val="759648992"/>
      </c:scatterChart>
      <c:valAx>
        <c:axId val="759648336"/>
        <c:scaling>
          <c:orientation val="minMax"/>
          <c:max val="1"/>
          <c:min val="0"/>
        </c:scaling>
        <c:delete val="0"/>
        <c:axPos val="b"/>
        <c:majorGridlines>
          <c:spPr>
            <a:ln w="3175" cap="flat" cmpd="sng" algn="ctr">
              <a:noFill/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1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sz="1800" b="0" i="0" baseline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Y (mm)</a:t>
                </a:r>
                <a:endPara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1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648992"/>
        <c:crosses val="autoZero"/>
        <c:crossBetween val="midCat"/>
        <c:majorUnit val="0.1"/>
      </c:valAx>
      <c:valAx>
        <c:axId val="75964899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1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sz="1800" b="0" i="0" baseline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𝝈</a:t>
                </a:r>
                <a:r>
                  <a:rPr lang="en-US" sz="1800" b="0" i="0" baseline="-250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yy</a:t>
                </a:r>
                <a:r>
                  <a:rPr lang="en-US" sz="1800" b="0" i="0" baseline="-25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b="0" i="0" baseline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(MPa)</a:t>
                </a:r>
                <a:endPara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1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648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6272601341499"/>
          <c:y val="0.63237806211723535"/>
          <c:w val="0.18883147419072618"/>
          <c:h val="0.138363407699037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u="none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00382764654419"/>
          <c:y val="5.1837888784165884E-2"/>
          <c:w val="0.75137922863808682"/>
          <c:h val="0.69550962379702541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FC T-ED</c:v>
                </c:pt>
              </c:strCache>
            </c:strRef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Sheet1!$A$2:$A$601</c:f>
              <c:numCache>
                <c:formatCode>0.00E+00</c:formatCode>
                <c:ptCount val="600"/>
                <c:pt idx="0">
                  <c:v>1.0000000000000001E-5</c:v>
                </c:pt>
                <c:pt idx="1">
                  <c:v>2.0000000000000002E-5</c:v>
                </c:pt>
                <c:pt idx="2">
                  <c:v>3.0000000000000001E-5</c:v>
                </c:pt>
                <c:pt idx="3">
                  <c:v>4.0000000000000003E-5</c:v>
                </c:pt>
                <c:pt idx="4">
                  <c:v>5.0000000000000002E-5</c:v>
                </c:pt>
                <c:pt idx="5">
                  <c:v>6.0000000000000002E-5</c:v>
                </c:pt>
                <c:pt idx="6">
                  <c:v>6.9999999999999994E-5</c:v>
                </c:pt>
                <c:pt idx="7">
                  <c:v>8.0000000000000007E-5</c:v>
                </c:pt>
                <c:pt idx="8">
                  <c:v>9.0000000000000006E-5</c:v>
                </c:pt>
                <c:pt idx="9" formatCode="General">
                  <c:v>1E-4</c:v>
                </c:pt>
                <c:pt idx="10" formatCode="General">
                  <c:v>1.1E-4</c:v>
                </c:pt>
                <c:pt idx="11" formatCode="General">
                  <c:v>1.2E-4</c:v>
                </c:pt>
                <c:pt idx="12" formatCode="General">
                  <c:v>1.2999999999999999E-4</c:v>
                </c:pt>
                <c:pt idx="13" formatCode="General">
                  <c:v>1.3999999999999999E-4</c:v>
                </c:pt>
                <c:pt idx="14" formatCode="General">
                  <c:v>1.4999999999999999E-4</c:v>
                </c:pt>
                <c:pt idx="15" formatCode="General">
                  <c:v>1.6000000000000001E-4</c:v>
                </c:pt>
                <c:pt idx="16" formatCode="General">
                  <c:v>1.7000000000000001E-4</c:v>
                </c:pt>
                <c:pt idx="17" formatCode="General">
                  <c:v>1.8000000000000001E-4</c:v>
                </c:pt>
                <c:pt idx="18" formatCode="General">
                  <c:v>1.9000000000000001E-4</c:v>
                </c:pt>
                <c:pt idx="19" formatCode="General">
                  <c:v>2.0000000000000001E-4</c:v>
                </c:pt>
                <c:pt idx="20" formatCode="General">
                  <c:v>2.1000000000000001E-4</c:v>
                </c:pt>
                <c:pt idx="21" formatCode="General">
                  <c:v>2.2000000000000001E-4</c:v>
                </c:pt>
                <c:pt idx="22" formatCode="General">
                  <c:v>2.3000000000000001E-4</c:v>
                </c:pt>
                <c:pt idx="23" formatCode="General">
                  <c:v>2.4000000000000001E-4</c:v>
                </c:pt>
                <c:pt idx="24" formatCode="General">
                  <c:v>2.5000000000000001E-4</c:v>
                </c:pt>
                <c:pt idx="25" formatCode="General">
                  <c:v>2.5999999999999998E-4</c:v>
                </c:pt>
                <c:pt idx="26" formatCode="General">
                  <c:v>2.7E-4</c:v>
                </c:pt>
                <c:pt idx="27" formatCode="General">
                  <c:v>2.7999999999999998E-4</c:v>
                </c:pt>
                <c:pt idx="28" formatCode="General">
                  <c:v>2.9E-4</c:v>
                </c:pt>
                <c:pt idx="29" formatCode="General">
                  <c:v>2.9999999999999997E-4</c:v>
                </c:pt>
                <c:pt idx="30" formatCode="General">
                  <c:v>3.1E-4</c:v>
                </c:pt>
                <c:pt idx="31" formatCode="General">
                  <c:v>3.2000000000000003E-4</c:v>
                </c:pt>
                <c:pt idx="32" formatCode="General">
                  <c:v>3.3E-4</c:v>
                </c:pt>
                <c:pt idx="33" formatCode="General">
                  <c:v>3.4000000000000002E-4</c:v>
                </c:pt>
                <c:pt idx="34" formatCode="General">
                  <c:v>3.5E-4</c:v>
                </c:pt>
                <c:pt idx="35" formatCode="General">
                  <c:v>3.6000000000000002E-4</c:v>
                </c:pt>
                <c:pt idx="36" formatCode="General">
                  <c:v>3.6999999999999999E-4</c:v>
                </c:pt>
                <c:pt idx="37" formatCode="General">
                  <c:v>3.8000000000000002E-4</c:v>
                </c:pt>
                <c:pt idx="38" formatCode="General">
                  <c:v>3.8999999999999999E-4</c:v>
                </c:pt>
                <c:pt idx="39" formatCode="General">
                  <c:v>4.0000000000000002E-4</c:v>
                </c:pt>
                <c:pt idx="40" formatCode="General">
                  <c:v>4.0999999999999999E-4</c:v>
                </c:pt>
                <c:pt idx="41" formatCode="General">
                  <c:v>4.2000000000000002E-4</c:v>
                </c:pt>
                <c:pt idx="42" formatCode="General">
                  <c:v>4.2999999999999999E-4</c:v>
                </c:pt>
                <c:pt idx="43" formatCode="General">
                  <c:v>4.4000000000000002E-4</c:v>
                </c:pt>
                <c:pt idx="44" formatCode="General">
                  <c:v>4.4999999999999999E-4</c:v>
                </c:pt>
                <c:pt idx="45" formatCode="General">
                  <c:v>4.6000000000000001E-4</c:v>
                </c:pt>
                <c:pt idx="46" formatCode="General">
                  <c:v>4.6999999999999999E-4</c:v>
                </c:pt>
                <c:pt idx="47" formatCode="General">
                  <c:v>4.8000000000000001E-4</c:v>
                </c:pt>
                <c:pt idx="48" formatCode="General">
                  <c:v>4.8999999999999998E-4</c:v>
                </c:pt>
                <c:pt idx="49" formatCode="General">
                  <c:v>5.0000000000000001E-4</c:v>
                </c:pt>
                <c:pt idx="50" formatCode="General">
                  <c:v>5.1000000000000004E-4</c:v>
                </c:pt>
                <c:pt idx="51" formatCode="General">
                  <c:v>5.1999999999999995E-4</c:v>
                </c:pt>
                <c:pt idx="52" formatCode="General">
                  <c:v>5.2999999999999998E-4</c:v>
                </c:pt>
                <c:pt idx="53" formatCode="General">
                  <c:v>5.4000000000000001E-4</c:v>
                </c:pt>
                <c:pt idx="54" formatCode="General">
                  <c:v>5.5000000000000003E-4</c:v>
                </c:pt>
                <c:pt idx="55" formatCode="General">
                  <c:v>5.5999999999999995E-4</c:v>
                </c:pt>
                <c:pt idx="56" formatCode="General">
                  <c:v>5.6999999999999998E-4</c:v>
                </c:pt>
                <c:pt idx="57" formatCode="General">
                  <c:v>5.8E-4</c:v>
                </c:pt>
                <c:pt idx="58" formatCode="General">
                  <c:v>5.9000000000000003E-4</c:v>
                </c:pt>
                <c:pt idx="59" formatCode="General">
                  <c:v>5.9999999999999995E-4</c:v>
                </c:pt>
                <c:pt idx="60" formatCode="General">
                  <c:v>6.0999999999999997E-4</c:v>
                </c:pt>
                <c:pt idx="61" formatCode="General">
                  <c:v>6.2E-4</c:v>
                </c:pt>
                <c:pt idx="62" formatCode="General">
                  <c:v>6.3000000000000003E-4</c:v>
                </c:pt>
                <c:pt idx="63" formatCode="General">
                  <c:v>6.4000000000000005E-4</c:v>
                </c:pt>
                <c:pt idx="64" formatCode="General">
                  <c:v>6.4999999999999997E-4</c:v>
                </c:pt>
                <c:pt idx="65" formatCode="General">
                  <c:v>6.6E-4</c:v>
                </c:pt>
                <c:pt idx="66" formatCode="General">
                  <c:v>6.7000000000000002E-4</c:v>
                </c:pt>
                <c:pt idx="67" formatCode="General">
                  <c:v>6.8000000000000005E-4</c:v>
                </c:pt>
                <c:pt idx="68" formatCode="General">
                  <c:v>6.8999999999999997E-4</c:v>
                </c:pt>
                <c:pt idx="69" formatCode="General">
                  <c:v>6.9999999999999999E-4</c:v>
                </c:pt>
                <c:pt idx="70" formatCode="General">
                  <c:v>7.1000000000000002E-4</c:v>
                </c:pt>
                <c:pt idx="71" formatCode="General">
                  <c:v>7.2000000000000005E-4</c:v>
                </c:pt>
                <c:pt idx="72" formatCode="General">
                  <c:v>7.2999999999999996E-4</c:v>
                </c:pt>
                <c:pt idx="73" formatCode="General">
                  <c:v>7.3999999999999999E-4</c:v>
                </c:pt>
                <c:pt idx="74" formatCode="General">
                  <c:v>7.5000000000000002E-4</c:v>
                </c:pt>
                <c:pt idx="75" formatCode="General">
                  <c:v>7.6000000000000004E-4</c:v>
                </c:pt>
                <c:pt idx="76" formatCode="General">
                  <c:v>7.6999999999999996E-4</c:v>
                </c:pt>
                <c:pt idx="77" formatCode="General">
                  <c:v>7.7999999999999999E-4</c:v>
                </c:pt>
                <c:pt idx="78" formatCode="General">
                  <c:v>7.9000000000000001E-4</c:v>
                </c:pt>
                <c:pt idx="79" formatCode="General">
                  <c:v>8.0000000000000004E-4</c:v>
                </c:pt>
                <c:pt idx="80" formatCode="General">
                  <c:v>8.0999999999999996E-4</c:v>
                </c:pt>
                <c:pt idx="81" formatCode="General">
                  <c:v>8.1999999999999998E-4</c:v>
                </c:pt>
                <c:pt idx="82" formatCode="General">
                  <c:v>8.3000000000000001E-4</c:v>
                </c:pt>
                <c:pt idx="83" formatCode="General">
                  <c:v>8.4000000000000003E-4</c:v>
                </c:pt>
                <c:pt idx="84" formatCode="General">
                  <c:v>8.4999999999999995E-4</c:v>
                </c:pt>
                <c:pt idx="85" formatCode="General">
                  <c:v>8.5999999999999998E-4</c:v>
                </c:pt>
                <c:pt idx="86" formatCode="General">
                  <c:v>8.7000000000000001E-4</c:v>
                </c:pt>
                <c:pt idx="87" formatCode="General">
                  <c:v>8.8000000000000003E-4</c:v>
                </c:pt>
                <c:pt idx="88" formatCode="General">
                  <c:v>8.8999999999999995E-4</c:v>
                </c:pt>
                <c:pt idx="89" formatCode="General">
                  <c:v>8.9999999999999998E-4</c:v>
                </c:pt>
                <c:pt idx="90" formatCode="General">
                  <c:v>9.1E-4</c:v>
                </c:pt>
                <c:pt idx="91" formatCode="General">
                  <c:v>9.2000000000000003E-4</c:v>
                </c:pt>
                <c:pt idx="92" formatCode="General">
                  <c:v>9.3000000000000005E-4</c:v>
                </c:pt>
                <c:pt idx="93" formatCode="General">
                  <c:v>9.3999999999999997E-4</c:v>
                </c:pt>
                <c:pt idx="94" formatCode="General">
                  <c:v>9.5E-4</c:v>
                </c:pt>
                <c:pt idx="95" formatCode="General">
                  <c:v>9.6000000000000002E-4</c:v>
                </c:pt>
                <c:pt idx="96" formatCode="General">
                  <c:v>9.7000000000000005E-4</c:v>
                </c:pt>
                <c:pt idx="97" formatCode="General">
                  <c:v>9.7999999999999997E-4</c:v>
                </c:pt>
                <c:pt idx="98" formatCode="General">
                  <c:v>9.8999999999999999E-4</c:v>
                </c:pt>
                <c:pt idx="99" formatCode="General">
                  <c:v>1E-3</c:v>
                </c:pt>
                <c:pt idx="100" formatCode="General">
                  <c:v>1.01E-3</c:v>
                </c:pt>
                <c:pt idx="101" formatCode="General">
                  <c:v>1.0200000000000001E-3</c:v>
                </c:pt>
                <c:pt idx="102" formatCode="General">
                  <c:v>1.0300000000000001E-3</c:v>
                </c:pt>
                <c:pt idx="103" formatCode="General">
                  <c:v>1.0399999999999999E-3</c:v>
                </c:pt>
                <c:pt idx="104" formatCode="General">
                  <c:v>1.0499999999999999E-3</c:v>
                </c:pt>
                <c:pt idx="105" formatCode="General">
                  <c:v>1.06E-3</c:v>
                </c:pt>
                <c:pt idx="106" formatCode="General">
                  <c:v>1.07E-3</c:v>
                </c:pt>
                <c:pt idx="107" formatCode="General">
                  <c:v>1.08E-3</c:v>
                </c:pt>
                <c:pt idx="108" formatCode="General">
                  <c:v>1.09E-3</c:v>
                </c:pt>
                <c:pt idx="109" formatCode="General">
                  <c:v>1.1000000000000001E-3</c:v>
                </c:pt>
                <c:pt idx="110" formatCode="General">
                  <c:v>1.1100000000000001E-3</c:v>
                </c:pt>
                <c:pt idx="111" formatCode="General">
                  <c:v>1.1199999999999999E-3</c:v>
                </c:pt>
                <c:pt idx="112" formatCode="General">
                  <c:v>1.1299999999999999E-3</c:v>
                </c:pt>
                <c:pt idx="113" formatCode="General">
                  <c:v>1.14E-3</c:v>
                </c:pt>
                <c:pt idx="114" formatCode="General">
                  <c:v>1.15E-3</c:v>
                </c:pt>
                <c:pt idx="115" formatCode="General">
                  <c:v>1.16E-3</c:v>
                </c:pt>
                <c:pt idx="116" formatCode="General">
                  <c:v>1.17E-3</c:v>
                </c:pt>
                <c:pt idx="117" formatCode="General">
                  <c:v>1.1800000000000001E-3</c:v>
                </c:pt>
                <c:pt idx="118" formatCode="General">
                  <c:v>1.1900000000000001E-3</c:v>
                </c:pt>
                <c:pt idx="119" formatCode="General">
                  <c:v>1.1999999999999999E-3</c:v>
                </c:pt>
                <c:pt idx="120" formatCode="General">
                  <c:v>1.2099999999999999E-3</c:v>
                </c:pt>
                <c:pt idx="121" formatCode="General">
                  <c:v>1.2199999999999999E-3</c:v>
                </c:pt>
                <c:pt idx="122" formatCode="General">
                  <c:v>1.23E-3</c:v>
                </c:pt>
                <c:pt idx="123" formatCode="General">
                  <c:v>1.24E-3</c:v>
                </c:pt>
                <c:pt idx="124" formatCode="General">
                  <c:v>1.25E-3</c:v>
                </c:pt>
                <c:pt idx="125" formatCode="General">
                  <c:v>1.2600000000000001E-3</c:v>
                </c:pt>
                <c:pt idx="126" formatCode="General">
                  <c:v>1.2700000000000001E-3</c:v>
                </c:pt>
                <c:pt idx="127" formatCode="General">
                  <c:v>1.2800000000000001E-3</c:v>
                </c:pt>
                <c:pt idx="128" formatCode="General">
                  <c:v>1.2899999999999999E-3</c:v>
                </c:pt>
                <c:pt idx="129" formatCode="General">
                  <c:v>1.2999999999999999E-3</c:v>
                </c:pt>
                <c:pt idx="130" formatCode="General">
                  <c:v>1.31E-3</c:v>
                </c:pt>
                <c:pt idx="131" formatCode="General">
                  <c:v>1.32E-3</c:v>
                </c:pt>
                <c:pt idx="132" formatCode="General">
                  <c:v>1.33E-3</c:v>
                </c:pt>
                <c:pt idx="133" formatCode="General">
                  <c:v>1.34E-3</c:v>
                </c:pt>
                <c:pt idx="134" formatCode="General">
                  <c:v>1.3500000000000001E-3</c:v>
                </c:pt>
                <c:pt idx="135" formatCode="General">
                  <c:v>1.3600000000000001E-3</c:v>
                </c:pt>
                <c:pt idx="136" formatCode="General">
                  <c:v>1.3699999999999999E-3</c:v>
                </c:pt>
                <c:pt idx="137" formatCode="General">
                  <c:v>1.3799999999999999E-3</c:v>
                </c:pt>
                <c:pt idx="138" formatCode="General">
                  <c:v>1.39E-3</c:v>
                </c:pt>
                <c:pt idx="139" formatCode="General">
                  <c:v>1.4E-3</c:v>
                </c:pt>
                <c:pt idx="140" formatCode="General">
                  <c:v>1.41E-3</c:v>
                </c:pt>
                <c:pt idx="141" formatCode="General">
                  <c:v>1.42E-3</c:v>
                </c:pt>
                <c:pt idx="142" formatCode="General">
                  <c:v>1.4300000000000001E-3</c:v>
                </c:pt>
                <c:pt idx="143" formatCode="General">
                  <c:v>1.4400000000000001E-3</c:v>
                </c:pt>
                <c:pt idx="144" formatCode="General">
                  <c:v>1.4499999999999999E-3</c:v>
                </c:pt>
                <c:pt idx="145" formatCode="General">
                  <c:v>1.4599999999999999E-3</c:v>
                </c:pt>
                <c:pt idx="146" formatCode="General">
                  <c:v>1.47E-3</c:v>
                </c:pt>
                <c:pt idx="147" formatCode="General">
                  <c:v>1.48E-3</c:v>
                </c:pt>
                <c:pt idx="148" formatCode="General">
                  <c:v>1.49E-3</c:v>
                </c:pt>
                <c:pt idx="149" formatCode="General">
                  <c:v>1.5E-3</c:v>
                </c:pt>
                <c:pt idx="150" formatCode="General">
                  <c:v>1.5100000000000001E-3</c:v>
                </c:pt>
                <c:pt idx="151" formatCode="General">
                  <c:v>1.5200000000000001E-3</c:v>
                </c:pt>
                <c:pt idx="152" formatCode="General">
                  <c:v>1.5299999999999999E-3</c:v>
                </c:pt>
                <c:pt idx="153" formatCode="General">
                  <c:v>1.5399999999999999E-3</c:v>
                </c:pt>
                <c:pt idx="154" formatCode="General">
                  <c:v>1.5499999999999999E-3</c:v>
                </c:pt>
                <c:pt idx="155" formatCode="General">
                  <c:v>1.56E-3</c:v>
                </c:pt>
                <c:pt idx="156" formatCode="General">
                  <c:v>1.57E-3</c:v>
                </c:pt>
                <c:pt idx="157" formatCode="General">
                  <c:v>1.58E-3</c:v>
                </c:pt>
                <c:pt idx="158" formatCode="General">
                  <c:v>1.5900000000000001E-3</c:v>
                </c:pt>
                <c:pt idx="159" formatCode="General">
                  <c:v>1.6000000000000001E-3</c:v>
                </c:pt>
                <c:pt idx="160" formatCode="General">
                  <c:v>1.6100000000000001E-3</c:v>
                </c:pt>
                <c:pt idx="161" formatCode="General">
                  <c:v>1.6199999999999999E-3</c:v>
                </c:pt>
                <c:pt idx="162" formatCode="General">
                  <c:v>1.6299999999999999E-3</c:v>
                </c:pt>
                <c:pt idx="163" formatCode="General">
                  <c:v>1.64E-3</c:v>
                </c:pt>
                <c:pt idx="164" formatCode="General">
                  <c:v>1.65E-3</c:v>
                </c:pt>
                <c:pt idx="165" formatCode="General">
                  <c:v>1.66E-3</c:v>
                </c:pt>
                <c:pt idx="166" formatCode="General">
                  <c:v>1.67E-3</c:v>
                </c:pt>
                <c:pt idx="167" formatCode="General">
                  <c:v>1.6800000000000001E-3</c:v>
                </c:pt>
                <c:pt idx="168" formatCode="General">
                  <c:v>1.6900000000000001E-3</c:v>
                </c:pt>
                <c:pt idx="169" formatCode="General">
                  <c:v>1.6999999999999999E-3</c:v>
                </c:pt>
                <c:pt idx="170" formatCode="General">
                  <c:v>1.7099999999999999E-3</c:v>
                </c:pt>
                <c:pt idx="171" formatCode="General">
                  <c:v>1.72E-3</c:v>
                </c:pt>
                <c:pt idx="172" formatCode="General">
                  <c:v>1.73E-3</c:v>
                </c:pt>
                <c:pt idx="173" formatCode="General">
                  <c:v>1.74E-3</c:v>
                </c:pt>
                <c:pt idx="174" formatCode="General">
                  <c:v>1.75E-3</c:v>
                </c:pt>
                <c:pt idx="175" formatCode="General">
                  <c:v>1.7600000000000001E-3</c:v>
                </c:pt>
                <c:pt idx="176" formatCode="General">
                  <c:v>1.7700000000000001E-3</c:v>
                </c:pt>
                <c:pt idx="177" formatCode="General">
                  <c:v>1.7799999999999999E-3</c:v>
                </c:pt>
                <c:pt idx="178" formatCode="General">
                  <c:v>1.7899999999999999E-3</c:v>
                </c:pt>
                <c:pt idx="179" formatCode="General">
                  <c:v>1.8E-3</c:v>
                </c:pt>
                <c:pt idx="180" formatCode="General">
                  <c:v>1.81E-3</c:v>
                </c:pt>
                <c:pt idx="181" formatCode="General">
                  <c:v>1.82E-3</c:v>
                </c:pt>
                <c:pt idx="182" formatCode="General">
                  <c:v>1.83E-3</c:v>
                </c:pt>
                <c:pt idx="183" formatCode="General">
                  <c:v>1.8400000000000001E-3</c:v>
                </c:pt>
                <c:pt idx="184" formatCode="General">
                  <c:v>1.8500000000000001E-3</c:v>
                </c:pt>
                <c:pt idx="185" formatCode="General">
                  <c:v>1.8600000000000001E-3</c:v>
                </c:pt>
                <c:pt idx="186" formatCode="General">
                  <c:v>1.8699999999999999E-3</c:v>
                </c:pt>
                <c:pt idx="187" formatCode="General">
                  <c:v>1.8799999999999999E-3</c:v>
                </c:pt>
                <c:pt idx="188" formatCode="General">
                  <c:v>1.89E-3</c:v>
                </c:pt>
                <c:pt idx="189" formatCode="General">
                  <c:v>1.9E-3</c:v>
                </c:pt>
                <c:pt idx="190" formatCode="General">
                  <c:v>1.91E-3</c:v>
                </c:pt>
                <c:pt idx="191" formatCode="General">
                  <c:v>1.92E-3</c:v>
                </c:pt>
                <c:pt idx="192" formatCode="General">
                  <c:v>1.9300000000000001E-3</c:v>
                </c:pt>
                <c:pt idx="193" formatCode="General">
                  <c:v>1.9400000000000001E-3</c:v>
                </c:pt>
                <c:pt idx="194" formatCode="General">
                  <c:v>1.9499999999999999E-3</c:v>
                </c:pt>
                <c:pt idx="195" formatCode="General">
                  <c:v>1.9599999999999999E-3</c:v>
                </c:pt>
                <c:pt idx="196" formatCode="General">
                  <c:v>1.97E-3</c:v>
                </c:pt>
                <c:pt idx="197" formatCode="General">
                  <c:v>1.98E-3</c:v>
                </c:pt>
                <c:pt idx="198" formatCode="General">
                  <c:v>1.99E-3</c:v>
                </c:pt>
                <c:pt idx="199" formatCode="General">
                  <c:v>2E-3</c:v>
                </c:pt>
                <c:pt idx="200" formatCode="General">
                  <c:v>2.0100000000000001E-3</c:v>
                </c:pt>
                <c:pt idx="201" formatCode="General">
                  <c:v>2.0200000000000001E-3</c:v>
                </c:pt>
                <c:pt idx="202" formatCode="General">
                  <c:v>2.0300000000000001E-3</c:v>
                </c:pt>
                <c:pt idx="203" formatCode="General">
                  <c:v>2.0400000000000001E-3</c:v>
                </c:pt>
                <c:pt idx="204" formatCode="General">
                  <c:v>2.0500000000000002E-3</c:v>
                </c:pt>
                <c:pt idx="205" formatCode="General">
                  <c:v>2.0600000000000002E-3</c:v>
                </c:pt>
                <c:pt idx="206" formatCode="General">
                  <c:v>2.0699999999999998E-3</c:v>
                </c:pt>
                <c:pt idx="207" formatCode="General">
                  <c:v>2.0799999999999998E-3</c:v>
                </c:pt>
                <c:pt idx="208" formatCode="General">
                  <c:v>2.0899999999999998E-3</c:v>
                </c:pt>
                <c:pt idx="209" formatCode="General">
                  <c:v>2.0999999999999999E-3</c:v>
                </c:pt>
                <c:pt idx="210" formatCode="General">
                  <c:v>2.1099999999999999E-3</c:v>
                </c:pt>
                <c:pt idx="211" formatCode="General">
                  <c:v>2.1199999999999999E-3</c:v>
                </c:pt>
                <c:pt idx="212" formatCode="General">
                  <c:v>2.1299999999999999E-3</c:v>
                </c:pt>
                <c:pt idx="213" formatCode="General">
                  <c:v>2.14E-3</c:v>
                </c:pt>
                <c:pt idx="214" formatCode="General">
                  <c:v>2.15E-3</c:v>
                </c:pt>
                <c:pt idx="215" formatCode="General">
                  <c:v>2.16E-3</c:v>
                </c:pt>
                <c:pt idx="216" formatCode="General">
                  <c:v>2.1700000000000001E-3</c:v>
                </c:pt>
                <c:pt idx="217" formatCode="General">
                  <c:v>2.1800000000000001E-3</c:v>
                </c:pt>
                <c:pt idx="218" formatCode="General">
                  <c:v>2.1900000000000001E-3</c:v>
                </c:pt>
                <c:pt idx="219" formatCode="General">
                  <c:v>2.2000000000000001E-3</c:v>
                </c:pt>
                <c:pt idx="220" formatCode="General">
                  <c:v>2.2100000000000002E-3</c:v>
                </c:pt>
                <c:pt idx="221" formatCode="General">
                  <c:v>2.2200000000000002E-3</c:v>
                </c:pt>
                <c:pt idx="222" formatCode="General">
                  <c:v>2.2300000000000002E-3</c:v>
                </c:pt>
                <c:pt idx="223" formatCode="General">
                  <c:v>2.2399999999999998E-3</c:v>
                </c:pt>
                <c:pt idx="224" formatCode="General">
                  <c:v>2.2499999999999998E-3</c:v>
                </c:pt>
                <c:pt idx="225" formatCode="General">
                  <c:v>2.2599999999999999E-3</c:v>
                </c:pt>
                <c:pt idx="226" formatCode="General">
                  <c:v>2.2699999999999999E-3</c:v>
                </c:pt>
                <c:pt idx="227" formatCode="General">
                  <c:v>2.2799999999999999E-3</c:v>
                </c:pt>
                <c:pt idx="228" formatCode="General">
                  <c:v>2.2899999999999999E-3</c:v>
                </c:pt>
                <c:pt idx="229" formatCode="General">
                  <c:v>2.3E-3</c:v>
                </c:pt>
                <c:pt idx="230" formatCode="General">
                  <c:v>2.31E-3</c:v>
                </c:pt>
                <c:pt idx="231" formatCode="General">
                  <c:v>2.32E-3</c:v>
                </c:pt>
                <c:pt idx="232" formatCode="General">
                  <c:v>2.33E-3</c:v>
                </c:pt>
                <c:pt idx="233" formatCode="General">
                  <c:v>2.3400000000000001E-3</c:v>
                </c:pt>
                <c:pt idx="234" formatCode="General">
                  <c:v>2.3500000000000001E-3</c:v>
                </c:pt>
                <c:pt idx="235" formatCode="General">
                  <c:v>2.3600000000000001E-3</c:v>
                </c:pt>
                <c:pt idx="236" formatCode="General">
                  <c:v>2.3700000000000001E-3</c:v>
                </c:pt>
                <c:pt idx="237" formatCode="General">
                  <c:v>2.3800000000000002E-3</c:v>
                </c:pt>
                <c:pt idx="238" formatCode="General">
                  <c:v>2.3900000000000002E-3</c:v>
                </c:pt>
                <c:pt idx="239" formatCode="General">
                  <c:v>2.3999999999999998E-3</c:v>
                </c:pt>
                <c:pt idx="240" formatCode="General">
                  <c:v>2.4099999999999998E-3</c:v>
                </c:pt>
                <c:pt idx="241" formatCode="General">
                  <c:v>2.4199999999999998E-3</c:v>
                </c:pt>
                <c:pt idx="242" formatCode="General">
                  <c:v>2.4299999999999999E-3</c:v>
                </c:pt>
                <c:pt idx="243" formatCode="General">
                  <c:v>2.4399999999999999E-3</c:v>
                </c:pt>
                <c:pt idx="244" formatCode="General">
                  <c:v>2.4499999999999999E-3</c:v>
                </c:pt>
                <c:pt idx="245" formatCode="General">
                  <c:v>2.4599999999999999E-3</c:v>
                </c:pt>
                <c:pt idx="246" formatCode="General">
                  <c:v>2.47E-3</c:v>
                </c:pt>
                <c:pt idx="247" formatCode="General">
                  <c:v>2.48E-3</c:v>
                </c:pt>
                <c:pt idx="248" formatCode="General">
                  <c:v>2.49E-3</c:v>
                </c:pt>
                <c:pt idx="249" formatCode="General">
                  <c:v>2.5000000000000001E-3</c:v>
                </c:pt>
                <c:pt idx="250" formatCode="General">
                  <c:v>2.5100000000000001E-3</c:v>
                </c:pt>
                <c:pt idx="251" formatCode="General">
                  <c:v>2.5200000000000001E-3</c:v>
                </c:pt>
                <c:pt idx="252" formatCode="General">
                  <c:v>2.5300000000000001E-3</c:v>
                </c:pt>
                <c:pt idx="253" formatCode="General">
                  <c:v>2.5400000000000002E-3</c:v>
                </c:pt>
                <c:pt idx="254" formatCode="General">
                  <c:v>2.5500000000000002E-3</c:v>
                </c:pt>
                <c:pt idx="255" formatCode="General">
                  <c:v>2.5600000000000002E-3</c:v>
                </c:pt>
                <c:pt idx="256" formatCode="General">
                  <c:v>2.5699999999999998E-3</c:v>
                </c:pt>
                <c:pt idx="257" formatCode="General">
                  <c:v>2.5799999999999998E-3</c:v>
                </c:pt>
                <c:pt idx="258" formatCode="General">
                  <c:v>2.5899999999999999E-3</c:v>
                </c:pt>
                <c:pt idx="259" formatCode="General">
                  <c:v>2.5999999999999999E-3</c:v>
                </c:pt>
                <c:pt idx="260" formatCode="General">
                  <c:v>2.6099999999999999E-3</c:v>
                </c:pt>
                <c:pt idx="261" formatCode="General">
                  <c:v>2.6199999999999999E-3</c:v>
                </c:pt>
                <c:pt idx="262" formatCode="General">
                  <c:v>2.63E-3</c:v>
                </c:pt>
                <c:pt idx="263" formatCode="General">
                  <c:v>2.64E-3</c:v>
                </c:pt>
                <c:pt idx="264" formatCode="General">
                  <c:v>2.65E-3</c:v>
                </c:pt>
                <c:pt idx="265" formatCode="General">
                  <c:v>2.66E-3</c:v>
                </c:pt>
                <c:pt idx="266" formatCode="General">
                  <c:v>2.6700000000000001E-3</c:v>
                </c:pt>
                <c:pt idx="267" formatCode="General">
                  <c:v>2.6800000000000001E-3</c:v>
                </c:pt>
                <c:pt idx="268" formatCode="General">
                  <c:v>2.6900000000000001E-3</c:v>
                </c:pt>
                <c:pt idx="269" formatCode="General">
                  <c:v>2.7000000000000001E-3</c:v>
                </c:pt>
                <c:pt idx="270" formatCode="General">
                  <c:v>2.7100000000000002E-3</c:v>
                </c:pt>
                <c:pt idx="271" formatCode="General">
                  <c:v>2.7200000000000002E-3</c:v>
                </c:pt>
                <c:pt idx="272" formatCode="General">
                  <c:v>2.7299999999999998E-3</c:v>
                </c:pt>
                <c:pt idx="273" formatCode="General">
                  <c:v>2.7399999999999998E-3</c:v>
                </c:pt>
                <c:pt idx="274" formatCode="General">
                  <c:v>2.7499999999999998E-3</c:v>
                </c:pt>
                <c:pt idx="275" formatCode="General">
                  <c:v>2.7599999999999999E-3</c:v>
                </c:pt>
                <c:pt idx="276" formatCode="General">
                  <c:v>2.7699999999999999E-3</c:v>
                </c:pt>
                <c:pt idx="277" formatCode="General">
                  <c:v>2.7799999999999999E-3</c:v>
                </c:pt>
                <c:pt idx="278" formatCode="General">
                  <c:v>2.7899999999999999E-3</c:v>
                </c:pt>
                <c:pt idx="279" formatCode="General">
                  <c:v>2.8E-3</c:v>
                </c:pt>
                <c:pt idx="280" formatCode="General">
                  <c:v>2.81E-3</c:v>
                </c:pt>
                <c:pt idx="281" formatCode="General">
                  <c:v>2.82E-3</c:v>
                </c:pt>
                <c:pt idx="282" formatCode="General">
                  <c:v>2.8300000000000001E-3</c:v>
                </c:pt>
                <c:pt idx="283" formatCode="General">
                  <c:v>2.8400000000000001E-3</c:v>
                </c:pt>
                <c:pt idx="284" formatCode="General">
                  <c:v>2.8500000000000001E-3</c:v>
                </c:pt>
                <c:pt idx="285" formatCode="General">
                  <c:v>2.8600000000000001E-3</c:v>
                </c:pt>
                <c:pt idx="286" formatCode="General">
                  <c:v>2.8700000000000002E-3</c:v>
                </c:pt>
                <c:pt idx="287" formatCode="General">
                  <c:v>2.8800000000000002E-3</c:v>
                </c:pt>
                <c:pt idx="288" formatCode="General">
                  <c:v>2.8900000000000002E-3</c:v>
                </c:pt>
                <c:pt idx="289" formatCode="General">
                  <c:v>2.8999999999999998E-3</c:v>
                </c:pt>
                <c:pt idx="290" formatCode="General">
                  <c:v>2.9099999999999998E-3</c:v>
                </c:pt>
                <c:pt idx="291" formatCode="General">
                  <c:v>2.9199999999999999E-3</c:v>
                </c:pt>
                <c:pt idx="292" formatCode="General">
                  <c:v>2.9299999999999999E-3</c:v>
                </c:pt>
                <c:pt idx="293" formatCode="General">
                  <c:v>2.9399999999999999E-3</c:v>
                </c:pt>
                <c:pt idx="294" formatCode="General">
                  <c:v>2.9499999999999999E-3</c:v>
                </c:pt>
                <c:pt idx="295" formatCode="General">
                  <c:v>2.96E-3</c:v>
                </c:pt>
                <c:pt idx="296" formatCode="General">
                  <c:v>2.97E-3</c:v>
                </c:pt>
                <c:pt idx="297" formatCode="General">
                  <c:v>2.98E-3</c:v>
                </c:pt>
                <c:pt idx="298" formatCode="General">
                  <c:v>2.99E-3</c:v>
                </c:pt>
                <c:pt idx="299" formatCode="General">
                  <c:v>3.0000000000000001E-3</c:v>
                </c:pt>
                <c:pt idx="300" formatCode="General">
                  <c:v>3.0100000000000001E-3</c:v>
                </c:pt>
                <c:pt idx="301" formatCode="General">
                  <c:v>3.0200000000000001E-3</c:v>
                </c:pt>
                <c:pt idx="302" formatCode="General">
                  <c:v>3.0300000000000001E-3</c:v>
                </c:pt>
                <c:pt idx="303" formatCode="General">
                  <c:v>3.0400000000000002E-3</c:v>
                </c:pt>
                <c:pt idx="304" formatCode="General">
                  <c:v>3.0500000000000002E-3</c:v>
                </c:pt>
                <c:pt idx="305" formatCode="General">
                  <c:v>3.0599999999999998E-3</c:v>
                </c:pt>
                <c:pt idx="306" formatCode="General">
                  <c:v>3.0699999999999998E-3</c:v>
                </c:pt>
                <c:pt idx="307" formatCode="General">
                  <c:v>3.0799999999999998E-3</c:v>
                </c:pt>
                <c:pt idx="308" formatCode="General">
                  <c:v>3.0899999999999999E-3</c:v>
                </c:pt>
                <c:pt idx="309" formatCode="General">
                  <c:v>3.0999999999999999E-3</c:v>
                </c:pt>
                <c:pt idx="310" formatCode="General">
                  <c:v>3.1099999999999999E-3</c:v>
                </c:pt>
                <c:pt idx="311" formatCode="General">
                  <c:v>3.1199999999999999E-3</c:v>
                </c:pt>
                <c:pt idx="312" formatCode="General">
                  <c:v>3.13E-3</c:v>
                </c:pt>
                <c:pt idx="313" formatCode="General">
                  <c:v>3.14E-3</c:v>
                </c:pt>
                <c:pt idx="314" formatCode="General">
                  <c:v>3.15E-3</c:v>
                </c:pt>
                <c:pt idx="315" formatCode="General">
                  <c:v>3.16E-3</c:v>
                </c:pt>
                <c:pt idx="316" formatCode="General">
                  <c:v>3.1700000000000001E-3</c:v>
                </c:pt>
                <c:pt idx="317" formatCode="General">
                  <c:v>3.1800000000000001E-3</c:v>
                </c:pt>
                <c:pt idx="318" formatCode="General">
                  <c:v>3.1900000000000001E-3</c:v>
                </c:pt>
                <c:pt idx="319" formatCode="General">
                  <c:v>3.2000000000000002E-3</c:v>
                </c:pt>
                <c:pt idx="320" formatCode="General">
                  <c:v>3.2100000000000002E-3</c:v>
                </c:pt>
                <c:pt idx="321" formatCode="General">
                  <c:v>3.2200000000000002E-3</c:v>
                </c:pt>
                <c:pt idx="322" formatCode="General">
                  <c:v>3.2299999999999998E-3</c:v>
                </c:pt>
                <c:pt idx="323" formatCode="General">
                  <c:v>3.2399999999999998E-3</c:v>
                </c:pt>
                <c:pt idx="324" formatCode="General">
                  <c:v>3.2499999999999999E-3</c:v>
                </c:pt>
                <c:pt idx="325" formatCode="General">
                  <c:v>3.2599999999999999E-3</c:v>
                </c:pt>
                <c:pt idx="326" formatCode="General">
                  <c:v>3.2699999999999999E-3</c:v>
                </c:pt>
                <c:pt idx="327" formatCode="General">
                  <c:v>3.2799999999999999E-3</c:v>
                </c:pt>
                <c:pt idx="328" formatCode="General">
                  <c:v>3.29E-3</c:v>
                </c:pt>
                <c:pt idx="329" formatCode="General">
                  <c:v>3.3E-3</c:v>
                </c:pt>
                <c:pt idx="330" formatCode="General">
                  <c:v>3.31E-3</c:v>
                </c:pt>
                <c:pt idx="331" formatCode="General">
                  <c:v>3.32E-3</c:v>
                </c:pt>
                <c:pt idx="332" formatCode="General">
                  <c:v>3.3300000000000001E-3</c:v>
                </c:pt>
                <c:pt idx="333" formatCode="General">
                  <c:v>3.3400000000000001E-3</c:v>
                </c:pt>
                <c:pt idx="334" formatCode="General">
                  <c:v>3.3500000000000001E-3</c:v>
                </c:pt>
                <c:pt idx="335" formatCode="General">
                  <c:v>3.3600000000000001E-3</c:v>
                </c:pt>
                <c:pt idx="336" formatCode="General">
                  <c:v>3.3700000000000002E-3</c:v>
                </c:pt>
                <c:pt idx="337" formatCode="General">
                  <c:v>3.3800000000000002E-3</c:v>
                </c:pt>
                <c:pt idx="338" formatCode="General">
                  <c:v>3.3899999999999998E-3</c:v>
                </c:pt>
                <c:pt idx="339" formatCode="General">
                  <c:v>3.3999999999999998E-3</c:v>
                </c:pt>
                <c:pt idx="340" formatCode="General">
                  <c:v>3.4099999999999998E-3</c:v>
                </c:pt>
                <c:pt idx="341" formatCode="General">
                  <c:v>3.4199999999999999E-3</c:v>
                </c:pt>
                <c:pt idx="342" formatCode="General">
                  <c:v>3.4299999999999999E-3</c:v>
                </c:pt>
                <c:pt idx="343" formatCode="General">
                  <c:v>3.4399999999999999E-3</c:v>
                </c:pt>
                <c:pt idx="344" formatCode="General">
                  <c:v>3.4499999999999999E-3</c:v>
                </c:pt>
                <c:pt idx="345" formatCode="General">
                  <c:v>3.46E-3</c:v>
                </c:pt>
                <c:pt idx="346" formatCode="General">
                  <c:v>3.47E-3</c:v>
                </c:pt>
                <c:pt idx="347" formatCode="General">
                  <c:v>3.48E-3</c:v>
                </c:pt>
                <c:pt idx="348" formatCode="General">
                  <c:v>3.49E-3</c:v>
                </c:pt>
                <c:pt idx="349" formatCode="General">
                  <c:v>3.5000000000000001E-3</c:v>
                </c:pt>
                <c:pt idx="350" formatCode="General">
                  <c:v>3.5100000000000001E-3</c:v>
                </c:pt>
                <c:pt idx="351" formatCode="General">
                  <c:v>3.5200000000000001E-3</c:v>
                </c:pt>
                <c:pt idx="352" formatCode="General">
                  <c:v>3.5300000000000002E-3</c:v>
                </c:pt>
                <c:pt idx="353" formatCode="General">
                  <c:v>3.5400000000000002E-3</c:v>
                </c:pt>
                <c:pt idx="354" formatCode="General">
                  <c:v>3.5500000000000002E-3</c:v>
                </c:pt>
                <c:pt idx="355" formatCode="General">
                  <c:v>3.5599999999999998E-3</c:v>
                </c:pt>
                <c:pt idx="356" formatCode="General">
                  <c:v>3.5699999999999998E-3</c:v>
                </c:pt>
                <c:pt idx="357" formatCode="General">
                  <c:v>3.5799999999999998E-3</c:v>
                </c:pt>
                <c:pt idx="358" formatCode="General">
                  <c:v>3.5899999999999999E-3</c:v>
                </c:pt>
                <c:pt idx="359" formatCode="General">
                  <c:v>3.5999999999999999E-3</c:v>
                </c:pt>
                <c:pt idx="360" formatCode="General">
                  <c:v>3.6099999999999999E-3</c:v>
                </c:pt>
                <c:pt idx="361" formatCode="General">
                  <c:v>3.62E-3</c:v>
                </c:pt>
                <c:pt idx="362" formatCode="General">
                  <c:v>3.63E-3</c:v>
                </c:pt>
                <c:pt idx="363" formatCode="General">
                  <c:v>3.64E-3</c:v>
                </c:pt>
                <c:pt idx="364" formatCode="General">
                  <c:v>3.65E-3</c:v>
                </c:pt>
                <c:pt idx="365" formatCode="General">
                  <c:v>3.6600000000000001E-3</c:v>
                </c:pt>
                <c:pt idx="366" formatCode="General">
                  <c:v>3.6700000000000001E-3</c:v>
                </c:pt>
                <c:pt idx="367" formatCode="General">
                  <c:v>3.6800000000000001E-3</c:v>
                </c:pt>
                <c:pt idx="368" formatCode="General">
                  <c:v>3.6900000000000001E-3</c:v>
                </c:pt>
                <c:pt idx="369" formatCode="General">
                  <c:v>3.7000000000000002E-3</c:v>
                </c:pt>
                <c:pt idx="370" formatCode="General">
                  <c:v>3.7100000000000002E-3</c:v>
                </c:pt>
                <c:pt idx="371" formatCode="General">
                  <c:v>3.7200000000000002E-3</c:v>
                </c:pt>
                <c:pt idx="372" formatCode="General">
                  <c:v>3.7299999999999998E-3</c:v>
                </c:pt>
                <c:pt idx="373" formatCode="General">
                  <c:v>3.7399999999999998E-3</c:v>
                </c:pt>
                <c:pt idx="374" formatCode="General">
                  <c:v>3.7499999999999999E-3</c:v>
                </c:pt>
                <c:pt idx="375" formatCode="General">
                  <c:v>3.7599999999999999E-3</c:v>
                </c:pt>
                <c:pt idx="376" formatCode="General">
                  <c:v>3.7699999999999999E-3</c:v>
                </c:pt>
                <c:pt idx="377" formatCode="General">
                  <c:v>3.7799999999999999E-3</c:v>
                </c:pt>
                <c:pt idx="378" formatCode="General">
                  <c:v>3.79E-3</c:v>
                </c:pt>
                <c:pt idx="379" formatCode="General">
                  <c:v>3.8E-3</c:v>
                </c:pt>
                <c:pt idx="380" formatCode="General">
                  <c:v>3.81E-3</c:v>
                </c:pt>
                <c:pt idx="381" formatCode="General">
                  <c:v>3.82E-3</c:v>
                </c:pt>
                <c:pt idx="382" formatCode="General">
                  <c:v>3.8300000000000001E-3</c:v>
                </c:pt>
                <c:pt idx="383" formatCode="General">
                  <c:v>3.8400000000000001E-3</c:v>
                </c:pt>
                <c:pt idx="384" formatCode="General">
                  <c:v>3.8500000000000001E-3</c:v>
                </c:pt>
                <c:pt idx="385" formatCode="General">
                  <c:v>3.8600000000000001E-3</c:v>
                </c:pt>
                <c:pt idx="386" formatCode="General">
                  <c:v>3.8700000000000002E-3</c:v>
                </c:pt>
                <c:pt idx="387" formatCode="General">
                  <c:v>3.8800000000000002E-3</c:v>
                </c:pt>
                <c:pt idx="388" formatCode="General">
                  <c:v>3.8899999999999998E-3</c:v>
                </c:pt>
                <c:pt idx="389" formatCode="General">
                  <c:v>3.8999999999999998E-3</c:v>
                </c:pt>
                <c:pt idx="390" formatCode="General">
                  <c:v>3.9100000000000003E-3</c:v>
                </c:pt>
                <c:pt idx="391" formatCode="General">
                  <c:v>3.9199999999999999E-3</c:v>
                </c:pt>
                <c:pt idx="392" formatCode="General">
                  <c:v>3.9300000000000003E-3</c:v>
                </c:pt>
                <c:pt idx="393" formatCode="General">
                  <c:v>3.9399999999999999E-3</c:v>
                </c:pt>
                <c:pt idx="394" formatCode="General">
                  <c:v>3.9500000000000004E-3</c:v>
                </c:pt>
                <c:pt idx="395" formatCode="General">
                  <c:v>3.96E-3</c:v>
                </c:pt>
                <c:pt idx="396" formatCode="General">
                  <c:v>3.9699999999999996E-3</c:v>
                </c:pt>
                <c:pt idx="397" formatCode="General">
                  <c:v>3.98E-3</c:v>
                </c:pt>
                <c:pt idx="398" formatCode="General">
                  <c:v>3.9899999999999996E-3</c:v>
                </c:pt>
                <c:pt idx="399" formatCode="General">
                  <c:v>4.0000000000000001E-3</c:v>
                </c:pt>
                <c:pt idx="400" formatCode="General">
                  <c:v>4.0099999999999997E-3</c:v>
                </c:pt>
                <c:pt idx="401" formatCode="General">
                  <c:v>4.0200000000000001E-3</c:v>
                </c:pt>
                <c:pt idx="402" formatCode="General">
                  <c:v>4.0299999999999997E-3</c:v>
                </c:pt>
                <c:pt idx="403" formatCode="General">
                  <c:v>4.0400000000000002E-3</c:v>
                </c:pt>
                <c:pt idx="404" formatCode="General">
                  <c:v>4.0499999999999998E-3</c:v>
                </c:pt>
                <c:pt idx="405" formatCode="General">
                  <c:v>4.0600000000000002E-3</c:v>
                </c:pt>
                <c:pt idx="406" formatCode="General">
                  <c:v>4.0699999999999998E-3</c:v>
                </c:pt>
                <c:pt idx="407" formatCode="General">
                  <c:v>4.0800000000000003E-3</c:v>
                </c:pt>
                <c:pt idx="408" formatCode="General">
                  <c:v>4.0899999999999999E-3</c:v>
                </c:pt>
                <c:pt idx="409" formatCode="General">
                  <c:v>4.1000000000000003E-3</c:v>
                </c:pt>
                <c:pt idx="410" formatCode="General">
                  <c:v>4.1099999999999999E-3</c:v>
                </c:pt>
                <c:pt idx="411" formatCode="General">
                  <c:v>4.1200000000000004E-3</c:v>
                </c:pt>
                <c:pt idx="412" formatCode="General">
                  <c:v>4.13E-3</c:v>
                </c:pt>
                <c:pt idx="413" formatCode="General">
                  <c:v>4.1399999999999996E-3</c:v>
                </c:pt>
                <c:pt idx="414" formatCode="General">
                  <c:v>4.15E-3</c:v>
                </c:pt>
                <c:pt idx="415" formatCode="General">
                  <c:v>4.1599999999999996E-3</c:v>
                </c:pt>
                <c:pt idx="416" formatCode="General">
                  <c:v>4.1700000000000001E-3</c:v>
                </c:pt>
                <c:pt idx="417" formatCode="General">
                  <c:v>4.1799999999999997E-3</c:v>
                </c:pt>
                <c:pt idx="418" formatCode="General">
                  <c:v>4.1900000000000001E-3</c:v>
                </c:pt>
                <c:pt idx="419" formatCode="General">
                  <c:v>4.1999999999999997E-3</c:v>
                </c:pt>
                <c:pt idx="420" formatCode="General">
                  <c:v>4.2100000000000002E-3</c:v>
                </c:pt>
                <c:pt idx="421" formatCode="General">
                  <c:v>4.2199999999999998E-3</c:v>
                </c:pt>
                <c:pt idx="422" formatCode="General">
                  <c:v>4.2300000000000003E-3</c:v>
                </c:pt>
                <c:pt idx="423" formatCode="General">
                  <c:v>4.2399999999999998E-3</c:v>
                </c:pt>
                <c:pt idx="424" formatCode="General">
                  <c:v>4.2500000000000003E-3</c:v>
                </c:pt>
                <c:pt idx="425" formatCode="General">
                  <c:v>4.2599999999999999E-3</c:v>
                </c:pt>
                <c:pt idx="426" formatCode="General">
                  <c:v>4.2700000000000004E-3</c:v>
                </c:pt>
                <c:pt idx="427" formatCode="General">
                  <c:v>4.28E-3</c:v>
                </c:pt>
                <c:pt idx="428" formatCode="General">
                  <c:v>4.2900000000000004E-3</c:v>
                </c:pt>
                <c:pt idx="429" formatCode="General">
                  <c:v>4.3E-3</c:v>
                </c:pt>
                <c:pt idx="430" formatCode="General">
                  <c:v>4.3099999999999996E-3</c:v>
                </c:pt>
                <c:pt idx="431" formatCode="General">
                  <c:v>4.3200000000000001E-3</c:v>
                </c:pt>
                <c:pt idx="432" formatCode="General">
                  <c:v>4.3299999999999996E-3</c:v>
                </c:pt>
                <c:pt idx="433" formatCode="General">
                  <c:v>4.3400000000000001E-3</c:v>
                </c:pt>
                <c:pt idx="434" formatCode="General">
                  <c:v>4.3499999999999997E-3</c:v>
                </c:pt>
                <c:pt idx="435" formatCode="General">
                  <c:v>4.3600000000000002E-3</c:v>
                </c:pt>
                <c:pt idx="436" formatCode="General">
                  <c:v>4.3699999999999998E-3</c:v>
                </c:pt>
                <c:pt idx="437" formatCode="General">
                  <c:v>4.3800000000000002E-3</c:v>
                </c:pt>
                <c:pt idx="438" formatCode="General">
                  <c:v>4.3899999999999998E-3</c:v>
                </c:pt>
                <c:pt idx="439" formatCode="General">
                  <c:v>4.4000000000000003E-3</c:v>
                </c:pt>
                <c:pt idx="440" formatCode="General">
                  <c:v>4.4099999999999999E-3</c:v>
                </c:pt>
                <c:pt idx="441" formatCode="General">
                  <c:v>4.4200000000000003E-3</c:v>
                </c:pt>
                <c:pt idx="442" formatCode="General">
                  <c:v>4.4299999999999999E-3</c:v>
                </c:pt>
                <c:pt idx="443" formatCode="General">
                  <c:v>4.4400000000000004E-3</c:v>
                </c:pt>
                <c:pt idx="444" formatCode="General">
                  <c:v>4.45E-3</c:v>
                </c:pt>
                <c:pt idx="445" formatCode="General">
                  <c:v>4.4600000000000004E-3</c:v>
                </c:pt>
                <c:pt idx="446" formatCode="General">
                  <c:v>4.47E-3</c:v>
                </c:pt>
                <c:pt idx="447" formatCode="General">
                  <c:v>4.4799999999999996E-3</c:v>
                </c:pt>
                <c:pt idx="448" formatCode="General">
                  <c:v>4.4900000000000001E-3</c:v>
                </c:pt>
                <c:pt idx="449" formatCode="General">
                  <c:v>4.4999999999999997E-3</c:v>
                </c:pt>
                <c:pt idx="450" formatCode="General">
                  <c:v>4.5100000000000001E-3</c:v>
                </c:pt>
                <c:pt idx="451" formatCode="General">
                  <c:v>4.5199999999999997E-3</c:v>
                </c:pt>
                <c:pt idx="452" formatCode="General">
                  <c:v>4.5300000000000002E-3</c:v>
                </c:pt>
                <c:pt idx="453" formatCode="General">
                  <c:v>4.5399999999999998E-3</c:v>
                </c:pt>
                <c:pt idx="454" formatCode="General">
                  <c:v>4.5500000000000002E-3</c:v>
                </c:pt>
                <c:pt idx="455" formatCode="General">
                  <c:v>4.5599999999999998E-3</c:v>
                </c:pt>
                <c:pt idx="456" formatCode="General">
                  <c:v>4.5700000000000003E-3</c:v>
                </c:pt>
                <c:pt idx="457" formatCode="General">
                  <c:v>4.5799999999999999E-3</c:v>
                </c:pt>
                <c:pt idx="458" formatCode="General">
                  <c:v>4.5900000000000003E-3</c:v>
                </c:pt>
                <c:pt idx="459" formatCode="General">
                  <c:v>4.5999999999999999E-3</c:v>
                </c:pt>
                <c:pt idx="460" formatCode="General">
                  <c:v>4.6100000000000004E-3</c:v>
                </c:pt>
                <c:pt idx="461" formatCode="General">
                  <c:v>4.62E-3</c:v>
                </c:pt>
                <c:pt idx="462" formatCode="General">
                  <c:v>4.6299999999999996E-3</c:v>
                </c:pt>
                <c:pt idx="463" formatCode="General">
                  <c:v>4.64E-3</c:v>
                </c:pt>
                <c:pt idx="464" formatCode="General">
                  <c:v>4.6499999999999996E-3</c:v>
                </c:pt>
                <c:pt idx="465" formatCode="General">
                  <c:v>4.6600000000000001E-3</c:v>
                </c:pt>
                <c:pt idx="466" formatCode="General">
                  <c:v>4.6699999999999997E-3</c:v>
                </c:pt>
                <c:pt idx="467" formatCode="General">
                  <c:v>4.6800000000000001E-3</c:v>
                </c:pt>
                <c:pt idx="468" formatCode="General">
                  <c:v>4.6899999999999997E-3</c:v>
                </c:pt>
                <c:pt idx="469" formatCode="General">
                  <c:v>4.7000000000000002E-3</c:v>
                </c:pt>
                <c:pt idx="470" formatCode="General">
                  <c:v>4.7099999999999998E-3</c:v>
                </c:pt>
                <c:pt idx="471" formatCode="General">
                  <c:v>4.7200000000000002E-3</c:v>
                </c:pt>
                <c:pt idx="472" formatCode="General">
                  <c:v>4.7299999999999998E-3</c:v>
                </c:pt>
                <c:pt idx="473" formatCode="General">
                  <c:v>4.7400000000000003E-3</c:v>
                </c:pt>
                <c:pt idx="474" formatCode="General">
                  <c:v>4.7499999999999999E-3</c:v>
                </c:pt>
                <c:pt idx="475" formatCode="General">
                  <c:v>4.7600000000000003E-3</c:v>
                </c:pt>
                <c:pt idx="476" formatCode="General">
                  <c:v>4.7699999999999999E-3</c:v>
                </c:pt>
                <c:pt idx="477" formatCode="General">
                  <c:v>4.7800000000000004E-3</c:v>
                </c:pt>
                <c:pt idx="478" formatCode="General">
                  <c:v>4.79E-3</c:v>
                </c:pt>
                <c:pt idx="479" formatCode="General">
                  <c:v>4.7999999999999996E-3</c:v>
                </c:pt>
                <c:pt idx="480" formatCode="General">
                  <c:v>4.81E-3</c:v>
                </c:pt>
                <c:pt idx="481" formatCode="General">
                  <c:v>4.8199999999999996E-3</c:v>
                </c:pt>
                <c:pt idx="482" formatCode="General">
                  <c:v>4.8300000000000001E-3</c:v>
                </c:pt>
                <c:pt idx="483" formatCode="General">
                  <c:v>4.8399999999999997E-3</c:v>
                </c:pt>
                <c:pt idx="484" formatCode="General">
                  <c:v>4.8500000000000001E-3</c:v>
                </c:pt>
                <c:pt idx="485" formatCode="General">
                  <c:v>4.8599999999999997E-3</c:v>
                </c:pt>
                <c:pt idx="486" formatCode="General">
                  <c:v>4.8700000000000002E-3</c:v>
                </c:pt>
                <c:pt idx="487" formatCode="General">
                  <c:v>4.8799999999999998E-3</c:v>
                </c:pt>
                <c:pt idx="488" formatCode="General">
                  <c:v>4.8900000000000002E-3</c:v>
                </c:pt>
                <c:pt idx="489" formatCode="General">
                  <c:v>4.8999999999999998E-3</c:v>
                </c:pt>
                <c:pt idx="490" formatCode="General">
                  <c:v>4.9100000000000003E-3</c:v>
                </c:pt>
                <c:pt idx="491" formatCode="General">
                  <c:v>4.9199999999999999E-3</c:v>
                </c:pt>
                <c:pt idx="492" formatCode="General">
                  <c:v>4.9300000000000004E-3</c:v>
                </c:pt>
                <c:pt idx="493" formatCode="General">
                  <c:v>4.9399999999999999E-3</c:v>
                </c:pt>
                <c:pt idx="494" formatCode="General">
                  <c:v>4.9500000000000004E-3</c:v>
                </c:pt>
                <c:pt idx="495" formatCode="General">
                  <c:v>4.96E-3</c:v>
                </c:pt>
                <c:pt idx="496" formatCode="General">
                  <c:v>4.9699999999999996E-3</c:v>
                </c:pt>
                <c:pt idx="497" formatCode="General">
                  <c:v>4.9800000000000001E-3</c:v>
                </c:pt>
                <c:pt idx="498" formatCode="General">
                  <c:v>4.9899999999999996E-3</c:v>
                </c:pt>
                <c:pt idx="499" formatCode="General">
                  <c:v>5.0000000000000001E-3</c:v>
                </c:pt>
                <c:pt idx="500" formatCode="General">
                  <c:v>5.0099999999999997E-3</c:v>
                </c:pt>
                <c:pt idx="501" formatCode="General">
                  <c:v>5.0200000000000002E-3</c:v>
                </c:pt>
                <c:pt idx="502" formatCode="General">
                  <c:v>5.0299999999999997E-3</c:v>
                </c:pt>
                <c:pt idx="503" formatCode="General">
                  <c:v>5.0400000000000002E-3</c:v>
                </c:pt>
                <c:pt idx="504" formatCode="General">
                  <c:v>5.0499999999999998E-3</c:v>
                </c:pt>
                <c:pt idx="505" formatCode="General">
                  <c:v>5.0600000000000003E-3</c:v>
                </c:pt>
                <c:pt idx="506" formatCode="General">
                  <c:v>5.0699999999999999E-3</c:v>
                </c:pt>
                <c:pt idx="507" formatCode="General">
                  <c:v>5.0800000000000003E-3</c:v>
                </c:pt>
                <c:pt idx="508" formatCode="General">
                  <c:v>5.0899999999999999E-3</c:v>
                </c:pt>
                <c:pt idx="509" formatCode="General">
                  <c:v>5.1000000000000004E-3</c:v>
                </c:pt>
                <c:pt idx="510" formatCode="General">
                  <c:v>5.11E-3</c:v>
                </c:pt>
                <c:pt idx="511" formatCode="General">
                  <c:v>5.1200000000000004E-3</c:v>
                </c:pt>
                <c:pt idx="512" formatCode="General">
                  <c:v>5.13E-3</c:v>
                </c:pt>
                <c:pt idx="513" formatCode="General">
                  <c:v>5.1399999999999996E-3</c:v>
                </c:pt>
                <c:pt idx="514" formatCode="General">
                  <c:v>5.1500000000000001E-3</c:v>
                </c:pt>
                <c:pt idx="515" formatCode="General">
                  <c:v>5.1599999999999997E-3</c:v>
                </c:pt>
                <c:pt idx="516" formatCode="General">
                  <c:v>5.1700000000000001E-3</c:v>
                </c:pt>
                <c:pt idx="517" formatCode="General">
                  <c:v>5.1799999999999997E-3</c:v>
                </c:pt>
                <c:pt idx="518" formatCode="General">
                  <c:v>5.1900000000000002E-3</c:v>
                </c:pt>
                <c:pt idx="519" formatCode="General">
                  <c:v>5.1999999999999998E-3</c:v>
                </c:pt>
                <c:pt idx="520" formatCode="General">
                  <c:v>5.2100000000000002E-3</c:v>
                </c:pt>
                <c:pt idx="521" formatCode="General">
                  <c:v>5.2199999999999998E-3</c:v>
                </c:pt>
                <c:pt idx="522" formatCode="General">
                  <c:v>5.2300000000000003E-3</c:v>
                </c:pt>
                <c:pt idx="523" formatCode="General">
                  <c:v>5.2399999999999999E-3</c:v>
                </c:pt>
                <c:pt idx="524" formatCode="General">
                  <c:v>5.2500000000000003E-3</c:v>
                </c:pt>
                <c:pt idx="525" formatCode="General">
                  <c:v>5.2599999999999999E-3</c:v>
                </c:pt>
                <c:pt idx="526" formatCode="General">
                  <c:v>5.2700000000000004E-3</c:v>
                </c:pt>
                <c:pt idx="527" formatCode="General">
                  <c:v>5.28E-3</c:v>
                </c:pt>
                <c:pt idx="528" formatCode="General">
                  <c:v>5.2900000000000004E-3</c:v>
                </c:pt>
                <c:pt idx="529" formatCode="General">
                  <c:v>5.3E-3</c:v>
                </c:pt>
                <c:pt idx="530" formatCode="General">
                  <c:v>5.3099999999999996E-3</c:v>
                </c:pt>
                <c:pt idx="531" formatCode="General">
                  <c:v>5.3200000000000001E-3</c:v>
                </c:pt>
                <c:pt idx="532" formatCode="General">
                  <c:v>5.3299999999999997E-3</c:v>
                </c:pt>
                <c:pt idx="533" formatCode="General">
                  <c:v>5.3400000000000001E-3</c:v>
                </c:pt>
                <c:pt idx="534" formatCode="General">
                  <c:v>5.3499999999999997E-3</c:v>
                </c:pt>
                <c:pt idx="535" formatCode="General">
                  <c:v>5.3600000000000002E-3</c:v>
                </c:pt>
                <c:pt idx="536" formatCode="General">
                  <c:v>5.3699999999999998E-3</c:v>
                </c:pt>
                <c:pt idx="537" formatCode="General">
                  <c:v>5.3800000000000002E-3</c:v>
                </c:pt>
                <c:pt idx="538" formatCode="General">
                  <c:v>5.3899999999999998E-3</c:v>
                </c:pt>
                <c:pt idx="539" formatCode="General">
                  <c:v>5.4000000000000003E-3</c:v>
                </c:pt>
                <c:pt idx="540" formatCode="General">
                  <c:v>5.4099999999999999E-3</c:v>
                </c:pt>
                <c:pt idx="541" formatCode="General">
                  <c:v>5.4200000000000003E-3</c:v>
                </c:pt>
                <c:pt idx="542" formatCode="General">
                  <c:v>5.4299999999999999E-3</c:v>
                </c:pt>
                <c:pt idx="543" formatCode="General">
                  <c:v>5.4400000000000004E-3</c:v>
                </c:pt>
                <c:pt idx="544" formatCode="General">
                  <c:v>5.45E-3</c:v>
                </c:pt>
                <c:pt idx="545" formatCode="General">
                  <c:v>5.4599999999999996E-3</c:v>
                </c:pt>
                <c:pt idx="546" formatCode="General">
                  <c:v>5.47E-3</c:v>
                </c:pt>
                <c:pt idx="547" formatCode="General">
                  <c:v>5.4799999999999996E-3</c:v>
                </c:pt>
                <c:pt idx="548" formatCode="General">
                  <c:v>5.4900000000000001E-3</c:v>
                </c:pt>
                <c:pt idx="549" formatCode="General">
                  <c:v>5.4999999999999997E-3</c:v>
                </c:pt>
                <c:pt idx="550" formatCode="General">
                  <c:v>5.5100000000000001E-3</c:v>
                </c:pt>
                <c:pt idx="551" formatCode="General">
                  <c:v>5.5199999999999997E-3</c:v>
                </c:pt>
                <c:pt idx="552" formatCode="General">
                  <c:v>5.5300000000000002E-3</c:v>
                </c:pt>
                <c:pt idx="553" formatCode="General">
                  <c:v>5.5399999999999998E-3</c:v>
                </c:pt>
                <c:pt idx="554" formatCode="General">
                  <c:v>5.5500000000000002E-3</c:v>
                </c:pt>
                <c:pt idx="555" formatCode="General">
                  <c:v>5.5599999999999998E-3</c:v>
                </c:pt>
                <c:pt idx="556" formatCode="General">
                  <c:v>5.5700000000000003E-3</c:v>
                </c:pt>
                <c:pt idx="557" formatCode="General">
                  <c:v>5.5799999999999999E-3</c:v>
                </c:pt>
                <c:pt idx="558" formatCode="General">
                  <c:v>5.5900000000000004E-3</c:v>
                </c:pt>
                <c:pt idx="559" formatCode="General">
                  <c:v>5.5999999999999999E-3</c:v>
                </c:pt>
                <c:pt idx="560" formatCode="General">
                  <c:v>5.6100000000000004E-3</c:v>
                </c:pt>
                <c:pt idx="561" formatCode="General">
                  <c:v>5.62E-3</c:v>
                </c:pt>
                <c:pt idx="562" formatCode="General">
                  <c:v>5.6299999999999996E-3</c:v>
                </c:pt>
                <c:pt idx="563" formatCode="General">
                  <c:v>5.64E-3</c:v>
                </c:pt>
                <c:pt idx="564" formatCode="General">
                  <c:v>5.6499999999999996E-3</c:v>
                </c:pt>
                <c:pt idx="565" formatCode="General">
                  <c:v>5.6600000000000001E-3</c:v>
                </c:pt>
                <c:pt idx="566" formatCode="General">
                  <c:v>5.6699999999999997E-3</c:v>
                </c:pt>
                <c:pt idx="567" formatCode="General">
                  <c:v>5.6800000000000002E-3</c:v>
                </c:pt>
                <c:pt idx="568" formatCode="General">
                  <c:v>5.6899999999999997E-3</c:v>
                </c:pt>
                <c:pt idx="569" formatCode="General">
                  <c:v>5.7000000000000002E-3</c:v>
                </c:pt>
                <c:pt idx="570" formatCode="General">
                  <c:v>5.7099999999999998E-3</c:v>
                </c:pt>
                <c:pt idx="571" formatCode="General">
                  <c:v>5.7200000000000003E-3</c:v>
                </c:pt>
                <c:pt idx="572" formatCode="General">
                  <c:v>5.7299999999999999E-3</c:v>
                </c:pt>
                <c:pt idx="573" formatCode="General">
                  <c:v>5.7400000000000003E-3</c:v>
                </c:pt>
                <c:pt idx="574" formatCode="General">
                  <c:v>5.7499999999999999E-3</c:v>
                </c:pt>
                <c:pt idx="575" formatCode="General">
                  <c:v>5.7600000000000004E-3</c:v>
                </c:pt>
                <c:pt idx="576" formatCode="General">
                  <c:v>5.77E-3</c:v>
                </c:pt>
                <c:pt idx="577" formatCode="General">
                  <c:v>5.7800000000000004E-3</c:v>
                </c:pt>
                <c:pt idx="578" formatCode="General">
                  <c:v>5.79E-3</c:v>
                </c:pt>
                <c:pt idx="579" formatCode="General">
                  <c:v>5.7999999999999996E-3</c:v>
                </c:pt>
                <c:pt idx="580" formatCode="General">
                  <c:v>5.8100000000000001E-3</c:v>
                </c:pt>
                <c:pt idx="581" formatCode="General">
                  <c:v>5.8199999999999997E-3</c:v>
                </c:pt>
                <c:pt idx="582" formatCode="General">
                  <c:v>5.8300000000000001E-3</c:v>
                </c:pt>
                <c:pt idx="583" formatCode="General">
                  <c:v>5.8399999999999997E-3</c:v>
                </c:pt>
                <c:pt idx="584" formatCode="General">
                  <c:v>5.8500000000000002E-3</c:v>
                </c:pt>
                <c:pt idx="585" formatCode="General">
                  <c:v>5.8599999999999998E-3</c:v>
                </c:pt>
                <c:pt idx="586" formatCode="General">
                  <c:v>5.8700000000000002E-3</c:v>
                </c:pt>
                <c:pt idx="587" formatCode="General">
                  <c:v>5.8799999999999998E-3</c:v>
                </c:pt>
                <c:pt idx="588" formatCode="General">
                  <c:v>5.8900000000000003E-3</c:v>
                </c:pt>
                <c:pt idx="589" formatCode="General">
                  <c:v>5.8999999999999999E-3</c:v>
                </c:pt>
                <c:pt idx="590" formatCode="General">
                  <c:v>5.9100000000000003E-3</c:v>
                </c:pt>
                <c:pt idx="591" formatCode="General">
                  <c:v>5.9199999999999999E-3</c:v>
                </c:pt>
                <c:pt idx="592" formatCode="General">
                  <c:v>5.9300000000000004E-3</c:v>
                </c:pt>
                <c:pt idx="593" formatCode="General">
                  <c:v>5.94E-3</c:v>
                </c:pt>
                <c:pt idx="594" formatCode="General">
                  <c:v>5.9500000000000004E-3</c:v>
                </c:pt>
                <c:pt idx="595" formatCode="General">
                  <c:v>5.96E-3</c:v>
                </c:pt>
                <c:pt idx="596" formatCode="General">
                  <c:v>5.9699999999999996E-3</c:v>
                </c:pt>
                <c:pt idx="597" formatCode="General">
                  <c:v>5.9800000000000001E-3</c:v>
                </c:pt>
                <c:pt idx="598" formatCode="General">
                  <c:v>5.9899999999999997E-3</c:v>
                </c:pt>
                <c:pt idx="599" formatCode="General">
                  <c:v>6.0000000000000001E-3</c:v>
                </c:pt>
              </c:numCache>
            </c:numRef>
          </c:xVal>
          <c:yVal>
            <c:numRef>
              <c:f>Sheet1!$C$2:$C$601</c:f>
              <c:numCache>
                <c:formatCode>General</c:formatCode>
                <c:ptCount val="600"/>
                <c:pt idx="0">
                  <c:v>1.05959</c:v>
                </c:pt>
                <c:pt idx="1">
                  <c:v>1.9617899999999999</c:v>
                </c:pt>
                <c:pt idx="2">
                  <c:v>2.9819200000000001</c:v>
                </c:pt>
                <c:pt idx="3">
                  <c:v>5.0305200000000001</c:v>
                </c:pt>
                <c:pt idx="4">
                  <c:v>5.5634199999999998</c:v>
                </c:pt>
                <c:pt idx="5">
                  <c:v>7.5699199999999998</c:v>
                </c:pt>
                <c:pt idx="6">
                  <c:v>8.3278499999999998</c:v>
                </c:pt>
                <c:pt idx="7">
                  <c:v>9.7689400000000006</c:v>
                </c:pt>
                <c:pt idx="8">
                  <c:v>11.592499999999999</c:v>
                </c:pt>
                <c:pt idx="9">
                  <c:v>11.867100000000001</c:v>
                </c:pt>
                <c:pt idx="10">
                  <c:v>14.3292</c:v>
                </c:pt>
                <c:pt idx="11">
                  <c:v>14.476900000000001</c:v>
                </c:pt>
                <c:pt idx="12">
                  <c:v>16.969899999999999</c:v>
                </c:pt>
                <c:pt idx="13">
                  <c:v>17.117599999999999</c:v>
                </c:pt>
                <c:pt idx="14">
                  <c:v>19.093900000000001</c:v>
                </c:pt>
                <c:pt idx="15">
                  <c:v>20.4269</c:v>
                </c:pt>
                <c:pt idx="16">
                  <c:v>21.027100000000001</c:v>
                </c:pt>
                <c:pt idx="17">
                  <c:v>23.3432</c:v>
                </c:pt>
                <c:pt idx="18">
                  <c:v>23.345300000000002</c:v>
                </c:pt>
                <c:pt idx="19">
                  <c:v>26.0869</c:v>
                </c:pt>
                <c:pt idx="20">
                  <c:v>25.906300000000002</c:v>
                </c:pt>
                <c:pt idx="21">
                  <c:v>28.290299999999998</c:v>
                </c:pt>
                <c:pt idx="22">
                  <c:v>28.863099999999999</c:v>
                </c:pt>
                <c:pt idx="23">
                  <c:v>30.608499999999999</c:v>
                </c:pt>
                <c:pt idx="24">
                  <c:v>31.385000000000002</c:v>
                </c:pt>
                <c:pt idx="25">
                  <c:v>33.092799999999997</c:v>
                </c:pt>
                <c:pt idx="26">
                  <c:v>34.089500000000001</c:v>
                </c:pt>
                <c:pt idx="27">
                  <c:v>35.3598</c:v>
                </c:pt>
                <c:pt idx="28">
                  <c:v>36.816200000000002</c:v>
                </c:pt>
                <c:pt idx="29">
                  <c:v>37.583799999999997</c:v>
                </c:pt>
                <c:pt idx="30">
                  <c:v>39.674500000000002</c:v>
                </c:pt>
                <c:pt idx="31">
                  <c:v>39.7789</c:v>
                </c:pt>
                <c:pt idx="32">
                  <c:v>42.305399999999999</c:v>
                </c:pt>
                <c:pt idx="33">
                  <c:v>42.145099999999999</c:v>
                </c:pt>
                <c:pt idx="34">
                  <c:v>45.015900000000002</c:v>
                </c:pt>
                <c:pt idx="35">
                  <c:v>44.470199999999998</c:v>
                </c:pt>
                <c:pt idx="36">
                  <c:v>47.2654</c:v>
                </c:pt>
                <c:pt idx="37">
                  <c:v>47.533799999999999</c:v>
                </c:pt>
                <c:pt idx="38">
                  <c:v>49.109099999999998</c:v>
                </c:pt>
                <c:pt idx="39">
                  <c:v>50.473500000000001</c:v>
                </c:pt>
                <c:pt idx="40">
                  <c:v>51.131999999999998</c:v>
                </c:pt>
                <c:pt idx="41">
                  <c:v>53.376399999999997</c:v>
                </c:pt>
                <c:pt idx="42">
                  <c:v>53.398899999999998</c:v>
                </c:pt>
                <c:pt idx="43">
                  <c:v>55.6053</c:v>
                </c:pt>
                <c:pt idx="44">
                  <c:v>56.215299999999999</c:v>
                </c:pt>
                <c:pt idx="45">
                  <c:v>57.9054</c:v>
                </c:pt>
                <c:pt idx="46">
                  <c:v>58.648800000000001</c:v>
                </c:pt>
                <c:pt idx="47">
                  <c:v>60.226700000000001</c:v>
                </c:pt>
                <c:pt idx="48">
                  <c:v>61.318600000000004</c:v>
                </c:pt>
                <c:pt idx="49">
                  <c:v>62.610999999999997</c:v>
                </c:pt>
                <c:pt idx="50">
                  <c:v>60.606299999999997</c:v>
                </c:pt>
                <c:pt idx="51">
                  <c:v>60.766199999999998</c:v>
                </c:pt>
                <c:pt idx="52">
                  <c:v>58.454300000000003</c:v>
                </c:pt>
                <c:pt idx="53">
                  <c:v>56.055999999999997</c:v>
                </c:pt>
                <c:pt idx="54">
                  <c:v>56.520400000000002</c:v>
                </c:pt>
                <c:pt idx="55">
                  <c:v>52.444800000000001</c:v>
                </c:pt>
                <c:pt idx="56">
                  <c:v>54.345399999999998</c:v>
                </c:pt>
                <c:pt idx="57">
                  <c:v>49.535200000000003</c:v>
                </c:pt>
                <c:pt idx="58">
                  <c:v>50.383499999999998</c:v>
                </c:pt>
                <c:pt idx="59">
                  <c:v>49.263599999999997</c:v>
                </c:pt>
                <c:pt idx="60">
                  <c:v>45.549799999999998</c:v>
                </c:pt>
                <c:pt idx="61">
                  <c:v>48.504800000000003</c:v>
                </c:pt>
                <c:pt idx="62">
                  <c:v>41.751800000000003</c:v>
                </c:pt>
                <c:pt idx="63">
                  <c:v>47.2742</c:v>
                </c:pt>
                <c:pt idx="64">
                  <c:v>39.509099999999997</c:v>
                </c:pt>
                <c:pt idx="65">
                  <c:v>43.760399999999997</c:v>
                </c:pt>
                <c:pt idx="66">
                  <c:v>39.343000000000004</c:v>
                </c:pt>
                <c:pt idx="67">
                  <c:v>40.234900000000003</c:v>
                </c:pt>
                <c:pt idx="68">
                  <c:v>38.5657</c:v>
                </c:pt>
                <c:pt idx="69">
                  <c:v>36.925600000000003</c:v>
                </c:pt>
                <c:pt idx="70">
                  <c:v>38.582599999999999</c:v>
                </c:pt>
                <c:pt idx="71">
                  <c:v>33.661999999999999</c:v>
                </c:pt>
                <c:pt idx="72">
                  <c:v>37.851999999999997</c:v>
                </c:pt>
                <c:pt idx="73">
                  <c:v>31.372800000000002</c:v>
                </c:pt>
                <c:pt idx="74">
                  <c:v>37.231699999999996</c:v>
                </c:pt>
                <c:pt idx="75">
                  <c:v>29.128599999999999</c:v>
                </c:pt>
                <c:pt idx="76">
                  <c:v>35.913699999999999</c:v>
                </c:pt>
                <c:pt idx="77">
                  <c:v>28.558800000000002</c:v>
                </c:pt>
                <c:pt idx="78">
                  <c:v>33.484999999999999</c:v>
                </c:pt>
                <c:pt idx="79">
                  <c:v>28.729199999999999</c:v>
                </c:pt>
                <c:pt idx="80">
                  <c:v>30.634499999999999</c:v>
                </c:pt>
                <c:pt idx="81">
                  <c:v>29.653500000000001</c:v>
                </c:pt>
                <c:pt idx="82">
                  <c:v>27.771799999999999</c:v>
                </c:pt>
                <c:pt idx="83">
                  <c:v>30.143599999999999</c:v>
                </c:pt>
                <c:pt idx="84">
                  <c:v>25.531600000000001</c:v>
                </c:pt>
                <c:pt idx="85">
                  <c:v>30.661300000000001</c:v>
                </c:pt>
                <c:pt idx="86">
                  <c:v>23.839200000000002</c:v>
                </c:pt>
                <c:pt idx="87">
                  <c:v>29.872499999999999</c:v>
                </c:pt>
                <c:pt idx="88">
                  <c:v>23.7805</c:v>
                </c:pt>
                <c:pt idx="89">
                  <c:v>28.732099999999999</c:v>
                </c:pt>
                <c:pt idx="90">
                  <c:v>23.6264</c:v>
                </c:pt>
                <c:pt idx="91">
                  <c:v>27.163599999999999</c:v>
                </c:pt>
                <c:pt idx="92">
                  <c:v>24.796800000000001</c:v>
                </c:pt>
                <c:pt idx="93">
                  <c:v>25.244399999999999</c:v>
                </c:pt>
                <c:pt idx="94">
                  <c:v>25.192499999999999</c:v>
                </c:pt>
                <c:pt idx="95">
                  <c:v>24.354199999999999</c:v>
                </c:pt>
                <c:pt idx="96">
                  <c:v>25.5015</c:v>
                </c:pt>
                <c:pt idx="97">
                  <c:v>23.790199999999999</c:v>
                </c:pt>
                <c:pt idx="98">
                  <c:v>24.9086</c:v>
                </c:pt>
                <c:pt idx="99">
                  <c:v>24.016999999999999</c:v>
                </c:pt>
                <c:pt idx="100">
                  <c:v>24.896899999999999</c:v>
                </c:pt>
                <c:pt idx="101">
                  <c:v>23.706900000000001</c:v>
                </c:pt>
                <c:pt idx="102">
                  <c:v>24.131499999999999</c:v>
                </c:pt>
                <c:pt idx="103">
                  <c:v>24.962700000000002</c:v>
                </c:pt>
                <c:pt idx="104">
                  <c:v>23.387799999999999</c:v>
                </c:pt>
                <c:pt idx="105">
                  <c:v>24.749400000000001</c:v>
                </c:pt>
                <c:pt idx="106">
                  <c:v>23.778099999999998</c:v>
                </c:pt>
                <c:pt idx="107">
                  <c:v>24.8398</c:v>
                </c:pt>
                <c:pt idx="108">
                  <c:v>24.314399999999999</c:v>
                </c:pt>
                <c:pt idx="109">
                  <c:v>23.329799999999999</c:v>
                </c:pt>
                <c:pt idx="110">
                  <c:v>26.673999999999999</c:v>
                </c:pt>
                <c:pt idx="111">
                  <c:v>22.057400000000001</c:v>
                </c:pt>
                <c:pt idx="112">
                  <c:v>27.236499999999999</c:v>
                </c:pt>
                <c:pt idx="113">
                  <c:v>22.4421</c:v>
                </c:pt>
                <c:pt idx="114">
                  <c:v>27.069400000000002</c:v>
                </c:pt>
                <c:pt idx="115">
                  <c:v>23.7531</c:v>
                </c:pt>
                <c:pt idx="116">
                  <c:v>25.806799999999999</c:v>
                </c:pt>
                <c:pt idx="117">
                  <c:v>25.155200000000001</c:v>
                </c:pt>
                <c:pt idx="118">
                  <c:v>26.237400000000001</c:v>
                </c:pt>
                <c:pt idx="119">
                  <c:v>24.650200000000002</c:v>
                </c:pt>
                <c:pt idx="120">
                  <c:v>27.226900000000001</c:v>
                </c:pt>
                <c:pt idx="121">
                  <c:v>24.9071</c:v>
                </c:pt>
                <c:pt idx="122">
                  <c:v>27.5122</c:v>
                </c:pt>
                <c:pt idx="123">
                  <c:v>25.769400000000001</c:v>
                </c:pt>
                <c:pt idx="124">
                  <c:v>26.4209</c:v>
                </c:pt>
                <c:pt idx="125">
                  <c:v>28.852499999999999</c:v>
                </c:pt>
                <c:pt idx="126">
                  <c:v>24.1007</c:v>
                </c:pt>
                <c:pt idx="127">
                  <c:v>30.917100000000001</c:v>
                </c:pt>
                <c:pt idx="128">
                  <c:v>24.222100000000001</c:v>
                </c:pt>
                <c:pt idx="129">
                  <c:v>31.071100000000001</c:v>
                </c:pt>
                <c:pt idx="130">
                  <c:v>25.385000000000002</c:v>
                </c:pt>
                <c:pt idx="131">
                  <c:v>30.096499999999999</c:v>
                </c:pt>
                <c:pt idx="132">
                  <c:v>28.039200000000001</c:v>
                </c:pt>
                <c:pt idx="133">
                  <c:v>28.541599999999999</c:v>
                </c:pt>
                <c:pt idx="134">
                  <c:v>29.656400000000001</c:v>
                </c:pt>
                <c:pt idx="135">
                  <c:v>28.724399999999999</c:v>
                </c:pt>
                <c:pt idx="136">
                  <c:v>30.105799999999999</c:v>
                </c:pt>
                <c:pt idx="137">
                  <c:v>29.533000000000001</c:v>
                </c:pt>
                <c:pt idx="138">
                  <c:v>30.101800000000001</c:v>
                </c:pt>
                <c:pt idx="139">
                  <c:v>30.152000000000001</c:v>
                </c:pt>
                <c:pt idx="140">
                  <c:v>31.361799999999999</c:v>
                </c:pt>
                <c:pt idx="141">
                  <c:v>29.585799999999999</c:v>
                </c:pt>
                <c:pt idx="142">
                  <c:v>32.157200000000003</c:v>
                </c:pt>
                <c:pt idx="143">
                  <c:v>30.777699999999999</c:v>
                </c:pt>
                <c:pt idx="144">
                  <c:v>31.8095</c:v>
                </c:pt>
                <c:pt idx="145">
                  <c:v>31.7819</c:v>
                </c:pt>
                <c:pt idx="146">
                  <c:v>31.7789</c:v>
                </c:pt>
                <c:pt idx="147">
                  <c:v>33.101399999999998</c:v>
                </c:pt>
                <c:pt idx="148">
                  <c:v>31.667400000000001</c:v>
                </c:pt>
                <c:pt idx="149">
                  <c:v>33.536099999999998</c:v>
                </c:pt>
                <c:pt idx="150">
                  <c:v>32.502200000000002</c:v>
                </c:pt>
                <c:pt idx="151">
                  <c:v>33.860399999999998</c:v>
                </c:pt>
                <c:pt idx="152">
                  <c:v>33.245100000000001</c:v>
                </c:pt>
                <c:pt idx="153">
                  <c:v>33.545499999999997</c:v>
                </c:pt>
                <c:pt idx="154">
                  <c:v>34.616999999999997</c:v>
                </c:pt>
                <c:pt idx="155">
                  <c:v>33.743699999999997</c:v>
                </c:pt>
                <c:pt idx="156">
                  <c:v>34.929400000000001</c:v>
                </c:pt>
                <c:pt idx="157">
                  <c:v>33.8733</c:v>
                </c:pt>
                <c:pt idx="158">
                  <c:v>36.2806</c:v>
                </c:pt>
                <c:pt idx="159">
                  <c:v>33.822099999999999</c:v>
                </c:pt>
                <c:pt idx="160">
                  <c:v>36.272399999999998</c:v>
                </c:pt>
                <c:pt idx="161">
                  <c:v>34.9422</c:v>
                </c:pt>
                <c:pt idx="162">
                  <c:v>36.605800000000002</c:v>
                </c:pt>
                <c:pt idx="163">
                  <c:v>35.188200000000002</c:v>
                </c:pt>
                <c:pt idx="164">
                  <c:v>36.627600000000001</c:v>
                </c:pt>
                <c:pt idx="165">
                  <c:v>36.558300000000003</c:v>
                </c:pt>
                <c:pt idx="166">
                  <c:v>36.308399999999999</c:v>
                </c:pt>
                <c:pt idx="167">
                  <c:v>37.134099999999997</c:v>
                </c:pt>
                <c:pt idx="168">
                  <c:v>36.488999999999997</c:v>
                </c:pt>
                <c:pt idx="169">
                  <c:v>38.183599999999998</c:v>
                </c:pt>
                <c:pt idx="170">
                  <c:v>36.169800000000002</c:v>
                </c:pt>
                <c:pt idx="171">
                  <c:v>38.749000000000002</c:v>
                </c:pt>
                <c:pt idx="172">
                  <c:v>36.595599999999997</c:v>
                </c:pt>
                <c:pt idx="173">
                  <c:v>39.323700000000002</c:v>
                </c:pt>
                <c:pt idx="174">
                  <c:v>36.676000000000002</c:v>
                </c:pt>
                <c:pt idx="175">
                  <c:v>39.159799999999997</c:v>
                </c:pt>
                <c:pt idx="176">
                  <c:v>38.428600000000003</c:v>
                </c:pt>
                <c:pt idx="177">
                  <c:v>38.093400000000003</c:v>
                </c:pt>
                <c:pt idx="178">
                  <c:v>39.3476</c:v>
                </c:pt>
                <c:pt idx="179">
                  <c:v>38.240699999999997</c:v>
                </c:pt>
                <c:pt idx="180">
                  <c:v>40.081299999999999</c:v>
                </c:pt>
                <c:pt idx="181">
                  <c:v>38.1327</c:v>
                </c:pt>
                <c:pt idx="182">
                  <c:v>39.897300000000001</c:v>
                </c:pt>
                <c:pt idx="183">
                  <c:v>39.735100000000003</c:v>
                </c:pt>
                <c:pt idx="184">
                  <c:v>39.168900000000001</c:v>
                </c:pt>
                <c:pt idx="185">
                  <c:v>39.964199999999998</c:v>
                </c:pt>
                <c:pt idx="186">
                  <c:v>40.0244</c:v>
                </c:pt>
                <c:pt idx="187">
                  <c:v>39.8324</c:v>
                </c:pt>
                <c:pt idx="188">
                  <c:v>40.540399999999998</c:v>
                </c:pt>
                <c:pt idx="189">
                  <c:v>39.625999999999998</c:v>
                </c:pt>
                <c:pt idx="190">
                  <c:v>41.068899999999999</c:v>
                </c:pt>
                <c:pt idx="191">
                  <c:v>40.256799999999998</c:v>
                </c:pt>
                <c:pt idx="192">
                  <c:v>40.536299999999997</c:v>
                </c:pt>
                <c:pt idx="193">
                  <c:v>40.833300000000001</c:v>
                </c:pt>
                <c:pt idx="194">
                  <c:v>40.805199999999999</c:v>
                </c:pt>
                <c:pt idx="195">
                  <c:v>41.215000000000003</c:v>
                </c:pt>
                <c:pt idx="196">
                  <c:v>40.619199999999999</c:v>
                </c:pt>
                <c:pt idx="197">
                  <c:v>41.171500000000002</c:v>
                </c:pt>
                <c:pt idx="198">
                  <c:v>42.041699999999999</c:v>
                </c:pt>
                <c:pt idx="199">
                  <c:v>39.903399999999998</c:v>
                </c:pt>
                <c:pt idx="200">
                  <c:v>43.062600000000003</c:v>
                </c:pt>
                <c:pt idx="201">
                  <c:v>39.8155</c:v>
                </c:pt>
                <c:pt idx="202">
                  <c:v>43.239699999999999</c:v>
                </c:pt>
                <c:pt idx="203">
                  <c:v>40.4236</c:v>
                </c:pt>
                <c:pt idx="204">
                  <c:v>42.269399999999997</c:v>
                </c:pt>
                <c:pt idx="205">
                  <c:v>41.900300000000001</c:v>
                </c:pt>
                <c:pt idx="206">
                  <c:v>41.632599999999996</c:v>
                </c:pt>
                <c:pt idx="207">
                  <c:v>42.339799999999997</c:v>
                </c:pt>
                <c:pt idx="208">
                  <c:v>41.376899999999999</c:v>
                </c:pt>
                <c:pt idx="209">
                  <c:v>43.069699999999997</c:v>
                </c:pt>
                <c:pt idx="210">
                  <c:v>41.179499999999997</c:v>
                </c:pt>
                <c:pt idx="211">
                  <c:v>43.218699999999998</c:v>
                </c:pt>
                <c:pt idx="212">
                  <c:v>41.000500000000002</c:v>
                </c:pt>
                <c:pt idx="213">
                  <c:v>44.126800000000003</c:v>
                </c:pt>
                <c:pt idx="214">
                  <c:v>40.541499999999999</c:v>
                </c:pt>
                <c:pt idx="215">
                  <c:v>43.969799999999999</c:v>
                </c:pt>
                <c:pt idx="216">
                  <c:v>41.341500000000003</c:v>
                </c:pt>
                <c:pt idx="217">
                  <c:v>43.838700000000003</c:v>
                </c:pt>
                <c:pt idx="218">
                  <c:v>41.191200000000002</c:v>
                </c:pt>
                <c:pt idx="219">
                  <c:v>43.843200000000003</c:v>
                </c:pt>
                <c:pt idx="220">
                  <c:v>42.186900000000001</c:v>
                </c:pt>
                <c:pt idx="221">
                  <c:v>42.746299999999998</c:v>
                </c:pt>
                <c:pt idx="222">
                  <c:v>43.128999999999998</c:v>
                </c:pt>
                <c:pt idx="223">
                  <c:v>42.194899999999997</c:v>
                </c:pt>
                <c:pt idx="224">
                  <c:v>44.025399999999998</c:v>
                </c:pt>
                <c:pt idx="225">
                  <c:v>41.579599999999999</c:v>
                </c:pt>
                <c:pt idx="226">
                  <c:v>44.001300000000001</c:v>
                </c:pt>
                <c:pt idx="227">
                  <c:v>42.5456</c:v>
                </c:pt>
                <c:pt idx="228">
                  <c:v>43.213299999999997</c:v>
                </c:pt>
                <c:pt idx="229">
                  <c:v>43.048000000000002</c:v>
                </c:pt>
                <c:pt idx="230">
                  <c:v>42.794899999999998</c:v>
                </c:pt>
                <c:pt idx="231">
                  <c:v>43.978099999999998</c:v>
                </c:pt>
                <c:pt idx="232">
                  <c:v>42.407600000000002</c:v>
                </c:pt>
                <c:pt idx="233">
                  <c:v>43.266800000000003</c:v>
                </c:pt>
                <c:pt idx="234">
                  <c:v>43.925600000000003</c:v>
                </c:pt>
                <c:pt idx="235">
                  <c:v>42.612299999999998</c:v>
                </c:pt>
                <c:pt idx="236">
                  <c:v>43.628700000000002</c:v>
                </c:pt>
                <c:pt idx="237">
                  <c:v>43.086799999999997</c:v>
                </c:pt>
                <c:pt idx="238">
                  <c:v>43.941099999999999</c:v>
                </c:pt>
                <c:pt idx="239">
                  <c:v>42.808100000000003</c:v>
                </c:pt>
                <c:pt idx="240">
                  <c:v>43.778500000000001</c:v>
                </c:pt>
                <c:pt idx="241">
                  <c:v>43.213500000000003</c:v>
                </c:pt>
                <c:pt idx="242">
                  <c:v>44.113399999999999</c:v>
                </c:pt>
                <c:pt idx="243">
                  <c:v>42.622500000000002</c:v>
                </c:pt>
                <c:pt idx="244">
                  <c:v>44.437199999999997</c:v>
                </c:pt>
                <c:pt idx="245">
                  <c:v>42.806600000000003</c:v>
                </c:pt>
                <c:pt idx="246">
                  <c:v>44.567500000000003</c:v>
                </c:pt>
                <c:pt idx="247">
                  <c:v>42.675699999999999</c:v>
                </c:pt>
                <c:pt idx="248">
                  <c:v>44.223799999999997</c:v>
                </c:pt>
                <c:pt idx="249">
                  <c:v>43.7864</c:v>
                </c:pt>
                <c:pt idx="250">
                  <c:v>43.507899999999999</c:v>
                </c:pt>
                <c:pt idx="251">
                  <c:v>43.784300000000002</c:v>
                </c:pt>
                <c:pt idx="252">
                  <c:v>43.916899999999998</c:v>
                </c:pt>
                <c:pt idx="253">
                  <c:v>43.943600000000004</c:v>
                </c:pt>
                <c:pt idx="254">
                  <c:v>43.577399999999997</c:v>
                </c:pt>
                <c:pt idx="255">
                  <c:v>44.245600000000003</c:v>
                </c:pt>
                <c:pt idx="256">
                  <c:v>43.433199999999999</c:v>
                </c:pt>
                <c:pt idx="257">
                  <c:v>44.984999999999999</c:v>
                </c:pt>
                <c:pt idx="258">
                  <c:v>42.472299999999997</c:v>
                </c:pt>
                <c:pt idx="259">
                  <c:v>45.780299999999997</c:v>
                </c:pt>
                <c:pt idx="260">
                  <c:v>42.499899999999997</c:v>
                </c:pt>
                <c:pt idx="261">
                  <c:v>45.363500000000002</c:v>
                </c:pt>
                <c:pt idx="262">
                  <c:v>43.488399999999999</c:v>
                </c:pt>
                <c:pt idx="263">
                  <c:v>44.035499999999999</c:v>
                </c:pt>
                <c:pt idx="264">
                  <c:v>45.160400000000003</c:v>
                </c:pt>
                <c:pt idx="265">
                  <c:v>43.119</c:v>
                </c:pt>
                <c:pt idx="266">
                  <c:v>45.1845</c:v>
                </c:pt>
                <c:pt idx="267">
                  <c:v>43.8874</c:v>
                </c:pt>
                <c:pt idx="268">
                  <c:v>44.660899999999998</c:v>
                </c:pt>
                <c:pt idx="269">
                  <c:v>44.45</c:v>
                </c:pt>
                <c:pt idx="270">
                  <c:v>44.034300000000002</c:v>
                </c:pt>
                <c:pt idx="271">
                  <c:v>45.374099999999999</c:v>
                </c:pt>
                <c:pt idx="272">
                  <c:v>43.958399999999997</c:v>
                </c:pt>
                <c:pt idx="273">
                  <c:v>44.601799999999997</c:v>
                </c:pt>
                <c:pt idx="274">
                  <c:v>45.316099999999999</c:v>
                </c:pt>
                <c:pt idx="275">
                  <c:v>43.977400000000003</c:v>
                </c:pt>
                <c:pt idx="276">
                  <c:v>45.525500000000001</c:v>
                </c:pt>
                <c:pt idx="277">
                  <c:v>44.102899999999998</c:v>
                </c:pt>
                <c:pt idx="278">
                  <c:v>45.588000000000001</c:v>
                </c:pt>
                <c:pt idx="279">
                  <c:v>44.692799999999998</c:v>
                </c:pt>
                <c:pt idx="280">
                  <c:v>44.880200000000002</c:v>
                </c:pt>
                <c:pt idx="281">
                  <c:v>45.279299999999999</c:v>
                </c:pt>
                <c:pt idx="282">
                  <c:v>45.133800000000001</c:v>
                </c:pt>
                <c:pt idx="283">
                  <c:v>45.414499999999997</c:v>
                </c:pt>
                <c:pt idx="284">
                  <c:v>44.611499999999999</c:v>
                </c:pt>
                <c:pt idx="285">
                  <c:v>46.104700000000001</c:v>
                </c:pt>
                <c:pt idx="286">
                  <c:v>45.232700000000001</c:v>
                </c:pt>
                <c:pt idx="287">
                  <c:v>45.1614</c:v>
                </c:pt>
                <c:pt idx="288">
                  <c:v>45.725000000000001</c:v>
                </c:pt>
                <c:pt idx="289">
                  <c:v>45.976900000000001</c:v>
                </c:pt>
                <c:pt idx="290">
                  <c:v>45.256700000000002</c:v>
                </c:pt>
                <c:pt idx="291">
                  <c:v>46.049700000000001</c:v>
                </c:pt>
                <c:pt idx="292">
                  <c:v>45.5184</c:v>
                </c:pt>
                <c:pt idx="293">
                  <c:v>46.731999999999999</c:v>
                </c:pt>
                <c:pt idx="294">
                  <c:v>45.118899999999996</c:v>
                </c:pt>
                <c:pt idx="295">
                  <c:v>46.665700000000001</c:v>
                </c:pt>
                <c:pt idx="296">
                  <c:v>46.020299999999999</c:v>
                </c:pt>
                <c:pt idx="297">
                  <c:v>46.499299999999998</c:v>
                </c:pt>
                <c:pt idx="298">
                  <c:v>46.188499999999998</c:v>
                </c:pt>
                <c:pt idx="299">
                  <c:v>46.250399999999999</c:v>
                </c:pt>
                <c:pt idx="300">
                  <c:v>47.361400000000003</c:v>
                </c:pt>
                <c:pt idx="301">
                  <c:v>45.718200000000003</c:v>
                </c:pt>
                <c:pt idx="302">
                  <c:v>47.5946</c:v>
                </c:pt>
                <c:pt idx="303">
                  <c:v>46.025100000000002</c:v>
                </c:pt>
                <c:pt idx="304">
                  <c:v>47.999299999999998</c:v>
                </c:pt>
                <c:pt idx="305">
                  <c:v>46.128999999999998</c:v>
                </c:pt>
                <c:pt idx="306">
                  <c:v>47.770600000000002</c:v>
                </c:pt>
                <c:pt idx="307">
                  <c:v>46.8675</c:v>
                </c:pt>
                <c:pt idx="308">
                  <c:v>48.19</c:v>
                </c:pt>
                <c:pt idx="309">
                  <c:v>46.213200000000001</c:v>
                </c:pt>
                <c:pt idx="310">
                  <c:v>49.119</c:v>
                </c:pt>
                <c:pt idx="311">
                  <c:v>46.499499999999998</c:v>
                </c:pt>
                <c:pt idx="312">
                  <c:v>48.731200000000001</c:v>
                </c:pt>
                <c:pt idx="313">
                  <c:v>47.601100000000002</c:v>
                </c:pt>
                <c:pt idx="314">
                  <c:v>47.882199999999997</c:v>
                </c:pt>
                <c:pt idx="315">
                  <c:v>49.171100000000003</c:v>
                </c:pt>
                <c:pt idx="316">
                  <c:v>46.991799999999998</c:v>
                </c:pt>
                <c:pt idx="317">
                  <c:v>49.942100000000003</c:v>
                </c:pt>
                <c:pt idx="318">
                  <c:v>47.38</c:v>
                </c:pt>
                <c:pt idx="319">
                  <c:v>49.7378</c:v>
                </c:pt>
                <c:pt idx="320">
                  <c:v>48.380800000000001</c:v>
                </c:pt>
                <c:pt idx="321">
                  <c:v>48.997799999999998</c:v>
                </c:pt>
                <c:pt idx="322">
                  <c:v>49.589399999999998</c:v>
                </c:pt>
                <c:pt idx="323">
                  <c:v>49.140500000000003</c:v>
                </c:pt>
                <c:pt idx="324">
                  <c:v>49.077300000000001</c:v>
                </c:pt>
                <c:pt idx="325">
                  <c:v>50.450099999999999</c:v>
                </c:pt>
                <c:pt idx="326">
                  <c:v>48.8994</c:v>
                </c:pt>
                <c:pt idx="327">
                  <c:v>50.818800000000003</c:v>
                </c:pt>
                <c:pt idx="328">
                  <c:v>48.999400000000001</c:v>
                </c:pt>
                <c:pt idx="329">
                  <c:v>51.405299999999997</c:v>
                </c:pt>
                <c:pt idx="330">
                  <c:v>49.5961</c:v>
                </c:pt>
                <c:pt idx="331">
                  <c:v>50.819200000000002</c:v>
                </c:pt>
                <c:pt idx="332">
                  <c:v>50.781999999999996</c:v>
                </c:pt>
                <c:pt idx="333">
                  <c:v>50.7087</c:v>
                </c:pt>
                <c:pt idx="334">
                  <c:v>51.554600000000001</c:v>
                </c:pt>
                <c:pt idx="335">
                  <c:v>50.388599999999997</c:v>
                </c:pt>
                <c:pt idx="336">
                  <c:v>52.1753</c:v>
                </c:pt>
                <c:pt idx="337">
                  <c:v>51.299500000000002</c:v>
                </c:pt>
                <c:pt idx="338">
                  <c:v>51.810699999999997</c:v>
                </c:pt>
                <c:pt idx="339">
                  <c:v>51.640099999999997</c:v>
                </c:pt>
                <c:pt idx="340">
                  <c:v>52.578000000000003</c:v>
                </c:pt>
                <c:pt idx="341">
                  <c:v>52.288499999999999</c:v>
                </c:pt>
                <c:pt idx="342">
                  <c:v>51.988</c:v>
                </c:pt>
                <c:pt idx="343">
                  <c:v>53.146999999999998</c:v>
                </c:pt>
                <c:pt idx="344">
                  <c:v>52.857100000000003</c:v>
                </c:pt>
                <c:pt idx="345">
                  <c:v>53.019599999999997</c:v>
                </c:pt>
                <c:pt idx="346">
                  <c:v>52.9756</c:v>
                </c:pt>
                <c:pt idx="347">
                  <c:v>53.8977</c:v>
                </c:pt>
                <c:pt idx="348">
                  <c:v>53.583399999999997</c:v>
                </c:pt>
                <c:pt idx="349">
                  <c:v>53.700200000000002</c:v>
                </c:pt>
                <c:pt idx="350">
                  <c:v>54.045000000000002</c:v>
                </c:pt>
                <c:pt idx="351">
                  <c:v>54.634399999999999</c:v>
                </c:pt>
                <c:pt idx="352">
                  <c:v>54.245800000000003</c:v>
                </c:pt>
                <c:pt idx="353">
                  <c:v>54.654400000000003</c:v>
                </c:pt>
                <c:pt idx="354">
                  <c:v>55.073500000000003</c:v>
                </c:pt>
                <c:pt idx="355">
                  <c:v>55.0959</c:v>
                </c:pt>
                <c:pt idx="356">
                  <c:v>55.527700000000003</c:v>
                </c:pt>
                <c:pt idx="357">
                  <c:v>55.150700000000001</c:v>
                </c:pt>
                <c:pt idx="358">
                  <c:v>56.223500000000001</c:v>
                </c:pt>
                <c:pt idx="359">
                  <c:v>56.075400000000002</c:v>
                </c:pt>
                <c:pt idx="360">
                  <c:v>55.877699999999997</c:v>
                </c:pt>
                <c:pt idx="361">
                  <c:v>56.723399999999998</c:v>
                </c:pt>
                <c:pt idx="362">
                  <c:v>56.953800000000001</c:v>
                </c:pt>
                <c:pt idx="363">
                  <c:v>56.556600000000003</c:v>
                </c:pt>
                <c:pt idx="364">
                  <c:v>57.501899999999999</c:v>
                </c:pt>
                <c:pt idx="365">
                  <c:v>57.182299999999998</c:v>
                </c:pt>
                <c:pt idx="366">
                  <c:v>58.217199999999998</c:v>
                </c:pt>
                <c:pt idx="367">
                  <c:v>57.146099999999997</c:v>
                </c:pt>
                <c:pt idx="368">
                  <c:v>58.914700000000003</c:v>
                </c:pt>
                <c:pt idx="369">
                  <c:v>58.012599999999999</c:v>
                </c:pt>
                <c:pt idx="370">
                  <c:v>58.7864</c:v>
                </c:pt>
                <c:pt idx="371">
                  <c:v>59.096600000000002</c:v>
                </c:pt>
                <c:pt idx="372">
                  <c:v>58.804600000000001</c:v>
                </c:pt>
                <c:pt idx="373">
                  <c:v>59.852699999999999</c:v>
                </c:pt>
                <c:pt idx="374">
                  <c:v>59.733899999999998</c:v>
                </c:pt>
                <c:pt idx="375">
                  <c:v>59.313099999999999</c:v>
                </c:pt>
                <c:pt idx="376">
                  <c:v>61.253900000000002</c:v>
                </c:pt>
                <c:pt idx="377">
                  <c:v>59.590499999999999</c:v>
                </c:pt>
                <c:pt idx="378">
                  <c:v>61.498899999999999</c:v>
                </c:pt>
                <c:pt idx="379">
                  <c:v>60.407299999999999</c:v>
                </c:pt>
                <c:pt idx="380">
                  <c:v>61.719499999999996</c:v>
                </c:pt>
                <c:pt idx="381">
                  <c:v>61.830500000000001</c:v>
                </c:pt>
                <c:pt idx="382">
                  <c:v>60.988100000000003</c:v>
                </c:pt>
                <c:pt idx="383">
                  <c:v>63.253</c:v>
                </c:pt>
                <c:pt idx="384">
                  <c:v>61.480499999999999</c:v>
                </c:pt>
                <c:pt idx="385">
                  <c:v>63.619500000000002</c:v>
                </c:pt>
                <c:pt idx="386">
                  <c:v>62.103400000000001</c:v>
                </c:pt>
                <c:pt idx="387">
                  <c:v>63.963700000000003</c:v>
                </c:pt>
                <c:pt idx="388">
                  <c:v>63.328600000000002</c:v>
                </c:pt>
                <c:pt idx="389">
                  <c:v>64.070400000000006</c:v>
                </c:pt>
                <c:pt idx="390">
                  <c:v>63.6783</c:v>
                </c:pt>
                <c:pt idx="391">
                  <c:v>65.131699999999995</c:v>
                </c:pt>
                <c:pt idx="392">
                  <c:v>64.3566</c:v>
                </c:pt>
                <c:pt idx="393">
                  <c:v>65.337599999999995</c:v>
                </c:pt>
                <c:pt idx="394">
                  <c:v>64.8459</c:v>
                </c:pt>
                <c:pt idx="395">
                  <c:v>66.430499999999995</c:v>
                </c:pt>
                <c:pt idx="396">
                  <c:v>65.684200000000004</c:v>
                </c:pt>
                <c:pt idx="397">
                  <c:v>65.811300000000003</c:v>
                </c:pt>
                <c:pt idx="398">
                  <c:v>67.488299999999995</c:v>
                </c:pt>
                <c:pt idx="399">
                  <c:v>66.178299999999993</c:v>
                </c:pt>
                <c:pt idx="400">
                  <c:v>67.960499999999996</c:v>
                </c:pt>
                <c:pt idx="401">
                  <c:v>66.5334</c:v>
                </c:pt>
                <c:pt idx="402">
                  <c:v>69.054100000000005</c:v>
                </c:pt>
                <c:pt idx="403">
                  <c:v>67.398399999999995</c:v>
                </c:pt>
                <c:pt idx="404">
                  <c:v>68.829800000000006</c:v>
                </c:pt>
                <c:pt idx="405">
                  <c:v>68.650599999999997</c:v>
                </c:pt>
                <c:pt idx="406">
                  <c:v>69.530699999999996</c:v>
                </c:pt>
                <c:pt idx="407">
                  <c:v>69.203699999999998</c:v>
                </c:pt>
                <c:pt idx="408">
                  <c:v>69.887900000000002</c:v>
                </c:pt>
                <c:pt idx="409">
                  <c:v>70.185000000000002</c:v>
                </c:pt>
                <c:pt idx="410">
                  <c:v>70.668899999999994</c:v>
                </c:pt>
                <c:pt idx="411">
                  <c:v>70.706800000000001</c:v>
                </c:pt>
                <c:pt idx="412">
                  <c:v>70.890500000000003</c:v>
                </c:pt>
                <c:pt idx="413">
                  <c:v>72.226600000000005</c:v>
                </c:pt>
                <c:pt idx="414">
                  <c:v>71.233199999999997</c:v>
                </c:pt>
                <c:pt idx="415">
                  <c:v>72.483199999999997</c:v>
                </c:pt>
                <c:pt idx="416">
                  <c:v>72.409700000000001</c:v>
                </c:pt>
                <c:pt idx="417">
                  <c:v>73.214500000000001</c:v>
                </c:pt>
                <c:pt idx="418">
                  <c:v>73.0184</c:v>
                </c:pt>
                <c:pt idx="419">
                  <c:v>73.277100000000004</c:v>
                </c:pt>
                <c:pt idx="420">
                  <c:v>74.934600000000003</c:v>
                </c:pt>
                <c:pt idx="421">
                  <c:v>73.175799999999995</c:v>
                </c:pt>
                <c:pt idx="422">
                  <c:v>75.547899999999998</c:v>
                </c:pt>
                <c:pt idx="423">
                  <c:v>74.492999999999995</c:v>
                </c:pt>
                <c:pt idx="424">
                  <c:v>75.613399999999999</c:v>
                </c:pt>
                <c:pt idx="425">
                  <c:v>76.055000000000007</c:v>
                </c:pt>
                <c:pt idx="426">
                  <c:v>75.236599999999996</c:v>
                </c:pt>
                <c:pt idx="427">
                  <c:v>77.605900000000005</c:v>
                </c:pt>
                <c:pt idx="428">
                  <c:v>75.9709</c:v>
                </c:pt>
                <c:pt idx="429">
                  <c:v>77.813400000000001</c:v>
                </c:pt>
                <c:pt idx="430">
                  <c:v>77.144999999999996</c:v>
                </c:pt>
                <c:pt idx="431">
                  <c:v>78.200299999999999</c:v>
                </c:pt>
                <c:pt idx="432">
                  <c:v>78.589600000000004</c:v>
                </c:pt>
                <c:pt idx="433">
                  <c:v>78.162599999999998</c:v>
                </c:pt>
                <c:pt idx="434">
                  <c:v>79.411000000000001</c:v>
                </c:pt>
                <c:pt idx="435">
                  <c:v>79.740600000000001</c:v>
                </c:pt>
                <c:pt idx="436">
                  <c:v>79.237200000000001</c:v>
                </c:pt>
                <c:pt idx="437">
                  <c:v>81.004300000000001</c:v>
                </c:pt>
                <c:pt idx="438">
                  <c:v>79.654600000000002</c:v>
                </c:pt>
                <c:pt idx="439">
                  <c:v>82.19</c:v>
                </c:pt>
                <c:pt idx="440">
                  <c:v>80.518100000000004</c:v>
                </c:pt>
                <c:pt idx="441">
                  <c:v>81.886200000000002</c:v>
                </c:pt>
                <c:pt idx="442">
                  <c:v>82.828699999999998</c:v>
                </c:pt>
                <c:pt idx="443">
                  <c:v>81.627799999999993</c:v>
                </c:pt>
                <c:pt idx="444">
                  <c:v>83.984800000000007</c:v>
                </c:pt>
                <c:pt idx="445">
                  <c:v>82.408799999999999</c:v>
                </c:pt>
                <c:pt idx="446">
                  <c:v>84.276700000000005</c:v>
                </c:pt>
                <c:pt idx="447">
                  <c:v>84.561800000000005</c:v>
                </c:pt>
                <c:pt idx="448">
                  <c:v>83.414500000000004</c:v>
                </c:pt>
                <c:pt idx="449">
                  <c:v>86.119299999999996</c:v>
                </c:pt>
                <c:pt idx="450">
                  <c:v>84.713800000000006</c:v>
                </c:pt>
                <c:pt idx="451">
                  <c:v>86.131699999999995</c:v>
                </c:pt>
                <c:pt idx="452">
                  <c:v>85.840100000000007</c:v>
                </c:pt>
                <c:pt idx="453">
                  <c:v>86.690899999999999</c:v>
                </c:pt>
                <c:pt idx="454">
                  <c:v>87.505899999999997</c:v>
                </c:pt>
                <c:pt idx="455">
                  <c:v>86.510499999999993</c:v>
                </c:pt>
                <c:pt idx="456">
                  <c:v>88.430899999999994</c:v>
                </c:pt>
                <c:pt idx="457">
                  <c:v>88.3005</c:v>
                </c:pt>
                <c:pt idx="458">
                  <c:v>88.128</c:v>
                </c:pt>
                <c:pt idx="459">
                  <c:v>89.727800000000002</c:v>
                </c:pt>
                <c:pt idx="460">
                  <c:v>88.763300000000001</c:v>
                </c:pt>
                <c:pt idx="461">
                  <c:v>90.570599999999999</c:v>
                </c:pt>
                <c:pt idx="462">
                  <c:v>90.181600000000003</c:v>
                </c:pt>
                <c:pt idx="463">
                  <c:v>89.938299999999998</c:v>
                </c:pt>
                <c:pt idx="464">
                  <c:v>92.775499999999994</c:v>
                </c:pt>
                <c:pt idx="465">
                  <c:v>89.817300000000003</c:v>
                </c:pt>
                <c:pt idx="466">
                  <c:v>93.572900000000004</c:v>
                </c:pt>
                <c:pt idx="467">
                  <c:v>91.114699999999999</c:v>
                </c:pt>
                <c:pt idx="468">
                  <c:v>93.903099999999995</c:v>
                </c:pt>
                <c:pt idx="469">
                  <c:v>93.100700000000003</c:v>
                </c:pt>
                <c:pt idx="470">
                  <c:v>92.794799999999995</c:v>
                </c:pt>
                <c:pt idx="471">
                  <c:v>95.782300000000006</c:v>
                </c:pt>
                <c:pt idx="472">
                  <c:v>93.306799999999996</c:v>
                </c:pt>
                <c:pt idx="473">
                  <c:v>95.5381</c:v>
                </c:pt>
                <c:pt idx="474">
                  <c:v>95.539199999999994</c:v>
                </c:pt>
                <c:pt idx="475">
                  <c:v>95.617099999999994</c:v>
                </c:pt>
                <c:pt idx="476">
                  <c:v>96.933199999999999</c:v>
                </c:pt>
                <c:pt idx="477">
                  <c:v>95.952600000000004</c:v>
                </c:pt>
                <c:pt idx="478">
                  <c:v>97.896000000000001</c:v>
                </c:pt>
                <c:pt idx="479">
                  <c:v>97.635400000000004</c:v>
                </c:pt>
                <c:pt idx="480">
                  <c:v>97.700699999999998</c:v>
                </c:pt>
                <c:pt idx="481">
                  <c:v>98.986900000000006</c:v>
                </c:pt>
                <c:pt idx="482">
                  <c:v>98.754000000000005</c:v>
                </c:pt>
                <c:pt idx="483">
                  <c:v>99.659300000000002</c:v>
                </c:pt>
                <c:pt idx="484">
                  <c:v>99.952399999999997</c:v>
                </c:pt>
                <c:pt idx="485">
                  <c:v>99.690399999999997</c:v>
                </c:pt>
                <c:pt idx="486">
                  <c:v>102.04300000000001</c:v>
                </c:pt>
                <c:pt idx="487">
                  <c:v>100.07299999999999</c:v>
                </c:pt>
                <c:pt idx="488">
                  <c:v>102.392</c:v>
                </c:pt>
                <c:pt idx="489">
                  <c:v>101.93600000000001</c:v>
                </c:pt>
                <c:pt idx="490">
                  <c:v>102.551</c:v>
                </c:pt>
                <c:pt idx="491">
                  <c:v>103.657</c:v>
                </c:pt>
                <c:pt idx="492">
                  <c:v>102.312</c:v>
                </c:pt>
                <c:pt idx="493">
                  <c:v>105.486</c:v>
                </c:pt>
                <c:pt idx="494">
                  <c:v>103.307</c:v>
                </c:pt>
                <c:pt idx="495">
                  <c:v>105.503</c:v>
                </c:pt>
                <c:pt idx="496">
                  <c:v>105.178</c:v>
                </c:pt>
                <c:pt idx="497">
                  <c:v>105.795</c:v>
                </c:pt>
                <c:pt idx="498">
                  <c:v>106.492</c:v>
                </c:pt>
                <c:pt idx="499">
                  <c:v>106.78400000000001</c:v>
                </c:pt>
                <c:pt idx="500">
                  <c:v>106.58199999999999</c:v>
                </c:pt>
                <c:pt idx="501">
                  <c:v>108.934</c:v>
                </c:pt>
                <c:pt idx="502">
                  <c:v>106.93300000000001</c:v>
                </c:pt>
                <c:pt idx="503">
                  <c:v>109.401</c:v>
                </c:pt>
                <c:pt idx="504">
                  <c:v>108.779</c:v>
                </c:pt>
                <c:pt idx="505">
                  <c:v>109.589</c:v>
                </c:pt>
                <c:pt idx="506">
                  <c:v>110.58499999999999</c:v>
                </c:pt>
                <c:pt idx="507">
                  <c:v>109.143</c:v>
                </c:pt>
                <c:pt idx="508">
                  <c:v>112.94199999999999</c:v>
                </c:pt>
                <c:pt idx="509">
                  <c:v>109.696</c:v>
                </c:pt>
                <c:pt idx="510">
                  <c:v>112.998</c:v>
                </c:pt>
                <c:pt idx="511">
                  <c:v>112.05</c:v>
                </c:pt>
                <c:pt idx="512">
                  <c:v>112.792</c:v>
                </c:pt>
                <c:pt idx="513">
                  <c:v>113.92100000000001</c:v>
                </c:pt>
                <c:pt idx="514">
                  <c:v>112.913</c:v>
                </c:pt>
                <c:pt idx="515">
                  <c:v>115.242</c:v>
                </c:pt>
                <c:pt idx="516">
                  <c:v>114.435</c:v>
                </c:pt>
                <c:pt idx="517">
                  <c:v>115.108</c:v>
                </c:pt>
                <c:pt idx="518">
                  <c:v>116.08499999999999</c:v>
                </c:pt>
                <c:pt idx="519">
                  <c:v>116.06399999999999</c:v>
                </c:pt>
                <c:pt idx="520">
                  <c:v>117.018</c:v>
                </c:pt>
                <c:pt idx="521">
                  <c:v>116.771</c:v>
                </c:pt>
                <c:pt idx="522">
                  <c:v>117.905</c:v>
                </c:pt>
                <c:pt idx="523">
                  <c:v>118.705</c:v>
                </c:pt>
                <c:pt idx="524">
                  <c:v>117.747</c:v>
                </c:pt>
                <c:pt idx="525">
                  <c:v>119.807</c:v>
                </c:pt>
                <c:pt idx="526">
                  <c:v>119.599</c:v>
                </c:pt>
                <c:pt idx="527">
                  <c:v>119.971</c:v>
                </c:pt>
                <c:pt idx="528">
                  <c:v>120.874</c:v>
                </c:pt>
                <c:pt idx="529">
                  <c:v>120.511</c:v>
                </c:pt>
                <c:pt idx="530">
                  <c:v>122.77200000000001</c:v>
                </c:pt>
                <c:pt idx="531">
                  <c:v>120.98099999999999</c:v>
                </c:pt>
                <c:pt idx="532">
                  <c:v>123.04300000000001</c:v>
                </c:pt>
                <c:pt idx="533">
                  <c:v>123.34099999999999</c:v>
                </c:pt>
                <c:pt idx="534">
                  <c:v>123.16800000000001</c:v>
                </c:pt>
                <c:pt idx="535">
                  <c:v>124.494</c:v>
                </c:pt>
                <c:pt idx="536">
                  <c:v>124.053</c:v>
                </c:pt>
                <c:pt idx="537">
                  <c:v>125.657</c:v>
                </c:pt>
                <c:pt idx="538">
                  <c:v>125.285</c:v>
                </c:pt>
                <c:pt idx="539">
                  <c:v>126.09699999999999</c:v>
                </c:pt>
                <c:pt idx="540">
                  <c:v>126.35299999999999</c:v>
                </c:pt>
                <c:pt idx="541">
                  <c:v>127.72199999999999</c:v>
                </c:pt>
                <c:pt idx="542">
                  <c:v>126.87</c:v>
                </c:pt>
                <c:pt idx="543">
                  <c:v>128.38900000000001</c:v>
                </c:pt>
                <c:pt idx="544">
                  <c:v>128.56800000000001</c:v>
                </c:pt>
                <c:pt idx="545">
                  <c:v>129.04</c:v>
                </c:pt>
                <c:pt idx="546">
                  <c:v>129.751</c:v>
                </c:pt>
                <c:pt idx="547">
                  <c:v>129.40899999999999</c:v>
                </c:pt>
                <c:pt idx="548">
                  <c:v>131.79599999999999</c:v>
                </c:pt>
                <c:pt idx="549">
                  <c:v>129.66800000000001</c:v>
                </c:pt>
                <c:pt idx="550">
                  <c:v>132.899</c:v>
                </c:pt>
                <c:pt idx="551">
                  <c:v>131.01499999999999</c:v>
                </c:pt>
                <c:pt idx="552">
                  <c:v>133.292</c:v>
                </c:pt>
                <c:pt idx="553">
                  <c:v>133.06299999999999</c:v>
                </c:pt>
                <c:pt idx="554">
                  <c:v>132.96600000000001</c:v>
                </c:pt>
                <c:pt idx="555">
                  <c:v>135.179</c:v>
                </c:pt>
                <c:pt idx="556">
                  <c:v>133.43299999999999</c:v>
                </c:pt>
                <c:pt idx="557">
                  <c:v>136.46199999999999</c:v>
                </c:pt>
                <c:pt idx="558">
                  <c:v>134.19900000000001</c:v>
                </c:pt>
                <c:pt idx="559">
                  <c:v>137.39699999999999</c:v>
                </c:pt>
                <c:pt idx="560">
                  <c:v>136.04</c:v>
                </c:pt>
                <c:pt idx="561">
                  <c:v>137.22300000000001</c:v>
                </c:pt>
                <c:pt idx="562">
                  <c:v>137.69900000000001</c:v>
                </c:pt>
                <c:pt idx="563">
                  <c:v>138.524</c:v>
                </c:pt>
                <c:pt idx="564">
                  <c:v>138.16800000000001</c:v>
                </c:pt>
                <c:pt idx="565">
                  <c:v>139.625</c:v>
                </c:pt>
                <c:pt idx="566">
                  <c:v>139.57</c:v>
                </c:pt>
                <c:pt idx="567">
                  <c:v>140.24100000000001</c:v>
                </c:pt>
                <c:pt idx="568">
                  <c:v>141.08500000000001</c:v>
                </c:pt>
                <c:pt idx="569">
                  <c:v>140.34700000000001</c:v>
                </c:pt>
                <c:pt idx="570">
                  <c:v>143.23400000000001</c:v>
                </c:pt>
                <c:pt idx="571">
                  <c:v>140.852</c:v>
                </c:pt>
                <c:pt idx="572">
                  <c:v>143.941</c:v>
                </c:pt>
                <c:pt idx="573">
                  <c:v>142.393</c:v>
                </c:pt>
                <c:pt idx="574">
                  <c:v>144.738</c:v>
                </c:pt>
                <c:pt idx="575">
                  <c:v>143.898</c:v>
                </c:pt>
                <c:pt idx="576">
                  <c:v>144.54900000000001</c:v>
                </c:pt>
                <c:pt idx="577">
                  <c:v>146.274</c:v>
                </c:pt>
                <c:pt idx="578">
                  <c:v>145.14400000000001</c:v>
                </c:pt>
                <c:pt idx="579">
                  <c:v>147.023</c:v>
                </c:pt>
                <c:pt idx="580">
                  <c:v>146.08799999999999</c:v>
                </c:pt>
                <c:pt idx="581">
                  <c:v>148.75800000000001</c:v>
                </c:pt>
                <c:pt idx="582">
                  <c:v>146.87100000000001</c:v>
                </c:pt>
                <c:pt idx="583">
                  <c:v>149.02500000000001</c:v>
                </c:pt>
                <c:pt idx="584">
                  <c:v>148.80699999999999</c:v>
                </c:pt>
                <c:pt idx="585">
                  <c:v>150.041</c:v>
                </c:pt>
                <c:pt idx="586">
                  <c:v>149.43100000000001</c:v>
                </c:pt>
                <c:pt idx="587">
                  <c:v>150.863</c:v>
                </c:pt>
                <c:pt idx="588">
                  <c:v>151.38800000000001</c:v>
                </c:pt>
                <c:pt idx="589">
                  <c:v>151.09200000000001</c:v>
                </c:pt>
                <c:pt idx="590">
                  <c:v>152.922</c:v>
                </c:pt>
                <c:pt idx="591">
                  <c:v>151.48699999999999</c:v>
                </c:pt>
                <c:pt idx="592">
                  <c:v>154.739</c:v>
                </c:pt>
                <c:pt idx="593">
                  <c:v>152.417</c:v>
                </c:pt>
                <c:pt idx="594">
                  <c:v>155.00399999999999</c:v>
                </c:pt>
                <c:pt idx="595">
                  <c:v>154.27500000000001</c:v>
                </c:pt>
                <c:pt idx="596">
                  <c:v>155.94499999999999</c:v>
                </c:pt>
                <c:pt idx="597">
                  <c:v>155.17099999999999</c:v>
                </c:pt>
                <c:pt idx="598">
                  <c:v>156.565</c:v>
                </c:pt>
                <c:pt idx="599">
                  <c:v>157.14699999999999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19D-48A2-A340-9BBC21A996E9}"/>
            </c:ext>
          </c:extLst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WC T-ED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Sheet1!$A$2:$A$601</c:f>
              <c:numCache>
                <c:formatCode>0.00E+00</c:formatCode>
                <c:ptCount val="600"/>
                <c:pt idx="0">
                  <c:v>1.0000000000000001E-5</c:v>
                </c:pt>
                <c:pt idx="1">
                  <c:v>2.0000000000000002E-5</c:v>
                </c:pt>
                <c:pt idx="2">
                  <c:v>3.0000000000000001E-5</c:v>
                </c:pt>
                <c:pt idx="3">
                  <c:v>4.0000000000000003E-5</c:v>
                </c:pt>
                <c:pt idx="4">
                  <c:v>5.0000000000000002E-5</c:v>
                </c:pt>
                <c:pt idx="5">
                  <c:v>6.0000000000000002E-5</c:v>
                </c:pt>
                <c:pt idx="6">
                  <c:v>6.9999999999999994E-5</c:v>
                </c:pt>
                <c:pt idx="7">
                  <c:v>8.0000000000000007E-5</c:v>
                </c:pt>
                <c:pt idx="8">
                  <c:v>9.0000000000000006E-5</c:v>
                </c:pt>
                <c:pt idx="9" formatCode="General">
                  <c:v>1E-4</c:v>
                </c:pt>
                <c:pt idx="10" formatCode="General">
                  <c:v>1.1E-4</c:v>
                </c:pt>
                <c:pt idx="11" formatCode="General">
                  <c:v>1.2E-4</c:v>
                </c:pt>
                <c:pt idx="12" formatCode="General">
                  <c:v>1.2999999999999999E-4</c:v>
                </c:pt>
                <c:pt idx="13" formatCode="General">
                  <c:v>1.3999999999999999E-4</c:v>
                </c:pt>
                <c:pt idx="14" formatCode="General">
                  <c:v>1.4999999999999999E-4</c:v>
                </c:pt>
                <c:pt idx="15" formatCode="General">
                  <c:v>1.6000000000000001E-4</c:v>
                </c:pt>
                <c:pt idx="16" formatCode="General">
                  <c:v>1.7000000000000001E-4</c:v>
                </c:pt>
                <c:pt idx="17" formatCode="General">
                  <c:v>1.8000000000000001E-4</c:v>
                </c:pt>
                <c:pt idx="18" formatCode="General">
                  <c:v>1.9000000000000001E-4</c:v>
                </c:pt>
                <c:pt idx="19" formatCode="General">
                  <c:v>2.0000000000000001E-4</c:v>
                </c:pt>
                <c:pt idx="20" formatCode="General">
                  <c:v>2.1000000000000001E-4</c:v>
                </c:pt>
                <c:pt idx="21" formatCode="General">
                  <c:v>2.2000000000000001E-4</c:v>
                </c:pt>
                <c:pt idx="22" formatCode="General">
                  <c:v>2.3000000000000001E-4</c:v>
                </c:pt>
                <c:pt idx="23" formatCode="General">
                  <c:v>2.4000000000000001E-4</c:v>
                </c:pt>
                <c:pt idx="24" formatCode="General">
                  <c:v>2.5000000000000001E-4</c:v>
                </c:pt>
                <c:pt idx="25" formatCode="General">
                  <c:v>2.5999999999999998E-4</c:v>
                </c:pt>
                <c:pt idx="26" formatCode="General">
                  <c:v>2.7E-4</c:v>
                </c:pt>
                <c:pt idx="27" formatCode="General">
                  <c:v>2.7999999999999998E-4</c:v>
                </c:pt>
                <c:pt idx="28" formatCode="General">
                  <c:v>2.9E-4</c:v>
                </c:pt>
                <c:pt idx="29" formatCode="General">
                  <c:v>2.9999999999999997E-4</c:v>
                </c:pt>
                <c:pt idx="30" formatCode="General">
                  <c:v>3.1E-4</c:v>
                </c:pt>
                <c:pt idx="31" formatCode="General">
                  <c:v>3.2000000000000003E-4</c:v>
                </c:pt>
                <c:pt idx="32" formatCode="General">
                  <c:v>3.3E-4</c:v>
                </c:pt>
                <c:pt idx="33" formatCode="General">
                  <c:v>3.4000000000000002E-4</c:v>
                </c:pt>
                <c:pt idx="34" formatCode="General">
                  <c:v>3.5E-4</c:v>
                </c:pt>
                <c:pt idx="35" formatCode="General">
                  <c:v>3.6000000000000002E-4</c:v>
                </c:pt>
                <c:pt idx="36" formatCode="General">
                  <c:v>3.6999999999999999E-4</c:v>
                </c:pt>
                <c:pt idx="37" formatCode="General">
                  <c:v>3.8000000000000002E-4</c:v>
                </c:pt>
                <c:pt idx="38" formatCode="General">
                  <c:v>3.8999999999999999E-4</c:v>
                </c:pt>
                <c:pt idx="39" formatCode="General">
                  <c:v>4.0000000000000002E-4</c:v>
                </c:pt>
                <c:pt idx="40" formatCode="General">
                  <c:v>4.0999999999999999E-4</c:v>
                </c:pt>
                <c:pt idx="41" formatCode="General">
                  <c:v>4.2000000000000002E-4</c:v>
                </c:pt>
                <c:pt idx="42" formatCode="General">
                  <c:v>4.2999999999999999E-4</c:v>
                </c:pt>
                <c:pt idx="43" formatCode="General">
                  <c:v>4.4000000000000002E-4</c:v>
                </c:pt>
                <c:pt idx="44" formatCode="General">
                  <c:v>4.4999999999999999E-4</c:v>
                </c:pt>
                <c:pt idx="45" formatCode="General">
                  <c:v>4.6000000000000001E-4</c:v>
                </c:pt>
                <c:pt idx="46" formatCode="General">
                  <c:v>4.6999999999999999E-4</c:v>
                </c:pt>
                <c:pt idx="47" formatCode="General">
                  <c:v>4.8000000000000001E-4</c:v>
                </c:pt>
                <c:pt idx="48" formatCode="General">
                  <c:v>4.8999999999999998E-4</c:v>
                </c:pt>
                <c:pt idx="49" formatCode="General">
                  <c:v>5.0000000000000001E-4</c:v>
                </c:pt>
                <c:pt idx="50" formatCode="General">
                  <c:v>5.1000000000000004E-4</c:v>
                </c:pt>
                <c:pt idx="51" formatCode="General">
                  <c:v>5.1999999999999995E-4</c:v>
                </c:pt>
                <c:pt idx="52" formatCode="General">
                  <c:v>5.2999999999999998E-4</c:v>
                </c:pt>
                <c:pt idx="53" formatCode="General">
                  <c:v>5.4000000000000001E-4</c:v>
                </c:pt>
                <c:pt idx="54" formatCode="General">
                  <c:v>5.5000000000000003E-4</c:v>
                </c:pt>
                <c:pt idx="55" formatCode="General">
                  <c:v>5.5999999999999995E-4</c:v>
                </c:pt>
                <c:pt idx="56" formatCode="General">
                  <c:v>5.6999999999999998E-4</c:v>
                </c:pt>
                <c:pt idx="57" formatCode="General">
                  <c:v>5.8E-4</c:v>
                </c:pt>
                <c:pt idx="58" formatCode="General">
                  <c:v>5.9000000000000003E-4</c:v>
                </c:pt>
                <c:pt idx="59" formatCode="General">
                  <c:v>5.9999999999999995E-4</c:v>
                </c:pt>
                <c:pt idx="60" formatCode="General">
                  <c:v>6.0999999999999997E-4</c:v>
                </c:pt>
                <c:pt idx="61" formatCode="General">
                  <c:v>6.2E-4</c:v>
                </c:pt>
                <c:pt idx="62" formatCode="General">
                  <c:v>6.3000000000000003E-4</c:v>
                </c:pt>
                <c:pt idx="63" formatCode="General">
                  <c:v>6.4000000000000005E-4</c:v>
                </c:pt>
                <c:pt idx="64" formatCode="General">
                  <c:v>6.4999999999999997E-4</c:v>
                </c:pt>
                <c:pt idx="65" formatCode="General">
                  <c:v>6.6E-4</c:v>
                </c:pt>
                <c:pt idx="66" formatCode="General">
                  <c:v>6.7000000000000002E-4</c:v>
                </c:pt>
                <c:pt idx="67" formatCode="General">
                  <c:v>6.8000000000000005E-4</c:v>
                </c:pt>
                <c:pt idx="68" formatCode="General">
                  <c:v>6.8999999999999997E-4</c:v>
                </c:pt>
                <c:pt idx="69" formatCode="General">
                  <c:v>6.9999999999999999E-4</c:v>
                </c:pt>
                <c:pt idx="70" formatCode="General">
                  <c:v>7.1000000000000002E-4</c:v>
                </c:pt>
                <c:pt idx="71" formatCode="General">
                  <c:v>7.2000000000000005E-4</c:v>
                </c:pt>
                <c:pt idx="72" formatCode="General">
                  <c:v>7.2999999999999996E-4</c:v>
                </c:pt>
                <c:pt idx="73" formatCode="General">
                  <c:v>7.3999999999999999E-4</c:v>
                </c:pt>
                <c:pt idx="74" formatCode="General">
                  <c:v>7.5000000000000002E-4</c:v>
                </c:pt>
                <c:pt idx="75" formatCode="General">
                  <c:v>7.6000000000000004E-4</c:v>
                </c:pt>
                <c:pt idx="76" formatCode="General">
                  <c:v>7.6999999999999996E-4</c:v>
                </c:pt>
                <c:pt idx="77" formatCode="General">
                  <c:v>7.7999999999999999E-4</c:v>
                </c:pt>
                <c:pt idx="78" formatCode="General">
                  <c:v>7.9000000000000001E-4</c:v>
                </c:pt>
                <c:pt idx="79" formatCode="General">
                  <c:v>8.0000000000000004E-4</c:v>
                </c:pt>
                <c:pt idx="80" formatCode="General">
                  <c:v>8.0999999999999996E-4</c:v>
                </c:pt>
                <c:pt idx="81" formatCode="General">
                  <c:v>8.1999999999999998E-4</c:v>
                </c:pt>
                <c:pt idx="82" formatCode="General">
                  <c:v>8.3000000000000001E-4</c:v>
                </c:pt>
                <c:pt idx="83" formatCode="General">
                  <c:v>8.4000000000000003E-4</c:v>
                </c:pt>
                <c:pt idx="84" formatCode="General">
                  <c:v>8.4999999999999995E-4</c:v>
                </c:pt>
                <c:pt idx="85" formatCode="General">
                  <c:v>8.5999999999999998E-4</c:v>
                </c:pt>
                <c:pt idx="86" formatCode="General">
                  <c:v>8.7000000000000001E-4</c:v>
                </c:pt>
                <c:pt idx="87" formatCode="General">
                  <c:v>8.8000000000000003E-4</c:v>
                </c:pt>
                <c:pt idx="88" formatCode="General">
                  <c:v>8.8999999999999995E-4</c:v>
                </c:pt>
                <c:pt idx="89" formatCode="General">
                  <c:v>8.9999999999999998E-4</c:v>
                </c:pt>
                <c:pt idx="90" formatCode="General">
                  <c:v>9.1E-4</c:v>
                </c:pt>
                <c:pt idx="91" formatCode="General">
                  <c:v>9.2000000000000003E-4</c:v>
                </c:pt>
                <c:pt idx="92" formatCode="General">
                  <c:v>9.3000000000000005E-4</c:v>
                </c:pt>
                <c:pt idx="93" formatCode="General">
                  <c:v>9.3999999999999997E-4</c:v>
                </c:pt>
                <c:pt idx="94" formatCode="General">
                  <c:v>9.5E-4</c:v>
                </c:pt>
                <c:pt idx="95" formatCode="General">
                  <c:v>9.6000000000000002E-4</c:v>
                </c:pt>
                <c:pt idx="96" formatCode="General">
                  <c:v>9.7000000000000005E-4</c:v>
                </c:pt>
                <c:pt idx="97" formatCode="General">
                  <c:v>9.7999999999999997E-4</c:v>
                </c:pt>
                <c:pt idx="98" formatCode="General">
                  <c:v>9.8999999999999999E-4</c:v>
                </c:pt>
                <c:pt idx="99" formatCode="General">
                  <c:v>1E-3</c:v>
                </c:pt>
                <c:pt idx="100" formatCode="General">
                  <c:v>1.01E-3</c:v>
                </c:pt>
                <c:pt idx="101" formatCode="General">
                  <c:v>1.0200000000000001E-3</c:v>
                </c:pt>
                <c:pt idx="102" formatCode="General">
                  <c:v>1.0300000000000001E-3</c:v>
                </c:pt>
                <c:pt idx="103" formatCode="General">
                  <c:v>1.0399999999999999E-3</c:v>
                </c:pt>
                <c:pt idx="104" formatCode="General">
                  <c:v>1.0499999999999999E-3</c:v>
                </c:pt>
                <c:pt idx="105" formatCode="General">
                  <c:v>1.06E-3</c:v>
                </c:pt>
                <c:pt idx="106" formatCode="General">
                  <c:v>1.07E-3</c:v>
                </c:pt>
                <c:pt idx="107" formatCode="General">
                  <c:v>1.08E-3</c:v>
                </c:pt>
                <c:pt idx="108" formatCode="General">
                  <c:v>1.09E-3</c:v>
                </c:pt>
                <c:pt idx="109" formatCode="General">
                  <c:v>1.1000000000000001E-3</c:v>
                </c:pt>
                <c:pt idx="110" formatCode="General">
                  <c:v>1.1100000000000001E-3</c:v>
                </c:pt>
                <c:pt idx="111" formatCode="General">
                  <c:v>1.1199999999999999E-3</c:v>
                </c:pt>
                <c:pt idx="112" formatCode="General">
                  <c:v>1.1299999999999999E-3</c:v>
                </c:pt>
                <c:pt idx="113" formatCode="General">
                  <c:v>1.14E-3</c:v>
                </c:pt>
                <c:pt idx="114" formatCode="General">
                  <c:v>1.15E-3</c:v>
                </c:pt>
                <c:pt idx="115" formatCode="General">
                  <c:v>1.16E-3</c:v>
                </c:pt>
                <c:pt idx="116" formatCode="General">
                  <c:v>1.17E-3</c:v>
                </c:pt>
                <c:pt idx="117" formatCode="General">
                  <c:v>1.1800000000000001E-3</c:v>
                </c:pt>
                <c:pt idx="118" formatCode="General">
                  <c:v>1.1900000000000001E-3</c:v>
                </c:pt>
                <c:pt idx="119" formatCode="General">
                  <c:v>1.1999999999999999E-3</c:v>
                </c:pt>
                <c:pt idx="120" formatCode="General">
                  <c:v>1.2099999999999999E-3</c:v>
                </c:pt>
                <c:pt idx="121" formatCode="General">
                  <c:v>1.2199999999999999E-3</c:v>
                </c:pt>
                <c:pt idx="122" formatCode="General">
                  <c:v>1.23E-3</c:v>
                </c:pt>
                <c:pt idx="123" formatCode="General">
                  <c:v>1.24E-3</c:v>
                </c:pt>
                <c:pt idx="124" formatCode="General">
                  <c:v>1.25E-3</c:v>
                </c:pt>
                <c:pt idx="125" formatCode="General">
                  <c:v>1.2600000000000001E-3</c:v>
                </c:pt>
                <c:pt idx="126" formatCode="General">
                  <c:v>1.2700000000000001E-3</c:v>
                </c:pt>
                <c:pt idx="127" formatCode="General">
                  <c:v>1.2800000000000001E-3</c:v>
                </c:pt>
                <c:pt idx="128" formatCode="General">
                  <c:v>1.2899999999999999E-3</c:v>
                </c:pt>
                <c:pt idx="129" formatCode="General">
                  <c:v>1.2999999999999999E-3</c:v>
                </c:pt>
                <c:pt idx="130" formatCode="General">
                  <c:v>1.31E-3</c:v>
                </c:pt>
                <c:pt idx="131" formatCode="General">
                  <c:v>1.32E-3</c:v>
                </c:pt>
                <c:pt idx="132" formatCode="General">
                  <c:v>1.33E-3</c:v>
                </c:pt>
                <c:pt idx="133" formatCode="General">
                  <c:v>1.34E-3</c:v>
                </c:pt>
                <c:pt idx="134" formatCode="General">
                  <c:v>1.3500000000000001E-3</c:v>
                </c:pt>
                <c:pt idx="135" formatCode="General">
                  <c:v>1.3600000000000001E-3</c:v>
                </c:pt>
                <c:pt idx="136" formatCode="General">
                  <c:v>1.3699999999999999E-3</c:v>
                </c:pt>
                <c:pt idx="137" formatCode="General">
                  <c:v>1.3799999999999999E-3</c:v>
                </c:pt>
                <c:pt idx="138" formatCode="General">
                  <c:v>1.39E-3</c:v>
                </c:pt>
                <c:pt idx="139" formatCode="General">
                  <c:v>1.4E-3</c:v>
                </c:pt>
                <c:pt idx="140" formatCode="General">
                  <c:v>1.41E-3</c:v>
                </c:pt>
                <c:pt idx="141" formatCode="General">
                  <c:v>1.42E-3</c:v>
                </c:pt>
                <c:pt idx="142" formatCode="General">
                  <c:v>1.4300000000000001E-3</c:v>
                </c:pt>
                <c:pt idx="143" formatCode="General">
                  <c:v>1.4400000000000001E-3</c:v>
                </c:pt>
                <c:pt idx="144" formatCode="General">
                  <c:v>1.4499999999999999E-3</c:v>
                </c:pt>
                <c:pt idx="145" formatCode="General">
                  <c:v>1.4599999999999999E-3</c:v>
                </c:pt>
                <c:pt idx="146" formatCode="General">
                  <c:v>1.47E-3</c:v>
                </c:pt>
                <c:pt idx="147" formatCode="General">
                  <c:v>1.48E-3</c:v>
                </c:pt>
                <c:pt idx="148" formatCode="General">
                  <c:v>1.49E-3</c:v>
                </c:pt>
                <c:pt idx="149" formatCode="General">
                  <c:v>1.5E-3</c:v>
                </c:pt>
                <c:pt idx="150" formatCode="General">
                  <c:v>1.5100000000000001E-3</c:v>
                </c:pt>
                <c:pt idx="151" formatCode="General">
                  <c:v>1.5200000000000001E-3</c:v>
                </c:pt>
                <c:pt idx="152" formatCode="General">
                  <c:v>1.5299999999999999E-3</c:v>
                </c:pt>
                <c:pt idx="153" formatCode="General">
                  <c:v>1.5399999999999999E-3</c:v>
                </c:pt>
                <c:pt idx="154" formatCode="General">
                  <c:v>1.5499999999999999E-3</c:v>
                </c:pt>
                <c:pt idx="155" formatCode="General">
                  <c:v>1.56E-3</c:v>
                </c:pt>
                <c:pt idx="156" formatCode="General">
                  <c:v>1.57E-3</c:v>
                </c:pt>
                <c:pt idx="157" formatCode="General">
                  <c:v>1.58E-3</c:v>
                </c:pt>
                <c:pt idx="158" formatCode="General">
                  <c:v>1.5900000000000001E-3</c:v>
                </c:pt>
                <c:pt idx="159" formatCode="General">
                  <c:v>1.6000000000000001E-3</c:v>
                </c:pt>
                <c:pt idx="160" formatCode="General">
                  <c:v>1.6100000000000001E-3</c:v>
                </c:pt>
                <c:pt idx="161" formatCode="General">
                  <c:v>1.6199999999999999E-3</c:v>
                </c:pt>
                <c:pt idx="162" formatCode="General">
                  <c:v>1.6299999999999999E-3</c:v>
                </c:pt>
                <c:pt idx="163" formatCode="General">
                  <c:v>1.64E-3</c:v>
                </c:pt>
                <c:pt idx="164" formatCode="General">
                  <c:v>1.65E-3</c:v>
                </c:pt>
                <c:pt idx="165" formatCode="General">
                  <c:v>1.66E-3</c:v>
                </c:pt>
                <c:pt idx="166" formatCode="General">
                  <c:v>1.67E-3</c:v>
                </c:pt>
                <c:pt idx="167" formatCode="General">
                  <c:v>1.6800000000000001E-3</c:v>
                </c:pt>
                <c:pt idx="168" formatCode="General">
                  <c:v>1.6900000000000001E-3</c:v>
                </c:pt>
                <c:pt idx="169" formatCode="General">
                  <c:v>1.6999999999999999E-3</c:v>
                </c:pt>
                <c:pt idx="170" formatCode="General">
                  <c:v>1.7099999999999999E-3</c:v>
                </c:pt>
                <c:pt idx="171" formatCode="General">
                  <c:v>1.72E-3</c:v>
                </c:pt>
                <c:pt idx="172" formatCode="General">
                  <c:v>1.73E-3</c:v>
                </c:pt>
                <c:pt idx="173" formatCode="General">
                  <c:v>1.74E-3</c:v>
                </c:pt>
                <c:pt idx="174" formatCode="General">
                  <c:v>1.75E-3</c:v>
                </c:pt>
                <c:pt idx="175" formatCode="General">
                  <c:v>1.7600000000000001E-3</c:v>
                </c:pt>
                <c:pt idx="176" formatCode="General">
                  <c:v>1.7700000000000001E-3</c:v>
                </c:pt>
                <c:pt idx="177" formatCode="General">
                  <c:v>1.7799999999999999E-3</c:v>
                </c:pt>
                <c:pt idx="178" formatCode="General">
                  <c:v>1.7899999999999999E-3</c:v>
                </c:pt>
                <c:pt idx="179" formatCode="General">
                  <c:v>1.8E-3</c:v>
                </c:pt>
                <c:pt idx="180" formatCode="General">
                  <c:v>1.81E-3</c:v>
                </c:pt>
                <c:pt idx="181" formatCode="General">
                  <c:v>1.82E-3</c:v>
                </c:pt>
                <c:pt idx="182" formatCode="General">
                  <c:v>1.83E-3</c:v>
                </c:pt>
                <c:pt idx="183" formatCode="General">
                  <c:v>1.8400000000000001E-3</c:v>
                </c:pt>
                <c:pt idx="184" formatCode="General">
                  <c:v>1.8500000000000001E-3</c:v>
                </c:pt>
                <c:pt idx="185" formatCode="General">
                  <c:v>1.8600000000000001E-3</c:v>
                </c:pt>
                <c:pt idx="186" formatCode="General">
                  <c:v>1.8699999999999999E-3</c:v>
                </c:pt>
                <c:pt idx="187" formatCode="General">
                  <c:v>1.8799999999999999E-3</c:v>
                </c:pt>
                <c:pt idx="188" formatCode="General">
                  <c:v>1.89E-3</c:v>
                </c:pt>
                <c:pt idx="189" formatCode="General">
                  <c:v>1.9E-3</c:v>
                </c:pt>
                <c:pt idx="190" formatCode="General">
                  <c:v>1.91E-3</c:v>
                </c:pt>
                <c:pt idx="191" formatCode="General">
                  <c:v>1.92E-3</c:v>
                </c:pt>
                <c:pt idx="192" formatCode="General">
                  <c:v>1.9300000000000001E-3</c:v>
                </c:pt>
                <c:pt idx="193" formatCode="General">
                  <c:v>1.9400000000000001E-3</c:v>
                </c:pt>
                <c:pt idx="194" formatCode="General">
                  <c:v>1.9499999999999999E-3</c:v>
                </c:pt>
                <c:pt idx="195" formatCode="General">
                  <c:v>1.9599999999999999E-3</c:v>
                </c:pt>
                <c:pt idx="196" formatCode="General">
                  <c:v>1.97E-3</c:v>
                </c:pt>
                <c:pt idx="197" formatCode="General">
                  <c:v>1.98E-3</c:v>
                </c:pt>
                <c:pt idx="198" formatCode="General">
                  <c:v>1.99E-3</c:v>
                </c:pt>
                <c:pt idx="199" formatCode="General">
                  <c:v>2E-3</c:v>
                </c:pt>
                <c:pt idx="200" formatCode="General">
                  <c:v>2.0100000000000001E-3</c:v>
                </c:pt>
                <c:pt idx="201" formatCode="General">
                  <c:v>2.0200000000000001E-3</c:v>
                </c:pt>
                <c:pt idx="202" formatCode="General">
                  <c:v>2.0300000000000001E-3</c:v>
                </c:pt>
                <c:pt idx="203" formatCode="General">
                  <c:v>2.0400000000000001E-3</c:v>
                </c:pt>
                <c:pt idx="204" formatCode="General">
                  <c:v>2.0500000000000002E-3</c:v>
                </c:pt>
                <c:pt idx="205" formatCode="General">
                  <c:v>2.0600000000000002E-3</c:v>
                </c:pt>
                <c:pt idx="206" formatCode="General">
                  <c:v>2.0699999999999998E-3</c:v>
                </c:pt>
                <c:pt idx="207" formatCode="General">
                  <c:v>2.0799999999999998E-3</c:v>
                </c:pt>
                <c:pt idx="208" formatCode="General">
                  <c:v>2.0899999999999998E-3</c:v>
                </c:pt>
                <c:pt idx="209" formatCode="General">
                  <c:v>2.0999999999999999E-3</c:v>
                </c:pt>
                <c:pt idx="210" formatCode="General">
                  <c:v>2.1099999999999999E-3</c:v>
                </c:pt>
                <c:pt idx="211" formatCode="General">
                  <c:v>2.1199999999999999E-3</c:v>
                </c:pt>
                <c:pt idx="212" formatCode="General">
                  <c:v>2.1299999999999999E-3</c:v>
                </c:pt>
                <c:pt idx="213" formatCode="General">
                  <c:v>2.14E-3</c:v>
                </c:pt>
                <c:pt idx="214" formatCode="General">
                  <c:v>2.15E-3</c:v>
                </c:pt>
                <c:pt idx="215" formatCode="General">
                  <c:v>2.16E-3</c:v>
                </c:pt>
                <c:pt idx="216" formatCode="General">
                  <c:v>2.1700000000000001E-3</c:v>
                </c:pt>
                <c:pt idx="217" formatCode="General">
                  <c:v>2.1800000000000001E-3</c:v>
                </c:pt>
                <c:pt idx="218" formatCode="General">
                  <c:v>2.1900000000000001E-3</c:v>
                </c:pt>
                <c:pt idx="219" formatCode="General">
                  <c:v>2.2000000000000001E-3</c:v>
                </c:pt>
                <c:pt idx="220" formatCode="General">
                  <c:v>2.2100000000000002E-3</c:v>
                </c:pt>
                <c:pt idx="221" formatCode="General">
                  <c:v>2.2200000000000002E-3</c:v>
                </c:pt>
                <c:pt idx="222" formatCode="General">
                  <c:v>2.2300000000000002E-3</c:v>
                </c:pt>
                <c:pt idx="223" formatCode="General">
                  <c:v>2.2399999999999998E-3</c:v>
                </c:pt>
                <c:pt idx="224" formatCode="General">
                  <c:v>2.2499999999999998E-3</c:v>
                </c:pt>
                <c:pt idx="225" formatCode="General">
                  <c:v>2.2599999999999999E-3</c:v>
                </c:pt>
                <c:pt idx="226" formatCode="General">
                  <c:v>2.2699999999999999E-3</c:v>
                </c:pt>
                <c:pt idx="227" formatCode="General">
                  <c:v>2.2799999999999999E-3</c:v>
                </c:pt>
                <c:pt idx="228" formatCode="General">
                  <c:v>2.2899999999999999E-3</c:v>
                </c:pt>
                <c:pt idx="229" formatCode="General">
                  <c:v>2.3E-3</c:v>
                </c:pt>
                <c:pt idx="230" formatCode="General">
                  <c:v>2.31E-3</c:v>
                </c:pt>
                <c:pt idx="231" formatCode="General">
                  <c:v>2.32E-3</c:v>
                </c:pt>
                <c:pt idx="232" formatCode="General">
                  <c:v>2.33E-3</c:v>
                </c:pt>
                <c:pt idx="233" formatCode="General">
                  <c:v>2.3400000000000001E-3</c:v>
                </c:pt>
                <c:pt idx="234" formatCode="General">
                  <c:v>2.3500000000000001E-3</c:v>
                </c:pt>
                <c:pt idx="235" formatCode="General">
                  <c:v>2.3600000000000001E-3</c:v>
                </c:pt>
                <c:pt idx="236" formatCode="General">
                  <c:v>2.3700000000000001E-3</c:v>
                </c:pt>
                <c:pt idx="237" formatCode="General">
                  <c:v>2.3800000000000002E-3</c:v>
                </c:pt>
                <c:pt idx="238" formatCode="General">
                  <c:v>2.3900000000000002E-3</c:v>
                </c:pt>
                <c:pt idx="239" formatCode="General">
                  <c:v>2.3999999999999998E-3</c:v>
                </c:pt>
                <c:pt idx="240" formatCode="General">
                  <c:v>2.4099999999999998E-3</c:v>
                </c:pt>
                <c:pt idx="241" formatCode="General">
                  <c:v>2.4199999999999998E-3</c:v>
                </c:pt>
                <c:pt idx="242" formatCode="General">
                  <c:v>2.4299999999999999E-3</c:v>
                </c:pt>
                <c:pt idx="243" formatCode="General">
                  <c:v>2.4399999999999999E-3</c:v>
                </c:pt>
                <c:pt idx="244" formatCode="General">
                  <c:v>2.4499999999999999E-3</c:v>
                </c:pt>
                <c:pt idx="245" formatCode="General">
                  <c:v>2.4599999999999999E-3</c:v>
                </c:pt>
                <c:pt idx="246" formatCode="General">
                  <c:v>2.47E-3</c:v>
                </c:pt>
                <c:pt idx="247" formatCode="General">
                  <c:v>2.48E-3</c:v>
                </c:pt>
                <c:pt idx="248" formatCode="General">
                  <c:v>2.49E-3</c:v>
                </c:pt>
                <c:pt idx="249" formatCode="General">
                  <c:v>2.5000000000000001E-3</c:v>
                </c:pt>
                <c:pt idx="250" formatCode="General">
                  <c:v>2.5100000000000001E-3</c:v>
                </c:pt>
                <c:pt idx="251" formatCode="General">
                  <c:v>2.5200000000000001E-3</c:v>
                </c:pt>
                <c:pt idx="252" formatCode="General">
                  <c:v>2.5300000000000001E-3</c:v>
                </c:pt>
                <c:pt idx="253" formatCode="General">
                  <c:v>2.5400000000000002E-3</c:v>
                </c:pt>
                <c:pt idx="254" formatCode="General">
                  <c:v>2.5500000000000002E-3</c:v>
                </c:pt>
                <c:pt idx="255" formatCode="General">
                  <c:v>2.5600000000000002E-3</c:v>
                </c:pt>
                <c:pt idx="256" formatCode="General">
                  <c:v>2.5699999999999998E-3</c:v>
                </c:pt>
                <c:pt idx="257" formatCode="General">
                  <c:v>2.5799999999999998E-3</c:v>
                </c:pt>
                <c:pt idx="258" formatCode="General">
                  <c:v>2.5899999999999999E-3</c:v>
                </c:pt>
                <c:pt idx="259" formatCode="General">
                  <c:v>2.5999999999999999E-3</c:v>
                </c:pt>
                <c:pt idx="260" formatCode="General">
                  <c:v>2.6099999999999999E-3</c:v>
                </c:pt>
                <c:pt idx="261" formatCode="General">
                  <c:v>2.6199999999999999E-3</c:v>
                </c:pt>
                <c:pt idx="262" formatCode="General">
                  <c:v>2.63E-3</c:v>
                </c:pt>
                <c:pt idx="263" formatCode="General">
                  <c:v>2.64E-3</c:v>
                </c:pt>
                <c:pt idx="264" formatCode="General">
                  <c:v>2.65E-3</c:v>
                </c:pt>
                <c:pt idx="265" formatCode="General">
                  <c:v>2.66E-3</c:v>
                </c:pt>
                <c:pt idx="266" formatCode="General">
                  <c:v>2.6700000000000001E-3</c:v>
                </c:pt>
                <c:pt idx="267" formatCode="General">
                  <c:v>2.6800000000000001E-3</c:v>
                </c:pt>
                <c:pt idx="268" formatCode="General">
                  <c:v>2.6900000000000001E-3</c:v>
                </c:pt>
                <c:pt idx="269" formatCode="General">
                  <c:v>2.7000000000000001E-3</c:v>
                </c:pt>
                <c:pt idx="270" formatCode="General">
                  <c:v>2.7100000000000002E-3</c:v>
                </c:pt>
                <c:pt idx="271" formatCode="General">
                  <c:v>2.7200000000000002E-3</c:v>
                </c:pt>
                <c:pt idx="272" formatCode="General">
                  <c:v>2.7299999999999998E-3</c:v>
                </c:pt>
                <c:pt idx="273" formatCode="General">
                  <c:v>2.7399999999999998E-3</c:v>
                </c:pt>
                <c:pt idx="274" formatCode="General">
                  <c:v>2.7499999999999998E-3</c:v>
                </c:pt>
                <c:pt idx="275" formatCode="General">
                  <c:v>2.7599999999999999E-3</c:v>
                </c:pt>
                <c:pt idx="276" formatCode="General">
                  <c:v>2.7699999999999999E-3</c:v>
                </c:pt>
                <c:pt idx="277" formatCode="General">
                  <c:v>2.7799999999999999E-3</c:v>
                </c:pt>
                <c:pt idx="278" formatCode="General">
                  <c:v>2.7899999999999999E-3</c:v>
                </c:pt>
                <c:pt idx="279" formatCode="General">
                  <c:v>2.8E-3</c:v>
                </c:pt>
                <c:pt idx="280" formatCode="General">
                  <c:v>2.81E-3</c:v>
                </c:pt>
                <c:pt idx="281" formatCode="General">
                  <c:v>2.82E-3</c:v>
                </c:pt>
                <c:pt idx="282" formatCode="General">
                  <c:v>2.8300000000000001E-3</c:v>
                </c:pt>
                <c:pt idx="283" formatCode="General">
                  <c:v>2.8400000000000001E-3</c:v>
                </c:pt>
                <c:pt idx="284" formatCode="General">
                  <c:v>2.8500000000000001E-3</c:v>
                </c:pt>
                <c:pt idx="285" formatCode="General">
                  <c:v>2.8600000000000001E-3</c:v>
                </c:pt>
                <c:pt idx="286" formatCode="General">
                  <c:v>2.8700000000000002E-3</c:v>
                </c:pt>
                <c:pt idx="287" formatCode="General">
                  <c:v>2.8800000000000002E-3</c:v>
                </c:pt>
                <c:pt idx="288" formatCode="General">
                  <c:v>2.8900000000000002E-3</c:v>
                </c:pt>
                <c:pt idx="289" formatCode="General">
                  <c:v>2.8999999999999998E-3</c:v>
                </c:pt>
                <c:pt idx="290" formatCode="General">
                  <c:v>2.9099999999999998E-3</c:v>
                </c:pt>
                <c:pt idx="291" formatCode="General">
                  <c:v>2.9199999999999999E-3</c:v>
                </c:pt>
                <c:pt idx="292" formatCode="General">
                  <c:v>2.9299999999999999E-3</c:v>
                </c:pt>
                <c:pt idx="293" formatCode="General">
                  <c:v>2.9399999999999999E-3</c:v>
                </c:pt>
                <c:pt idx="294" formatCode="General">
                  <c:v>2.9499999999999999E-3</c:v>
                </c:pt>
                <c:pt idx="295" formatCode="General">
                  <c:v>2.96E-3</c:v>
                </c:pt>
                <c:pt idx="296" formatCode="General">
                  <c:v>2.97E-3</c:v>
                </c:pt>
                <c:pt idx="297" formatCode="General">
                  <c:v>2.98E-3</c:v>
                </c:pt>
                <c:pt idx="298" formatCode="General">
                  <c:v>2.99E-3</c:v>
                </c:pt>
                <c:pt idx="299" formatCode="General">
                  <c:v>3.0000000000000001E-3</c:v>
                </c:pt>
                <c:pt idx="300" formatCode="General">
                  <c:v>3.0100000000000001E-3</c:v>
                </c:pt>
                <c:pt idx="301" formatCode="General">
                  <c:v>3.0200000000000001E-3</c:v>
                </c:pt>
                <c:pt idx="302" formatCode="General">
                  <c:v>3.0300000000000001E-3</c:v>
                </c:pt>
                <c:pt idx="303" formatCode="General">
                  <c:v>3.0400000000000002E-3</c:v>
                </c:pt>
                <c:pt idx="304" formatCode="General">
                  <c:v>3.0500000000000002E-3</c:v>
                </c:pt>
                <c:pt idx="305" formatCode="General">
                  <c:v>3.0599999999999998E-3</c:v>
                </c:pt>
                <c:pt idx="306" formatCode="General">
                  <c:v>3.0699999999999998E-3</c:v>
                </c:pt>
                <c:pt idx="307" formatCode="General">
                  <c:v>3.0799999999999998E-3</c:v>
                </c:pt>
                <c:pt idx="308" formatCode="General">
                  <c:v>3.0899999999999999E-3</c:v>
                </c:pt>
                <c:pt idx="309" formatCode="General">
                  <c:v>3.0999999999999999E-3</c:v>
                </c:pt>
                <c:pt idx="310" formatCode="General">
                  <c:v>3.1099999999999999E-3</c:v>
                </c:pt>
                <c:pt idx="311" formatCode="General">
                  <c:v>3.1199999999999999E-3</c:v>
                </c:pt>
                <c:pt idx="312" formatCode="General">
                  <c:v>3.13E-3</c:v>
                </c:pt>
                <c:pt idx="313" formatCode="General">
                  <c:v>3.14E-3</c:v>
                </c:pt>
                <c:pt idx="314" formatCode="General">
                  <c:v>3.15E-3</c:v>
                </c:pt>
                <c:pt idx="315" formatCode="General">
                  <c:v>3.16E-3</c:v>
                </c:pt>
                <c:pt idx="316" formatCode="General">
                  <c:v>3.1700000000000001E-3</c:v>
                </c:pt>
                <c:pt idx="317" formatCode="General">
                  <c:v>3.1800000000000001E-3</c:v>
                </c:pt>
                <c:pt idx="318" formatCode="General">
                  <c:v>3.1900000000000001E-3</c:v>
                </c:pt>
                <c:pt idx="319" formatCode="General">
                  <c:v>3.2000000000000002E-3</c:v>
                </c:pt>
                <c:pt idx="320" formatCode="General">
                  <c:v>3.2100000000000002E-3</c:v>
                </c:pt>
                <c:pt idx="321" formatCode="General">
                  <c:v>3.2200000000000002E-3</c:v>
                </c:pt>
                <c:pt idx="322" formatCode="General">
                  <c:v>3.2299999999999998E-3</c:v>
                </c:pt>
                <c:pt idx="323" formatCode="General">
                  <c:v>3.2399999999999998E-3</c:v>
                </c:pt>
                <c:pt idx="324" formatCode="General">
                  <c:v>3.2499999999999999E-3</c:v>
                </c:pt>
                <c:pt idx="325" formatCode="General">
                  <c:v>3.2599999999999999E-3</c:v>
                </c:pt>
                <c:pt idx="326" formatCode="General">
                  <c:v>3.2699999999999999E-3</c:v>
                </c:pt>
                <c:pt idx="327" formatCode="General">
                  <c:v>3.2799999999999999E-3</c:v>
                </c:pt>
                <c:pt idx="328" formatCode="General">
                  <c:v>3.29E-3</c:v>
                </c:pt>
                <c:pt idx="329" formatCode="General">
                  <c:v>3.3E-3</c:v>
                </c:pt>
                <c:pt idx="330" formatCode="General">
                  <c:v>3.31E-3</c:v>
                </c:pt>
                <c:pt idx="331" formatCode="General">
                  <c:v>3.32E-3</c:v>
                </c:pt>
                <c:pt idx="332" formatCode="General">
                  <c:v>3.3300000000000001E-3</c:v>
                </c:pt>
                <c:pt idx="333" formatCode="General">
                  <c:v>3.3400000000000001E-3</c:v>
                </c:pt>
                <c:pt idx="334" formatCode="General">
                  <c:v>3.3500000000000001E-3</c:v>
                </c:pt>
                <c:pt idx="335" formatCode="General">
                  <c:v>3.3600000000000001E-3</c:v>
                </c:pt>
                <c:pt idx="336" formatCode="General">
                  <c:v>3.3700000000000002E-3</c:v>
                </c:pt>
                <c:pt idx="337" formatCode="General">
                  <c:v>3.3800000000000002E-3</c:v>
                </c:pt>
                <c:pt idx="338" formatCode="General">
                  <c:v>3.3899999999999998E-3</c:v>
                </c:pt>
                <c:pt idx="339" formatCode="General">
                  <c:v>3.3999999999999998E-3</c:v>
                </c:pt>
                <c:pt idx="340" formatCode="General">
                  <c:v>3.4099999999999998E-3</c:v>
                </c:pt>
                <c:pt idx="341" formatCode="General">
                  <c:v>3.4199999999999999E-3</c:v>
                </c:pt>
                <c:pt idx="342" formatCode="General">
                  <c:v>3.4299999999999999E-3</c:v>
                </c:pt>
                <c:pt idx="343" formatCode="General">
                  <c:v>3.4399999999999999E-3</c:v>
                </c:pt>
                <c:pt idx="344" formatCode="General">
                  <c:v>3.4499999999999999E-3</c:v>
                </c:pt>
                <c:pt idx="345" formatCode="General">
                  <c:v>3.46E-3</c:v>
                </c:pt>
                <c:pt idx="346" formatCode="General">
                  <c:v>3.47E-3</c:v>
                </c:pt>
                <c:pt idx="347" formatCode="General">
                  <c:v>3.48E-3</c:v>
                </c:pt>
                <c:pt idx="348" formatCode="General">
                  <c:v>3.49E-3</c:v>
                </c:pt>
                <c:pt idx="349" formatCode="General">
                  <c:v>3.5000000000000001E-3</c:v>
                </c:pt>
                <c:pt idx="350" formatCode="General">
                  <c:v>3.5100000000000001E-3</c:v>
                </c:pt>
                <c:pt idx="351" formatCode="General">
                  <c:v>3.5200000000000001E-3</c:v>
                </c:pt>
                <c:pt idx="352" formatCode="General">
                  <c:v>3.5300000000000002E-3</c:v>
                </c:pt>
                <c:pt idx="353" formatCode="General">
                  <c:v>3.5400000000000002E-3</c:v>
                </c:pt>
                <c:pt idx="354" formatCode="General">
                  <c:v>3.5500000000000002E-3</c:v>
                </c:pt>
                <c:pt idx="355" formatCode="General">
                  <c:v>3.5599999999999998E-3</c:v>
                </c:pt>
                <c:pt idx="356" formatCode="General">
                  <c:v>3.5699999999999998E-3</c:v>
                </c:pt>
                <c:pt idx="357" formatCode="General">
                  <c:v>3.5799999999999998E-3</c:v>
                </c:pt>
                <c:pt idx="358" formatCode="General">
                  <c:v>3.5899999999999999E-3</c:v>
                </c:pt>
                <c:pt idx="359" formatCode="General">
                  <c:v>3.5999999999999999E-3</c:v>
                </c:pt>
                <c:pt idx="360" formatCode="General">
                  <c:v>3.6099999999999999E-3</c:v>
                </c:pt>
                <c:pt idx="361" formatCode="General">
                  <c:v>3.62E-3</c:v>
                </c:pt>
                <c:pt idx="362" formatCode="General">
                  <c:v>3.63E-3</c:v>
                </c:pt>
                <c:pt idx="363" formatCode="General">
                  <c:v>3.64E-3</c:v>
                </c:pt>
                <c:pt idx="364" formatCode="General">
                  <c:v>3.65E-3</c:v>
                </c:pt>
                <c:pt idx="365" formatCode="General">
                  <c:v>3.6600000000000001E-3</c:v>
                </c:pt>
                <c:pt idx="366" formatCode="General">
                  <c:v>3.6700000000000001E-3</c:v>
                </c:pt>
                <c:pt idx="367" formatCode="General">
                  <c:v>3.6800000000000001E-3</c:v>
                </c:pt>
                <c:pt idx="368" formatCode="General">
                  <c:v>3.6900000000000001E-3</c:v>
                </c:pt>
                <c:pt idx="369" formatCode="General">
                  <c:v>3.7000000000000002E-3</c:v>
                </c:pt>
                <c:pt idx="370" formatCode="General">
                  <c:v>3.7100000000000002E-3</c:v>
                </c:pt>
                <c:pt idx="371" formatCode="General">
                  <c:v>3.7200000000000002E-3</c:v>
                </c:pt>
                <c:pt idx="372" formatCode="General">
                  <c:v>3.7299999999999998E-3</c:v>
                </c:pt>
                <c:pt idx="373" formatCode="General">
                  <c:v>3.7399999999999998E-3</c:v>
                </c:pt>
                <c:pt idx="374" formatCode="General">
                  <c:v>3.7499999999999999E-3</c:v>
                </c:pt>
                <c:pt idx="375" formatCode="General">
                  <c:v>3.7599999999999999E-3</c:v>
                </c:pt>
                <c:pt idx="376" formatCode="General">
                  <c:v>3.7699999999999999E-3</c:v>
                </c:pt>
                <c:pt idx="377" formatCode="General">
                  <c:v>3.7799999999999999E-3</c:v>
                </c:pt>
                <c:pt idx="378" formatCode="General">
                  <c:v>3.79E-3</c:v>
                </c:pt>
                <c:pt idx="379" formatCode="General">
                  <c:v>3.8E-3</c:v>
                </c:pt>
                <c:pt idx="380" formatCode="General">
                  <c:v>3.81E-3</c:v>
                </c:pt>
                <c:pt idx="381" formatCode="General">
                  <c:v>3.82E-3</c:v>
                </c:pt>
                <c:pt idx="382" formatCode="General">
                  <c:v>3.8300000000000001E-3</c:v>
                </c:pt>
                <c:pt idx="383" formatCode="General">
                  <c:v>3.8400000000000001E-3</c:v>
                </c:pt>
                <c:pt idx="384" formatCode="General">
                  <c:v>3.8500000000000001E-3</c:v>
                </c:pt>
                <c:pt idx="385" formatCode="General">
                  <c:v>3.8600000000000001E-3</c:v>
                </c:pt>
                <c:pt idx="386" formatCode="General">
                  <c:v>3.8700000000000002E-3</c:v>
                </c:pt>
                <c:pt idx="387" formatCode="General">
                  <c:v>3.8800000000000002E-3</c:v>
                </c:pt>
                <c:pt idx="388" formatCode="General">
                  <c:v>3.8899999999999998E-3</c:v>
                </c:pt>
                <c:pt idx="389" formatCode="General">
                  <c:v>3.8999999999999998E-3</c:v>
                </c:pt>
                <c:pt idx="390" formatCode="General">
                  <c:v>3.9100000000000003E-3</c:v>
                </c:pt>
                <c:pt idx="391" formatCode="General">
                  <c:v>3.9199999999999999E-3</c:v>
                </c:pt>
                <c:pt idx="392" formatCode="General">
                  <c:v>3.9300000000000003E-3</c:v>
                </c:pt>
                <c:pt idx="393" formatCode="General">
                  <c:v>3.9399999999999999E-3</c:v>
                </c:pt>
                <c:pt idx="394" formatCode="General">
                  <c:v>3.9500000000000004E-3</c:v>
                </c:pt>
                <c:pt idx="395" formatCode="General">
                  <c:v>3.96E-3</c:v>
                </c:pt>
                <c:pt idx="396" formatCode="General">
                  <c:v>3.9699999999999996E-3</c:v>
                </c:pt>
                <c:pt idx="397" formatCode="General">
                  <c:v>3.98E-3</c:v>
                </c:pt>
                <c:pt idx="398" formatCode="General">
                  <c:v>3.9899999999999996E-3</c:v>
                </c:pt>
                <c:pt idx="399" formatCode="General">
                  <c:v>4.0000000000000001E-3</c:v>
                </c:pt>
                <c:pt idx="400" formatCode="General">
                  <c:v>4.0099999999999997E-3</c:v>
                </c:pt>
                <c:pt idx="401" formatCode="General">
                  <c:v>4.0200000000000001E-3</c:v>
                </c:pt>
                <c:pt idx="402" formatCode="General">
                  <c:v>4.0299999999999997E-3</c:v>
                </c:pt>
                <c:pt idx="403" formatCode="General">
                  <c:v>4.0400000000000002E-3</c:v>
                </c:pt>
                <c:pt idx="404" formatCode="General">
                  <c:v>4.0499999999999998E-3</c:v>
                </c:pt>
                <c:pt idx="405" formatCode="General">
                  <c:v>4.0600000000000002E-3</c:v>
                </c:pt>
                <c:pt idx="406" formatCode="General">
                  <c:v>4.0699999999999998E-3</c:v>
                </c:pt>
                <c:pt idx="407" formatCode="General">
                  <c:v>4.0800000000000003E-3</c:v>
                </c:pt>
                <c:pt idx="408" formatCode="General">
                  <c:v>4.0899999999999999E-3</c:v>
                </c:pt>
                <c:pt idx="409" formatCode="General">
                  <c:v>4.1000000000000003E-3</c:v>
                </c:pt>
                <c:pt idx="410" formatCode="General">
                  <c:v>4.1099999999999999E-3</c:v>
                </c:pt>
                <c:pt idx="411" formatCode="General">
                  <c:v>4.1200000000000004E-3</c:v>
                </c:pt>
                <c:pt idx="412" formatCode="General">
                  <c:v>4.13E-3</c:v>
                </c:pt>
                <c:pt idx="413" formatCode="General">
                  <c:v>4.1399999999999996E-3</c:v>
                </c:pt>
                <c:pt idx="414" formatCode="General">
                  <c:v>4.15E-3</c:v>
                </c:pt>
                <c:pt idx="415" formatCode="General">
                  <c:v>4.1599999999999996E-3</c:v>
                </c:pt>
                <c:pt idx="416" formatCode="General">
                  <c:v>4.1700000000000001E-3</c:v>
                </c:pt>
                <c:pt idx="417" formatCode="General">
                  <c:v>4.1799999999999997E-3</c:v>
                </c:pt>
                <c:pt idx="418" formatCode="General">
                  <c:v>4.1900000000000001E-3</c:v>
                </c:pt>
                <c:pt idx="419" formatCode="General">
                  <c:v>4.1999999999999997E-3</c:v>
                </c:pt>
                <c:pt idx="420" formatCode="General">
                  <c:v>4.2100000000000002E-3</c:v>
                </c:pt>
                <c:pt idx="421" formatCode="General">
                  <c:v>4.2199999999999998E-3</c:v>
                </c:pt>
                <c:pt idx="422" formatCode="General">
                  <c:v>4.2300000000000003E-3</c:v>
                </c:pt>
                <c:pt idx="423" formatCode="General">
                  <c:v>4.2399999999999998E-3</c:v>
                </c:pt>
                <c:pt idx="424" formatCode="General">
                  <c:v>4.2500000000000003E-3</c:v>
                </c:pt>
                <c:pt idx="425" formatCode="General">
                  <c:v>4.2599999999999999E-3</c:v>
                </c:pt>
                <c:pt idx="426" formatCode="General">
                  <c:v>4.2700000000000004E-3</c:v>
                </c:pt>
                <c:pt idx="427" formatCode="General">
                  <c:v>4.28E-3</c:v>
                </c:pt>
                <c:pt idx="428" formatCode="General">
                  <c:v>4.2900000000000004E-3</c:v>
                </c:pt>
                <c:pt idx="429" formatCode="General">
                  <c:v>4.3E-3</c:v>
                </c:pt>
                <c:pt idx="430" formatCode="General">
                  <c:v>4.3099999999999996E-3</c:v>
                </c:pt>
                <c:pt idx="431" formatCode="General">
                  <c:v>4.3200000000000001E-3</c:v>
                </c:pt>
                <c:pt idx="432" formatCode="General">
                  <c:v>4.3299999999999996E-3</c:v>
                </c:pt>
                <c:pt idx="433" formatCode="General">
                  <c:v>4.3400000000000001E-3</c:v>
                </c:pt>
                <c:pt idx="434" formatCode="General">
                  <c:v>4.3499999999999997E-3</c:v>
                </c:pt>
                <c:pt idx="435" formatCode="General">
                  <c:v>4.3600000000000002E-3</c:v>
                </c:pt>
                <c:pt idx="436" formatCode="General">
                  <c:v>4.3699999999999998E-3</c:v>
                </c:pt>
                <c:pt idx="437" formatCode="General">
                  <c:v>4.3800000000000002E-3</c:v>
                </c:pt>
                <c:pt idx="438" formatCode="General">
                  <c:v>4.3899999999999998E-3</c:v>
                </c:pt>
                <c:pt idx="439" formatCode="General">
                  <c:v>4.4000000000000003E-3</c:v>
                </c:pt>
                <c:pt idx="440" formatCode="General">
                  <c:v>4.4099999999999999E-3</c:v>
                </c:pt>
                <c:pt idx="441" formatCode="General">
                  <c:v>4.4200000000000003E-3</c:v>
                </c:pt>
                <c:pt idx="442" formatCode="General">
                  <c:v>4.4299999999999999E-3</c:v>
                </c:pt>
                <c:pt idx="443" formatCode="General">
                  <c:v>4.4400000000000004E-3</c:v>
                </c:pt>
                <c:pt idx="444" formatCode="General">
                  <c:v>4.45E-3</c:v>
                </c:pt>
                <c:pt idx="445" formatCode="General">
                  <c:v>4.4600000000000004E-3</c:v>
                </c:pt>
                <c:pt idx="446" formatCode="General">
                  <c:v>4.47E-3</c:v>
                </c:pt>
                <c:pt idx="447" formatCode="General">
                  <c:v>4.4799999999999996E-3</c:v>
                </c:pt>
                <c:pt idx="448" formatCode="General">
                  <c:v>4.4900000000000001E-3</c:v>
                </c:pt>
                <c:pt idx="449" formatCode="General">
                  <c:v>4.4999999999999997E-3</c:v>
                </c:pt>
                <c:pt idx="450" formatCode="General">
                  <c:v>4.5100000000000001E-3</c:v>
                </c:pt>
                <c:pt idx="451" formatCode="General">
                  <c:v>4.5199999999999997E-3</c:v>
                </c:pt>
                <c:pt idx="452" formatCode="General">
                  <c:v>4.5300000000000002E-3</c:v>
                </c:pt>
                <c:pt idx="453" formatCode="General">
                  <c:v>4.5399999999999998E-3</c:v>
                </c:pt>
                <c:pt idx="454" formatCode="General">
                  <c:v>4.5500000000000002E-3</c:v>
                </c:pt>
                <c:pt idx="455" formatCode="General">
                  <c:v>4.5599999999999998E-3</c:v>
                </c:pt>
                <c:pt idx="456" formatCode="General">
                  <c:v>4.5700000000000003E-3</c:v>
                </c:pt>
                <c:pt idx="457" formatCode="General">
                  <c:v>4.5799999999999999E-3</c:v>
                </c:pt>
                <c:pt idx="458" formatCode="General">
                  <c:v>4.5900000000000003E-3</c:v>
                </c:pt>
                <c:pt idx="459" formatCode="General">
                  <c:v>4.5999999999999999E-3</c:v>
                </c:pt>
                <c:pt idx="460" formatCode="General">
                  <c:v>4.6100000000000004E-3</c:v>
                </c:pt>
                <c:pt idx="461" formatCode="General">
                  <c:v>4.62E-3</c:v>
                </c:pt>
                <c:pt idx="462" formatCode="General">
                  <c:v>4.6299999999999996E-3</c:v>
                </c:pt>
                <c:pt idx="463" formatCode="General">
                  <c:v>4.64E-3</c:v>
                </c:pt>
                <c:pt idx="464" formatCode="General">
                  <c:v>4.6499999999999996E-3</c:v>
                </c:pt>
                <c:pt idx="465" formatCode="General">
                  <c:v>4.6600000000000001E-3</c:v>
                </c:pt>
                <c:pt idx="466" formatCode="General">
                  <c:v>4.6699999999999997E-3</c:v>
                </c:pt>
                <c:pt idx="467" formatCode="General">
                  <c:v>4.6800000000000001E-3</c:v>
                </c:pt>
                <c:pt idx="468" formatCode="General">
                  <c:v>4.6899999999999997E-3</c:v>
                </c:pt>
                <c:pt idx="469" formatCode="General">
                  <c:v>4.7000000000000002E-3</c:v>
                </c:pt>
                <c:pt idx="470" formatCode="General">
                  <c:v>4.7099999999999998E-3</c:v>
                </c:pt>
                <c:pt idx="471" formatCode="General">
                  <c:v>4.7200000000000002E-3</c:v>
                </c:pt>
                <c:pt idx="472" formatCode="General">
                  <c:v>4.7299999999999998E-3</c:v>
                </c:pt>
                <c:pt idx="473" formatCode="General">
                  <c:v>4.7400000000000003E-3</c:v>
                </c:pt>
                <c:pt idx="474" formatCode="General">
                  <c:v>4.7499999999999999E-3</c:v>
                </c:pt>
                <c:pt idx="475" formatCode="General">
                  <c:v>4.7600000000000003E-3</c:v>
                </c:pt>
                <c:pt idx="476" formatCode="General">
                  <c:v>4.7699999999999999E-3</c:v>
                </c:pt>
                <c:pt idx="477" formatCode="General">
                  <c:v>4.7800000000000004E-3</c:v>
                </c:pt>
                <c:pt idx="478" formatCode="General">
                  <c:v>4.79E-3</c:v>
                </c:pt>
                <c:pt idx="479" formatCode="General">
                  <c:v>4.7999999999999996E-3</c:v>
                </c:pt>
                <c:pt idx="480" formatCode="General">
                  <c:v>4.81E-3</c:v>
                </c:pt>
                <c:pt idx="481" formatCode="General">
                  <c:v>4.8199999999999996E-3</c:v>
                </c:pt>
                <c:pt idx="482" formatCode="General">
                  <c:v>4.8300000000000001E-3</c:v>
                </c:pt>
                <c:pt idx="483" formatCode="General">
                  <c:v>4.8399999999999997E-3</c:v>
                </c:pt>
                <c:pt idx="484" formatCode="General">
                  <c:v>4.8500000000000001E-3</c:v>
                </c:pt>
                <c:pt idx="485" formatCode="General">
                  <c:v>4.8599999999999997E-3</c:v>
                </c:pt>
                <c:pt idx="486" formatCode="General">
                  <c:v>4.8700000000000002E-3</c:v>
                </c:pt>
                <c:pt idx="487" formatCode="General">
                  <c:v>4.8799999999999998E-3</c:v>
                </c:pt>
                <c:pt idx="488" formatCode="General">
                  <c:v>4.8900000000000002E-3</c:v>
                </c:pt>
                <c:pt idx="489" formatCode="General">
                  <c:v>4.8999999999999998E-3</c:v>
                </c:pt>
                <c:pt idx="490" formatCode="General">
                  <c:v>4.9100000000000003E-3</c:v>
                </c:pt>
                <c:pt idx="491" formatCode="General">
                  <c:v>4.9199999999999999E-3</c:v>
                </c:pt>
                <c:pt idx="492" formatCode="General">
                  <c:v>4.9300000000000004E-3</c:v>
                </c:pt>
                <c:pt idx="493" formatCode="General">
                  <c:v>4.9399999999999999E-3</c:v>
                </c:pt>
                <c:pt idx="494" formatCode="General">
                  <c:v>4.9500000000000004E-3</c:v>
                </c:pt>
                <c:pt idx="495" formatCode="General">
                  <c:v>4.96E-3</c:v>
                </c:pt>
                <c:pt idx="496" formatCode="General">
                  <c:v>4.9699999999999996E-3</c:v>
                </c:pt>
                <c:pt idx="497" formatCode="General">
                  <c:v>4.9800000000000001E-3</c:v>
                </c:pt>
                <c:pt idx="498" formatCode="General">
                  <c:v>4.9899999999999996E-3</c:v>
                </c:pt>
                <c:pt idx="499" formatCode="General">
                  <c:v>5.0000000000000001E-3</c:v>
                </c:pt>
                <c:pt idx="500" formatCode="General">
                  <c:v>5.0099999999999997E-3</c:v>
                </c:pt>
                <c:pt idx="501" formatCode="General">
                  <c:v>5.0200000000000002E-3</c:v>
                </c:pt>
                <c:pt idx="502" formatCode="General">
                  <c:v>5.0299999999999997E-3</c:v>
                </c:pt>
                <c:pt idx="503" formatCode="General">
                  <c:v>5.0400000000000002E-3</c:v>
                </c:pt>
                <c:pt idx="504" formatCode="General">
                  <c:v>5.0499999999999998E-3</c:v>
                </c:pt>
                <c:pt idx="505" formatCode="General">
                  <c:v>5.0600000000000003E-3</c:v>
                </c:pt>
                <c:pt idx="506" formatCode="General">
                  <c:v>5.0699999999999999E-3</c:v>
                </c:pt>
                <c:pt idx="507" formatCode="General">
                  <c:v>5.0800000000000003E-3</c:v>
                </c:pt>
                <c:pt idx="508" formatCode="General">
                  <c:v>5.0899999999999999E-3</c:v>
                </c:pt>
                <c:pt idx="509" formatCode="General">
                  <c:v>5.1000000000000004E-3</c:v>
                </c:pt>
                <c:pt idx="510" formatCode="General">
                  <c:v>5.11E-3</c:v>
                </c:pt>
                <c:pt idx="511" formatCode="General">
                  <c:v>5.1200000000000004E-3</c:v>
                </c:pt>
                <c:pt idx="512" formatCode="General">
                  <c:v>5.13E-3</c:v>
                </c:pt>
                <c:pt idx="513" formatCode="General">
                  <c:v>5.1399999999999996E-3</c:v>
                </c:pt>
                <c:pt idx="514" formatCode="General">
                  <c:v>5.1500000000000001E-3</c:v>
                </c:pt>
                <c:pt idx="515" formatCode="General">
                  <c:v>5.1599999999999997E-3</c:v>
                </c:pt>
                <c:pt idx="516" formatCode="General">
                  <c:v>5.1700000000000001E-3</c:v>
                </c:pt>
                <c:pt idx="517" formatCode="General">
                  <c:v>5.1799999999999997E-3</c:v>
                </c:pt>
                <c:pt idx="518" formatCode="General">
                  <c:v>5.1900000000000002E-3</c:v>
                </c:pt>
                <c:pt idx="519" formatCode="General">
                  <c:v>5.1999999999999998E-3</c:v>
                </c:pt>
                <c:pt idx="520" formatCode="General">
                  <c:v>5.2100000000000002E-3</c:v>
                </c:pt>
                <c:pt idx="521" formatCode="General">
                  <c:v>5.2199999999999998E-3</c:v>
                </c:pt>
                <c:pt idx="522" formatCode="General">
                  <c:v>5.2300000000000003E-3</c:v>
                </c:pt>
                <c:pt idx="523" formatCode="General">
                  <c:v>5.2399999999999999E-3</c:v>
                </c:pt>
                <c:pt idx="524" formatCode="General">
                  <c:v>5.2500000000000003E-3</c:v>
                </c:pt>
                <c:pt idx="525" formatCode="General">
                  <c:v>5.2599999999999999E-3</c:v>
                </c:pt>
                <c:pt idx="526" formatCode="General">
                  <c:v>5.2700000000000004E-3</c:v>
                </c:pt>
                <c:pt idx="527" formatCode="General">
                  <c:v>5.28E-3</c:v>
                </c:pt>
                <c:pt idx="528" formatCode="General">
                  <c:v>5.2900000000000004E-3</c:v>
                </c:pt>
                <c:pt idx="529" formatCode="General">
                  <c:v>5.3E-3</c:v>
                </c:pt>
                <c:pt idx="530" formatCode="General">
                  <c:v>5.3099999999999996E-3</c:v>
                </c:pt>
                <c:pt idx="531" formatCode="General">
                  <c:v>5.3200000000000001E-3</c:v>
                </c:pt>
                <c:pt idx="532" formatCode="General">
                  <c:v>5.3299999999999997E-3</c:v>
                </c:pt>
                <c:pt idx="533" formatCode="General">
                  <c:v>5.3400000000000001E-3</c:v>
                </c:pt>
                <c:pt idx="534" formatCode="General">
                  <c:v>5.3499999999999997E-3</c:v>
                </c:pt>
                <c:pt idx="535" formatCode="General">
                  <c:v>5.3600000000000002E-3</c:v>
                </c:pt>
                <c:pt idx="536" formatCode="General">
                  <c:v>5.3699999999999998E-3</c:v>
                </c:pt>
                <c:pt idx="537" formatCode="General">
                  <c:v>5.3800000000000002E-3</c:v>
                </c:pt>
                <c:pt idx="538" formatCode="General">
                  <c:v>5.3899999999999998E-3</c:v>
                </c:pt>
                <c:pt idx="539" formatCode="General">
                  <c:v>5.4000000000000003E-3</c:v>
                </c:pt>
                <c:pt idx="540" formatCode="General">
                  <c:v>5.4099999999999999E-3</c:v>
                </c:pt>
                <c:pt idx="541" formatCode="General">
                  <c:v>5.4200000000000003E-3</c:v>
                </c:pt>
                <c:pt idx="542" formatCode="General">
                  <c:v>5.4299999999999999E-3</c:v>
                </c:pt>
                <c:pt idx="543" formatCode="General">
                  <c:v>5.4400000000000004E-3</c:v>
                </c:pt>
                <c:pt idx="544" formatCode="General">
                  <c:v>5.45E-3</c:v>
                </c:pt>
                <c:pt idx="545" formatCode="General">
                  <c:v>5.4599999999999996E-3</c:v>
                </c:pt>
                <c:pt idx="546" formatCode="General">
                  <c:v>5.47E-3</c:v>
                </c:pt>
                <c:pt idx="547" formatCode="General">
                  <c:v>5.4799999999999996E-3</c:v>
                </c:pt>
                <c:pt idx="548" formatCode="General">
                  <c:v>5.4900000000000001E-3</c:v>
                </c:pt>
                <c:pt idx="549" formatCode="General">
                  <c:v>5.4999999999999997E-3</c:v>
                </c:pt>
                <c:pt idx="550" formatCode="General">
                  <c:v>5.5100000000000001E-3</c:v>
                </c:pt>
                <c:pt idx="551" formatCode="General">
                  <c:v>5.5199999999999997E-3</c:v>
                </c:pt>
                <c:pt idx="552" formatCode="General">
                  <c:v>5.5300000000000002E-3</c:v>
                </c:pt>
                <c:pt idx="553" formatCode="General">
                  <c:v>5.5399999999999998E-3</c:v>
                </c:pt>
                <c:pt idx="554" formatCode="General">
                  <c:v>5.5500000000000002E-3</c:v>
                </c:pt>
                <c:pt idx="555" formatCode="General">
                  <c:v>5.5599999999999998E-3</c:v>
                </c:pt>
                <c:pt idx="556" formatCode="General">
                  <c:v>5.5700000000000003E-3</c:v>
                </c:pt>
                <c:pt idx="557" formatCode="General">
                  <c:v>5.5799999999999999E-3</c:v>
                </c:pt>
                <c:pt idx="558" formatCode="General">
                  <c:v>5.5900000000000004E-3</c:v>
                </c:pt>
                <c:pt idx="559" formatCode="General">
                  <c:v>5.5999999999999999E-3</c:v>
                </c:pt>
                <c:pt idx="560" formatCode="General">
                  <c:v>5.6100000000000004E-3</c:v>
                </c:pt>
                <c:pt idx="561" formatCode="General">
                  <c:v>5.62E-3</c:v>
                </c:pt>
                <c:pt idx="562" formatCode="General">
                  <c:v>5.6299999999999996E-3</c:v>
                </c:pt>
                <c:pt idx="563" formatCode="General">
                  <c:v>5.64E-3</c:v>
                </c:pt>
                <c:pt idx="564" formatCode="General">
                  <c:v>5.6499999999999996E-3</c:v>
                </c:pt>
                <c:pt idx="565" formatCode="General">
                  <c:v>5.6600000000000001E-3</c:v>
                </c:pt>
                <c:pt idx="566" formatCode="General">
                  <c:v>5.6699999999999997E-3</c:v>
                </c:pt>
                <c:pt idx="567" formatCode="General">
                  <c:v>5.6800000000000002E-3</c:v>
                </c:pt>
                <c:pt idx="568" formatCode="General">
                  <c:v>5.6899999999999997E-3</c:v>
                </c:pt>
                <c:pt idx="569" formatCode="General">
                  <c:v>5.7000000000000002E-3</c:v>
                </c:pt>
                <c:pt idx="570" formatCode="General">
                  <c:v>5.7099999999999998E-3</c:v>
                </c:pt>
                <c:pt idx="571" formatCode="General">
                  <c:v>5.7200000000000003E-3</c:v>
                </c:pt>
                <c:pt idx="572" formatCode="General">
                  <c:v>5.7299999999999999E-3</c:v>
                </c:pt>
                <c:pt idx="573" formatCode="General">
                  <c:v>5.7400000000000003E-3</c:v>
                </c:pt>
                <c:pt idx="574" formatCode="General">
                  <c:v>5.7499999999999999E-3</c:v>
                </c:pt>
                <c:pt idx="575" formatCode="General">
                  <c:v>5.7600000000000004E-3</c:v>
                </c:pt>
                <c:pt idx="576" formatCode="General">
                  <c:v>5.77E-3</c:v>
                </c:pt>
                <c:pt idx="577" formatCode="General">
                  <c:v>5.7800000000000004E-3</c:v>
                </c:pt>
                <c:pt idx="578" formatCode="General">
                  <c:v>5.79E-3</c:v>
                </c:pt>
                <c:pt idx="579" formatCode="General">
                  <c:v>5.7999999999999996E-3</c:v>
                </c:pt>
                <c:pt idx="580" formatCode="General">
                  <c:v>5.8100000000000001E-3</c:v>
                </c:pt>
                <c:pt idx="581" formatCode="General">
                  <c:v>5.8199999999999997E-3</c:v>
                </c:pt>
                <c:pt idx="582" formatCode="General">
                  <c:v>5.8300000000000001E-3</c:v>
                </c:pt>
                <c:pt idx="583" formatCode="General">
                  <c:v>5.8399999999999997E-3</c:v>
                </c:pt>
                <c:pt idx="584" formatCode="General">
                  <c:v>5.8500000000000002E-3</c:v>
                </c:pt>
                <c:pt idx="585" formatCode="General">
                  <c:v>5.8599999999999998E-3</c:v>
                </c:pt>
                <c:pt idx="586" formatCode="General">
                  <c:v>5.8700000000000002E-3</c:v>
                </c:pt>
                <c:pt idx="587" formatCode="General">
                  <c:v>5.8799999999999998E-3</c:v>
                </c:pt>
                <c:pt idx="588" formatCode="General">
                  <c:v>5.8900000000000003E-3</c:v>
                </c:pt>
                <c:pt idx="589" formatCode="General">
                  <c:v>5.8999999999999999E-3</c:v>
                </c:pt>
                <c:pt idx="590" formatCode="General">
                  <c:v>5.9100000000000003E-3</c:v>
                </c:pt>
                <c:pt idx="591" formatCode="General">
                  <c:v>5.9199999999999999E-3</c:v>
                </c:pt>
                <c:pt idx="592" formatCode="General">
                  <c:v>5.9300000000000004E-3</c:v>
                </c:pt>
                <c:pt idx="593" formatCode="General">
                  <c:v>5.94E-3</c:v>
                </c:pt>
                <c:pt idx="594" formatCode="General">
                  <c:v>5.9500000000000004E-3</c:v>
                </c:pt>
                <c:pt idx="595" formatCode="General">
                  <c:v>5.96E-3</c:v>
                </c:pt>
                <c:pt idx="596" formatCode="General">
                  <c:v>5.9699999999999996E-3</c:v>
                </c:pt>
                <c:pt idx="597" formatCode="General">
                  <c:v>5.9800000000000001E-3</c:v>
                </c:pt>
                <c:pt idx="598" formatCode="General">
                  <c:v>5.9899999999999997E-3</c:v>
                </c:pt>
                <c:pt idx="599" formatCode="General">
                  <c:v>6.0000000000000001E-3</c:v>
                </c:pt>
              </c:numCache>
            </c:numRef>
          </c:xVal>
          <c:yVal>
            <c:numRef>
              <c:f>Sheet1!$E$2:$E$601</c:f>
              <c:numCache>
                <c:formatCode>General</c:formatCode>
                <c:ptCount val="600"/>
                <c:pt idx="0">
                  <c:v>1.05959</c:v>
                </c:pt>
                <c:pt idx="1">
                  <c:v>2.0116900000000002</c:v>
                </c:pt>
                <c:pt idx="2">
                  <c:v>3.0610499999999998</c:v>
                </c:pt>
                <c:pt idx="3">
                  <c:v>5.1228600000000002</c:v>
                </c:pt>
                <c:pt idx="4">
                  <c:v>5.7690299999999999</c:v>
                </c:pt>
                <c:pt idx="5">
                  <c:v>7.7114700000000003</c:v>
                </c:pt>
                <c:pt idx="6">
                  <c:v>8.6106099999999994</c:v>
                </c:pt>
                <c:pt idx="7">
                  <c:v>10.025</c:v>
                </c:pt>
                <c:pt idx="8">
                  <c:v>11.878399999999999</c:v>
                </c:pt>
                <c:pt idx="9">
                  <c:v>12.306800000000001</c:v>
                </c:pt>
                <c:pt idx="10">
                  <c:v>14.5928</c:v>
                </c:pt>
                <c:pt idx="11">
                  <c:v>15.058199999999999</c:v>
                </c:pt>
                <c:pt idx="12">
                  <c:v>17.298300000000001</c:v>
                </c:pt>
                <c:pt idx="13">
                  <c:v>17.744399999999999</c:v>
                </c:pt>
                <c:pt idx="14">
                  <c:v>19.585000000000001</c:v>
                </c:pt>
                <c:pt idx="15">
                  <c:v>21.000399999999999</c:v>
                </c:pt>
                <c:pt idx="16">
                  <c:v>21.748000000000001</c:v>
                </c:pt>
                <c:pt idx="17">
                  <c:v>23.869599999999998</c:v>
                </c:pt>
                <c:pt idx="18">
                  <c:v>24.2227</c:v>
                </c:pt>
                <c:pt idx="19">
                  <c:v>26.657299999999999</c:v>
                </c:pt>
                <c:pt idx="20">
                  <c:v>26.8673</c:v>
                </c:pt>
                <c:pt idx="21">
                  <c:v>28.960899999999999</c:v>
                </c:pt>
                <c:pt idx="22">
                  <c:v>29.864699999999999</c:v>
                </c:pt>
                <c:pt idx="23">
                  <c:v>31.395099999999999</c:v>
                </c:pt>
                <c:pt idx="24">
                  <c:v>32.444499999999998</c:v>
                </c:pt>
                <c:pt idx="25">
                  <c:v>33.9724</c:v>
                </c:pt>
                <c:pt idx="26">
                  <c:v>35.201000000000001</c:v>
                </c:pt>
                <c:pt idx="27">
                  <c:v>36.374699999999997</c:v>
                </c:pt>
                <c:pt idx="28">
                  <c:v>37.915500000000002</c:v>
                </c:pt>
                <c:pt idx="29">
                  <c:v>38.811700000000002</c:v>
                </c:pt>
                <c:pt idx="30">
                  <c:v>40.677300000000002</c:v>
                </c:pt>
                <c:pt idx="31">
                  <c:v>41.2806</c:v>
                </c:pt>
                <c:pt idx="32">
                  <c:v>43.219000000000001</c:v>
                </c:pt>
                <c:pt idx="33">
                  <c:v>43.8354</c:v>
                </c:pt>
                <c:pt idx="34">
                  <c:v>45.965600000000002</c:v>
                </c:pt>
                <c:pt idx="35">
                  <c:v>46.218899999999998</c:v>
                </c:pt>
                <c:pt idx="36">
                  <c:v>48.392600000000002</c:v>
                </c:pt>
                <c:pt idx="37">
                  <c:v>49.179200000000002</c:v>
                </c:pt>
                <c:pt idx="38">
                  <c:v>50.5548</c:v>
                </c:pt>
                <c:pt idx="39">
                  <c:v>51.960500000000003</c:v>
                </c:pt>
                <c:pt idx="40">
                  <c:v>52.853700000000003</c:v>
                </c:pt>
                <c:pt idx="41">
                  <c:v>54.796500000000002</c:v>
                </c:pt>
                <c:pt idx="42">
                  <c:v>55.290999999999997</c:v>
                </c:pt>
                <c:pt idx="43">
                  <c:v>57.0886</c:v>
                </c:pt>
                <c:pt idx="44">
                  <c:v>58.130099999999999</c:v>
                </c:pt>
                <c:pt idx="45">
                  <c:v>59.556399999999996</c:v>
                </c:pt>
                <c:pt idx="46">
                  <c:v>60.5685</c:v>
                </c:pt>
                <c:pt idx="47">
                  <c:v>62.016599999999997</c:v>
                </c:pt>
                <c:pt idx="48">
                  <c:v>63.255800000000001</c:v>
                </c:pt>
                <c:pt idx="49">
                  <c:v>64.537400000000005</c:v>
                </c:pt>
                <c:pt idx="50">
                  <c:v>62.6477</c:v>
                </c:pt>
                <c:pt idx="51">
                  <c:v>62.774700000000003</c:v>
                </c:pt>
                <c:pt idx="52">
                  <c:v>60.379600000000003</c:v>
                </c:pt>
                <c:pt idx="53">
                  <c:v>58.150500000000001</c:v>
                </c:pt>
                <c:pt idx="54">
                  <c:v>58.438299999999998</c:v>
                </c:pt>
                <c:pt idx="55">
                  <c:v>54.404200000000003</c:v>
                </c:pt>
                <c:pt idx="56">
                  <c:v>56.501600000000003</c:v>
                </c:pt>
                <c:pt idx="57">
                  <c:v>51.185099999999998</c:v>
                </c:pt>
                <c:pt idx="58">
                  <c:v>52.859200000000001</c:v>
                </c:pt>
                <c:pt idx="59">
                  <c:v>50.616700000000002</c:v>
                </c:pt>
                <c:pt idx="60">
                  <c:v>48.206200000000003</c:v>
                </c:pt>
                <c:pt idx="61">
                  <c:v>49.852400000000003</c:v>
                </c:pt>
                <c:pt idx="62">
                  <c:v>44.207700000000003</c:v>
                </c:pt>
                <c:pt idx="63">
                  <c:v>48.983699999999999</c:v>
                </c:pt>
                <c:pt idx="64">
                  <c:v>41.4801</c:v>
                </c:pt>
                <c:pt idx="65">
                  <c:v>46.006100000000004</c:v>
                </c:pt>
                <c:pt idx="66">
                  <c:v>40.820799999999998</c:v>
                </c:pt>
                <c:pt idx="67">
                  <c:v>42.816600000000001</c:v>
                </c:pt>
                <c:pt idx="68">
                  <c:v>39.908299999999997</c:v>
                </c:pt>
                <c:pt idx="69">
                  <c:v>39.482700000000001</c:v>
                </c:pt>
                <c:pt idx="70">
                  <c:v>40.0227</c:v>
                </c:pt>
                <c:pt idx="71">
                  <c:v>36.1295</c:v>
                </c:pt>
                <c:pt idx="72">
                  <c:v>39.321300000000001</c:v>
                </c:pt>
                <c:pt idx="73">
                  <c:v>33.900500000000001</c:v>
                </c:pt>
                <c:pt idx="74">
                  <c:v>38.590699999999998</c:v>
                </c:pt>
                <c:pt idx="75">
                  <c:v>31.7361</c:v>
                </c:pt>
                <c:pt idx="76">
                  <c:v>37.332599999999999</c:v>
                </c:pt>
                <c:pt idx="77">
                  <c:v>30.921500000000002</c:v>
                </c:pt>
                <c:pt idx="78">
                  <c:v>35.347499999999997</c:v>
                </c:pt>
                <c:pt idx="79">
                  <c:v>30.5061</c:v>
                </c:pt>
                <c:pt idx="80">
                  <c:v>33.164700000000003</c:v>
                </c:pt>
                <c:pt idx="81">
                  <c:v>30.8049</c:v>
                </c:pt>
                <c:pt idx="82">
                  <c:v>30.79</c:v>
                </c:pt>
                <c:pt idx="83">
                  <c:v>31.0535</c:v>
                </c:pt>
                <c:pt idx="84">
                  <c:v>28.531700000000001</c:v>
                </c:pt>
                <c:pt idx="85">
                  <c:v>31.843800000000002</c:v>
                </c:pt>
                <c:pt idx="86">
                  <c:v>26.415700000000001</c:v>
                </c:pt>
                <c:pt idx="87">
                  <c:v>31.550899999999999</c:v>
                </c:pt>
                <c:pt idx="88">
                  <c:v>25.918500000000002</c:v>
                </c:pt>
                <c:pt idx="89">
                  <c:v>30.739899999999999</c:v>
                </c:pt>
                <c:pt idx="90">
                  <c:v>25.6052</c:v>
                </c:pt>
                <c:pt idx="91">
                  <c:v>29.2242</c:v>
                </c:pt>
                <c:pt idx="92">
                  <c:v>26.776199999999999</c:v>
                </c:pt>
                <c:pt idx="93">
                  <c:v>27.360700000000001</c:v>
                </c:pt>
                <c:pt idx="94">
                  <c:v>27.064399999999999</c:v>
                </c:pt>
                <c:pt idx="95">
                  <c:v>26.6479</c:v>
                </c:pt>
                <c:pt idx="96">
                  <c:v>27.19</c:v>
                </c:pt>
                <c:pt idx="97">
                  <c:v>26.269400000000001</c:v>
                </c:pt>
                <c:pt idx="98">
                  <c:v>26.494199999999999</c:v>
                </c:pt>
                <c:pt idx="99">
                  <c:v>26.5227</c:v>
                </c:pt>
                <c:pt idx="100">
                  <c:v>26.547799999999999</c:v>
                </c:pt>
                <c:pt idx="101">
                  <c:v>26.1431</c:v>
                </c:pt>
                <c:pt idx="102">
                  <c:v>25.8657</c:v>
                </c:pt>
                <c:pt idx="103">
                  <c:v>27.3415</c:v>
                </c:pt>
                <c:pt idx="104">
                  <c:v>25.178899999999999</c:v>
                </c:pt>
                <c:pt idx="105">
                  <c:v>27.136900000000001</c:v>
                </c:pt>
                <c:pt idx="106">
                  <c:v>25.5379</c:v>
                </c:pt>
                <c:pt idx="107">
                  <c:v>27.2776</c:v>
                </c:pt>
                <c:pt idx="108">
                  <c:v>26.079499999999999</c:v>
                </c:pt>
                <c:pt idx="109">
                  <c:v>25.7515</c:v>
                </c:pt>
                <c:pt idx="110">
                  <c:v>28.495000000000001</c:v>
                </c:pt>
                <c:pt idx="111">
                  <c:v>24.410599999999999</c:v>
                </c:pt>
                <c:pt idx="112">
                  <c:v>29.191600000000001</c:v>
                </c:pt>
                <c:pt idx="113">
                  <c:v>24.6553</c:v>
                </c:pt>
                <c:pt idx="114">
                  <c:v>29.182500000000001</c:v>
                </c:pt>
                <c:pt idx="115">
                  <c:v>25.833100000000002</c:v>
                </c:pt>
                <c:pt idx="116">
                  <c:v>28.0807</c:v>
                </c:pt>
                <c:pt idx="117">
                  <c:v>27.095099999999999</c:v>
                </c:pt>
                <c:pt idx="118">
                  <c:v>28.6538</c:v>
                </c:pt>
                <c:pt idx="119">
                  <c:v>26.479500000000002</c:v>
                </c:pt>
                <c:pt idx="120">
                  <c:v>29.785699999999999</c:v>
                </c:pt>
                <c:pt idx="121">
                  <c:v>26.603400000000001</c:v>
                </c:pt>
                <c:pt idx="122">
                  <c:v>30.203199999999999</c:v>
                </c:pt>
                <c:pt idx="123">
                  <c:v>27.4</c:v>
                </c:pt>
                <c:pt idx="124">
                  <c:v>29.155200000000001</c:v>
                </c:pt>
                <c:pt idx="125">
                  <c:v>30.484200000000001</c:v>
                </c:pt>
                <c:pt idx="126">
                  <c:v>26.837</c:v>
                </c:pt>
                <c:pt idx="127">
                  <c:v>32.5852</c:v>
                </c:pt>
                <c:pt idx="128">
                  <c:v>26.9161</c:v>
                </c:pt>
                <c:pt idx="129">
                  <c:v>32.840000000000003</c:v>
                </c:pt>
                <c:pt idx="130">
                  <c:v>27.939499999999999</c:v>
                </c:pt>
                <c:pt idx="131">
                  <c:v>32.089599999999997</c:v>
                </c:pt>
                <c:pt idx="132">
                  <c:v>30.339400000000001</c:v>
                </c:pt>
                <c:pt idx="133">
                  <c:v>30.8171</c:v>
                </c:pt>
                <c:pt idx="134">
                  <c:v>31.729700000000001</c:v>
                </c:pt>
                <c:pt idx="135">
                  <c:v>31.174800000000001</c:v>
                </c:pt>
                <c:pt idx="136">
                  <c:v>32.102800000000002</c:v>
                </c:pt>
                <c:pt idx="137">
                  <c:v>32.003599999999999</c:v>
                </c:pt>
                <c:pt idx="138">
                  <c:v>32.159700000000001</c:v>
                </c:pt>
                <c:pt idx="139">
                  <c:v>32.533000000000001</c:v>
                </c:pt>
                <c:pt idx="140">
                  <c:v>33.538800000000002</c:v>
                </c:pt>
                <c:pt idx="141">
                  <c:v>31.895</c:v>
                </c:pt>
                <c:pt idx="142">
                  <c:v>34.371099999999998</c:v>
                </c:pt>
                <c:pt idx="143">
                  <c:v>33.113500000000002</c:v>
                </c:pt>
                <c:pt idx="144">
                  <c:v>33.977499999999999</c:v>
                </c:pt>
                <c:pt idx="145">
                  <c:v>34.207500000000003</c:v>
                </c:pt>
                <c:pt idx="146">
                  <c:v>33.875300000000003</c:v>
                </c:pt>
                <c:pt idx="147">
                  <c:v>35.559800000000003</c:v>
                </c:pt>
                <c:pt idx="148">
                  <c:v>33.831699999999998</c:v>
                </c:pt>
                <c:pt idx="149">
                  <c:v>35.889200000000002</c:v>
                </c:pt>
                <c:pt idx="150">
                  <c:v>34.773600000000002</c:v>
                </c:pt>
                <c:pt idx="151">
                  <c:v>36.186999999999998</c:v>
                </c:pt>
                <c:pt idx="152">
                  <c:v>35.467100000000002</c:v>
                </c:pt>
                <c:pt idx="153">
                  <c:v>36.037500000000001</c:v>
                </c:pt>
                <c:pt idx="154">
                  <c:v>36.613700000000001</c:v>
                </c:pt>
                <c:pt idx="155">
                  <c:v>36.465499999999999</c:v>
                </c:pt>
                <c:pt idx="156">
                  <c:v>36.8202</c:v>
                </c:pt>
                <c:pt idx="157">
                  <c:v>36.566699999999997</c:v>
                </c:pt>
                <c:pt idx="158">
                  <c:v>38.3279</c:v>
                </c:pt>
                <c:pt idx="159">
                  <c:v>36.310499999999998</c:v>
                </c:pt>
                <c:pt idx="160">
                  <c:v>38.563800000000001</c:v>
                </c:pt>
                <c:pt idx="161">
                  <c:v>37.218499999999999</c:v>
                </c:pt>
                <c:pt idx="162">
                  <c:v>39.045400000000001</c:v>
                </c:pt>
                <c:pt idx="163">
                  <c:v>37.438400000000001</c:v>
                </c:pt>
                <c:pt idx="164">
                  <c:v>39.017699999999998</c:v>
                </c:pt>
                <c:pt idx="165">
                  <c:v>38.9148</c:v>
                </c:pt>
                <c:pt idx="166">
                  <c:v>38.596600000000002</c:v>
                </c:pt>
                <c:pt idx="167">
                  <c:v>39.574300000000001</c:v>
                </c:pt>
                <c:pt idx="168">
                  <c:v>38.791400000000003</c:v>
                </c:pt>
                <c:pt idx="169">
                  <c:v>40.499200000000002</c:v>
                </c:pt>
                <c:pt idx="170">
                  <c:v>38.706899999999997</c:v>
                </c:pt>
                <c:pt idx="171">
                  <c:v>40.818600000000004</c:v>
                </c:pt>
                <c:pt idx="172">
                  <c:v>39.333100000000002</c:v>
                </c:pt>
                <c:pt idx="173">
                  <c:v>41.32</c:v>
                </c:pt>
                <c:pt idx="174">
                  <c:v>39.3474</c:v>
                </c:pt>
                <c:pt idx="175">
                  <c:v>41.385100000000001</c:v>
                </c:pt>
                <c:pt idx="176">
                  <c:v>40.7821</c:v>
                </c:pt>
                <c:pt idx="177">
                  <c:v>40.650799999999997</c:v>
                </c:pt>
                <c:pt idx="178">
                  <c:v>41.478499999999997</c:v>
                </c:pt>
                <c:pt idx="179">
                  <c:v>40.866500000000002</c:v>
                </c:pt>
                <c:pt idx="180">
                  <c:v>42.331499999999998</c:v>
                </c:pt>
                <c:pt idx="181">
                  <c:v>40.512300000000003</c:v>
                </c:pt>
                <c:pt idx="182">
                  <c:v>42.4636</c:v>
                </c:pt>
                <c:pt idx="183">
                  <c:v>41.8429</c:v>
                </c:pt>
                <c:pt idx="184">
                  <c:v>41.896299999999997</c:v>
                </c:pt>
                <c:pt idx="185">
                  <c:v>42.0959</c:v>
                </c:pt>
                <c:pt idx="186">
                  <c:v>42.567100000000003</c:v>
                </c:pt>
                <c:pt idx="187">
                  <c:v>42.262599999999999</c:v>
                </c:pt>
                <c:pt idx="188">
                  <c:v>42.7879</c:v>
                </c:pt>
                <c:pt idx="189">
                  <c:v>42.283499999999997</c:v>
                </c:pt>
                <c:pt idx="190">
                  <c:v>43.227600000000002</c:v>
                </c:pt>
                <c:pt idx="191">
                  <c:v>42.865299999999998</c:v>
                </c:pt>
                <c:pt idx="192">
                  <c:v>42.875999999999998</c:v>
                </c:pt>
                <c:pt idx="193">
                  <c:v>43.225499999999997</c:v>
                </c:pt>
                <c:pt idx="194">
                  <c:v>43.314900000000002</c:v>
                </c:pt>
                <c:pt idx="195">
                  <c:v>43.566200000000002</c:v>
                </c:pt>
                <c:pt idx="196">
                  <c:v>43.052799999999998</c:v>
                </c:pt>
                <c:pt idx="197">
                  <c:v>43.71</c:v>
                </c:pt>
                <c:pt idx="198">
                  <c:v>44.237200000000001</c:v>
                </c:pt>
                <c:pt idx="199">
                  <c:v>42.670699999999997</c:v>
                </c:pt>
                <c:pt idx="200">
                  <c:v>45.159700000000001</c:v>
                </c:pt>
                <c:pt idx="201">
                  <c:v>42.507100000000001</c:v>
                </c:pt>
                <c:pt idx="202">
                  <c:v>45.577500000000001</c:v>
                </c:pt>
                <c:pt idx="203">
                  <c:v>42.811900000000001</c:v>
                </c:pt>
                <c:pt idx="204">
                  <c:v>44.907899999999998</c:v>
                </c:pt>
                <c:pt idx="205">
                  <c:v>44.075800000000001</c:v>
                </c:pt>
                <c:pt idx="206">
                  <c:v>44.359200000000001</c:v>
                </c:pt>
                <c:pt idx="207">
                  <c:v>44.580500000000001</c:v>
                </c:pt>
                <c:pt idx="208">
                  <c:v>43.963999999999999</c:v>
                </c:pt>
                <c:pt idx="209">
                  <c:v>45.447800000000001</c:v>
                </c:pt>
                <c:pt idx="210">
                  <c:v>43.706000000000003</c:v>
                </c:pt>
                <c:pt idx="211">
                  <c:v>45.592799999999997</c:v>
                </c:pt>
                <c:pt idx="212">
                  <c:v>43.607300000000002</c:v>
                </c:pt>
                <c:pt idx="213">
                  <c:v>46.370100000000001</c:v>
                </c:pt>
                <c:pt idx="214">
                  <c:v>43.306600000000003</c:v>
                </c:pt>
                <c:pt idx="215">
                  <c:v>46.122500000000002</c:v>
                </c:pt>
                <c:pt idx="216">
                  <c:v>44.084299999999999</c:v>
                </c:pt>
                <c:pt idx="217">
                  <c:v>46.154000000000003</c:v>
                </c:pt>
                <c:pt idx="218">
                  <c:v>43.680999999999997</c:v>
                </c:pt>
                <c:pt idx="219">
                  <c:v>46.4694</c:v>
                </c:pt>
                <c:pt idx="220">
                  <c:v>44.396700000000003</c:v>
                </c:pt>
                <c:pt idx="221">
                  <c:v>45.556699999999999</c:v>
                </c:pt>
                <c:pt idx="222">
                  <c:v>45.323799999999999</c:v>
                </c:pt>
                <c:pt idx="223">
                  <c:v>44.882199999999997</c:v>
                </c:pt>
                <c:pt idx="224">
                  <c:v>46.429299999999998</c:v>
                </c:pt>
                <c:pt idx="225">
                  <c:v>44.075099999999999</c:v>
                </c:pt>
                <c:pt idx="226">
                  <c:v>46.534599999999998</c:v>
                </c:pt>
                <c:pt idx="227">
                  <c:v>45.021900000000002</c:v>
                </c:pt>
                <c:pt idx="228">
                  <c:v>45.685400000000001</c:v>
                </c:pt>
                <c:pt idx="229">
                  <c:v>45.640700000000002</c:v>
                </c:pt>
                <c:pt idx="230">
                  <c:v>45.174500000000002</c:v>
                </c:pt>
                <c:pt idx="231">
                  <c:v>46.612200000000001</c:v>
                </c:pt>
                <c:pt idx="232">
                  <c:v>44.828899999999997</c:v>
                </c:pt>
                <c:pt idx="233">
                  <c:v>45.820300000000003</c:v>
                </c:pt>
                <c:pt idx="234">
                  <c:v>46.4467</c:v>
                </c:pt>
                <c:pt idx="235">
                  <c:v>45.092399999999998</c:v>
                </c:pt>
                <c:pt idx="236">
                  <c:v>46.212400000000002</c:v>
                </c:pt>
                <c:pt idx="237">
                  <c:v>45.539900000000003</c:v>
                </c:pt>
                <c:pt idx="238">
                  <c:v>46.5214</c:v>
                </c:pt>
                <c:pt idx="239">
                  <c:v>45.321100000000001</c:v>
                </c:pt>
                <c:pt idx="240">
                  <c:v>46.290999999999997</c:v>
                </c:pt>
                <c:pt idx="241">
                  <c:v>45.779499999999999</c:v>
                </c:pt>
                <c:pt idx="242">
                  <c:v>46.638199999999998</c:v>
                </c:pt>
                <c:pt idx="243">
                  <c:v>45.122399999999999</c:v>
                </c:pt>
                <c:pt idx="244">
                  <c:v>47.105400000000003</c:v>
                </c:pt>
                <c:pt idx="245">
                  <c:v>45.129800000000003</c:v>
                </c:pt>
                <c:pt idx="246">
                  <c:v>47.405999999999999</c:v>
                </c:pt>
                <c:pt idx="247">
                  <c:v>44.924500000000002</c:v>
                </c:pt>
                <c:pt idx="248">
                  <c:v>47.051099999999998</c:v>
                </c:pt>
                <c:pt idx="249">
                  <c:v>46.111499999999999</c:v>
                </c:pt>
                <c:pt idx="250">
                  <c:v>46.261299999999999</c:v>
                </c:pt>
                <c:pt idx="251">
                  <c:v>46.188800000000001</c:v>
                </c:pt>
                <c:pt idx="252">
                  <c:v>46.622900000000001</c:v>
                </c:pt>
                <c:pt idx="253">
                  <c:v>46.363199999999999</c:v>
                </c:pt>
                <c:pt idx="254">
                  <c:v>46.326099999999997</c:v>
                </c:pt>
                <c:pt idx="255">
                  <c:v>46.629300000000001</c:v>
                </c:pt>
                <c:pt idx="256">
                  <c:v>46.1937</c:v>
                </c:pt>
                <c:pt idx="257">
                  <c:v>47.415900000000001</c:v>
                </c:pt>
                <c:pt idx="258">
                  <c:v>45.152000000000001</c:v>
                </c:pt>
                <c:pt idx="259">
                  <c:v>48.371299999999998</c:v>
                </c:pt>
                <c:pt idx="260">
                  <c:v>44.951300000000003</c:v>
                </c:pt>
                <c:pt idx="261">
                  <c:v>48.247999999999998</c:v>
                </c:pt>
                <c:pt idx="262">
                  <c:v>45.665900000000001</c:v>
                </c:pt>
                <c:pt idx="263">
                  <c:v>47.157800000000002</c:v>
                </c:pt>
                <c:pt idx="264">
                  <c:v>47.186900000000001</c:v>
                </c:pt>
                <c:pt idx="265">
                  <c:v>46.302900000000001</c:v>
                </c:pt>
                <c:pt idx="266">
                  <c:v>47.293100000000003</c:v>
                </c:pt>
                <c:pt idx="267">
                  <c:v>46.890900000000002</c:v>
                </c:pt>
                <c:pt idx="268">
                  <c:v>47.008699999999997</c:v>
                </c:pt>
                <c:pt idx="269">
                  <c:v>47.259099999999997</c:v>
                </c:pt>
                <c:pt idx="270">
                  <c:v>46.515099999999997</c:v>
                </c:pt>
                <c:pt idx="271">
                  <c:v>48.156700000000001</c:v>
                </c:pt>
                <c:pt idx="272">
                  <c:v>46.395099999999999</c:v>
                </c:pt>
                <c:pt idx="273">
                  <c:v>47.493899999999996</c:v>
                </c:pt>
                <c:pt idx="274">
                  <c:v>47.670200000000001</c:v>
                </c:pt>
                <c:pt idx="275">
                  <c:v>46.894300000000001</c:v>
                </c:pt>
                <c:pt idx="276">
                  <c:v>47.971899999999998</c:v>
                </c:pt>
                <c:pt idx="277">
                  <c:v>46.8538</c:v>
                </c:pt>
                <c:pt idx="278">
                  <c:v>48.266100000000002</c:v>
                </c:pt>
                <c:pt idx="279">
                  <c:v>47.225999999999999</c:v>
                </c:pt>
                <c:pt idx="280">
                  <c:v>47.752200000000002</c:v>
                </c:pt>
                <c:pt idx="281">
                  <c:v>47.702599999999997</c:v>
                </c:pt>
                <c:pt idx="282">
                  <c:v>48.053600000000003</c:v>
                </c:pt>
                <c:pt idx="283">
                  <c:v>47.873600000000003</c:v>
                </c:pt>
                <c:pt idx="284">
                  <c:v>47.481499999999997</c:v>
                </c:pt>
                <c:pt idx="285">
                  <c:v>48.617400000000004</c:v>
                </c:pt>
                <c:pt idx="286">
                  <c:v>48.104199999999999</c:v>
                </c:pt>
                <c:pt idx="287">
                  <c:v>47.650199999999998</c:v>
                </c:pt>
                <c:pt idx="288">
                  <c:v>48.674599999999998</c:v>
                </c:pt>
                <c:pt idx="289">
                  <c:v>48.376100000000001</c:v>
                </c:pt>
                <c:pt idx="290">
                  <c:v>48.307400000000001</c:v>
                </c:pt>
                <c:pt idx="291">
                  <c:v>48.433599999999998</c:v>
                </c:pt>
                <c:pt idx="292">
                  <c:v>48.494300000000003</c:v>
                </c:pt>
                <c:pt idx="293">
                  <c:v>49.3</c:v>
                </c:pt>
                <c:pt idx="294">
                  <c:v>47.889600000000002</c:v>
                </c:pt>
                <c:pt idx="295">
                  <c:v>49.452100000000002</c:v>
                </c:pt>
                <c:pt idx="296">
                  <c:v>48.634099999999997</c:v>
                </c:pt>
                <c:pt idx="297">
                  <c:v>49.378799999999998</c:v>
                </c:pt>
                <c:pt idx="298">
                  <c:v>48.829099999999997</c:v>
                </c:pt>
                <c:pt idx="299">
                  <c:v>49.058</c:v>
                </c:pt>
                <c:pt idx="300">
                  <c:v>50.095199999999998</c:v>
                </c:pt>
                <c:pt idx="301">
                  <c:v>48.4831</c:v>
                </c:pt>
                <c:pt idx="302">
                  <c:v>50.361699999999999</c:v>
                </c:pt>
                <c:pt idx="303">
                  <c:v>48.813600000000001</c:v>
                </c:pt>
                <c:pt idx="304">
                  <c:v>50.703800000000001</c:v>
                </c:pt>
                <c:pt idx="305">
                  <c:v>49.052700000000002</c:v>
                </c:pt>
                <c:pt idx="306">
                  <c:v>50.357999999999997</c:v>
                </c:pt>
                <c:pt idx="307">
                  <c:v>49.882399999999997</c:v>
                </c:pt>
                <c:pt idx="308">
                  <c:v>50.772199999999998</c:v>
                </c:pt>
                <c:pt idx="309">
                  <c:v>49.181800000000003</c:v>
                </c:pt>
                <c:pt idx="310">
                  <c:v>51.853700000000003</c:v>
                </c:pt>
                <c:pt idx="311">
                  <c:v>49.267099999999999</c:v>
                </c:pt>
                <c:pt idx="312">
                  <c:v>51.694600000000001</c:v>
                </c:pt>
                <c:pt idx="313">
                  <c:v>50.231000000000002</c:v>
                </c:pt>
                <c:pt idx="314">
                  <c:v>50.902900000000002</c:v>
                </c:pt>
                <c:pt idx="315">
                  <c:v>51.8566</c:v>
                </c:pt>
                <c:pt idx="316">
                  <c:v>49.9161</c:v>
                </c:pt>
                <c:pt idx="317">
                  <c:v>52.774799999999999</c:v>
                </c:pt>
                <c:pt idx="318">
                  <c:v>50.200600000000001</c:v>
                </c:pt>
                <c:pt idx="319">
                  <c:v>52.6325</c:v>
                </c:pt>
                <c:pt idx="320">
                  <c:v>51.234699999999997</c:v>
                </c:pt>
                <c:pt idx="321">
                  <c:v>51.8369</c:v>
                </c:pt>
                <c:pt idx="322">
                  <c:v>52.540199999999999</c:v>
                </c:pt>
                <c:pt idx="323">
                  <c:v>51.898800000000001</c:v>
                </c:pt>
                <c:pt idx="324">
                  <c:v>52.1357</c:v>
                </c:pt>
                <c:pt idx="325">
                  <c:v>53.139099999999999</c:v>
                </c:pt>
                <c:pt idx="326">
                  <c:v>52.008000000000003</c:v>
                </c:pt>
                <c:pt idx="327">
                  <c:v>53.549700000000001</c:v>
                </c:pt>
                <c:pt idx="328">
                  <c:v>52.018900000000002</c:v>
                </c:pt>
                <c:pt idx="329">
                  <c:v>54.300800000000002</c:v>
                </c:pt>
                <c:pt idx="330">
                  <c:v>52.462000000000003</c:v>
                </c:pt>
                <c:pt idx="331">
                  <c:v>53.868899999999996</c:v>
                </c:pt>
                <c:pt idx="332">
                  <c:v>53.5764</c:v>
                </c:pt>
                <c:pt idx="333">
                  <c:v>53.775599999999997</c:v>
                </c:pt>
                <c:pt idx="334">
                  <c:v>54.4345</c:v>
                </c:pt>
                <c:pt idx="335">
                  <c:v>53.353400000000001</c:v>
                </c:pt>
                <c:pt idx="336">
                  <c:v>55.18</c:v>
                </c:pt>
                <c:pt idx="337">
                  <c:v>54.194899999999997</c:v>
                </c:pt>
                <c:pt idx="338">
                  <c:v>54.875500000000002</c:v>
                </c:pt>
                <c:pt idx="339">
                  <c:v>54.546399999999998</c:v>
                </c:pt>
                <c:pt idx="340">
                  <c:v>55.607999999999997</c:v>
                </c:pt>
                <c:pt idx="341">
                  <c:v>55.283000000000001</c:v>
                </c:pt>
                <c:pt idx="342">
                  <c:v>54.9771</c:v>
                </c:pt>
                <c:pt idx="343">
                  <c:v>56.165300000000002</c:v>
                </c:pt>
                <c:pt idx="344">
                  <c:v>55.878399999999999</c:v>
                </c:pt>
                <c:pt idx="345">
                  <c:v>56.020699999999998</c:v>
                </c:pt>
                <c:pt idx="346">
                  <c:v>56.064999999999998</c:v>
                </c:pt>
                <c:pt idx="347">
                  <c:v>56.828299999999999</c:v>
                </c:pt>
                <c:pt idx="348">
                  <c:v>56.7742</c:v>
                </c:pt>
                <c:pt idx="349">
                  <c:v>56.592199999999998</c:v>
                </c:pt>
                <c:pt idx="350">
                  <c:v>57.257899999999999</c:v>
                </c:pt>
                <c:pt idx="351">
                  <c:v>57.573</c:v>
                </c:pt>
                <c:pt idx="352">
                  <c:v>57.392600000000002</c:v>
                </c:pt>
                <c:pt idx="353">
                  <c:v>57.738399999999999</c:v>
                </c:pt>
                <c:pt idx="354">
                  <c:v>58.0916</c:v>
                </c:pt>
                <c:pt idx="355">
                  <c:v>58.294400000000003</c:v>
                </c:pt>
                <c:pt idx="356">
                  <c:v>58.520600000000002</c:v>
                </c:pt>
                <c:pt idx="357">
                  <c:v>58.372399999999999</c:v>
                </c:pt>
                <c:pt idx="358">
                  <c:v>59.231099999999998</c:v>
                </c:pt>
                <c:pt idx="359">
                  <c:v>59.300699999999999</c:v>
                </c:pt>
                <c:pt idx="360">
                  <c:v>58.923499999999997</c:v>
                </c:pt>
                <c:pt idx="361">
                  <c:v>59.949300000000001</c:v>
                </c:pt>
                <c:pt idx="362">
                  <c:v>60.006900000000002</c:v>
                </c:pt>
                <c:pt idx="363">
                  <c:v>59.818199999999997</c:v>
                </c:pt>
                <c:pt idx="364">
                  <c:v>60.547899999999998</c:v>
                </c:pt>
                <c:pt idx="365">
                  <c:v>60.491999999999997</c:v>
                </c:pt>
                <c:pt idx="366">
                  <c:v>61.230699999999999</c:v>
                </c:pt>
                <c:pt idx="367">
                  <c:v>60.514099999999999</c:v>
                </c:pt>
                <c:pt idx="368">
                  <c:v>61.9377</c:v>
                </c:pt>
                <c:pt idx="369">
                  <c:v>61.357500000000002</c:v>
                </c:pt>
                <c:pt idx="370">
                  <c:v>61.892099999999999</c:v>
                </c:pt>
                <c:pt idx="371">
                  <c:v>62.389000000000003</c:v>
                </c:pt>
                <c:pt idx="372">
                  <c:v>61.971899999999998</c:v>
                </c:pt>
                <c:pt idx="373">
                  <c:v>63.158999999999999</c:v>
                </c:pt>
                <c:pt idx="374">
                  <c:v>62.869799999999998</c:v>
                </c:pt>
                <c:pt idx="375">
                  <c:v>62.712600000000002</c:v>
                </c:pt>
                <c:pt idx="376">
                  <c:v>64.344899999999996</c:v>
                </c:pt>
                <c:pt idx="377">
                  <c:v>63.0047</c:v>
                </c:pt>
                <c:pt idx="378">
                  <c:v>64.692999999999998</c:v>
                </c:pt>
                <c:pt idx="379">
                  <c:v>63.685000000000002</c:v>
                </c:pt>
                <c:pt idx="380">
                  <c:v>65.102000000000004</c:v>
                </c:pt>
                <c:pt idx="381">
                  <c:v>64.982500000000002</c:v>
                </c:pt>
                <c:pt idx="382">
                  <c:v>64.470399999999998</c:v>
                </c:pt>
                <c:pt idx="383">
                  <c:v>66.417400000000001</c:v>
                </c:pt>
                <c:pt idx="384">
                  <c:v>64.892899999999997</c:v>
                </c:pt>
                <c:pt idx="385">
                  <c:v>66.968900000000005</c:v>
                </c:pt>
                <c:pt idx="386">
                  <c:v>65.331299999999999</c:v>
                </c:pt>
                <c:pt idx="387">
                  <c:v>67.502300000000005</c:v>
                </c:pt>
                <c:pt idx="388">
                  <c:v>66.477400000000003</c:v>
                </c:pt>
                <c:pt idx="389">
                  <c:v>67.621399999999994</c:v>
                </c:pt>
                <c:pt idx="390">
                  <c:v>66.964100000000002</c:v>
                </c:pt>
                <c:pt idx="391">
                  <c:v>68.487099999999998</c:v>
                </c:pt>
                <c:pt idx="392">
                  <c:v>67.885499999999993</c:v>
                </c:pt>
                <c:pt idx="393">
                  <c:v>68.580399999999997</c:v>
                </c:pt>
                <c:pt idx="394">
                  <c:v>68.366600000000005</c:v>
                </c:pt>
                <c:pt idx="395">
                  <c:v>69.858999999999995</c:v>
                </c:pt>
                <c:pt idx="396">
                  <c:v>68.966899999999995</c:v>
                </c:pt>
                <c:pt idx="397">
                  <c:v>69.535399999999996</c:v>
                </c:pt>
                <c:pt idx="398">
                  <c:v>70.577100000000002</c:v>
                </c:pt>
                <c:pt idx="399">
                  <c:v>69.971299999999999</c:v>
                </c:pt>
                <c:pt idx="400">
                  <c:v>71.218000000000004</c:v>
                </c:pt>
                <c:pt idx="401">
                  <c:v>70.042000000000002</c:v>
                </c:pt>
                <c:pt idx="402">
                  <c:v>72.689700000000002</c:v>
                </c:pt>
                <c:pt idx="403">
                  <c:v>70.588700000000003</c:v>
                </c:pt>
                <c:pt idx="404">
                  <c:v>72.735299999999995</c:v>
                </c:pt>
                <c:pt idx="405">
                  <c:v>71.750900000000001</c:v>
                </c:pt>
                <c:pt idx="406">
                  <c:v>73.394800000000004</c:v>
                </c:pt>
                <c:pt idx="407">
                  <c:v>72.506799999999998</c:v>
                </c:pt>
                <c:pt idx="408">
                  <c:v>73.554100000000005</c:v>
                </c:pt>
                <c:pt idx="409">
                  <c:v>73.676000000000002</c:v>
                </c:pt>
                <c:pt idx="410">
                  <c:v>74.277299999999997</c:v>
                </c:pt>
                <c:pt idx="411">
                  <c:v>74.174700000000001</c:v>
                </c:pt>
                <c:pt idx="412">
                  <c:v>74.677800000000005</c:v>
                </c:pt>
                <c:pt idx="413">
                  <c:v>75.492699999999999</c:v>
                </c:pt>
                <c:pt idx="414">
                  <c:v>75.2149</c:v>
                </c:pt>
                <c:pt idx="415">
                  <c:v>75.735299999999995</c:v>
                </c:pt>
                <c:pt idx="416">
                  <c:v>76.263599999999997</c:v>
                </c:pt>
                <c:pt idx="417">
                  <c:v>76.790300000000002</c:v>
                </c:pt>
                <c:pt idx="418">
                  <c:v>76.496300000000005</c:v>
                </c:pt>
                <c:pt idx="419">
                  <c:v>77.258300000000006</c:v>
                </c:pt>
                <c:pt idx="420">
                  <c:v>78.170199999999994</c:v>
                </c:pt>
                <c:pt idx="421">
                  <c:v>77.2256</c:v>
                </c:pt>
                <c:pt idx="422">
                  <c:v>78.988</c:v>
                </c:pt>
                <c:pt idx="423">
                  <c:v>78.200599999999994</c:v>
                </c:pt>
                <c:pt idx="424">
                  <c:v>79.497399999999999</c:v>
                </c:pt>
                <c:pt idx="425">
                  <c:v>79.427700000000002</c:v>
                </c:pt>
                <c:pt idx="426">
                  <c:v>79.320300000000003</c:v>
                </c:pt>
                <c:pt idx="427">
                  <c:v>81.039199999999994</c:v>
                </c:pt>
                <c:pt idx="428">
                  <c:v>79.838300000000004</c:v>
                </c:pt>
                <c:pt idx="429">
                  <c:v>81.610799999999998</c:v>
                </c:pt>
                <c:pt idx="430">
                  <c:v>80.703800000000001</c:v>
                </c:pt>
                <c:pt idx="431">
                  <c:v>82.219300000000004</c:v>
                </c:pt>
                <c:pt idx="432">
                  <c:v>82.148899999999998</c:v>
                </c:pt>
                <c:pt idx="433">
                  <c:v>82.050600000000003</c:v>
                </c:pt>
                <c:pt idx="434">
                  <c:v>83.264200000000002</c:v>
                </c:pt>
                <c:pt idx="435">
                  <c:v>83.319800000000001</c:v>
                </c:pt>
                <c:pt idx="436">
                  <c:v>83.403099999999995</c:v>
                </c:pt>
                <c:pt idx="437">
                  <c:v>84.454999999999998</c:v>
                </c:pt>
                <c:pt idx="438">
                  <c:v>83.780699999999996</c:v>
                </c:pt>
                <c:pt idx="439">
                  <c:v>85.910700000000006</c:v>
                </c:pt>
                <c:pt idx="440">
                  <c:v>84.315200000000004</c:v>
                </c:pt>
                <c:pt idx="441">
                  <c:v>85.967100000000002</c:v>
                </c:pt>
                <c:pt idx="442">
                  <c:v>86.426100000000005</c:v>
                </c:pt>
                <c:pt idx="443">
                  <c:v>85.740799999999993</c:v>
                </c:pt>
                <c:pt idx="444">
                  <c:v>87.821700000000007</c:v>
                </c:pt>
                <c:pt idx="445">
                  <c:v>86.181100000000001</c:v>
                </c:pt>
                <c:pt idx="446">
                  <c:v>88.485399999999998</c:v>
                </c:pt>
                <c:pt idx="447">
                  <c:v>88.143500000000003</c:v>
                </c:pt>
                <c:pt idx="448">
                  <c:v>87.658799999999999</c:v>
                </c:pt>
                <c:pt idx="449">
                  <c:v>89.910799999999995</c:v>
                </c:pt>
                <c:pt idx="450">
                  <c:v>88.623800000000003</c:v>
                </c:pt>
                <c:pt idx="451">
                  <c:v>90.367199999999997</c:v>
                </c:pt>
                <c:pt idx="452">
                  <c:v>89.423100000000005</c:v>
                </c:pt>
                <c:pt idx="453">
                  <c:v>91.113799999999998</c:v>
                </c:pt>
                <c:pt idx="454">
                  <c:v>91.148700000000005</c:v>
                </c:pt>
                <c:pt idx="455">
                  <c:v>90.752600000000001</c:v>
                </c:pt>
                <c:pt idx="456">
                  <c:v>92.395300000000006</c:v>
                </c:pt>
                <c:pt idx="457">
                  <c:v>92.258200000000002</c:v>
                </c:pt>
                <c:pt idx="458">
                  <c:v>92.306700000000006</c:v>
                </c:pt>
                <c:pt idx="459">
                  <c:v>93.722700000000003</c:v>
                </c:pt>
                <c:pt idx="460">
                  <c:v>92.729799999999997</c:v>
                </c:pt>
                <c:pt idx="461">
                  <c:v>94.963499999999996</c:v>
                </c:pt>
                <c:pt idx="462">
                  <c:v>93.767700000000005</c:v>
                </c:pt>
                <c:pt idx="463">
                  <c:v>94.657600000000002</c:v>
                </c:pt>
                <c:pt idx="464">
                  <c:v>96.285700000000006</c:v>
                </c:pt>
                <c:pt idx="465">
                  <c:v>94.394000000000005</c:v>
                </c:pt>
                <c:pt idx="466">
                  <c:v>97.491399999999999</c:v>
                </c:pt>
                <c:pt idx="467">
                  <c:v>95.231399999999994</c:v>
                </c:pt>
                <c:pt idx="468">
                  <c:v>98.272599999999997</c:v>
                </c:pt>
                <c:pt idx="469">
                  <c:v>96.970500000000001</c:v>
                </c:pt>
                <c:pt idx="470">
                  <c:v>97.256</c:v>
                </c:pt>
                <c:pt idx="471">
                  <c:v>99.782499999999999</c:v>
                </c:pt>
                <c:pt idx="472">
                  <c:v>97.569800000000001</c:v>
                </c:pt>
                <c:pt idx="473">
                  <c:v>99.805199999999999</c:v>
                </c:pt>
                <c:pt idx="474">
                  <c:v>99.642399999999995</c:v>
                </c:pt>
                <c:pt idx="475">
                  <c:v>99.963499999999996</c:v>
                </c:pt>
                <c:pt idx="476">
                  <c:v>101.146</c:v>
                </c:pt>
                <c:pt idx="477">
                  <c:v>100.12</c:v>
                </c:pt>
                <c:pt idx="478">
                  <c:v>102.381</c:v>
                </c:pt>
                <c:pt idx="479">
                  <c:v>101.60299999999999</c:v>
                </c:pt>
                <c:pt idx="480">
                  <c:v>102.334</c:v>
                </c:pt>
                <c:pt idx="481">
                  <c:v>102.995</c:v>
                </c:pt>
                <c:pt idx="482">
                  <c:v>103.247</c:v>
                </c:pt>
                <c:pt idx="483">
                  <c:v>103.937</c:v>
                </c:pt>
                <c:pt idx="484">
                  <c:v>104.233</c:v>
                </c:pt>
                <c:pt idx="485">
                  <c:v>104.14100000000001</c:v>
                </c:pt>
                <c:pt idx="486">
                  <c:v>106.306</c:v>
                </c:pt>
                <c:pt idx="487">
                  <c:v>104.483</c:v>
                </c:pt>
                <c:pt idx="488">
                  <c:v>106.82599999999999</c:v>
                </c:pt>
                <c:pt idx="489">
                  <c:v>106.188</c:v>
                </c:pt>
                <c:pt idx="490">
                  <c:v>107.146</c:v>
                </c:pt>
                <c:pt idx="491">
                  <c:v>107.881</c:v>
                </c:pt>
                <c:pt idx="492">
                  <c:v>106.911</c:v>
                </c:pt>
                <c:pt idx="493">
                  <c:v>109.78</c:v>
                </c:pt>
                <c:pt idx="494">
                  <c:v>107.88</c:v>
                </c:pt>
                <c:pt idx="495">
                  <c:v>109.85899999999999</c:v>
                </c:pt>
                <c:pt idx="496">
                  <c:v>109.768</c:v>
                </c:pt>
                <c:pt idx="497">
                  <c:v>110.137</c:v>
                </c:pt>
                <c:pt idx="498">
                  <c:v>111.15</c:v>
                </c:pt>
                <c:pt idx="499">
                  <c:v>111.15300000000001</c:v>
                </c:pt>
                <c:pt idx="500">
                  <c:v>111.19</c:v>
                </c:pt>
                <c:pt idx="501">
                  <c:v>113.44799999999999</c:v>
                </c:pt>
                <c:pt idx="502">
                  <c:v>111.41500000000001</c:v>
                </c:pt>
                <c:pt idx="503">
                  <c:v>114.11199999999999</c:v>
                </c:pt>
                <c:pt idx="504">
                  <c:v>113.10899999999999</c:v>
                </c:pt>
                <c:pt idx="505">
                  <c:v>114.45</c:v>
                </c:pt>
                <c:pt idx="506">
                  <c:v>114.889</c:v>
                </c:pt>
                <c:pt idx="507">
                  <c:v>114.014</c:v>
                </c:pt>
                <c:pt idx="508">
                  <c:v>117.327</c:v>
                </c:pt>
                <c:pt idx="509">
                  <c:v>114.492</c:v>
                </c:pt>
                <c:pt idx="510">
                  <c:v>117.541</c:v>
                </c:pt>
                <c:pt idx="511">
                  <c:v>116.738</c:v>
                </c:pt>
                <c:pt idx="512">
                  <c:v>117.43899999999999</c:v>
                </c:pt>
                <c:pt idx="513">
                  <c:v>118.621</c:v>
                </c:pt>
                <c:pt idx="514">
                  <c:v>117.539</c:v>
                </c:pt>
                <c:pt idx="515">
                  <c:v>120.04300000000001</c:v>
                </c:pt>
                <c:pt idx="516">
                  <c:v>119.01</c:v>
                </c:pt>
                <c:pt idx="517">
                  <c:v>119.97</c:v>
                </c:pt>
                <c:pt idx="518">
                  <c:v>120.70699999999999</c:v>
                </c:pt>
                <c:pt idx="519">
                  <c:v>120.878</c:v>
                </c:pt>
                <c:pt idx="520">
                  <c:v>121.742</c:v>
                </c:pt>
                <c:pt idx="521">
                  <c:v>121.565</c:v>
                </c:pt>
                <c:pt idx="522">
                  <c:v>122.646</c:v>
                </c:pt>
                <c:pt idx="523">
                  <c:v>123.571</c:v>
                </c:pt>
                <c:pt idx="524">
                  <c:v>122.446</c:v>
                </c:pt>
                <c:pt idx="525">
                  <c:v>124.765</c:v>
                </c:pt>
                <c:pt idx="526">
                  <c:v>124.258</c:v>
                </c:pt>
                <c:pt idx="527">
                  <c:v>125.003</c:v>
                </c:pt>
                <c:pt idx="528">
                  <c:v>125.54600000000001</c:v>
                </c:pt>
                <c:pt idx="529">
                  <c:v>125.518</c:v>
                </c:pt>
                <c:pt idx="530">
                  <c:v>127.57899999999999</c:v>
                </c:pt>
                <c:pt idx="531">
                  <c:v>125.85299999999999</c:v>
                </c:pt>
                <c:pt idx="532">
                  <c:v>128.06700000000001</c:v>
                </c:pt>
                <c:pt idx="533">
                  <c:v>128.03800000000001</c:v>
                </c:pt>
                <c:pt idx="534">
                  <c:v>128.37299999999999</c:v>
                </c:pt>
                <c:pt idx="535">
                  <c:v>129.13999999999999</c:v>
                </c:pt>
                <c:pt idx="536">
                  <c:v>129.28800000000001</c:v>
                </c:pt>
                <c:pt idx="537">
                  <c:v>130.34800000000001</c:v>
                </c:pt>
                <c:pt idx="538">
                  <c:v>130.53200000000001</c:v>
                </c:pt>
                <c:pt idx="539">
                  <c:v>130.809</c:v>
                </c:pt>
                <c:pt idx="540">
                  <c:v>131.64400000000001</c:v>
                </c:pt>
                <c:pt idx="541">
                  <c:v>132.41900000000001</c:v>
                </c:pt>
                <c:pt idx="542">
                  <c:v>132.221</c:v>
                </c:pt>
                <c:pt idx="543">
                  <c:v>133.13200000000001</c:v>
                </c:pt>
                <c:pt idx="544">
                  <c:v>133.84200000000001</c:v>
                </c:pt>
                <c:pt idx="545">
                  <c:v>133.958</c:v>
                </c:pt>
                <c:pt idx="546">
                  <c:v>134.892</c:v>
                </c:pt>
                <c:pt idx="547">
                  <c:v>134.50399999999999</c:v>
                </c:pt>
                <c:pt idx="548">
                  <c:v>136.82</c:v>
                </c:pt>
                <c:pt idx="549">
                  <c:v>134.88800000000001</c:v>
                </c:pt>
                <c:pt idx="550">
                  <c:v>137.922</c:v>
                </c:pt>
                <c:pt idx="551">
                  <c:v>136.215</c:v>
                </c:pt>
                <c:pt idx="552">
                  <c:v>138.42400000000001</c:v>
                </c:pt>
                <c:pt idx="553">
                  <c:v>138.18600000000001</c:v>
                </c:pt>
                <c:pt idx="554">
                  <c:v>138.22200000000001</c:v>
                </c:pt>
                <c:pt idx="555">
                  <c:v>140.27000000000001</c:v>
                </c:pt>
                <c:pt idx="556">
                  <c:v>138.68799999999999</c:v>
                </c:pt>
                <c:pt idx="557">
                  <c:v>141.679</c:v>
                </c:pt>
                <c:pt idx="558">
                  <c:v>139.363</c:v>
                </c:pt>
                <c:pt idx="559">
                  <c:v>142.714</c:v>
                </c:pt>
                <c:pt idx="560">
                  <c:v>141.21100000000001</c:v>
                </c:pt>
                <c:pt idx="561">
                  <c:v>142.535</c:v>
                </c:pt>
                <c:pt idx="562">
                  <c:v>142.95400000000001</c:v>
                </c:pt>
                <c:pt idx="563">
                  <c:v>143.79900000000001</c:v>
                </c:pt>
                <c:pt idx="564">
                  <c:v>143.47800000000001</c:v>
                </c:pt>
                <c:pt idx="565">
                  <c:v>144.95400000000001</c:v>
                </c:pt>
                <c:pt idx="566">
                  <c:v>144.82</c:v>
                </c:pt>
                <c:pt idx="567">
                  <c:v>145.70500000000001</c:v>
                </c:pt>
                <c:pt idx="568">
                  <c:v>146.25800000000001</c:v>
                </c:pt>
                <c:pt idx="569">
                  <c:v>145.90799999999999</c:v>
                </c:pt>
                <c:pt idx="570">
                  <c:v>148.405</c:v>
                </c:pt>
                <c:pt idx="571">
                  <c:v>146.416</c:v>
                </c:pt>
                <c:pt idx="572">
                  <c:v>149.203</c:v>
                </c:pt>
                <c:pt idx="573">
                  <c:v>147.89599999999999</c:v>
                </c:pt>
                <c:pt idx="574">
                  <c:v>150.10300000000001</c:v>
                </c:pt>
                <c:pt idx="575">
                  <c:v>149.38</c:v>
                </c:pt>
                <c:pt idx="576">
                  <c:v>149.94900000000001</c:v>
                </c:pt>
                <c:pt idx="577">
                  <c:v>151.797</c:v>
                </c:pt>
                <c:pt idx="578">
                  <c:v>150.52799999999999</c:v>
                </c:pt>
                <c:pt idx="579">
                  <c:v>152.64099999999999</c:v>
                </c:pt>
                <c:pt idx="580">
                  <c:v>151.417</c:v>
                </c:pt>
                <c:pt idx="581">
                  <c:v>154.44999999999999</c:v>
                </c:pt>
                <c:pt idx="582">
                  <c:v>152.24</c:v>
                </c:pt>
                <c:pt idx="583">
                  <c:v>154.67699999999999</c:v>
                </c:pt>
                <c:pt idx="584">
                  <c:v>154.279</c:v>
                </c:pt>
                <c:pt idx="585">
                  <c:v>155.654</c:v>
                </c:pt>
                <c:pt idx="586">
                  <c:v>154.95699999999999</c:v>
                </c:pt>
                <c:pt idx="587">
                  <c:v>156.53899999999999</c:v>
                </c:pt>
                <c:pt idx="588">
                  <c:v>156.83099999999999</c:v>
                </c:pt>
                <c:pt idx="589">
                  <c:v>156.92400000000001</c:v>
                </c:pt>
                <c:pt idx="590">
                  <c:v>158.31</c:v>
                </c:pt>
                <c:pt idx="591">
                  <c:v>157.33099999999999</c:v>
                </c:pt>
                <c:pt idx="592">
                  <c:v>160.25800000000001</c:v>
                </c:pt>
                <c:pt idx="593">
                  <c:v>158.09899999999999</c:v>
                </c:pt>
                <c:pt idx="594">
                  <c:v>160.81200000000001</c:v>
                </c:pt>
                <c:pt idx="595">
                  <c:v>159.68299999999999</c:v>
                </c:pt>
                <c:pt idx="596">
                  <c:v>162.042</c:v>
                </c:pt>
                <c:pt idx="597">
                  <c:v>160.42699999999999</c:v>
                </c:pt>
                <c:pt idx="598">
                  <c:v>162.768</c:v>
                </c:pt>
                <c:pt idx="599">
                  <c:v>162.44300000000001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19D-48A2-A340-9BBC21A996E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WC T-ES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Sheet1!$A$2:$A$601</c:f>
              <c:numCache>
                <c:formatCode>0.00E+00</c:formatCode>
                <c:ptCount val="600"/>
                <c:pt idx="0">
                  <c:v>1.0000000000000001E-5</c:v>
                </c:pt>
                <c:pt idx="1">
                  <c:v>2.0000000000000002E-5</c:v>
                </c:pt>
                <c:pt idx="2">
                  <c:v>3.0000000000000001E-5</c:v>
                </c:pt>
                <c:pt idx="3">
                  <c:v>4.0000000000000003E-5</c:v>
                </c:pt>
                <c:pt idx="4">
                  <c:v>5.0000000000000002E-5</c:v>
                </c:pt>
                <c:pt idx="5">
                  <c:v>6.0000000000000002E-5</c:v>
                </c:pt>
                <c:pt idx="6">
                  <c:v>6.9999999999999994E-5</c:v>
                </c:pt>
                <c:pt idx="7">
                  <c:v>8.0000000000000007E-5</c:v>
                </c:pt>
                <c:pt idx="8">
                  <c:v>9.0000000000000006E-5</c:v>
                </c:pt>
                <c:pt idx="9" formatCode="General">
                  <c:v>1E-4</c:v>
                </c:pt>
                <c:pt idx="10" formatCode="General">
                  <c:v>1.1E-4</c:v>
                </c:pt>
                <c:pt idx="11" formatCode="General">
                  <c:v>1.2E-4</c:v>
                </c:pt>
                <c:pt idx="12" formatCode="General">
                  <c:v>1.2999999999999999E-4</c:v>
                </c:pt>
                <c:pt idx="13" formatCode="General">
                  <c:v>1.3999999999999999E-4</c:v>
                </c:pt>
                <c:pt idx="14" formatCode="General">
                  <c:v>1.4999999999999999E-4</c:v>
                </c:pt>
                <c:pt idx="15" formatCode="General">
                  <c:v>1.6000000000000001E-4</c:v>
                </c:pt>
                <c:pt idx="16" formatCode="General">
                  <c:v>1.7000000000000001E-4</c:v>
                </c:pt>
                <c:pt idx="17" formatCode="General">
                  <c:v>1.8000000000000001E-4</c:v>
                </c:pt>
                <c:pt idx="18" formatCode="General">
                  <c:v>1.9000000000000001E-4</c:v>
                </c:pt>
                <c:pt idx="19" formatCode="General">
                  <c:v>2.0000000000000001E-4</c:v>
                </c:pt>
                <c:pt idx="20" formatCode="General">
                  <c:v>2.1000000000000001E-4</c:v>
                </c:pt>
                <c:pt idx="21" formatCode="General">
                  <c:v>2.2000000000000001E-4</c:v>
                </c:pt>
                <c:pt idx="22" formatCode="General">
                  <c:v>2.3000000000000001E-4</c:v>
                </c:pt>
                <c:pt idx="23" formatCode="General">
                  <c:v>2.4000000000000001E-4</c:v>
                </c:pt>
                <c:pt idx="24" formatCode="General">
                  <c:v>2.5000000000000001E-4</c:v>
                </c:pt>
                <c:pt idx="25" formatCode="General">
                  <c:v>2.5999999999999998E-4</c:v>
                </c:pt>
                <c:pt idx="26" formatCode="General">
                  <c:v>2.7E-4</c:v>
                </c:pt>
                <c:pt idx="27" formatCode="General">
                  <c:v>2.7999999999999998E-4</c:v>
                </c:pt>
                <c:pt idx="28" formatCode="General">
                  <c:v>2.9E-4</c:v>
                </c:pt>
                <c:pt idx="29" formatCode="General">
                  <c:v>2.9999999999999997E-4</c:v>
                </c:pt>
                <c:pt idx="30" formatCode="General">
                  <c:v>3.1E-4</c:v>
                </c:pt>
                <c:pt idx="31" formatCode="General">
                  <c:v>3.2000000000000003E-4</c:v>
                </c:pt>
                <c:pt idx="32" formatCode="General">
                  <c:v>3.3E-4</c:v>
                </c:pt>
                <c:pt idx="33" formatCode="General">
                  <c:v>3.4000000000000002E-4</c:v>
                </c:pt>
                <c:pt idx="34" formatCode="General">
                  <c:v>3.5E-4</c:v>
                </c:pt>
                <c:pt idx="35" formatCode="General">
                  <c:v>3.6000000000000002E-4</c:v>
                </c:pt>
                <c:pt idx="36" formatCode="General">
                  <c:v>3.6999999999999999E-4</c:v>
                </c:pt>
                <c:pt idx="37" formatCode="General">
                  <c:v>3.8000000000000002E-4</c:v>
                </c:pt>
                <c:pt idx="38" formatCode="General">
                  <c:v>3.8999999999999999E-4</c:v>
                </c:pt>
                <c:pt idx="39" formatCode="General">
                  <c:v>4.0000000000000002E-4</c:v>
                </c:pt>
                <c:pt idx="40" formatCode="General">
                  <c:v>4.0999999999999999E-4</c:v>
                </c:pt>
                <c:pt idx="41" formatCode="General">
                  <c:v>4.2000000000000002E-4</c:v>
                </c:pt>
                <c:pt idx="42" formatCode="General">
                  <c:v>4.2999999999999999E-4</c:v>
                </c:pt>
                <c:pt idx="43" formatCode="General">
                  <c:v>4.4000000000000002E-4</c:v>
                </c:pt>
                <c:pt idx="44" formatCode="General">
                  <c:v>4.4999999999999999E-4</c:v>
                </c:pt>
                <c:pt idx="45" formatCode="General">
                  <c:v>4.6000000000000001E-4</c:v>
                </c:pt>
                <c:pt idx="46" formatCode="General">
                  <c:v>4.6999999999999999E-4</c:v>
                </c:pt>
                <c:pt idx="47" formatCode="General">
                  <c:v>4.8000000000000001E-4</c:v>
                </c:pt>
                <c:pt idx="48" formatCode="General">
                  <c:v>4.8999999999999998E-4</c:v>
                </c:pt>
                <c:pt idx="49" formatCode="General">
                  <c:v>5.0000000000000001E-4</c:v>
                </c:pt>
                <c:pt idx="50" formatCode="General">
                  <c:v>5.1000000000000004E-4</c:v>
                </c:pt>
                <c:pt idx="51" formatCode="General">
                  <c:v>5.1999999999999995E-4</c:v>
                </c:pt>
                <c:pt idx="52" formatCode="General">
                  <c:v>5.2999999999999998E-4</c:v>
                </c:pt>
                <c:pt idx="53" formatCode="General">
                  <c:v>5.4000000000000001E-4</c:v>
                </c:pt>
                <c:pt idx="54" formatCode="General">
                  <c:v>5.5000000000000003E-4</c:v>
                </c:pt>
                <c:pt idx="55" formatCode="General">
                  <c:v>5.5999999999999995E-4</c:v>
                </c:pt>
                <c:pt idx="56" formatCode="General">
                  <c:v>5.6999999999999998E-4</c:v>
                </c:pt>
                <c:pt idx="57" formatCode="General">
                  <c:v>5.8E-4</c:v>
                </c:pt>
                <c:pt idx="58" formatCode="General">
                  <c:v>5.9000000000000003E-4</c:v>
                </c:pt>
                <c:pt idx="59" formatCode="General">
                  <c:v>5.9999999999999995E-4</c:v>
                </c:pt>
                <c:pt idx="60" formatCode="General">
                  <c:v>6.0999999999999997E-4</c:v>
                </c:pt>
                <c:pt idx="61" formatCode="General">
                  <c:v>6.2E-4</c:v>
                </c:pt>
                <c:pt idx="62" formatCode="General">
                  <c:v>6.3000000000000003E-4</c:v>
                </c:pt>
                <c:pt idx="63" formatCode="General">
                  <c:v>6.4000000000000005E-4</c:v>
                </c:pt>
                <c:pt idx="64" formatCode="General">
                  <c:v>6.4999999999999997E-4</c:v>
                </c:pt>
                <c:pt idx="65" formatCode="General">
                  <c:v>6.6E-4</c:v>
                </c:pt>
                <c:pt idx="66" formatCode="General">
                  <c:v>6.7000000000000002E-4</c:v>
                </c:pt>
                <c:pt idx="67" formatCode="General">
                  <c:v>6.8000000000000005E-4</c:v>
                </c:pt>
                <c:pt idx="68" formatCode="General">
                  <c:v>6.8999999999999997E-4</c:v>
                </c:pt>
                <c:pt idx="69" formatCode="General">
                  <c:v>6.9999999999999999E-4</c:v>
                </c:pt>
                <c:pt idx="70" formatCode="General">
                  <c:v>7.1000000000000002E-4</c:v>
                </c:pt>
                <c:pt idx="71" formatCode="General">
                  <c:v>7.2000000000000005E-4</c:v>
                </c:pt>
                <c:pt idx="72" formatCode="General">
                  <c:v>7.2999999999999996E-4</c:v>
                </c:pt>
                <c:pt idx="73" formatCode="General">
                  <c:v>7.3999999999999999E-4</c:v>
                </c:pt>
                <c:pt idx="74" formatCode="General">
                  <c:v>7.5000000000000002E-4</c:v>
                </c:pt>
                <c:pt idx="75" formatCode="General">
                  <c:v>7.6000000000000004E-4</c:v>
                </c:pt>
                <c:pt idx="76" formatCode="General">
                  <c:v>7.6999999999999996E-4</c:v>
                </c:pt>
                <c:pt idx="77" formatCode="General">
                  <c:v>7.7999999999999999E-4</c:v>
                </c:pt>
                <c:pt idx="78" formatCode="General">
                  <c:v>7.9000000000000001E-4</c:v>
                </c:pt>
                <c:pt idx="79" formatCode="General">
                  <c:v>8.0000000000000004E-4</c:v>
                </c:pt>
                <c:pt idx="80" formatCode="General">
                  <c:v>8.0999999999999996E-4</c:v>
                </c:pt>
                <c:pt idx="81" formatCode="General">
                  <c:v>8.1999999999999998E-4</c:v>
                </c:pt>
                <c:pt idx="82" formatCode="General">
                  <c:v>8.3000000000000001E-4</c:v>
                </c:pt>
                <c:pt idx="83" formatCode="General">
                  <c:v>8.4000000000000003E-4</c:v>
                </c:pt>
                <c:pt idx="84" formatCode="General">
                  <c:v>8.4999999999999995E-4</c:v>
                </c:pt>
                <c:pt idx="85" formatCode="General">
                  <c:v>8.5999999999999998E-4</c:v>
                </c:pt>
                <c:pt idx="86" formatCode="General">
                  <c:v>8.7000000000000001E-4</c:v>
                </c:pt>
                <c:pt idx="87" formatCode="General">
                  <c:v>8.8000000000000003E-4</c:v>
                </c:pt>
                <c:pt idx="88" formatCode="General">
                  <c:v>8.8999999999999995E-4</c:v>
                </c:pt>
                <c:pt idx="89" formatCode="General">
                  <c:v>8.9999999999999998E-4</c:v>
                </c:pt>
                <c:pt idx="90" formatCode="General">
                  <c:v>9.1E-4</c:v>
                </c:pt>
                <c:pt idx="91" formatCode="General">
                  <c:v>9.2000000000000003E-4</c:v>
                </c:pt>
                <c:pt idx="92" formatCode="General">
                  <c:v>9.3000000000000005E-4</c:v>
                </c:pt>
                <c:pt idx="93" formatCode="General">
                  <c:v>9.3999999999999997E-4</c:v>
                </c:pt>
                <c:pt idx="94" formatCode="General">
                  <c:v>9.5E-4</c:v>
                </c:pt>
                <c:pt idx="95" formatCode="General">
                  <c:v>9.6000000000000002E-4</c:v>
                </c:pt>
                <c:pt idx="96" formatCode="General">
                  <c:v>9.7000000000000005E-4</c:v>
                </c:pt>
                <c:pt idx="97" formatCode="General">
                  <c:v>9.7999999999999997E-4</c:v>
                </c:pt>
                <c:pt idx="98" formatCode="General">
                  <c:v>9.8999999999999999E-4</c:v>
                </c:pt>
                <c:pt idx="99" formatCode="General">
                  <c:v>1E-3</c:v>
                </c:pt>
                <c:pt idx="100" formatCode="General">
                  <c:v>1.01E-3</c:v>
                </c:pt>
                <c:pt idx="101" formatCode="General">
                  <c:v>1.0200000000000001E-3</c:v>
                </c:pt>
                <c:pt idx="102" formatCode="General">
                  <c:v>1.0300000000000001E-3</c:v>
                </c:pt>
                <c:pt idx="103" formatCode="General">
                  <c:v>1.0399999999999999E-3</c:v>
                </c:pt>
                <c:pt idx="104" formatCode="General">
                  <c:v>1.0499999999999999E-3</c:v>
                </c:pt>
                <c:pt idx="105" formatCode="General">
                  <c:v>1.06E-3</c:v>
                </c:pt>
                <c:pt idx="106" formatCode="General">
                  <c:v>1.07E-3</c:v>
                </c:pt>
                <c:pt idx="107" formatCode="General">
                  <c:v>1.08E-3</c:v>
                </c:pt>
                <c:pt idx="108" formatCode="General">
                  <c:v>1.09E-3</c:v>
                </c:pt>
                <c:pt idx="109" formatCode="General">
                  <c:v>1.1000000000000001E-3</c:v>
                </c:pt>
                <c:pt idx="110" formatCode="General">
                  <c:v>1.1100000000000001E-3</c:v>
                </c:pt>
                <c:pt idx="111" formatCode="General">
                  <c:v>1.1199999999999999E-3</c:v>
                </c:pt>
                <c:pt idx="112" formatCode="General">
                  <c:v>1.1299999999999999E-3</c:v>
                </c:pt>
                <c:pt idx="113" formatCode="General">
                  <c:v>1.14E-3</c:v>
                </c:pt>
                <c:pt idx="114" formatCode="General">
                  <c:v>1.15E-3</c:v>
                </c:pt>
                <c:pt idx="115" formatCode="General">
                  <c:v>1.16E-3</c:v>
                </c:pt>
                <c:pt idx="116" formatCode="General">
                  <c:v>1.17E-3</c:v>
                </c:pt>
                <c:pt idx="117" formatCode="General">
                  <c:v>1.1800000000000001E-3</c:v>
                </c:pt>
                <c:pt idx="118" formatCode="General">
                  <c:v>1.1900000000000001E-3</c:v>
                </c:pt>
                <c:pt idx="119" formatCode="General">
                  <c:v>1.1999999999999999E-3</c:v>
                </c:pt>
                <c:pt idx="120" formatCode="General">
                  <c:v>1.2099999999999999E-3</c:v>
                </c:pt>
                <c:pt idx="121" formatCode="General">
                  <c:v>1.2199999999999999E-3</c:v>
                </c:pt>
                <c:pt idx="122" formatCode="General">
                  <c:v>1.23E-3</c:v>
                </c:pt>
                <c:pt idx="123" formatCode="General">
                  <c:v>1.24E-3</c:v>
                </c:pt>
                <c:pt idx="124" formatCode="General">
                  <c:v>1.25E-3</c:v>
                </c:pt>
                <c:pt idx="125" formatCode="General">
                  <c:v>1.2600000000000001E-3</c:v>
                </c:pt>
                <c:pt idx="126" formatCode="General">
                  <c:v>1.2700000000000001E-3</c:v>
                </c:pt>
                <c:pt idx="127" formatCode="General">
                  <c:v>1.2800000000000001E-3</c:v>
                </c:pt>
                <c:pt idx="128" formatCode="General">
                  <c:v>1.2899999999999999E-3</c:v>
                </c:pt>
                <c:pt idx="129" formatCode="General">
                  <c:v>1.2999999999999999E-3</c:v>
                </c:pt>
                <c:pt idx="130" formatCode="General">
                  <c:v>1.31E-3</c:v>
                </c:pt>
                <c:pt idx="131" formatCode="General">
                  <c:v>1.32E-3</c:v>
                </c:pt>
                <c:pt idx="132" formatCode="General">
                  <c:v>1.33E-3</c:v>
                </c:pt>
                <c:pt idx="133" formatCode="General">
                  <c:v>1.34E-3</c:v>
                </c:pt>
                <c:pt idx="134" formatCode="General">
                  <c:v>1.3500000000000001E-3</c:v>
                </c:pt>
                <c:pt idx="135" formatCode="General">
                  <c:v>1.3600000000000001E-3</c:v>
                </c:pt>
                <c:pt idx="136" formatCode="General">
                  <c:v>1.3699999999999999E-3</c:v>
                </c:pt>
                <c:pt idx="137" formatCode="General">
                  <c:v>1.3799999999999999E-3</c:v>
                </c:pt>
                <c:pt idx="138" formatCode="General">
                  <c:v>1.39E-3</c:v>
                </c:pt>
                <c:pt idx="139" formatCode="General">
                  <c:v>1.4E-3</c:v>
                </c:pt>
                <c:pt idx="140" formatCode="General">
                  <c:v>1.41E-3</c:v>
                </c:pt>
                <c:pt idx="141" formatCode="General">
                  <c:v>1.42E-3</c:v>
                </c:pt>
                <c:pt idx="142" formatCode="General">
                  <c:v>1.4300000000000001E-3</c:v>
                </c:pt>
                <c:pt idx="143" formatCode="General">
                  <c:v>1.4400000000000001E-3</c:v>
                </c:pt>
                <c:pt idx="144" formatCode="General">
                  <c:v>1.4499999999999999E-3</c:v>
                </c:pt>
                <c:pt idx="145" formatCode="General">
                  <c:v>1.4599999999999999E-3</c:v>
                </c:pt>
                <c:pt idx="146" formatCode="General">
                  <c:v>1.47E-3</c:v>
                </c:pt>
                <c:pt idx="147" formatCode="General">
                  <c:v>1.48E-3</c:v>
                </c:pt>
                <c:pt idx="148" formatCode="General">
                  <c:v>1.49E-3</c:v>
                </c:pt>
                <c:pt idx="149" formatCode="General">
                  <c:v>1.5E-3</c:v>
                </c:pt>
                <c:pt idx="150" formatCode="General">
                  <c:v>1.5100000000000001E-3</c:v>
                </c:pt>
                <c:pt idx="151" formatCode="General">
                  <c:v>1.5200000000000001E-3</c:v>
                </c:pt>
                <c:pt idx="152" formatCode="General">
                  <c:v>1.5299999999999999E-3</c:v>
                </c:pt>
                <c:pt idx="153" formatCode="General">
                  <c:v>1.5399999999999999E-3</c:v>
                </c:pt>
                <c:pt idx="154" formatCode="General">
                  <c:v>1.5499999999999999E-3</c:v>
                </c:pt>
                <c:pt idx="155" formatCode="General">
                  <c:v>1.56E-3</c:v>
                </c:pt>
                <c:pt idx="156" formatCode="General">
                  <c:v>1.57E-3</c:v>
                </c:pt>
                <c:pt idx="157" formatCode="General">
                  <c:v>1.58E-3</c:v>
                </c:pt>
                <c:pt idx="158" formatCode="General">
                  <c:v>1.5900000000000001E-3</c:v>
                </c:pt>
                <c:pt idx="159" formatCode="General">
                  <c:v>1.6000000000000001E-3</c:v>
                </c:pt>
                <c:pt idx="160" formatCode="General">
                  <c:v>1.6100000000000001E-3</c:v>
                </c:pt>
                <c:pt idx="161" formatCode="General">
                  <c:v>1.6199999999999999E-3</c:v>
                </c:pt>
                <c:pt idx="162" formatCode="General">
                  <c:v>1.6299999999999999E-3</c:v>
                </c:pt>
                <c:pt idx="163" formatCode="General">
                  <c:v>1.64E-3</c:v>
                </c:pt>
                <c:pt idx="164" formatCode="General">
                  <c:v>1.65E-3</c:v>
                </c:pt>
                <c:pt idx="165" formatCode="General">
                  <c:v>1.66E-3</c:v>
                </c:pt>
                <c:pt idx="166" formatCode="General">
                  <c:v>1.67E-3</c:v>
                </c:pt>
                <c:pt idx="167" formatCode="General">
                  <c:v>1.6800000000000001E-3</c:v>
                </c:pt>
                <c:pt idx="168" formatCode="General">
                  <c:v>1.6900000000000001E-3</c:v>
                </c:pt>
                <c:pt idx="169" formatCode="General">
                  <c:v>1.6999999999999999E-3</c:v>
                </c:pt>
                <c:pt idx="170" formatCode="General">
                  <c:v>1.7099999999999999E-3</c:v>
                </c:pt>
                <c:pt idx="171" formatCode="General">
                  <c:v>1.72E-3</c:v>
                </c:pt>
                <c:pt idx="172" formatCode="General">
                  <c:v>1.73E-3</c:v>
                </c:pt>
                <c:pt idx="173" formatCode="General">
                  <c:v>1.74E-3</c:v>
                </c:pt>
                <c:pt idx="174" formatCode="General">
                  <c:v>1.75E-3</c:v>
                </c:pt>
                <c:pt idx="175" formatCode="General">
                  <c:v>1.7600000000000001E-3</c:v>
                </c:pt>
                <c:pt idx="176" formatCode="General">
                  <c:v>1.7700000000000001E-3</c:v>
                </c:pt>
                <c:pt idx="177" formatCode="General">
                  <c:v>1.7799999999999999E-3</c:v>
                </c:pt>
                <c:pt idx="178" formatCode="General">
                  <c:v>1.7899999999999999E-3</c:v>
                </c:pt>
                <c:pt idx="179" formatCode="General">
                  <c:v>1.8E-3</c:v>
                </c:pt>
                <c:pt idx="180" formatCode="General">
                  <c:v>1.81E-3</c:v>
                </c:pt>
                <c:pt idx="181" formatCode="General">
                  <c:v>1.82E-3</c:v>
                </c:pt>
                <c:pt idx="182" formatCode="General">
                  <c:v>1.83E-3</c:v>
                </c:pt>
                <c:pt idx="183" formatCode="General">
                  <c:v>1.8400000000000001E-3</c:v>
                </c:pt>
                <c:pt idx="184" formatCode="General">
                  <c:v>1.8500000000000001E-3</c:v>
                </c:pt>
                <c:pt idx="185" formatCode="General">
                  <c:v>1.8600000000000001E-3</c:v>
                </c:pt>
                <c:pt idx="186" formatCode="General">
                  <c:v>1.8699999999999999E-3</c:v>
                </c:pt>
                <c:pt idx="187" formatCode="General">
                  <c:v>1.8799999999999999E-3</c:v>
                </c:pt>
                <c:pt idx="188" formatCode="General">
                  <c:v>1.89E-3</c:v>
                </c:pt>
                <c:pt idx="189" formatCode="General">
                  <c:v>1.9E-3</c:v>
                </c:pt>
                <c:pt idx="190" formatCode="General">
                  <c:v>1.91E-3</c:v>
                </c:pt>
                <c:pt idx="191" formatCode="General">
                  <c:v>1.92E-3</c:v>
                </c:pt>
                <c:pt idx="192" formatCode="General">
                  <c:v>1.9300000000000001E-3</c:v>
                </c:pt>
                <c:pt idx="193" formatCode="General">
                  <c:v>1.9400000000000001E-3</c:v>
                </c:pt>
                <c:pt idx="194" formatCode="General">
                  <c:v>1.9499999999999999E-3</c:v>
                </c:pt>
                <c:pt idx="195" formatCode="General">
                  <c:v>1.9599999999999999E-3</c:v>
                </c:pt>
                <c:pt idx="196" formatCode="General">
                  <c:v>1.97E-3</c:v>
                </c:pt>
                <c:pt idx="197" formatCode="General">
                  <c:v>1.98E-3</c:v>
                </c:pt>
                <c:pt idx="198" formatCode="General">
                  <c:v>1.99E-3</c:v>
                </c:pt>
                <c:pt idx="199" formatCode="General">
                  <c:v>2E-3</c:v>
                </c:pt>
                <c:pt idx="200" formatCode="General">
                  <c:v>2.0100000000000001E-3</c:v>
                </c:pt>
                <c:pt idx="201" formatCode="General">
                  <c:v>2.0200000000000001E-3</c:v>
                </c:pt>
                <c:pt idx="202" formatCode="General">
                  <c:v>2.0300000000000001E-3</c:v>
                </c:pt>
                <c:pt idx="203" formatCode="General">
                  <c:v>2.0400000000000001E-3</c:v>
                </c:pt>
                <c:pt idx="204" formatCode="General">
                  <c:v>2.0500000000000002E-3</c:v>
                </c:pt>
                <c:pt idx="205" formatCode="General">
                  <c:v>2.0600000000000002E-3</c:v>
                </c:pt>
                <c:pt idx="206" formatCode="General">
                  <c:v>2.0699999999999998E-3</c:v>
                </c:pt>
                <c:pt idx="207" formatCode="General">
                  <c:v>2.0799999999999998E-3</c:v>
                </c:pt>
                <c:pt idx="208" formatCode="General">
                  <c:v>2.0899999999999998E-3</c:v>
                </c:pt>
                <c:pt idx="209" formatCode="General">
                  <c:v>2.0999999999999999E-3</c:v>
                </c:pt>
                <c:pt idx="210" formatCode="General">
                  <c:v>2.1099999999999999E-3</c:v>
                </c:pt>
                <c:pt idx="211" formatCode="General">
                  <c:v>2.1199999999999999E-3</c:v>
                </c:pt>
                <c:pt idx="212" formatCode="General">
                  <c:v>2.1299999999999999E-3</c:v>
                </c:pt>
                <c:pt idx="213" formatCode="General">
                  <c:v>2.14E-3</c:v>
                </c:pt>
                <c:pt idx="214" formatCode="General">
                  <c:v>2.15E-3</c:v>
                </c:pt>
                <c:pt idx="215" formatCode="General">
                  <c:v>2.16E-3</c:v>
                </c:pt>
                <c:pt idx="216" formatCode="General">
                  <c:v>2.1700000000000001E-3</c:v>
                </c:pt>
                <c:pt idx="217" formatCode="General">
                  <c:v>2.1800000000000001E-3</c:v>
                </c:pt>
                <c:pt idx="218" formatCode="General">
                  <c:v>2.1900000000000001E-3</c:v>
                </c:pt>
                <c:pt idx="219" formatCode="General">
                  <c:v>2.2000000000000001E-3</c:v>
                </c:pt>
                <c:pt idx="220" formatCode="General">
                  <c:v>2.2100000000000002E-3</c:v>
                </c:pt>
                <c:pt idx="221" formatCode="General">
                  <c:v>2.2200000000000002E-3</c:v>
                </c:pt>
                <c:pt idx="222" formatCode="General">
                  <c:v>2.2300000000000002E-3</c:v>
                </c:pt>
                <c:pt idx="223" formatCode="General">
                  <c:v>2.2399999999999998E-3</c:v>
                </c:pt>
                <c:pt idx="224" formatCode="General">
                  <c:v>2.2499999999999998E-3</c:v>
                </c:pt>
                <c:pt idx="225" formatCode="General">
                  <c:v>2.2599999999999999E-3</c:v>
                </c:pt>
                <c:pt idx="226" formatCode="General">
                  <c:v>2.2699999999999999E-3</c:v>
                </c:pt>
                <c:pt idx="227" formatCode="General">
                  <c:v>2.2799999999999999E-3</c:v>
                </c:pt>
                <c:pt idx="228" formatCode="General">
                  <c:v>2.2899999999999999E-3</c:v>
                </c:pt>
                <c:pt idx="229" formatCode="General">
                  <c:v>2.3E-3</c:v>
                </c:pt>
                <c:pt idx="230" formatCode="General">
                  <c:v>2.31E-3</c:v>
                </c:pt>
                <c:pt idx="231" formatCode="General">
                  <c:v>2.32E-3</c:v>
                </c:pt>
                <c:pt idx="232" formatCode="General">
                  <c:v>2.33E-3</c:v>
                </c:pt>
                <c:pt idx="233" formatCode="General">
                  <c:v>2.3400000000000001E-3</c:v>
                </c:pt>
                <c:pt idx="234" formatCode="General">
                  <c:v>2.3500000000000001E-3</c:v>
                </c:pt>
                <c:pt idx="235" formatCode="General">
                  <c:v>2.3600000000000001E-3</c:v>
                </c:pt>
                <c:pt idx="236" formatCode="General">
                  <c:v>2.3700000000000001E-3</c:v>
                </c:pt>
                <c:pt idx="237" formatCode="General">
                  <c:v>2.3800000000000002E-3</c:v>
                </c:pt>
                <c:pt idx="238" formatCode="General">
                  <c:v>2.3900000000000002E-3</c:v>
                </c:pt>
                <c:pt idx="239" formatCode="General">
                  <c:v>2.3999999999999998E-3</c:v>
                </c:pt>
                <c:pt idx="240" formatCode="General">
                  <c:v>2.4099999999999998E-3</c:v>
                </c:pt>
                <c:pt idx="241" formatCode="General">
                  <c:v>2.4199999999999998E-3</c:v>
                </c:pt>
                <c:pt idx="242" formatCode="General">
                  <c:v>2.4299999999999999E-3</c:v>
                </c:pt>
                <c:pt idx="243" formatCode="General">
                  <c:v>2.4399999999999999E-3</c:v>
                </c:pt>
                <c:pt idx="244" formatCode="General">
                  <c:v>2.4499999999999999E-3</c:v>
                </c:pt>
                <c:pt idx="245" formatCode="General">
                  <c:v>2.4599999999999999E-3</c:v>
                </c:pt>
                <c:pt idx="246" formatCode="General">
                  <c:v>2.47E-3</c:v>
                </c:pt>
                <c:pt idx="247" formatCode="General">
                  <c:v>2.48E-3</c:v>
                </c:pt>
                <c:pt idx="248" formatCode="General">
                  <c:v>2.49E-3</c:v>
                </c:pt>
                <c:pt idx="249" formatCode="General">
                  <c:v>2.5000000000000001E-3</c:v>
                </c:pt>
                <c:pt idx="250" formatCode="General">
                  <c:v>2.5100000000000001E-3</c:v>
                </c:pt>
                <c:pt idx="251" formatCode="General">
                  <c:v>2.5200000000000001E-3</c:v>
                </c:pt>
                <c:pt idx="252" formatCode="General">
                  <c:v>2.5300000000000001E-3</c:v>
                </c:pt>
                <c:pt idx="253" formatCode="General">
                  <c:v>2.5400000000000002E-3</c:v>
                </c:pt>
                <c:pt idx="254" formatCode="General">
                  <c:v>2.5500000000000002E-3</c:v>
                </c:pt>
                <c:pt idx="255" formatCode="General">
                  <c:v>2.5600000000000002E-3</c:v>
                </c:pt>
                <c:pt idx="256" formatCode="General">
                  <c:v>2.5699999999999998E-3</c:v>
                </c:pt>
                <c:pt idx="257" formatCode="General">
                  <c:v>2.5799999999999998E-3</c:v>
                </c:pt>
                <c:pt idx="258" formatCode="General">
                  <c:v>2.5899999999999999E-3</c:v>
                </c:pt>
                <c:pt idx="259" formatCode="General">
                  <c:v>2.5999999999999999E-3</c:v>
                </c:pt>
                <c:pt idx="260" formatCode="General">
                  <c:v>2.6099999999999999E-3</c:v>
                </c:pt>
                <c:pt idx="261" formatCode="General">
                  <c:v>2.6199999999999999E-3</c:v>
                </c:pt>
                <c:pt idx="262" formatCode="General">
                  <c:v>2.63E-3</c:v>
                </c:pt>
                <c:pt idx="263" formatCode="General">
                  <c:v>2.64E-3</c:v>
                </c:pt>
                <c:pt idx="264" formatCode="General">
                  <c:v>2.65E-3</c:v>
                </c:pt>
                <c:pt idx="265" formatCode="General">
                  <c:v>2.66E-3</c:v>
                </c:pt>
                <c:pt idx="266" formatCode="General">
                  <c:v>2.6700000000000001E-3</c:v>
                </c:pt>
                <c:pt idx="267" formatCode="General">
                  <c:v>2.6800000000000001E-3</c:v>
                </c:pt>
                <c:pt idx="268" formatCode="General">
                  <c:v>2.6900000000000001E-3</c:v>
                </c:pt>
                <c:pt idx="269" formatCode="General">
                  <c:v>2.7000000000000001E-3</c:v>
                </c:pt>
                <c:pt idx="270" formatCode="General">
                  <c:v>2.7100000000000002E-3</c:v>
                </c:pt>
                <c:pt idx="271" formatCode="General">
                  <c:v>2.7200000000000002E-3</c:v>
                </c:pt>
                <c:pt idx="272" formatCode="General">
                  <c:v>2.7299999999999998E-3</c:v>
                </c:pt>
                <c:pt idx="273" formatCode="General">
                  <c:v>2.7399999999999998E-3</c:v>
                </c:pt>
                <c:pt idx="274" formatCode="General">
                  <c:v>2.7499999999999998E-3</c:v>
                </c:pt>
                <c:pt idx="275" formatCode="General">
                  <c:v>2.7599999999999999E-3</c:v>
                </c:pt>
                <c:pt idx="276" formatCode="General">
                  <c:v>2.7699999999999999E-3</c:v>
                </c:pt>
                <c:pt idx="277" formatCode="General">
                  <c:v>2.7799999999999999E-3</c:v>
                </c:pt>
                <c:pt idx="278" formatCode="General">
                  <c:v>2.7899999999999999E-3</c:v>
                </c:pt>
                <c:pt idx="279" formatCode="General">
                  <c:v>2.8E-3</c:v>
                </c:pt>
                <c:pt idx="280" formatCode="General">
                  <c:v>2.81E-3</c:v>
                </c:pt>
                <c:pt idx="281" formatCode="General">
                  <c:v>2.82E-3</c:v>
                </c:pt>
                <c:pt idx="282" formatCode="General">
                  <c:v>2.8300000000000001E-3</c:v>
                </c:pt>
                <c:pt idx="283" formatCode="General">
                  <c:v>2.8400000000000001E-3</c:v>
                </c:pt>
                <c:pt idx="284" formatCode="General">
                  <c:v>2.8500000000000001E-3</c:v>
                </c:pt>
                <c:pt idx="285" formatCode="General">
                  <c:v>2.8600000000000001E-3</c:v>
                </c:pt>
                <c:pt idx="286" formatCode="General">
                  <c:v>2.8700000000000002E-3</c:v>
                </c:pt>
                <c:pt idx="287" formatCode="General">
                  <c:v>2.8800000000000002E-3</c:v>
                </c:pt>
                <c:pt idx="288" formatCode="General">
                  <c:v>2.8900000000000002E-3</c:v>
                </c:pt>
                <c:pt idx="289" formatCode="General">
                  <c:v>2.8999999999999998E-3</c:v>
                </c:pt>
                <c:pt idx="290" formatCode="General">
                  <c:v>2.9099999999999998E-3</c:v>
                </c:pt>
                <c:pt idx="291" formatCode="General">
                  <c:v>2.9199999999999999E-3</c:v>
                </c:pt>
                <c:pt idx="292" formatCode="General">
                  <c:v>2.9299999999999999E-3</c:v>
                </c:pt>
                <c:pt idx="293" formatCode="General">
                  <c:v>2.9399999999999999E-3</c:v>
                </c:pt>
                <c:pt idx="294" formatCode="General">
                  <c:v>2.9499999999999999E-3</c:v>
                </c:pt>
                <c:pt idx="295" formatCode="General">
                  <c:v>2.96E-3</c:v>
                </c:pt>
                <c:pt idx="296" formatCode="General">
                  <c:v>2.97E-3</c:v>
                </c:pt>
                <c:pt idx="297" formatCode="General">
                  <c:v>2.98E-3</c:v>
                </c:pt>
                <c:pt idx="298" formatCode="General">
                  <c:v>2.99E-3</c:v>
                </c:pt>
                <c:pt idx="299" formatCode="General">
                  <c:v>3.0000000000000001E-3</c:v>
                </c:pt>
                <c:pt idx="300" formatCode="General">
                  <c:v>3.0100000000000001E-3</c:v>
                </c:pt>
                <c:pt idx="301" formatCode="General">
                  <c:v>3.0200000000000001E-3</c:v>
                </c:pt>
                <c:pt idx="302" formatCode="General">
                  <c:v>3.0300000000000001E-3</c:v>
                </c:pt>
                <c:pt idx="303" formatCode="General">
                  <c:v>3.0400000000000002E-3</c:v>
                </c:pt>
                <c:pt idx="304" formatCode="General">
                  <c:v>3.0500000000000002E-3</c:v>
                </c:pt>
                <c:pt idx="305" formatCode="General">
                  <c:v>3.0599999999999998E-3</c:v>
                </c:pt>
                <c:pt idx="306" formatCode="General">
                  <c:v>3.0699999999999998E-3</c:v>
                </c:pt>
                <c:pt idx="307" formatCode="General">
                  <c:v>3.0799999999999998E-3</c:v>
                </c:pt>
                <c:pt idx="308" formatCode="General">
                  <c:v>3.0899999999999999E-3</c:v>
                </c:pt>
                <c:pt idx="309" formatCode="General">
                  <c:v>3.0999999999999999E-3</c:v>
                </c:pt>
                <c:pt idx="310" formatCode="General">
                  <c:v>3.1099999999999999E-3</c:v>
                </c:pt>
                <c:pt idx="311" formatCode="General">
                  <c:v>3.1199999999999999E-3</c:v>
                </c:pt>
                <c:pt idx="312" formatCode="General">
                  <c:v>3.13E-3</c:v>
                </c:pt>
                <c:pt idx="313" formatCode="General">
                  <c:v>3.14E-3</c:v>
                </c:pt>
                <c:pt idx="314" formatCode="General">
                  <c:v>3.15E-3</c:v>
                </c:pt>
                <c:pt idx="315" formatCode="General">
                  <c:v>3.16E-3</c:v>
                </c:pt>
                <c:pt idx="316" formatCode="General">
                  <c:v>3.1700000000000001E-3</c:v>
                </c:pt>
                <c:pt idx="317" formatCode="General">
                  <c:v>3.1800000000000001E-3</c:v>
                </c:pt>
                <c:pt idx="318" formatCode="General">
                  <c:v>3.1900000000000001E-3</c:v>
                </c:pt>
                <c:pt idx="319" formatCode="General">
                  <c:v>3.2000000000000002E-3</c:v>
                </c:pt>
                <c:pt idx="320" formatCode="General">
                  <c:v>3.2100000000000002E-3</c:v>
                </c:pt>
                <c:pt idx="321" formatCode="General">
                  <c:v>3.2200000000000002E-3</c:v>
                </c:pt>
                <c:pt idx="322" formatCode="General">
                  <c:v>3.2299999999999998E-3</c:v>
                </c:pt>
                <c:pt idx="323" formatCode="General">
                  <c:v>3.2399999999999998E-3</c:v>
                </c:pt>
                <c:pt idx="324" formatCode="General">
                  <c:v>3.2499999999999999E-3</c:v>
                </c:pt>
                <c:pt idx="325" formatCode="General">
                  <c:v>3.2599999999999999E-3</c:v>
                </c:pt>
                <c:pt idx="326" formatCode="General">
                  <c:v>3.2699999999999999E-3</c:v>
                </c:pt>
                <c:pt idx="327" formatCode="General">
                  <c:v>3.2799999999999999E-3</c:v>
                </c:pt>
                <c:pt idx="328" formatCode="General">
                  <c:v>3.29E-3</c:v>
                </c:pt>
                <c:pt idx="329" formatCode="General">
                  <c:v>3.3E-3</c:v>
                </c:pt>
                <c:pt idx="330" formatCode="General">
                  <c:v>3.31E-3</c:v>
                </c:pt>
                <c:pt idx="331" formatCode="General">
                  <c:v>3.32E-3</c:v>
                </c:pt>
                <c:pt idx="332" formatCode="General">
                  <c:v>3.3300000000000001E-3</c:v>
                </c:pt>
                <c:pt idx="333" formatCode="General">
                  <c:v>3.3400000000000001E-3</c:v>
                </c:pt>
                <c:pt idx="334" formatCode="General">
                  <c:v>3.3500000000000001E-3</c:v>
                </c:pt>
                <c:pt idx="335" formatCode="General">
                  <c:v>3.3600000000000001E-3</c:v>
                </c:pt>
                <c:pt idx="336" formatCode="General">
                  <c:v>3.3700000000000002E-3</c:v>
                </c:pt>
                <c:pt idx="337" formatCode="General">
                  <c:v>3.3800000000000002E-3</c:v>
                </c:pt>
                <c:pt idx="338" formatCode="General">
                  <c:v>3.3899999999999998E-3</c:v>
                </c:pt>
                <c:pt idx="339" formatCode="General">
                  <c:v>3.3999999999999998E-3</c:v>
                </c:pt>
                <c:pt idx="340" formatCode="General">
                  <c:v>3.4099999999999998E-3</c:v>
                </c:pt>
                <c:pt idx="341" formatCode="General">
                  <c:v>3.4199999999999999E-3</c:v>
                </c:pt>
                <c:pt idx="342" formatCode="General">
                  <c:v>3.4299999999999999E-3</c:v>
                </c:pt>
                <c:pt idx="343" formatCode="General">
                  <c:v>3.4399999999999999E-3</c:v>
                </c:pt>
                <c:pt idx="344" formatCode="General">
                  <c:v>3.4499999999999999E-3</c:v>
                </c:pt>
                <c:pt idx="345" formatCode="General">
                  <c:v>3.46E-3</c:v>
                </c:pt>
                <c:pt idx="346" formatCode="General">
                  <c:v>3.47E-3</c:v>
                </c:pt>
                <c:pt idx="347" formatCode="General">
                  <c:v>3.48E-3</c:v>
                </c:pt>
                <c:pt idx="348" formatCode="General">
                  <c:v>3.49E-3</c:v>
                </c:pt>
                <c:pt idx="349" formatCode="General">
                  <c:v>3.5000000000000001E-3</c:v>
                </c:pt>
                <c:pt idx="350" formatCode="General">
                  <c:v>3.5100000000000001E-3</c:v>
                </c:pt>
                <c:pt idx="351" formatCode="General">
                  <c:v>3.5200000000000001E-3</c:v>
                </c:pt>
                <c:pt idx="352" formatCode="General">
                  <c:v>3.5300000000000002E-3</c:v>
                </c:pt>
                <c:pt idx="353" formatCode="General">
                  <c:v>3.5400000000000002E-3</c:v>
                </c:pt>
                <c:pt idx="354" formatCode="General">
                  <c:v>3.5500000000000002E-3</c:v>
                </c:pt>
                <c:pt idx="355" formatCode="General">
                  <c:v>3.5599999999999998E-3</c:v>
                </c:pt>
                <c:pt idx="356" formatCode="General">
                  <c:v>3.5699999999999998E-3</c:v>
                </c:pt>
                <c:pt idx="357" formatCode="General">
                  <c:v>3.5799999999999998E-3</c:v>
                </c:pt>
                <c:pt idx="358" formatCode="General">
                  <c:v>3.5899999999999999E-3</c:v>
                </c:pt>
                <c:pt idx="359" formatCode="General">
                  <c:v>3.5999999999999999E-3</c:v>
                </c:pt>
                <c:pt idx="360" formatCode="General">
                  <c:v>3.6099999999999999E-3</c:v>
                </c:pt>
                <c:pt idx="361" formatCode="General">
                  <c:v>3.62E-3</c:v>
                </c:pt>
                <c:pt idx="362" formatCode="General">
                  <c:v>3.63E-3</c:v>
                </c:pt>
                <c:pt idx="363" formatCode="General">
                  <c:v>3.64E-3</c:v>
                </c:pt>
                <c:pt idx="364" formatCode="General">
                  <c:v>3.65E-3</c:v>
                </c:pt>
                <c:pt idx="365" formatCode="General">
                  <c:v>3.6600000000000001E-3</c:v>
                </c:pt>
                <c:pt idx="366" formatCode="General">
                  <c:v>3.6700000000000001E-3</c:v>
                </c:pt>
                <c:pt idx="367" formatCode="General">
                  <c:v>3.6800000000000001E-3</c:v>
                </c:pt>
                <c:pt idx="368" formatCode="General">
                  <c:v>3.6900000000000001E-3</c:v>
                </c:pt>
                <c:pt idx="369" formatCode="General">
                  <c:v>3.7000000000000002E-3</c:v>
                </c:pt>
                <c:pt idx="370" formatCode="General">
                  <c:v>3.7100000000000002E-3</c:v>
                </c:pt>
                <c:pt idx="371" formatCode="General">
                  <c:v>3.7200000000000002E-3</c:v>
                </c:pt>
                <c:pt idx="372" formatCode="General">
                  <c:v>3.7299999999999998E-3</c:v>
                </c:pt>
                <c:pt idx="373" formatCode="General">
                  <c:v>3.7399999999999998E-3</c:v>
                </c:pt>
                <c:pt idx="374" formatCode="General">
                  <c:v>3.7499999999999999E-3</c:v>
                </c:pt>
                <c:pt idx="375" formatCode="General">
                  <c:v>3.7599999999999999E-3</c:v>
                </c:pt>
                <c:pt idx="376" formatCode="General">
                  <c:v>3.7699999999999999E-3</c:v>
                </c:pt>
                <c:pt idx="377" formatCode="General">
                  <c:v>3.7799999999999999E-3</c:v>
                </c:pt>
                <c:pt idx="378" formatCode="General">
                  <c:v>3.79E-3</c:v>
                </c:pt>
                <c:pt idx="379" formatCode="General">
                  <c:v>3.8E-3</c:v>
                </c:pt>
                <c:pt idx="380" formatCode="General">
                  <c:v>3.81E-3</c:v>
                </c:pt>
                <c:pt idx="381" formatCode="General">
                  <c:v>3.82E-3</c:v>
                </c:pt>
                <c:pt idx="382" formatCode="General">
                  <c:v>3.8300000000000001E-3</c:v>
                </c:pt>
                <c:pt idx="383" formatCode="General">
                  <c:v>3.8400000000000001E-3</c:v>
                </c:pt>
                <c:pt idx="384" formatCode="General">
                  <c:v>3.8500000000000001E-3</c:v>
                </c:pt>
                <c:pt idx="385" formatCode="General">
                  <c:v>3.8600000000000001E-3</c:v>
                </c:pt>
                <c:pt idx="386" formatCode="General">
                  <c:v>3.8700000000000002E-3</c:v>
                </c:pt>
                <c:pt idx="387" formatCode="General">
                  <c:v>3.8800000000000002E-3</c:v>
                </c:pt>
                <c:pt idx="388" formatCode="General">
                  <c:v>3.8899999999999998E-3</c:v>
                </c:pt>
                <c:pt idx="389" formatCode="General">
                  <c:v>3.8999999999999998E-3</c:v>
                </c:pt>
                <c:pt idx="390" formatCode="General">
                  <c:v>3.9100000000000003E-3</c:v>
                </c:pt>
                <c:pt idx="391" formatCode="General">
                  <c:v>3.9199999999999999E-3</c:v>
                </c:pt>
                <c:pt idx="392" formatCode="General">
                  <c:v>3.9300000000000003E-3</c:v>
                </c:pt>
                <c:pt idx="393" formatCode="General">
                  <c:v>3.9399999999999999E-3</c:v>
                </c:pt>
                <c:pt idx="394" formatCode="General">
                  <c:v>3.9500000000000004E-3</c:v>
                </c:pt>
                <c:pt idx="395" formatCode="General">
                  <c:v>3.96E-3</c:v>
                </c:pt>
                <c:pt idx="396" formatCode="General">
                  <c:v>3.9699999999999996E-3</c:v>
                </c:pt>
                <c:pt idx="397" formatCode="General">
                  <c:v>3.98E-3</c:v>
                </c:pt>
                <c:pt idx="398" formatCode="General">
                  <c:v>3.9899999999999996E-3</c:v>
                </c:pt>
                <c:pt idx="399" formatCode="General">
                  <c:v>4.0000000000000001E-3</c:v>
                </c:pt>
                <c:pt idx="400" formatCode="General">
                  <c:v>4.0099999999999997E-3</c:v>
                </c:pt>
                <c:pt idx="401" formatCode="General">
                  <c:v>4.0200000000000001E-3</c:v>
                </c:pt>
                <c:pt idx="402" formatCode="General">
                  <c:v>4.0299999999999997E-3</c:v>
                </c:pt>
                <c:pt idx="403" formatCode="General">
                  <c:v>4.0400000000000002E-3</c:v>
                </c:pt>
                <c:pt idx="404" formatCode="General">
                  <c:v>4.0499999999999998E-3</c:v>
                </c:pt>
                <c:pt idx="405" formatCode="General">
                  <c:v>4.0600000000000002E-3</c:v>
                </c:pt>
                <c:pt idx="406" formatCode="General">
                  <c:v>4.0699999999999998E-3</c:v>
                </c:pt>
                <c:pt idx="407" formatCode="General">
                  <c:v>4.0800000000000003E-3</c:v>
                </c:pt>
                <c:pt idx="408" formatCode="General">
                  <c:v>4.0899999999999999E-3</c:v>
                </c:pt>
                <c:pt idx="409" formatCode="General">
                  <c:v>4.1000000000000003E-3</c:v>
                </c:pt>
                <c:pt idx="410" formatCode="General">
                  <c:v>4.1099999999999999E-3</c:v>
                </c:pt>
                <c:pt idx="411" formatCode="General">
                  <c:v>4.1200000000000004E-3</c:v>
                </c:pt>
                <c:pt idx="412" formatCode="General">
                  <c:v>4.13E-3</c:v>
                </c:pt>
                <c:pt idx="413" formatCode="General">
                  <c:v>4.1399999999999996E-3</c:v>
                </c:pt>
                <c:pt idx="414" formatCode="General">
                  <c:v>4.15E-3</c:v>
                </c:pt>
                <c:pt idx="415" formatCode="General">
                  <c:v>4.1599999999999996E-3</c:v>
                </c:pt>
                <c:pt idx="416" formatCode="General">
                  <c:v>4.1700000000000001E-3</c:v>
                </c:pt>
                <c:pt idx="417" formatCode="General">
                  <c:v>4.1799999999999997E-3</c:v>
                </c:pt>
                <c:pt idx="418" formatCode="General">
                  <c:v>4.1900000000000001E-3</c:v>
                </c:pt>
                <c:pt idx="419" formatCode="General">
                  <c:v>4.1999999999999997E-3</c:v>
                </c:pt>
                <c:pt idx="420" formatCode="General">
                  <c:v>4.2100000000000002E-3</c:v>
                </c:pt>
                <c:pt idx="421" formatCode="General">
                  <c:v>4.2199999999999998E-3</c:v>
                </c:pt>
                <c:pt idx="422" formatCode="General">
                  <c:v>4.2300000000000003E-3</c:v>
                </c:pt>
                <c:pt idx="423" formatCode="General">
                  <c:v>4.2399999999999998E-3</c:v>
                </c:pt>
                <c:pt idx="424" formatCode="General">
                  <c:v>4.2500000000000003E-3</c:v>
                </c:pt>
                <c:pt idx="425" formatCode="General">
                  <c:v>4.2599999999999999E-3</c:v>
                </c:pt>
                <c:pt idx="426" formatCode="General">
                  <c:v>4.2700000000000004E-3</c:v>
                </c:pt>
                <c:pt idx="427" formatCode="General">
                  <c:v>4.28E-3</c:v>
                </c:pt>
                <c:pt idx="428" formatCode="General">
                  <c:v>4.2900000000000004E-3</c:v>
                </c:pt>
                <c:pt idx="429" formatCode="General">
                  <c:v>4.3E-3</c:v>
                </c:pt>
                <c:pt idx="430" formatCode="General">
                  <c:v>4.3099999999999996E-3</c:v>
                </c:pt>
                <c:pt idx="431" formatCode="General">
                  <c:v>4.3200000000000001E-3</c:v>
                </c:pt>
                <c:pt idx="432" formatCode="General">
                  <c:v>4.3299999999999996E-3</c:v>
                </c:pt>
                <c:pt idx="433" formatCode="General">
                  <c:v>4.3400000000000001E-3</c:v>
                </c:pt>
                <c:pt idx="434" formatCode="General">
                  <c:v>4.3499999999999997E-3</c:v>
                </c:pt>
                <c:pt idx="435" formatCode="General">
                  <c:v>4.3600000000000002E-3</c:v>
                </c:pt>
                <c:pt idx="436" formatCode="General">
                  <c:v>4.3699999999999998E-3</c:v>
                </c:pt>
                <c:pt idx="437" formatCode="General">
                  <c:v>4.3800000000000002E-3</c:v>
                </c:pt>
                <c:pt idx="438" formatCode="General">
                  <c:v>4.3899999999999998E-3</c:v>
                </c:pt>
                <c:pt idx="439" formatCode="General">
                  <c:v>4.4000000000000003E-3</c:v>
                </c:pt>
                <c:pt idx="440" formatCode="General">
                  <c:v>4.4099999999999999E-3</c:v>
                </c:pt>
                <c:pt idx="441" formatCode="General">
                  <c:v>4.4200000000000003E-3</c:v>
                </c:pt>
                <c:pt idx="442" formatCode="General">
                  <c:v>4.4299999999999999E-3</c:v>
                </c:pt>
                <c:pt idx="443" formatCode="General">
                  <c:v>4.4400000000000004E-3</c:v>
                </c:pt>
                <c:pt idx="444" formatCode="General">
                  <c:v>4.45E-3</c:v>
                </c:pt>
                <c:pt idx="445" formatCode="General">
                  <c:v>4.4600000000000004E-3</c:v>
                </c:pt>
                <c:pt idx="446" formatCode="General">
                  <c:v>4.47E-3</c:v>
                </c:pt>
                <c:pt idx="447" formatCode="General">
                  <c:v>4.4799999999999996E-3</c:v>
                </c:pt>
                <c:pt idx="448" formatCode="General">
                  <c:v>4.4900000000000001E-3</c:v>
                </c:pt>
                <c:pt idx="449" formatCode="General">
                  <c:v>4.4999999999999997E-3</c:v>
                </c:pt>
                <c:pt idx="450" formatCode="General">
                  <c:v>4.5100000000000001E-3</c:v>
                </c:pt>
                <c:pt idx="451" formatCode="General">
                  <c:v>4.5199999999999997E-3</c:v>
                </c:pt>
                <c:pt idx="452" formatCode="General">
                  <c:v>4.5300000000000002E-3</c:v>
                </c:pt>
                <c:pt idx="453" formatCode="General">
                  <c:v>4.5399999999999998E-3</c:v>
                </c:pt>
                <c:pt idx="454" formatCode="General">
                  <c:v>4.5500000000000002E-3</c:v>
                </c:pt>
                <c:pt idx="455" formatCode="General">
                  <c:v>4.5599999999999998E-3</c:v>
                </c:pt>
                <c:pt idx="456" formatCode="General">
                  <c:v>4.5700000000000003E-3</c:v>
                </c:pt>
                <c:pt idx="457" formatCode="General">
                  <c:v>4.5799999999999999E-3</c:v>
                </c:pt>
                <c:pt idx="458" formatCode="General">
                  <c:v>4.5900000000000003E-3</c:v>
                </c:pt>
                <c:pt idx="459" formatCode="General">
                  <c:v>4.5999999999999999E-3</c:v>
                </c:pt>
                <c:pt idx="460" formatCode="General">
                  <c:v>4.6100000000000004E-3</c:v>
                </c:pt>
                <c:pt idx="461" formatCode="General">
                  <c:v>4.62E-3</c:v>
                </c:pt>
                <c:pt idx="462" formatCode="General">
                  <c:v>4.6299999999999996E-3</c:v>
                </c:pt>
                <c:pt idx="463" formatCode="General">
                  <c:v>4.64E-3</c:v>
                </c:pt>
                <c:pt idx="464" formatCode="General">
                  <c:v>4.6499999999999996E-3</c:v>
                </c:pt>
                <c:pt idx="465" formatCode="General">
                  <c:v>4.6600000000000001E-3</c:v>
                </c:pt>
                <c:pt idx="466" formatCode="General">
                  <c:v>4.6699999999999997E-3</c:v>
                </c:pt>
                <c:pt idx="467" formatCode="General">
                  <c:v>4.6800000000000001E-3</c:v>
                </c:pt>
                <c:pt idx="468" formatCode="General">
                  <c:v>4.6899999999999997E-3</c:v>
                </c:pt>
                <c:pt idx="469" formatCode="General">
                  <c:v>4.7000000000000002E-3</c:v>
                </c:pt>
                <c:pt idx="470" formatCode="General">
                  <c:v>4.7099999999999998E-3</c:v>
                </c:pt>
                <c:pt idx="471" formatCode="General">
                  <c:v>4.7200000000000002E-3</c:v>
                </c:pt>
                <c:pt idx="472" formatCode="General">
                  <c:v>4.7299999999999998E-3</c:v>
                </c:pt>
                <c:pt idx="473" formatCode="General">
                  <c:v>4.7400000000000003E-3</c:v>
                </c:pt>
                <c:pt idx="474" formatCode="General">
                  <c:v>4.7499999999999999E-3</c:v>
                </c:pt>
                <c:pt idx="475" formatCode="General">
                  <c:v>4.7600000000000003E-3</c:v>
                </c:pt>
                <c:pt idx="476" formatCode="General">
                  <c:v>4.7699999999999999E-3</c:v>
                </c:pt>
                <c:pt idx="477" formatCode="General">
                  <c:v>4.7800000000000004E-3</c:v>
                </c:pt>
                <c:pt idx="478" formatCode="General">
                  <c:v>4.79E-3</c:v>
                </c:pt>
                <c:pt idx="479" formatCode="General">
                  <c:v>4.7999999999999996E-3</c:v>
                </c:pt>
                <c:pt idx="480" formatCode="General">
                  <c:v>4.81E-3</c:v>
                </c:pt>
                <c:pt idx="481" formatCode="General">
                  <c:v>4.8199999999999996E-3</c:v>
                </c:pt>
                <c:pt idx="482" formatCode="General">
                  <c:v>4.8300000000000001E-3</c:v>
                </c:pt>
                <c:pt idx="483" formatCode="General">
                  <c:v>4.8399999999999997E-3</c:v>
                </c:pt>
                <c:pt idx="484" formatCode="General">
                  <c:v>4.8500000000000001E-3</c:v>
                </c:pt>
                <c:pt idx="485" formatCode="General">
                  <c:v>4.8599999999999997E-3</c:v>
                </c:pt>
                <c:pt idx="486" formatCode="General">
                  <c:v>4.8700000000000002E-3</c:v>
                </c:pt>
                <c:pt idx="487" formatCode="General">
                  <c:v>4.8799999999999998E-3</c:v>
                </c:pt>
                <c:pt idx="488" formatCode="General">
                  <c:v>4.8900000000000002E-3</c:v>
                </c:pt>
                <c:pt idx="489" formatCode="General">
                  <c:v>4.8999999999999998E-3</c:v>
                </c:pt>
                <c:pt idx="490" formatCode="General">
                  <c:v>4.9100000000000003E-3</c:v>
                </c:pt>
                <c:pt idx="491" formatCode="General">
                  <c:v>4.9199999999999999E-3</c:v>
                </c:pt>
                <c:pt idx="492" formatCode="General">
                  <c:v>4.9300000000000004E-3</c:v>
                </c:pt>
                <c:pt idx="493" formatCode="General">
                  <c:v>4.9399999999999999E-3</c:v>
                </c:pt>
                <c:pt idx="494" formatCode="General">
                  <c:v>4.9500000000000004E-3</c:v>
                </c:pt>
                <c:pt idx="495" formatCode="General">
                  <c:v>4.96E-3</c:v>
                </c:pt>
                <c:pt idx="496" formatCode="General">
                  <c:v>4.9699999999999996E-3</c:v>
                </c:pt>
                <c:pt idx="497" formatCode="General">
                  <c:v>4.9800000000000001E-3</c:v>
                </c:pt>
                <c:pt idx="498" formatCode="General">
                  <c:v>4.9899999999999996E-3</c:v>
                </c:pt>
                <c:pt idx="499" formatCode="General">
                  <c:v>5.0000000000000001E-3</c:v>
                </c:pt>
                <c:pt idx="500" formatCode="General">
                  <c:v>5.0099999999999997E-3</c:v>
                </c:pt>
                <c:pt idx="501" formatCode="General">
                  <c:v>5.0200000000000002E-3</c:v>
                </c:pt>
                <c:pt idx="502" formatCode="General">
                  <c:v>5.0299999999999997E-3</c:v>
                </c:pt>
                <c:pt idx="503" formatCode="General">
                  <c:v>5.0400000000000002E-3</c:v>
                </c:pt>
                <c:pt idx="504" formatCode="General">
                  <c:v>5.0499999999999998E-3</c:v>
                </c:pt>
                <c:pt idx="505" formatCode="General">
                  <c:v>5.0600000000000003E-3</c:v>
                </c:pt>
                <c:pt idx="506" formatCode="General">
                  <c:v>5.0699999999999999E-3</c:v>
                </c:pt>
                <c:pt idx="507" formatCode="General">
                  <c:v>5.0800000000000003E-3</c:v>
                </c:pt>
                <c:pt idx="508" formatCode="General">
                  <c:v>5.0899999999999999E-3</c:v>
                </c:pt>
                <c:pt idx="509" formatCode="General">
                  <c:v>5.1000000000000004E-3</c:v>
                </c:pt>
                <c:pt idx="510" formatCode="General">
                  <c:v>5.11E-3</c:v>
                </c:pt>
                <c:pt idx="511" formatCode="General">
                  <c:v>5.1200000000000004E-3</c:v>
                </c:pt>
                <c:pt idx="512" formatCode="General">
                  <c:v>5.13E-3</c:v>
                </c:pt>
                <c:pt idx="513" formatCode="General">
                  <c:v>5.1399999999999996E-3</c:v>
                </c:pt>
                <c:pt idx="514" formatCode="General">
                  <c:v>5.1500000000000001E-3</c:v>
                </c:pt>
                <c:pt idx="515" formatCode="General">
                  <c:v>5.1599999999999997E-3</c:v>
                </c:pt>
                <c:pt idx="516" formatCode="General">
                  <c:v>5.1700000000000001E-3</c:v>
                </c:pt>
                <c:pt idx="517" formatCode="General">
                  <c:v>5.1799999999999997E-3</c:v>
                </c:pt>
                <c:pt idx="518" formatCode="General">
                  <c:v>5.1900000000000002E-3</c:v>
                </c:pt>
                <c:pt idx="519" formatCode="General">
                  <c:v>5.1999999999999998E-3</c:v>
                </c:pt>
                <c:pt idx="520" formatCode="General">
                  <c:v>5.2100000000000002E-3</c:v>
                </c:pt>
                <c:pt idx="521" formatCode="General">
                  <c:v>5.2199999999999998E-3</c:v>
                </c:pt>
                <c:pt idx="522" formatCode="General">
                  <c:v>5.2300000000000003E-3</c:v>
                </c:pt>
                <c:pt idx="523" formatCode="General">
                  <c:v>5.2399999999999999E-3</c:v>
                </c:pt>
                <c:pt idx="524" formatCode="General">
                  <c:v>5.2500000000000003E-3</c:v>
                </c:pt>
                <c:pt idx="525" formatCode="General">
                  <c:v>5.2599999999999999E-3</c:v>
                </c:pt>
                <c:pt idx="526" formatCode="General">
                  <c:v>5.2700000000000004E-3</c:v>
                </c:pt>
                <c:pt idx="527" formatCode="General">
                  <c:v>5.28E-3</c:v>
                </c:pt>
                <c:pt idx="528" formatCode="General">
                  <c:v>5.2900000000000004E-3</c:v>
                </c:pt>
                <c:pt idx="529" formatCode="General">
                  <c:v>5.3E-3</c:v>
                </c:pt>
                <c:pt idx="530" formatCode="General">
                  <c:v>5.3099999999999996E-3</c:v>
                </c:pt>
                <c:pt idx="531" formatCode="General">
                  <c:v>5.3200000000000001E-3</c:v>
                </c:pt>
                <c:pt idx="532" formatCode="General">
                  <c:v>5.3299999999999997E-3</c:v>
                </c:pt>
                <c:pt idx="533" formatCode="General">
                  <c:v>5.3400000000000001E-3</c:v>
                </c:pt>
                <c:pt idx="534" formatCode="General">
                  <c:v>5.3499999999999997E-3</c:v>
                </c:pt>
                <c:pt idx="535" formatCode="General">
                  <c:v>5.3600000000000002E-3</c:v>
                </c:pt>
                <c:pt idx="536" formatCode="General">
                  <c:v>5.3699999999999998E-3</c:v>
                </c:pt>
                <c:pt idx="537" formatCode="General">
                  <c:v>5.3800000000000002E-3</c:v>
                </c:pt>
                <c:pt idx="538" formatCode="General">
                  <c:v>5.3899999999999998E-3</c:v>
                </c:pt>
                <c:pt idx="539" formatCode="General">
                  <c:v>5.4000000000000003E-3</c:v>
                </c:pt>
                <c:pt idx="540" formatCode="General">
                  <c:v>5.4099999999999999E-3</c:v>
                </c:pt>
                <c:pt idx="541" formatCode="General">
                  <c:v>5.4200000000000003E-3</c:v>
                </c:pt>
                <c:pt idx="542" formatCode="General">
                  <c:v>5.4299999999999999E-3</c:v>
                </c:pt>
                <c:pt idx="543" formatCode="General">
                  <c:v>5.4400000000000004E-3</c:v>
                </c:pt>
                <c:pt idx="544" formatCode="General">
                  <c:v>5.45E-3</c:v>
                </c:pt>
                <c:pt idx="545" formatCode="General">
                  <c:v>5.4599999999999996E-3</c:v>
                </c:pt>
                <c:pt idx="546" formatCode="General">
                  <c:v>5.47E-3</c:v>
                </c:pt>
                <c:pt idx="547" formatCode="General">
                  <c:v>5.4799999999999996E-3</c:v>
                </c:pt>
                <c:pt idx="548" formatCode="General">
                  <c:v>5.4900000000000001E-3</c:v>
                </c:pt>
                <c:pt idx="549" formatCode="General">
                  <c:v>5.4999999999999997E-3</c:v>
                </c:pt>
                <c:pt idx="550" formatCode="General">
                  <c:v>5.5100000000000001E-3</c:v>
                </c:pt>
                <c:pt idx="551" formatCode="General">
                  <c:v>5.5199999999999997E-3</c:v>
                </c:pt>
                <c:pt idx="552" formatCode="General">
                  <c:v>5.5300000000000002E-3</c:v>
                </c:pt>
                <c:pt idx="553" formatCode="General">
                  <c:v>5.5399999999999998E-3</c:v>
                </c:pt>
                <c:pt idx="554" formatCode="General">
                  <c:v>5.5500000000000002E-3</c:v>
                </c:pt>
                <c:pt idx="555" formatCode="General">
                  <c:v>5.5599999999999998E-3</c:v>
                </c:pt>
                <c:pt idx="556" formatCode="General">
                  <c:v>5.5700000000000003E-3</c:v>
                </c:pt>
                <c:pt idx="557" formatCode="General">
                  <c:v>5.5799999999999999E-3</c:v>
                </c:pt>
                <c:pt idx="558" formatCode="General">
                  <c:v>5.5900000000000004E-3</c:v>
                </c:pt>
                <c:pt idx="559" formatCode="General">
                  <c:v>5.5999999999999999E-3</c:v>
                </c:pt>
                <c:pt idx="560" formatCode="General">
                  <c:v>5.6100000000000004E-3</c:v>
                </c:pt>
                <c:pt idx="561" formatCode="General">
                  <c:v>5.62E-3</c:v>
                </c:pt>
                <c:pt idx="562" formatCode="General">
                  <c:v>5.6299999999999996E-3</c:v>
                </c:pt>
                <c:pt idx="563" formatCode="General">
                  <c:v>5.64E-3</c:v>
                </c:pt>
                <c:pt idx="564" formatCode="General">
                  <c:v>5.6499999999999996E-3</c:v>
                </c:pt>
                <c:pt idx="565" formatCode="General">
                  <c:v>5.6600000000000001E-3</c:v>
                </c:pt>
                <c:pt idx="566" formatCode="General">
                  <c:v>5.6699999999999997E-3</c:v>
                </c:pt>
                <c:pt idx="567" formatCode="General">
                  <c:v>5.6800000000000002E-3</c:v>
                </c:pt>
                <c:pt idx="568" formatCode="General">
                  <c:v>5.6899999999999997E-3</c:v>
                </c:pt>
                <c:pt idx="569" formatCode="General">
                  <c:v>5.7000000000000002E-3</c:v>
                </c:pt>
                <c:pt idx="570" formatCode="General">
                  <c:v>5.7099999999999998E-3</c:v>
                </c:pt>
                <c:pt idx="571" formatCode="General">
                  <c:v>5.7200000000000003E-3</c:v>
                </c:pt>
                <c:pt idx="572" formatCode="General">
                  <c:v>5.7299999999999999E-3</c:v>
                </c:pt>
                <c:pt idx="573" formatCode="General">
                  <c:v>5.7400000000000003E-3</c:v>
                </c:pt>
                <c:pt idx="574" formatCode="General">
                  <c:v>5.7499999999999999E-3</c:v>
                </c:pt>
                <c:pt idx="575" formatCode="General">
                  <c:v>5.7600000000000004E-3</c:v>
                </c:pt>
                <c:pt idx="576" formatCode="General">
                  <c:v>5.77E-3</c:v>
                </c:pt>
                <c:pt idx="577" formatCode="General">
                  <c:v>5.7800000000000004E-3</c:v>
                </c:pt>
                <c:pt idx="578" formatCode="General">
                  <c:v>5.79E-3</c:v>
                </c:pt>
                <c:pt idx="579" formatCode="General">
                  <c:v>5.7999999999999996E-3</c:v>
                </c:pt>
                <c:pt idx="580" formatCode="General">
                  <c:v>5.8100000000000001E-3</c:v>
                </c:pt>
                <c:pt idx="581" formatCode="General">
                  <c:v>5.8199999999999997E-3</c:v>
                </c:pt>
                <c:pt idx="582" formatCode="General">
                  <c:v>5.8300000000000001E-3</c:v>
                </c:pt>
                <c:pt idx="583" formatCode="General">
                  <c:v>5.8399999999999997E-3</c:v>
                </c:pt>
                <c:pt idx="584" formatCode="General">
                  <c:v>5.8500000000000002E-3</c:v>
                </c:pt>
                <c:pt idx="585" formatCode="General">
                  <c:v>5.8599999999999998E-3</c:v>
                </c:pt>
                <c:pt idx="586" formatCode="General">
                  <c:v>5.8700000000000002E-3</c:v>
                </c:pt>
                <c:pt idx="587" formatCode="General">
                  <c:v>5.8799999999999998E-3</c:v>
                </c:pt>
                <c:pt idx="588" formatCode="General">
                  <c:v>5.8900000000000003E-3</c:v>
                </c:pt>
                <c:pt idx="589" formatCode="General">
                  <c:v>5.8999999999999999E-3</c:v>
                </c:pt>
                <c:pt idx="590" formatCode="General">
                  <c:v>5.9100000000000003E-3</c:v>
                </c:pt>
                <c:pt idx="591" formatCode="General">
                  <c:v>5.9199999999999999E-3</c:v>
                </c:pt>
                <c:pt idx="592" formatCode="General">
                  <c:v>5.9300000000000004E-3</c:v>
                </c:pt>
                <c:pt idx="593" formatCode="General">
                  <c:v>5.94E-3</c:v>
                </c:pt>
                <c:pt idx="594" formatCode="General">
                  <c:v>5.9500000000000004E-3</c:v>
                </c:pt>
                <c:pt idx="595" formatCode="General">
                  <c:v>5.96E-3</c:v>
                </c:pt>
                <c:pt idx="596" formatCode="General">
                  <c:v>5.9699999999999996E-3</c:v>
                </c:pt>
                <c:pt idx="597" formatCode="General">
                  <c:v>5.9800000000000001E-3</c:v>
                </c:pt>
                <c:pt idx="598" formatCode="General">
                  <c:v>5.9899999999999997E-3</c:v>
                </c:pt>
                <c:pt idx="599" formatCode="General">
                  <c:v>6.0000000000000001E-3</c:v>
                </c:pt>
              </c:numCache>
            </c:numRef>
          </c:xVal>
          <c:yVal>
            <c:numRef>
              <c:f>Sheet1!$D$2:$D$601</c:f>
              <c:numCache>
                <c:formatCode>General</c:formatCode>
                <c:ptCount val="600"/>
                <c:pt idx="0">
                  <c:v>2.6088499999999999</c:v>
                </c:pt>
                <c:pt idx="1">
                  <c:v>5.2485600000000003</c:v>
                </c:pt>
                <c:pt idx="2">
                  <c:v>7.9066799999999997</c:v>
                </c:pt>
                <c:pt idx="3">
                  <c:v>10.573</c:v>
                </c:pt>
                <c:pt idx="4">
                  <c:v>13.2393</c:v>
                </c:pt>
                <c:pt idx="5">
                  <c:v>15.8988</c:v>
                </c:pt>
                <c:pt idx="6">
                  <c:v>18.545999999999999</c:v>
                </c:pt>
                <c:pt idx="7">
                  <c:v>21.1768</c:v>
                </c:pt>
                <c:pt idx="8">
                  <c:v>23.787700000000001</c:v>
                </c:pt>
                <c:pt idx="9">
                  <c:v>26.376100000000001</c:v>
                </c:pt>
                <c:pt idx="10">
                  <c:v>28.94</c:v>
                </c:pt>
                <c:pt idx="11">
                  <c:v>31.477900000000002</c:v>
                </c:pt>
                <c:pt idx="12">
                  <c:v>33.988599999999998</c:v>
                </c:pt>
                <c:pt idx="13">
                  <c:v>36.471299999999999</c:v>
                </c:pt>
                <c:pt idx="14">
                  <c:v>38.925600000000003</c:v>
                </c:pt>
                <c:pt idx="15">
                  <c:v>41.350999999999999</c:v>
                </c:pt>
                <c:pt idx="16">
                  <c:v>43.747500000000002</c:v>
                </c:pt>
                <c:pt idx="17">
                  <c:v>46.114899999999999</c:v>
                </c:pt>
                <c:pt idx="18">
                  <c:v>48.453400000000002</c:v>
                </c:pt>
                <c:pt idx="19">
                  <c:v>50.762999999999998</c:v>
                </c:pt>
                <c:pt idx="20">
                  <c:v>53.043900000000001</c:v>
                </c:pt>
                <c:pt idx="21">
                  <c:v>55.296300000000002</c:v>
                </c:pt>
                <c:pt idx="22">
                  <c:v>57.520400000000002</c:v>
                </c:pt>
                <c:pt idx="23">
                  <c:v>59.716500000000003</c:v>
                </c:pt>
                <c:pt idx="24">
                  <c:v>61.884700000000002</c:v>
                </c:pt>
                <c:pt idx="25">
                  <c:v>64.025400000000005</c:v>
                </c:pt>
                <c:pt idx="26">
                  <c:v>66.1387</c:v>
                </c:pt>
                <c:pt idx="27">
                  <c:v>68.224999999999994</c:v>
                </c:pt>
                <c:pt idx="28">
                  <c:v>70.284400000000005</c:v>
                </c:pt>
                <c:pt idx="29">
                  <c:v>72.3172</c:v>
                </c:pt>
                <c:pt idx="30">
                  <c:v>74.323599999999999</c:v>
                </c:pt>
                <c:pt idx="31">
                  <c:v>76.303899999999999</c:v>
                </c:pt>
                <c:pt idx="32">
                  <c:v>78.258200000000002</c:v>
                </c:pt>
                <c:pt idx="33">
                  <c:v>80.186800000000005</c:v>
                </c:pt>
                <c:pt idx="34">
                  <c:v>82.0899</c:v>
                </c:pt>
                <c:pt idx="35">
                  <c:v>83.967799999999997</c:v>
                </c:pt>
                <c:pt idx="36">
                  <c:v>85.820599999999999</c:v>
                </c:pt>
                <c:pt idx="37">
                  <c:v>87.648700000000005</c:v>
                </c:pt>
                <c:pt idx="38">
                  <c:v>89.452299999999994</c:v>
                </c:pt>
                <c:pt idx="39">
                  <c:v>91.231499999999997</c:v>
                </c:pt>
                <c:pt idx="40">
                  <c:v>92.986800000000002</c:v>
                </c:pt>
                <c:pt idx="41">
                  <c:v>94.718299999999999</c:v>
                </c:pt>
                <c:pt idx="42">
                  <c:v>96.426299999999998</c:v>
                </c:pt>
                <c:pt idx="43">
                  <c:v>98.111099999999993</c:v>
                </c:pt>
                <c:pt idx="44">
                  <c:v>99.773099999999999</c:v>
                </c:pt>
                <c:pt idx="45">
                  <c:v>101.41200000000001</c:v>
                </c:pt>
                <c:pt idx="46">
                  <c:v>103.03</c:v>
                </c:pt>
                <c:pt idx="47">
                  <c:v>104.625</c:v>
                </c:pt>
                <c:pt idx="48">
                  <c:v>106.199</c:v>
                </c:pt>
                <c:pt idx="49">
                  <c:v>107.751</c:v>
                </c:pt>
                <c:pt idx="50">
                  <c:v>106.14400000000001</c:v>
                </c:pt>
                <c:pt idx="51">
                  <c:v>104.57599999999999</c:v>
                </c:pt>
                <c:pt idx="52">
                  <c:v>103.04600000000001</c:v>
                </c:pt>
                <c:pt idx="53">
                  <c:v>101.556</c:v>
                </c:pt>
                <c:pt idx="54">
                  <c:v>100.10599999999999</c:v>
                </c:pt>
                <c:pt idx="55">
                  <c:v>98.695999999999998</c:v>
                </c:pt>
                <c:pt idx="56">
                  <c:v>97.326300000000003</c:v>
                </c:pt>
                <c:pt idx="57">
                  <c:v>95.996600000000001</c:v>
                </c:pt>
                <c:pt idx="58">
                  <c:v>94.706999999999994</c:v>
                </c:pt>
                <c:pt idx="59">
                  <c:v>93.456999999999994</c:v>
                </c:pt>
                <c:pt idx="60">
                  <c:v>92.246499999999997</c:v>
                </c:pt>
                <c:pt idx="61">
                  <c:v>91.0749</c:v>
                </c:pt>
                <c:pt idx="62">
                  <c:v>89.941999999999993</c:v>
                </c:pt>
                <c:pt idx="63">
                  <c:v>88.847399999999993</c:v>
                </c:pt>
                <c:pt idx="64">
                  <c:v>87.790400000000005</c:v>
                </c:pt>
                <c:pt idx="65">
                  <c:v>86.770799999999994</c:v>
                </c:pt>
                <c:pt idx="66">
                  <c:v>85.787899999999993</c:v>
                </c:pt>
                <c:pt idx="67">
                  <c:v>84.841399999999993</c:v>
                </c:pt>
                <c:pt idx="68">
                  <c:v>83.930599999999998</c:v>
                </c:pt>
                <c:pt idx="69">
                  <c:v>83.055199999999999</c:v>
                </c:pt>
                <c:pt idx="70">
                  <c:v>82.214500000000001</c:v>
                </c:pt>
                <c:pt idx="71">
                  <c:v>81.408199999999994</c:v>
                </c:pt>
                <c:pt idx="72">
                  <c:v>80.635599999999997</c:v>
                </c:pt>
                <c:pt idx="73">
                  <c:v>79.896199999999993</c:v>
                </c:pt>
                <c:pt idx="74">
                  <c:v>79.189499999999995</c:v>
                </c:pt>
                <c:pt idx="75">
                  <c:v>78.515100000000004</c:v>
                </c:pt>
                <c:pt idx="76">
                  <c:v>77.872200000000007</c:v>
                </c:pt>
                <c:pt idx="77">
                  <c:v>77.260499999999993</c:v>
                </c:pt>
                <c:pt idx="78">
                  <c:v>76.679299999999998</c:v>
                </c:pt>
                <c:pt idx="79">
                  <c:v>76.128100000000003</c:v>
                </c:pt>
                <c:pt idx="80">
                  <c:v>75.606399999999994</c:v>
                </c:pt>
                <c:pt idx="81">
                  <c:v>75.113600000000005</c:v>
                </c:pt>
                <c:pt idx="82">
                  <c:v>74.649100000000004</c:v>
                </c:pt>
                <c:pt idx="83">
                  <c:v>74.212400000000002</c:v>
                </c:pt>
                <c:pt idx="84">
                  <c:v>73.802800000000005</c:v>
                </c:pt>
                <c:pt idx="85">
                  <c:v>73.419899999999998</c:v>
                </c:pt>
                <c:pt idx="86">
                  <c:v>73.063100000000006</c:v>
                </c:pt>
                <c:pt idx="87">
                  <c:v>72.731700000000004</c:v>
                </c:pt>
                <c:pt idx="88">
                  <c:v>72.4251</c:v>
                </c:pt>
                <c:pt idx="89">
                  <c:v>72.142799999999994</c:v>
                </c:pt>
                <c:pt idx="90">
                  <c:v>71.884200000000007</c:v>
                </c:pt>
                <c:pt idx="91">
                  <c:v>71.648700000000005</c:v>
                </c:pt>
                <c:pt idx="92">
                  <c:v>71.435699999999997</c:v>
                </c:pt>
                <c:pt idx="93">
                  <c:v>71.244500000000002</c:v>
                </c:pt>
                <c:pt idx="94">
                  <c:v>71.074700000000007</c:v>
                </c:pt>
                <c:pt idx="95">
                  <c:v>70.9255</c:v>
                </c:pt>
                <c:pt idx="96">
                  <c:v>70.796400000000006</c:v>
                </c:pt>
                <c:pt idx="97">
                  <c:v>70.686800000000005</c:v>
                </c:pt>
                <c:pt idx="98">
                  <c:v>70.596000000000004</c:v>
                </c:pt>
                <c:pt idx="99">
                  <c:v>70.523600000000002</c:v>
                </c:pt>
                <c:pt idx="100">
                  <c:v>70.468900000000005</c:v>
                </c:pt>
                <c:pt idx="101">
                  <c:v>70.431200000000004</c:v>
                </c:pt>
                <c:pt idx="102">
                  <c:v>70.4101</c:v>
                </c:pt>
                <c:pt idx="103">
                  <c:v>70.404899999999998</c:v>
                </c:pt>
                <c:pt idx="104">
                  <c:v>70.415099999999995</c:v>
                </c:pt>
                <c:pt idx="105">
                  <c:v>70.440100000000001</c:v>
                </c:pt>
                <c:pt idx="106">
                  <c:v>70.479200000000006</c:v>
                </c:pt>
                <c:pt idx="107">
                  <c:v>70.5321</c:v>
                </c:pt>
                <c:pt idx="108">
                  <c:v>70.597999999999999</c:v>
                </c:pt>
                <c:pt idx="109">
                  <c:v>70.676500000000004</c:v>
                </c:pt>
                <c:pt idx="110">
                  <c:v>70.766999999999996</c:v>
                </c:pt>
                <c:pt idx="111">
                  <c:v>70.869</c:v>
                </c:pt>
                <c:pt idx="112">
                  <c:v>70.981999999999999</c:v>
                </c:pt>
                <c:pt idx="113">
                  <c:v>71.105400000000003</c:v>
                </c:pt>
                <c:pt idx="114">
                  <c:v>71.238699999999994</c:v>
                </c:pt>
                <c:pt idx="115">
                  <c:v>71.381500000000003</c:v>
                </c:pt>
                <c:pt idx="116">
                  <c:v>71.533299999999997</c:v>
                </c:pt>
                <c:pt idx="117">
                  <c:v>71.6935</c:v>
                </c:pt>
                <c:pt idx="118">
                  <c:v>71.861699999999999</c:v>
                </c:pt>
                <c:pt idx="119">
                  <c:v>72.037400000000005</c:v>
                </c:pt>
                <c:pt idx="120">
                  <c:v>72.220299999999995</c:v>
                </c:pt>
                <c:pt idx="121">
                  <c:v>72.409800000000004</c:v>
                </c:pt>
                <c:pt idx="122">
                  <c:v>72.605500000000006</c:v>
                </c:pt>
                <c:pt idx="123">
                  <c:v>72.807000000000002</c:v>
                </c:pt>
                <c:pt idx="124">
                  <c:v>73.013900000000007</c:v>
                </c:pt>
                <c:pt idx="125">
                  <c:v>73.225800000000007</c:v>
                </c:pt>
                <c:pt idx="126">
                  <c:v>73.442400000000006</c:v>
                </c:pt>
                <c:pt idx="127">
                  <c:v>73.6631</c:v>
                </c:pt>
                <c:pt idx="128">
                  <c:v>73.887799999999999</c:v>
                </c:pt>
                <c:pt idx="129">
                  <c:v>74.115899999999996</c:v>
                </c:pt>
                <c:pt idx="130">
                  <c:v>74.347200000000001</c:v>
                </c:pt>
                <c:pt idx="131">
                  <c:v>74.581400000000002</c:v>
                </c:pt>
                <c:pt idx="132">
                  <c:v>74.817999999999998</c:v>
                </c:pt>
                <c:pt idx="133">
                  <c:v>75.056899999999999</c:v>
                </c:pt>
                <c:pt idx="134">
                  <c:v>75.297600000000003</c:v>
                </c:pt>
                <c:pt idx="135">
                  <c:v>75.539900000000003</c:v>
                </c:pt>
                <c:pt idx="136">
                  <c:v>75.783600000000007</c:v>
                </c:pt>
                <c:pt idx="137">
                  <c:v>76.028300000000002</c:v>
                </c:pt>
                <c:pt idx="138">
                  <c:v>76.273799999999994</c:v>
                </c:pt>
                <c:pt idx="139">
                  <c:v>76.519800000000004</c:v>
                </c:pt>
                <c:pt idx="140">
                  <c:v>76.766099999999994</c:v>
                </c:pt>
                <c:pt idx="141">
                  <c:v>77.012500000000003</c:v>
                </c:pt>
                <c:pt idx="142">
                  <c:v>77.258700000000005</c:v>
                </c:pt>
                <c:pt idx="143">
                  <c:v>77.504499999999993</c:v>
                </c:pt>
                <c:pt idx="144">
                  <c:v>77.749700000000004</c:v>
                </c:pt>
                <c:pt idx="145">
                  <c:v>77.994200000000006</c:v>
                </c:pt>
                <c:pt idx="146">
                  <c:v>78.237700000000004</c:v>
                </c:pt>
                <c:pt idx="147">
                  <c:v>78.48</c:v>
                </c:pt>
                <c:pt idx="148">
                  <c:v>78.721000000000004</c:v>
                </c:pt>
                <c:pt idx="149">
                  <c:v>78.960499999999996</c:v>
                </c:pt>
                <c:pt idx="150">
                  <c:v>79.198400000000007</c:v>
                </c:pt>
                <c:pt idx="151">
                  <c:v>79.4345</c:v>
                </c:pt>
                <c:pt idx="152">
                  <c:v>79.668700000000001</c:v>
                </c:pt>
                <c:pt idx="153">
                  <c:v>79.900899999999993</c:v>
                </c:pt>
                <c:pt idx="154">
                  <c:v>80.130899999999997</c:v>
                </c:pt>
                <c:pt idx="155">
                  <c:v>80.358599999999996</c:v>
                </c:pt>
                <c:pt idx="156">
                  <c:v>80.5839</c:v>
                </c:pt>
                <c:pt idx="157">
                  <c:v>80.806700000000006</c:v>
                </c:pt>
                <c:pt idx="158">
                  <c:v>81.026899999999998</c:v>
                </c:pt>
                <c:pt idx="159">
                  <c:v>81.244500000000002</c:v>
                </c:pt>
                <c:pt idx="160">
                  <c:v>81.459299999999999</c:v>
                </c:pt>
                <c:pt idx="161">
                  <c:v>81.671300000000002</c:v>
                </c:pt>
                <c:pt idx="162">
                  <c:v>81.880300000000005</c:v>
                </c:pt>
                <c:pt idx="163">
                  <c:v>82.086500000000001</c:v>
                </c:pt>
                <c:pt idx="164">
                  <c:v>82.289599999999993</c:v>
                </c:pt>
                <c:pt idx="165">
                  <c:v>82.489599999999996</c:v>
                </c:pt>
                <c:pt idx="166">
                  <c:v>82.686499999999995</c:v>
                </c:pt>
                <c:pt idx="167">
                  <c:v>82.880200000000002</c:v>
                </c:pt>
                <c:pt idx="168">
                  <c:v>83.070800000000006</c:v>
                </c:pt>
                <c:pt idx="169">
                  <c:v>83.258099999999999</c:v>
                </c:pt>
                <c:pt idx="170">
                  <c:v>83.4422</c:v>
                </c:pt>
                <c:pt idx="171">
                  <c:v>83.623000000000005</c:v>
                </c:pt>
                <c:pt idx="172">
                  <c:v>83.8005</c:v>
                </c:pt>
                <c:pt idx="173">
                  <c:v>83.974699999999999</c:v>
                </c:pt>
                <c:pt idx="174">
                  <c:v>84.145600000000002</c:v>
                </c:pt>
                <c:pt idx="175">
                  <c:v>84.313199999999995</c:v>
                </c:pt>
                <c:pt idx="176">
                  <c:v>84.477400000000003</c:v>
                </c:pt>
                <c:pt idx="177">
                  <c:v>84.638400000000004</c:v>
                </c:pt>
                <c:pt idx="178">
                  <c:v>84.796000000000006</c:v>
                </c:pt>
                <c:pt idx="179">
                  <c:v>84.950299999999999</c:v>
                </c:pt>
                <c:pt idx="180">
                  <c:v>85.101299999999995</c:v>
                </c:pt>
                <c:pt idx="181">
                  <c:v>85.249099999999999</c:v>
                </c:pt>
                <c:pt idx="182">
                  <c:v>85.393500000000003</c:v>
                </c:pt>
                <c:pt idx="183">
                  <c:v>85.534800000000004</c:v>
                </c:pt>
                <c:pt idx="184">
                  <c:v>85.672799999999995</c:v>
                </c:pt>
                <c:pt idx="185">
                  <c:v>85.807699999999997</c:v>
                </c:pt>
                <c:pt idx="186">
                  <c:v>85.939300000000003</c:v>
                </c:pt>
                <c:pt idx="187">
                  <c:v>86.067899999999995</c:v>
                </c:pt>
                <c:pt idx="188">
                  <c:v>86.193399999999997</c:v>
                </c:pt>
                <c:pt idx="189">
                  <c:v>86.315799999999996</c:v>
                </c:pt>
                <c:pt idx="190">
                  <c:v>86.435100000000006</c:v>
                </c:pt>
                <c:pt idx="191">
                  <c:v>86.551500000000004</c:v>
                </c:pt>
                <c:pt idx="192">
                  <c:v>86.665000000000006</c:v>
                </c:pt>
                <c:pt idx="193">
                  <c:v>86.775599999999997</c:v>
                </c:pt>
                <c:pt idx="194">
                  <c:v>86.883300000000006</c:v>
                </c:pt>
                <c:pt idx="195">
                  <c:v>86.988200000000006</c:v>
                </c:pt>
                <c:pt idx="196">
                  <c:v>87.090299999999999</c:v>
                </c:pt>
                <c:pt idx="197">
                  <c:v>87.189800000000005</c:v>
                </c:pt>
                <c:pt idx="198">
                  <c:v>87.286500000000004</c:v>
                </c:pt>
                <c:pt idx="199">
                  <c:v>87.380700000000004</c:v>
                </c:pt>
                <c:pt idx="200">
                  <c:v>87.472300000000004</c:v>
                </c:pt>
                <c:pt idx="201">
                  <c:v>87.561400000000006</c:v>
                </c:pt>
                <c:pt idx="202">
                  <c:v>87.648099999999999</c:v>
                </c:pt>
                <c:pt idx="203">
                  <c:v>87.732399999999998</c:v>
                </c:pt>
                <c:pt idx="204">
                  <c:v>87.814300000000003</c:v>
                </c:pt>
                <c:pt idx="205">
                  <c:v>87.894000000000005</c:v>
                </c:pt>
                <c:pt idx="206">
                  <c:v>87.971500000000006</c:v>
                </c:pt>
                <c:pt idx="207">
                  <c:v>88.046800000000005</c:v>
                </c:pt>
                <c:pt idx="208">
                  <c:v>88.119900000000001</c:v>
                </c:pt>
                <c:pt idx="209">
                  <c:v>88.191100000000006</c:v>
                </c:pt>
                <c:pt idx="210">
                  <c:v>88.260300000000001</c:v>
                </c:pt>
                <c:pt idx="211">
                  <c:v>88.327500000000001</c:v>
                </c:pt>
                <c:pt idx="212">
                  <c:v>88.392899999999997</c:v>
                </c:pt>
                <c:pt idx="213">
                  <c:v>88.456500000000005</c:v>
                </c:pt>
                <c:pt idx="214">
                  <c:v>88.5184</c:v>
                </c:pt>
                <c:pt idx="215">
                  <c:v>88.578599999999994</c:v>
                </c:pt>
                <c:pt idx="216">
                  <c:v>88.637100000000004</c:v>
                </c:pt>
                <c:pt idx="217">
                  <c:v>88.694100000000006</c:v>
                </c:pt>
                <c:pt idx="218">
                  <c:v>88.749700000000004</c:v>
                </c:pt>
                <c:pt idx="219">
                  <c:v>88.803799999999995</c:v>
                </c:pt>
                <c:pt idx="220">
                  <c:v>88.856499999999997</c:v>
                </c:pt>
                <c:pt idx="221">
                  <c:v>88.907899999999998</c:v>
                </c:pt>
                <c:pt idx="222">
                  <c:v>88.958100000000002</c:v>
                </c:pt>
                <c:pt idx="223">
                  <c:v>89.007099999999994</c:v>
                </c:pt>
                <c:pt idx="224">
                  <c:v>89.055000000000007</c:v>
                </c:pt>
                <c:pt idx="225">
                  <c:v>89.101799999999997</c:v>
                </c:pt>
                <c:pt idx="226">
                  <c:v>89.1477</c:v>
                </c:pt>
                <c:pt idx="227">
                  <c:v>89.192599999999999</c:v>
                </c:pt>
                <c:pt idx="228">
                  <c:v>89.236599999999996</c:v>
                </c:pt>
                <c:pt idx="229">
                  <c:v>89.279799999999994</c:v>
                </c:pt>
                <c:pt idx="230">
                  <c:v>89.322199999999995</c:v>
                </c:pt>
                <c:pt idx="231">
                  <c:v>89.364000000000004</c:v>
                </c:pt>
                <c:pt idx="232">
                  <c:v>89.405100000000004</c:v>
                </c:pt>
                <c:pt idx="233">
                  <c:v>89.445599999999999</c:v>
                </c:pt>
                <c:pt idx="234">
                  <c:v>89.485600000000005</c:v>
                </c:pt>
                <c:pt idx="235">
                  <c:v>89.525099999999995</c:v>
                </c:pt>
                <c:pt idx="236">
                  <c:v>89.564300000000003</c:v>
                </c:pt>
                <c:pt idx="237">
                  <c:v>89.603099999999998</c:v>
                </c:pt>
                <c:pt idx="238">
                  <c:v>89.641499999999994</c:v>
                </c:pt>
                <c:pt idx="239">
                  <c:v>89.6798</c:v>
                </c:pt>
                <c:pt idx="240">
                  <c:v>89.7179</c:v>
                </c:pt>
                <c:pt idx="241">
                  <c:v>89.755799999999994</c:v>
                </c:pt>
                <c:pt idx="242">
                  <c:v>89.793700000000001</c:v>
                </c:pt>
                <c:pt idx="243">
                  <c:v>89.831500000000005</c:v>
                </c:pt>
                <c:pt idx="244">
                  <c:v>89.869399999999999</c:v>
                </c:pt>
                <c:pt idx="245">
                  <c:v>89.907300000000006</c:v>
                </c:pt>
                <c:pt idx="246">
                  <c:v>89.945400000000006</c:v>
                </c:pt>
                <c:pt idx="247">
                  <c:v>89.983699999999999</c:v>
                </c:pt>
                <c:pt idx="248">
                  <c:v>90.022199999999998</c:v>
                </c:pt>
                <c:pt idx="249">
                  <c:v>90.061099999999996</c:v>
                </c:pt>
                <c:pt idx="250">
                  <c:v>90.100200000000001</c:v>
                </c:pt>
                <c:pt idx="251">
                  <c:v>90.139700000000005</c:v>
                </c:pt>
                <c:pt idx="252">
                  <c:v>90.179699999999997</c:v>
                </c:pt>
                <c:pt idx="253">
                  <c:v>90.220200000000006</c:v>
                </c:pt>
                <c:pt idx="254">
                  <c:v>90.261099999999999</c:v>
                </c:pt>
                <c:pt idx="255">
                  <c:v>90.302700000000002</c:v>
                </c:pt>
                <c:pt idx="256">
                  <c:v>90.344899999999996</c:v>
                </c:pt>
                <c:pt idx="257">
                  <c:v>90.387699999999995</c:v>
                </c:pt>
                <c:pt idx="258">
                  <c:v>90.431200000000004</c:v>
                </c:pt>
                <c:pt idx="259">
                  <c:v>90.475499999999997</c:v>
                </c:pt>
                <c:pt idx="260">
                  <c:v>90.520600000000002</c:v>
                </c:pt>
                <c:pt idx="261">
                  <c:v>90.566599999999994</c:v>
                </c:pt>
                <c:pt idx="262">
                  <c:v>90.613399999999999</c:v>
                </c:pt>
                <c:pt idx="263">
                  <c:v>90.661100000000005</c:v>
                </c:pt>
                <c:pt idx="264">
                  <c:v>90.709800000000001</c:v>
                </c:pt>
                <c:pt idx="265">
                  <c:v>90.759399999999999</c:v>
                </c:pt>
                <c:pt idx="266">
                  <c:v>90.810100000000006</c:v>
                </c:pt>
                <c:pt idx="267">
                  <c:v>90.861900000000006</c:v>
                </c:pt>
                <c:pt idx="268">
                  <c:v>90.9148</c:v>
                </c:pt>
                <c:pt idx="269">
                  <c:v>90.968900000000005</c:v>
                </c:pt>
                <c:pt idx="270">
                  <c:v>91.024100000000004</c:v>
                </c:pt>
                <c:pt idx="271">
                  <c:v>91.080500000000001</c:v>
                </c:pt>
                <c:pt idx="272">
                  <c:v>91.138199999999998</c:v>
                </c:pt>
                <c:pt idx="273">
                  <c:v>91.197199999999995</c:v>
                </c:pt>
                <c:pt idx="274">
                  <c:v>91.257499999999993</c:v>
                </c:pt>
                <c:pt idx="275">
                  <c:v>91.319199999999995</c:v>
                </c:pt>
                <c:pt idx="276">
                  <c:v>91.382199999999997</c:v>
                </c:pt>
                <c:pt idx="277">
                  <c:v>91.446700000000007</c:v>
                </c:pt>
                <c:pt idx="278">
                  <c:v>91.512600000000006</c:v>
                </c:pt>
                <c:pt idx="279">
                  <c:v>91.58</c:v>
                </c:pt>
                <c:pt idx="280">
                  <c:v>91.648899999999998</c:v>
                </c:pt>
                <c:pt idx="281">
                  <c:v>91.719300000000004</c:v>
                </c:pt>
                <c:pt idx="282">
                  <c:v>91.791300000000007</c:v>
                </c:pt>
                <c:pt idx="283">
                  <c:v>91.864900000000006</c:v>
                </c:pt>
                <c:pt idx="284">
                  <c:v>91.940100000000001</c:v>
                </c:pt>
                <c:pt idx="285">
                  <c:v>92.016900000000007</c:v>
                </c:pt>
                <c:pt idx="286">
                  <c:v>92.095399999999998</c:v>
                </c:pt>
                <c:pt idx="287">
                  <c:v>92.175600000000003</c:v>
                </c:pt>
                <c:pt idx="288">
                  <c:v>92.257499999999993</c:v>
                </c:pt>
                <c:pt idx="289">
                  <c:v>92.341200000000001</c:v>
                </c:pt>
                <c:pt idx="290">
                  <c:v>92.426599999999993</c:v>
                </c:pt>
                <c:pt idx="291">
                  <c:v>92.513800000000003</c:v>
                </c:pt>
                <c:pt idx="292">
                  <c:v>92.602900000000005</c:v>
                </c:pt>
                <c:pt idx="293">
                  <c:v>92.693700000000007</c:v>
                </c:pt>
                <c:pt idx="294">
                  <c:v>92.7864</c:v>
                </c:pt>
                <c:pt idx="295">
                  <c:v>92.881</c:v>
                </c:pt>
                <c:pt idx="296">
                  <c:v>92.977500000000006</c:v>
                </c:pt>
                <c:pt idx="297">
                  <c:v>93.075900000000004</c:v>
                </c:pt>
                <c:pt idx="298">
                  <c:v>93.176199999999994</c:v>
                </c:pt>
                <c:pt idx="299">
                  <c:v>93.278400000000005</c:v>
                </c:pt>
                <c:pt idx="300">
                  <c:v>93.382599999999996</c:v>
                </c:pt>
                <c:pt idx="301">
                  <c:v>93.488900000000001</c:v>
                </c:pt>
                <c:pt idx="302">
                  <c:v>93.597099999999998</c:v>
                </c:pt>
                <c:pt idx="303">
                  <c:v>93.707300000000004</c:v>
                </c:pt>
                <c:pt idx="304">
                  <c:v>93.819500000000005</c:v>
                </c:pt>
                <c:pt idx="305">
                  <c:v>93.933800000000005</c:v>
                </c:pt>
                <c:pt idx="306">
                  <c:v>94.050200000000004</c:v>
                </c:pt>
                <c:pt idx="307">
                  <c:v>94.168599999999998</c:v>
                </c:pt>
                <c:pt idx="308">
                  <c:v>94.289100000000005</c:v>
                </c:pt>
                <c:pt idx="309">
                  <c:v>94.411799999999999</c:v>
                </c:pt>
                <c:pt idx="310">
                  <c:v>94.536500000000004</c:v>
                </c:pt>
                <c:pt idx="311">
                  <c:v>94.663300000000007</c:v>
                </c:pt>
                <c:pt idx="312">
                  <c:v>94.792299999999997</c:v>
                </c:pt>
                <c:pt idx="313">
                  <c:v>94.923500000000004</c:v>
                </c:pt>
                <c:pt idx="314">
                  <c:v>95.056799999999996</c:v>
                </c:pt>
                <c:pt idx="315">
                  <c:v>95.1922</c:v>
                </c:pt>
                <c:pt idx="316">
                  <c:v>95.329899999999995</c:v>
                </c:pt>
                <c:pt idx="317">
                  <c:v>95.469700000000003</c:v>
                </c:pt>
                <c:pt idx="318">
                  <c:v>95.611699999999999</c:v>
                </c:pt>
                <c:pt idx="319">
                  <c:v>95.756</c:v>
                </c:pt>
                <c:pt idx="320">
                  <c:v>95.9024</c:v>
                </c:pt>
                <c:pt idx="321">
                  <c:v>96.051100000000005</c:v>
                </c:pt>
                <c:pt idx="322">
                  <c:v>96.201999999999998</c:v>
                </c:pt>
                <c:pt idx="323">
                  <c:v>96.355099999999993</c:v>
                </c:pt>
                <c:pt idx="324">
                  <c:v>96.510499999999993</c:v>
                </c:pt>
                <c:pt idx="325">
                  <c:v>96.668099999999995</c:v>
                </c:pt>
                <c:pt idx="326">
                  <c:v>96.8279</c:v>
                </c:pt>
                <c:pt idx="327">
                  <c:v>96.990099999999998</c:v>
                </c:pt>
                <c:pt idx="328">
                  <c:v>97.154499999999999</c:v>
                </c:pt>
                <c:pt idx="329">
                  <c:v>97.321100000000001</c:v>
                </c:pt>
                <c:pt idx="330">
                  <c:v>97.490099999999998</c:v>
                </c:pt>
                <c:pt idx="331">
                  <c:v>97.661299999999997</c:v>
                </c:pt>
                <c:pt idx="332">
                  <c:v>97.834800000000001</c:v>
                </c:pt>
                <c:pt idx="333">
                  <c:v>98.010499999999993</c:v>
                </c:pt>
                <c:pt idx="334">
                  <c:v>98.188599999999994</c:v>
                </c:pt>
                <c:pt idx="335">
                  <c:v>98.368899999999996</c:v>
                </c:pt>
                <c:pt idx="336">
                  <c:v>98.551599999999993</c:v>
                </c:pt>
                <c:pt idx="337">
                  <c:v>98.736500000000007</c:v>
                </c:pt>
                <c:pt idx="338">
                  <c:v>98.923699999999997</c:v>
                </c:pt>
                <c:pt idx="339">
                  <c:v>99.113299999999995</c:v>
                </c:pt>
                <c:pt idx="340">
                  <c:v>99.305099999999996</c:v>
                </c:pt>
                <c:pt idx="341">
                  <c:v>99.499200000000002</c:v>
                </c:pt>
                <c:pt idx="342">
                  <c:v>99.695599999999999</c:v>
                </c:pt>
                <c:pt idx="343">
                  <c:v>99.894300000000001</c:v>
                </c:pt>
                <c:pt idx="344">
                  <c:v>100.095</c:v>
                </c:pt>
                <c:pt idx="345">
                  <c:v>100.29900000000001</c:v>
                </c:pt>
                <c:pt idx="346">
                  <c:v>100.504</c:v>
                </c:pt>
                <c:pt idx="347">
                  <c:v>100.712</c:v>
                </c:pt>
                <c:pt idx="348">
                  <c:v>100.922</c:v>
                </c:pt>
                <c:pt idx="349">
                  <c:v>101.13500000000001</c:v>
                </c:pt>
                <c:pt idx="350">
                  <c:v>101.35</c:v>
                </c:pt>
                <c:pt idx="351">
                  <c:v>101.56699999999999</c:v>
                </c:pt>
                <c:pt idx="352">
                  <c:v>101.786</c:v>
                </c:pt>
                <c:pt idx="353">
                  <c:v>102.008</c:v>
                </c:pt>
                <c:pt idx="354">
                  <c:v>102.232</c:v>
                </c:pt>
                <c:pt idx="355">
                  <c:v>102.458</c:v>
                </c:pt>
                <c:pt idx="356">
                  <c:v>102.68600000000001</c:v>
                </c:pt>
                <c:pt idx="357">
                  <c:v>102.917</c:v>
                </c:pt>
                <c:pt idx="358">
                  <c:v>103.15</c:v>
                </c:pt>
                <c:pt idx="359">
                  <c:v>103.38500000000001</c:v>
                </c:pt>
                <c:pt idx="360">
                  <c:v>103.623</c:v>
                </c:pt>
                <c:pt idx="361">
                  <c:v>103.863</c:v>
                </c:pt>
                <c:pt idx="362">
                  <c:v>104.105</c:v>
                </c:pt>
                <c:pt idx="363">
                  <c:v>104.349</c:v>
                </c:pt>
                <c:pt idx="364">
                  <c:v>104.596</c:v>
                </c:pt>
                <c:pt idx="365">
                  <c:v>104.845</c:v>
                </c:pt>
                <c:pt idx="366">
                  <c:v>105.096</c:v>
                </c:pt>
                <c:pt idx="367">
                  <c:v>105.349</c:v>
                </c:pt>
                <c:pt idx="368">
                  <c:v>105.604</c:v>
                </c:pt>
                <c:pt idx="369">
                  <c:v>105.86199999999999</c:v>
                </c:pt>
                <c:pt idx="370">
                  <c:v>106.122</c:v>
                </c:pt>
                <c:pt idx="371">
                  <c:v>106.384</c:v>
                </c:pt>
                <c:pt idx="372">
                  <c:v>106.649</c:v>
                </c:pt>
                <c:pt idx="373">
                  <c:v>106.91500000000001</c:v>
                </c:pt>
                <c:pt idx="374">
                  <c:v>107.184</c:v>
                </c:pt>
                <c:pt idx="375">
                  <c:v>107.455</c:v>
                </c:pt>
                <c:pt idx="376">
                  <c:v>107.72799999999999</c:v>
                </c:pt>
                <c:pt idx="377">
                  <c:v>108.003</c:v>
                </c:pt>
                <c:pt idx="378">
                  <c:v>108.28100000000001</c:v>
                </c:pt>
                <c:pt idx="379">
                  <c:v>108.56</c:v>
                </c:pt>
                <c:pt idx="380">
                  <c:v>108.842</c:v>
                </c:pt>
                <c:pt idx="381">
                  <c:v>109.126</c:v>
                </c:pt>
                <c:pt idx="382">
                  <c:v>109.41200000000001</c:v>
                </c:pt>
                <c:pt idx="383">
                  <c:v>109.7</c:v>
                </c:pt>
                <c:pt idx="384">
                  <c:v>109.99</c:v>
                </c:pt>
                <c:pt idx="385">
                  <c:v>110.282</c:v>
                </c:pt>
                <c:pt idx="386">
                  <c:v>110.577</c:v>
                </c:pt>
                <c:pt idx="387">
                  <c:v>110.873</c:v>
                </c:pt>
                <c:pt idx="388">
                  <c:v>111.172</c:v>
                </c:pt>
                <c:pt idx="389">
                  <c:v>111.47199999999999</c:v>
                </c:pt>
                <c:pt idx="390">
                  <c:v>111.77500000000001</c:v>
                </c:pt>
                <c:pt idx="391">
                  <c:v>112.08</c:v>
                </c:pt>
                <c:pt idx="392">
                  <c:v>112.387</c:v>
                </c:pt>
                <c:pt idx="393">
                  <c:v>112.696</c:v>
                </c:pt>
                <c:pt idx="394">
                  <c:v>113.00700000000001</c:v>
                </c:pt>
                <c:pt idx="395">
                  <c:v>113.32</c:v>
                </c:pt>
                <c:pt idx="396">
                  <c:v>113.63500000000001</c:v>
                </c:pt>
                <c:pt idx="397">
                  <c:v>113.952</c:v>
                </c:pt>
                <c:pt idx="398">
                  <c:v>114.271</c:v>
                </c:pt>
                <c:pt idx="399">
                  <c:v>114.592</c:v>
                </c:pt>
                <c:pt idx="400">
                  <c:v>114.91500000000001</c:v>
                </c:pt>
                <c:pt idx="401">
                  <c:v>115.239</c:v>
                </c:pt>
                <c:pt idx="402">
                  <c:v>115.566</c:v>
                </c:pt>
                <c:pt idx="403">
                  <c:v>115.895</c:v>
                </c:pt>
                <c:pt idx="404">
                  <c:v>116.226</c:v>
                </c:pt>
                <c:pt idx="405">
                  <c:v>116.559</c:v>
                </c:pt>
                <c:pt idx="406">
                  <c:v>116.893</c:v>
                </c:pt>
                <c:pt idx="407">
                  <c:v>117.23</c:v>
                </c:pt>
                <c:pt idx="408">
                  <c:v>117.568</c:v>
                </c:pt>
                <c:pt idx="409">
                  <c:v>117.90900000000001</c:v>
                </c:pt>
                <c:pt idx="410">
                  <c:v>118.251</c:v>
                </c:pt>
                <c:pt idx="411">
                  <c:v>118.595</c:v>
                </c:pt>
                <c:pt idx="412">
                  <c:v>118.941</c:v>
                </c:pt>
                <c:pt idx="413">
                  <c:v>119.289</c:v>
                </c:pt>
                <c:pt idx="414">
                  <c:v>119.63800000000001</c:v>
                </c:pt>
                <c:pt idx="415">
                  <c:v>119.99</c:v>
                </c:pt>
                <c:pt idx="416">
                  <c:v>120.343</c:v>
                </c:pt>
                <c:pt idx="417">
                  <c:v>120.69799999999999</c:v>
                </c:pt>
                <c:pt idx="418">
                  <c:v>121.05500000000001</c:v>
                </c:pt>
                <c:pt idx="419">
                  <c:v>121.414</c:v>
                </c:pt>
                <c:pt idx="420">
                  <c:v>121.774</c:v>
                </c:pt>
                <c:pt idx="421">
                  <c:v>122.137</c:v>
                </c:pt>
                <c:pt idx="422">
                  <c:v>122.501</c:v>
                </c:pt>
                <c:pt idx="423">
                  <c:v>122.866</c:v>
                </c:pt>
                <c:pt idx="424">
                  <c:v>123.23399999999999</c:v>
                </c:pt>
                <c:pt idx="425">
                  <c:v>123.60299999999999</c:v>
                </c:pt>
                <c:pt idx="426">
                  <c:v>123.974</c:v>
                </c:pt>
                <c:pt idx="427">
                  <c:v>124.34699999999999</c:v>
                </c:pt>
                <c:pt idx="428">
                  <c:v>124.721</c:v>
                </c:pt>
                <c:pt idx="429">
                  <c:v>125.09699999999999</c:v>
                </c:pt>
                <c:pt idx="430">
                  <c:v>125.47499999999999</c:v>
                </c:pt>
                <c:pt idx="431">
                  <c:v>125.854</c:v>
                </c:pt>
                <c:pt idx="432">
                  <c:v>126.235</c:v>
                </c:pt>
                <c:pt idx="433">
                  <c:v>126.61799999999999</c:v>
                </c:pt>
                <c:pt idx="434">
                  <c:v>127.003</c:v>
                </c:pt>
                <c:pt idx="435">
                  <c:v>127.38800000000001</c:v>
                </c:pt>
                <c:pt idx="436">
                  <c:v>127.776</c:v>
                </c:pt>
                <c:pt idx="437">
                  <c:v>128.16499999999999</c:v>
                </c:pt>
                <c:pt idx="438">
                  <c:v>128.55600000000001</c:v>
                </c:pt>
                <c:pt idx="439">
                  <c:v>128.94800000000001</c:v>
                </c:pt>
                <c:pt idx="440">
                  <c:v>129.34200000000001</c:v>
                </c:pt>
                <c:pt idx="441">
                  <c:v>129.738</c:v>
                </c:pt>
                <c:pt idx="442">
                  <c:v>130.13499999999999</c:v>
                </c:pt>
                <c:pt idx="443">
                  <c:v>130.53399999999999</c:v>
                </c:pt>
                <c:pt idx="444">
                  <c:v>130.934</c:v>
                </c:pt>
                <c:pt idx="445">
                  <c:v>131.33500000000001</c:v>
                </c:pt>
                <c:pt idx="446">
                  <c:v>131.739</c:v>
                </c:pt>
                <c:pt idx="447">
                  <c:v>132.143</c:v>
                </c:pt>
                <c:pt idx="448">
                  <c:v>132.54900000000001</c:v>
                </c:pt>
                <c:pt idx="449">
                  <c:v>132.95699999999999</c:v>
                </c:pt>
                <c:pt idx="450">
                  <c:v>133.36600000000001</c:v>
                </c:pt>
                <c:pt idx="451">
                  <c:v>133.77699999999999</c:v>
                </c:pt>
                <c:pt idx="452">
                  <c:v>134.18899999999999</c:v>
                </c:pt>
                <c:pt idx="453">
                  <c:v>134.602</c:v>
                </c:pt>
                <c:pt idx="454">
                  <c:v>135.017</c:v>
                </c:pt>
                <c:pt idx="455">
                  <c:v>135.43299999999999</c:v>
                </c:pt>
                <c:pt idx="456">
                  <c:v>135.851</c:v>
                </c:pt>
                <c:pt idx="457">
                  <c:v>136.27000000000001</c:v>
                </c:pt>
                <c:pt idx="458">
                  <c:v>136.69</c:v>
                </c:pt>
                <c:pt idx="459">
                  <c:v>137.11199999999999</c:v>
                </c:pt>
                <c:pt idx="460">
                  <c:v>137.535</c:v>
                </c:pt>
                <c:pt idx="461">
                  <c:v>137.96</c:v>
                </c:pt>
                <c:pt idx="462">
                  <c:v>138.386</c:v>
                </c:pt>
                <c:pt idx="463">
                  <c:v>138.81299999999999</c:v>
                </c:pt>
                <c:pt idx="464">
                  <c:v>139.24100000000001</c:v>
                </c:pt>
                <c:pt idx="465">
                  <c:v>139.67099999999999</c:v>
                </c:pt>
                <c:pt idx="466">
                  <c:v>140.102</c:v>
                </c:pt>
                <c:pt idx="467">
                  <c:v>140.535</c:v>
                </c:pt>
                <c:pt idx="468">
                  <c:v>140.96799999999999</c:v>
                </c:pt>
                <c:pt idx="469">
                  <c:v>141.40299999999999</c:v>
                </c:pt>
                <c:pt idx="470">
                  <c:v>141.839</c:v>
                </c:pt>
                <c:pt idx="471">
                  <c:v>142.27699999999999</c:v>
                </c:pt>
                <c:pt idx="472">
                  <c:v>142.71600000000001</c:v>
                </c:pt>
                <c:pt idx="473">
                  <c:v>143.15600000000001</c:v>
                </c:pt>
                <c:pt idx="474">
                  <c:v>143.59700000000001</c:v>
                </c:pt>
                <c:pt idx="475">
                  <c:v>144.03899999999999</c:v>
                </c:pt>
                <c:pt idx="476">
                  <c:v>144.483</c:v>
                </c:pt>
                <c:pt idx="477">
                  <c:v>144.92699999999999</c:v>
                </c:pt>
                <c:pt idx="478">
                  <c:v>145.37299999999999</c:v>
                </c:pt>
                <c:pt idx="479">
                  <c:v>145.82</c:v>
                </c:pt>
                <c:pt idx="480">
                  <c:v>146.268</c:v>
                </c:pt>
                <c:pt idx="481">
                  <c:v>146.71799999999999</c:v>
                </c:pt>
                <c:pt idx="482">
                  <c:v>147.16800000000001</c:v>
                </c:pt>
                <c:pt idx="483">
                  <c:v>147.62</c:v>
                </c:pt>
                <c:pt idx="484">
                  <c:v>148.07300000000001</c:v>
                </c:pt>
                <c:pt idx="485">
                  <c:v>148.52600000000001</c:v>
                </c:pt>
                <c:pt idx="486">
                  <c:v>148.98099999999999</c:v>
                </c:pt>
                <c:pt idx="487">
                  <c:v>149.43700000000001</c:v>
                </c:pt>
                <c:pt idx="488">
                  <c:v>149.89500000000001</c:v>
                </c:pt>
                <c:pt idx="489">
                  <c:v>150.35300000000001</c:v>
                </c:pt>
                <c:pt idx="490">
                  <c:v>150.81200000000001</c:v>
                </c:pt>
                <c:pt idx="491">
                  <c:v>151.27199999999999</c:v>
                </c:pt>
                <c:pt idx="492">
                  <c:v>151.733</c:v>
                </c:pt>
                <c:pt idx="493">
                  <c:v>152.196</c:v>
                </c:pt>
                <c:pt idx="494">
                  <c:v>152.65899999999999</c:v>
                </c:pt>
                <c:pt idx="495">
                  <c:v>153.124</c:v>
                </c:pt>
                <c:pt idx="496">
                  <c:v>153.589</c:v>
                </c:pt>
                <c:pt idx="497">
                  <c:v>154.05500000000001</c:v>
                </c:pt>
                <c:pt idx="498">
                  <c:v>154.523</c:v>
                </c:pt>
                <c:pt idx="499">
                  <c:v>154.99100000000001</c:v>
                </c:pt>
                <c:pt idx="500">
                  <c:v>155.46</c:v>
                </c:pt>
                <c:pt idx="501">
                  <c:v>155.93</c:v>
                </c:pt>
                <c:pt idx="502">
                  <c:v>156.40100000000001</c:v>
                </c:pt>
                <c:pt idx="503">
                  <c:v>156.874</c:v>
                </c:pt>
                <c:pt idx="504">
                  <c:v>157.34700000000001</c:v>
                </c:pt>
                <c:pt idx="505">
                  <c:v>157.82</c:v>
                </c:pt>
                <c:pt idx="506">
                  <c:v>158.29499999999999</c:v>
                </c:pt>
                <c:pt idx="507">
                  <c:v>158.77099999999999</c:v>
                </c:pt>
                <c:pt idx="508">
                  <c:v>159.24799999999999</c:v>
                </c:pt>
                <c:pt idx="509">
                  <c:v>159.72499999999999</c:v>
                </c:pt>
                <c:pt idx="510">
                  <c:v>160.20400000000001</c:v>
                </c:pt>
                <c:pt idx="511">
                  <c:v>160.68299999999999</c:v>
                </c:pt>
                <c:pt idx="512">
                  <c:v>161.16300000000001</c:v>
                </c:pt>
                <c:pt idx="513">
                  <c:v>161.64400000000001</c:v>
                </c:pt>
                <c:pt idx="514">
                  <c:v>162.125</c:v>
                </c:pt>
                <c:pt idx="515">
                  <c:v>162.608</c:v>
                </c:pt>
                <c:pt idx="516">
                  <c:v>163.09100000000001</c:v>
                </c:pt>
                <c:pt idx="517">
                  <c:v>163.57599999999999</c:v>
                </c:pt>
                <c:pt idx="518">
                  <c:v>164.06100000000001</c:v>
                </c:pt>
                <c:pt idx="519">
                  <c:v>164.54599999999999</c:v>
                </c:pt>
                <c:pt idx="520">
                  <c:v>165.03299999999999</c:v>
                </c:pt>
                <c:pt idx="521">
                  <c:v>165.52</c:v>
                </c:pt>
                <c:pt idx="522">
                  <c:v>166.00800000000001</c:v>
                </c:pt>
                <c:pt idx="523">
                  <c:v>166.49700000000001</c:v>
                </c:pt>
                <c:pt idx="524">
                  <c:v>166.98699999999999</c:v>
                </c:pt>
                <c:pt idx="525">
                  <c:v>167.477</c:v>
                </c:pt>
                <c:pt idx="526">
                  <c:v>167.96799999999999</c:v>
                </c:pt>
                <c:pt idx="527">
                  <c:v>168.46</c:v>
                </c:pt>
                <c:pt idx="528">
                  <c:v>168.952</c:v>
                </c:pt>
                <c:pt idx="529">
                  <c:v>169.446</c:v>
                </c:pt>
                <c:pt idx="530">
                  <c:v>169.94</c:v>
                </c:pt>
                <c:pt idx="531">
                  <c:v>170.434</c:v>
                </c:pt>
                <c:pt idx="532">
                  <c:v>170.929</c:v>
                </c:pt>
                <c:pt idx="533">
                  <c:v>171.42500000000001</c:v>
                </c:pt>
                <c:pt idx="534">
                  <c:v>171.922</c:v>
                </c:pt>
                <c:pt idx="535">
                  <c:v>172.41900000000001</c:v>
                </c:pt>
                <c:pt idx="536">
                  <c:v>172.917</c:v>
                </c:pt>
                <c:pt idx="537">
                  <c:v>173.416</c:v>
                </c:pt>
                <c:pt idx="538">
                  <c:v>173.91499999999999</c:v>
                </c:pt>
                <c:pt idx="539">
                  <c:v>174.41499999999999</c:v>
                </c:pt>
                <c:pt idx="540">
                  <c:v>174.91499999999999</c:v>
                </c:pt>
                <c:pt idx="541">
                  <c:v>175.416</c:v>
                </c:pt>
                <c:pt idx="542">
                  <c:v>175.91800000000001</c:v>
                </c:pt>
                <c:pt idx="543">
                  <c:v>176.42</c:v>
                </c:pt>
                <c:pt idx="544">
                  <c:v>176.923</c:v>
                </c:pt>
                <c:pt idx="545">
                  <c:v>177.42599999999999</c:v>
                </c:pt>
                <c:pt idx="546">
                  <c:v>177.93</c:v>
                </c:pt>
                <c:pt idx="547">
                  <c:v>178.434</c:v>
                </c:pt>
                <c:pt idx="548">
                  <c:v>178.93899999999999</c:v>
                </c:pt>
                <c:pt idx="549">
                  <c:v>179.44499999999999</c:v>
                </c:pt>
                <c:pt idx="550">
                  <c:v>179.95099999999999</c:v>
                </c:pt>
                <c:pt idx="551">
                  <c:v>180.458</c:v>
                </c:pt>
                <c:pt idx="552">
                  <c:v>180.965</c:v>
                </c:pt>
                <c:pt idx="553">
                  <c:v>181.47300000000001</c:v>
                </c:pt>
                <c:pt idx="554">
                  <c:v>181.98099999999999</c:v>
                </c:pt>
                <c:pt idx="555">
                  <c:v>182.49</c:v>
                </c:pt>
                <c:pt idx="556">
                  <c:v>182.999</c:v>
                </c:pt>
                <c:pt idx="557">
                  <c:v>183.50899999999999</c:v>
                </c:pt>
                <c:pt idx="558">
                  <c:v>184.01900000000001</c:v>
                </c:pt>
                <c:pt idx="559">
                  <c:v>184.53</c:v>
                </c:pt>
                <c:pt idx="560">
                  <c:v>185.041</c:v>
                </c:pt>
                <c:pt idx="561">
                  <c:v>185.55199999999999</c:v>
                </c:pt>
                <c:pt idx="562">
                  <c:v>186.06399999999999</c:v>
                </c:pt>
                <c:pt idx="563">
                  <c:v>186.577</c:v>
                </c:pt>
                <c:pt idx="564">
                  <c:v>187.09</c:v>
                </c:pt>
                <c:pt idx="565">
                  <c:v>187.60300000000001</c:v>
                </c:pt>
                <c:pt idx="566">
                  <c:v>188.11699999999999</c:v>
                </c:pt>
                <c:pt idx="567">
                  <c:v>188.631</c:v>
                </c:pt>
                <c:pt idx="568">
                  <c:v>189.14599999999999</c:v>
                </c:pt>
                <c:pt idx="569">
                  <c:v>189.661</c:v>
                </c:pt>
                <c:pt idx="570">
                  <c:v>190.17599999999999</c:v>
                </c:pt>
                <c:pt idx="571">
                  <c:v>190.69200000000001</c:v>
                </c:pt>
                <c:pt idx="572">
                  <c:v>191.208</c:v>
                </c:pt>
                <c:pt idx="573">
                  <c:v>191.72499999999999</c:v>
                </c:pt>
                <c:pt idx="574">
                  <c:v>192.24199999999999</c:v>
                </c:pt>
                <c:pt idx="575">
                  <c:v>192.75899999999999</c:v>
                </c:pt>
                <c:pt idx="576">
                  <c:v>193.27699999999999</c:v>
                </c:pt>
                <c:pt idx="577">
                  <c:v>193.79499999999999</c:v>
                </c:pt>
                <c:pt idx="578">
                  <c:v>194.31299999999999</c:v>
                </c:pt>
                <c:pt idx="579">
                  <c:v>194.83199999999999</c:v>
                </c:pt>
                <c:pt idx="580">
                  <c:v>195.351</c:v>
                </c:pt>
                <c:pt idx="581">
                  <c:v>195.87</c:v>
                </c:pt>
                <c:pt idx="582">
                  <c:v>196.39</c:v>
                </c:pt>
                <c:pt idx="583">
                  <c:v>196.91</c:v>
                </c:pt>
                <c:pt idx="584">
                  <c:v>197.43</c:v>
                </c:pt>
                <c:pt idx="585">
                  <c:v>197.95099999999999</c:v>
                </c:pt>
                <c:pt idx="586">
                  <c:v>198.471</c:v>
                </c:pt>
                <c:pt idx="587">
                  <c:v>198.99299999999999</c:v>
                </c:pt>
                <c:pt idx="588">
                  <c:v>199.51400000000001</c:v>
                </c:pt>
                <c:pt idx="589">
                  <c:v>200.036</c:v>
                </c:pt>
                <c:pt idx="590">
                  <c:v>200.55799999999999</c:v>
                </c:pt>
                <c:pt idx="591">
                  <c:v>201.08</c:v>
                </c:pt>
                <c:pt idx="592">
                  <c:v>201.60300000000001</c:v>
                </c:pt>
                <c:pt idx="593">
                  <c:v>202.126</c:v>
                </c:pt>
                <c:pt idx="594">
                  <c:v>202.649</c:v>
                </c:pt>
                <c:pt idx="595">
                  <c:v>203.172</c:v>
                </c:pt>
                <c:pt idx="596">
                  <c:v>203.69499999999999</c:v>
                </c:pt>
                <c:pt idx="597">
                  <c:v>204.21899999999999</c:v>
                </c:pt>
                <c:pt idx="598">
                  <c:v>204.74299999999999</c:v>
                </c:pt>
                <c:pt idx="599">
                  <c:v>205.267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19D-48A2-A340-9BBC21A99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6214408"/>
        <c:axId val="706205552"/>
      </c:scatterChart>
      <c:valAx>
        <c:axId val="706214408"/>
        <c:scaling>
          <c:orientation val="minMax"/>
          <c:max val="6.0000000000000019E-3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800" b="0" i="0" u="none" strike="noStrike" kern="1200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t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1800" b="0" i="0" u="none" strike="noStrike" kern="1200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205552"/>
        <c:crosses val="autoZero"/>
        <c:crossBetween val="midCat"/>
      </c:valAx>
      <c:valAx>
        <c:axId val="706205552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u="none" strike="noStrike" baseline="0" dirty="0">
                    <a:solidFill>
                      <a:sysClr val="windowText" lastClr="000000"/>
                    </a:solidFill>
                    <a:effectLst/>
                    <a:latin typeface="+mj-lt"/>
                    <a:cs typeface="Times New Roman" panose="02020603050405020304" pitchFamily="18" charset="0"/>
                  </a:rPr>
                  <a:t>𝝈</a:t>
                </a:r>
                <a:r>
                  <a:rPr lang="en-US" sz="1800" b="0" i="0" u="none" strike="noStrike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𝟏𝟏 (MPa)</a:t>
                </a:r>
                <a:endParaRPr lang="en-US" sz="1800" b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3.2673702245552647E-2"/>
              <c:y val="0.268640169978752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2144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898129921259835"/>
          <c:y val="0.50374484439445077"/>
          <c:w val="0.24747739865850102"/>
          <c:h val="0.252481564804399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74456838728492"/>
          <c:y val="5.1837888784165884E-2"/>
          <c:w val="0.76063848789734623"/>
          <c:h val="0.7312239095113111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Temperature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Sheet1!$A$2:$A$601</c:f>
              <c:numCache>
                <c:formatCode>0.00E+00</c:formatCode>
                <c:ptCount val="600"/>
                <c:pt idx="0">
                  <c:v>1.0000000000000001E-5</c:v>
                </c:pt>
                <c:pt idx="1">
                  <c:v>2.0000000000000002E-5</c:v>
                </c:pt>
                <c:pt idx="2">
                  <c:v>3.0000000000000001E-5</c:v>
                </c:pt>
                <c:pt idx="3">
                  <c:v>4.0000000000000003E-5</c:v>
                </c:pt>
                <c:pt idx="4">
                  <c:v>5.0000000000000002E-5</c:v>
                </c:pt>
                <c:pt idx="5">
                  <c:v>6.0000000000000002E-5</c:v>
                </c:pt>
                <c:pt idx="6">
                  <c:v>6.9999999999999994E-5</c:v>
                </c:pt>
                <c:pt idx="7">
                  <c:v>8.0000000000000007E-5</c:v>
                </c:pt>
                <c:pt idx="8">
                  <c:v>9.0000000000000006E-5</c:v>
                </c:pt>
                <c:pt idx="9" formatCode="General">
                  <c:v>1E-4</c:v>
                </c:pt>
                <c:pt idx="10" formatCode="General">
                  <c:v>1.1E-4</c:v>
                </c:pt>
                <c:pt idx="11" formatCode="General">
                  <c:v>1.2E-4</c:v>
                </c:pt>
                <c:pt idx="12" formatCode="General">
                  <c:v>1.2999999999999999E-4</c:v>
                </c:pt>
                <c:pt idx="13" formatCode="General">
                  <c:v>1.3999999999999999E-4</c:v>
                </c:pt>
                <c:pt idx="14" formatCode="General">
                  <c:v>1.4999999999999999E-4</c:v>
                </c:pt>
                <c:pt idx="15" formatCode="General">
                  <c:v>1.6000000000000001E-4</c:v>
                </c:pt>
                <c:pt idx="16" formatCode="General">
                  <c:v>1.7000000000000001E-4</c:v>
                </c:pt>
                <c:pt idx="17" formatCode="General">
                  <c:v>1.8000000000000001E-4</c:v>
                </c:pt>
                <c:pt idx="18" formatCode="General">
                  <c:v>1.9000000000000001E-4</c:v>
                </c:pt>
                <c:pt idx="19" formatCode="General">
                  <c:v>2.0000000000000001E-4</c:v>
                </c:pt>
                <c:pt idx="20" formatCode="General">
                  <c:v>2.1000000000000001E-4</c:v>
                </c:pt>
                <c:pt idx="21" formatCode="General">
                  <c:v>2.2000000000000001E-4</c:v>
                </c:pt>
                <c:pt idx="22" formatCode="General">
                  <c:v>2.3000000000000001E-4</c:v>
                </c:pt>
                <c:pt idx="23" formatCode="General">
                  <c:v>2.4000000000000001E-4</c:v>
                </c:pt>
                <c:pt idx="24" formatCode="General">
                  <c:v>2.5000000000000001E-4</c:v>
                </c:pt>
                <c:pt idx="25" formatCode="General">
                  <c:v>2.5999999999999998E-4</c:v>
                </c:pt>
                <c:pt idx="26" formatCode="General">
                  <c:v>2.7E-4</c:v>
                </c:pt>
                <c:pt idx="27" formatCode="General">
                  <c:v>2.7999999999999998E-4</c:v>
                </c:pt>
                <c:pt idx="28" formatCode="General">
                  <c:v>2.9E-4</c:v>
                </c:pt>
                <c:pt idx="29" formatCode="General">
                  <c:v>2.9999999999999997E-4</c:v>
                </c:pt>
                <c:pt idx="30" formatCode="General">
                  <c:v>3.1E-4</c:v>
                </c:pt>
                <c:pt idx="31" formatCode="General">
                  <c:v>3.2000000000000003E-4</c:v>
                </c:pt>
                <c:pt idx="32" formatCode="General">
                  <c:v>3.3E-4</c:v>
                </c:pt>
                <c:pt idx="33" formatCode="General">
                  <c:v>3.4000000000000002E-4</c:v>
                </c:pt>
                <c:pt idx="34" formatCode="General">
                  <c:v>3.5E-4</c:v>
                </c:pt>
                <c:pt idx="35" formatCode="General">
                  <c:v>3.6000000000000002E-4</c:v>
                </c:pt>
                <c:pt idx="36" formatCode="General">
                  <c:v>3.6999999999999999E-4</c:v>
                </c:pt>
                <c:pt idx="37" formatCode="General">
                  <c:v>3.8000000000000002E-4</c:v>
                </c:pt>
                <c:pt idx="38" formatCode="General">
                  <c:v>3.8999999999999999E-4</c:v>
                </c:pt>
                <c:pt idx="39" formatCode="General">
                  <c:v>4.0000000000000002E-4</c:v>
                </c:pt>
                <c:pt idx="40" formatCode="General">
                  <c:v>4.0999999999999999E-4</c:v>
                </c:pt>
                <c:pt idx="41" formatCode="General">
                  <c:v>4.2000000000000002E-4</c:v>
                </c:pt>
                <c:pt idx="42" formatCode="General">
                  <c:v>4.2999999999999999E-4</c:v>
                </c:pt>
                <c:pt idx="43" formatCode="General">
                  <c:v>4.4000000000000002E-4</c:v>
                </c:pt>
                <c:pt idx="44" formatCode="General">
                  <c:v>4.4999999999999999E-4</c:v>
                </c:pt>
                <c:pt idx="45" formatCode="General">
                  <c:v>4.6000000000000001E-4</c:v>
                </c:pt>
                <c:pt idx="46" formatCode="General">
                  <c:v>4.6999999999999999E-4</c:v>
                </c:pt>
                <c:pt idx="47" formatCode="General">
                  <c:v>4.8000000000000001E-4</c:v>
                </c:pt>
                <c:pt idx="48" formatCode="General">
                  <c:v>4.8999999999999998E-4</c:v>
                </c:pt>
                <c:pt idx="49" formatCode="General">
                  <c:v>5.0000000000000001E-4</c:v>
                </c:pt>
                <c:pt idx="50" formatCode="General">
                  <c:v>5.1000000000000004E-4</c:v>
                </c:pt>
                <c:pt idx="51" formatCode="General">
                  <c:v>5.1999999999999995E-4</c:v>
                </c:pt>
                <c:pt idx="52" formatCode="General">
                  <c:v>5.2999999999999998E-4</c:v>
                </c:pt>
                <c:pt idx="53" formatCode="General">
                  <c:v>5.4000000000000001E-4</c:v>
                </c:pt>
                <c:pt idx="54" formatCode="General">
                  <c:v>5.5000000000000003E-4</c:v>
                </c:pt>
                <c:pt idx="55" formatCode="General">
                  <c:v>5.5999999999999995E-4</c:v>
                </c:pt>
                <c:pt idx="56" formatCode="General">
                  <c:v>5.6999999999999998E-4</c:v>
                </c:pt>
                <c:pt idx="57" formatCode="General">
                  <c:v>5.8E-4</c:v>
                </c:pt>
                <c:pt idx="58" formatCode="General">
                  <c:v>5.9000000000000003E-4</c:v>
                </c:pt>
                <c:pt idx="59" formatCode="General">
                  <c:v>5.9999999999999995E-4</c:v>
                </c:pt>
                <c:pt idx="60" formatCode="General">
                  <c:v>6.0999999999999997E-4</c:v>
                </c:pt>
                <c:pt idx="61" formatCode="General">
                  <c:v>6.2E-4</c:v>
                </c:pt>
                <c:pt idx="62" formatCode="General">
                  <c:v>6.3000000000000003E-4</c:v>
                </c:pt>
                <c:pt idx="63" formatCode="General">
                  <c:v>6.4000000000000005E-4</c:v>
                </c:pt>
                <c:pt idx="64" formatCode="General">
                  <c:v>6.4999999999999997E-4</c:v>
                </c:pt>
                <c:pt idx="65" formatCode="General">
                  <c:v>6.6E-4</c:v>
                </c:pt>
                <c:pt idx="66" formatCode="General">
                  <c:v>6.7000000000000002E-4</c:v>
                </c:pt>
                <c:pt idx="67" formatCode="General">
                  <c:v>6.8000000000000005E-4</c:v>
                </c:pt>
                <c:pt idx="68" formatCode="General">
                  <c:v>6.8999999999999997E-4</c:v>
                </c:pt>
                <c:pt idx="69" formatCode="General">
                  <c:v>6.9999999999999999E-4</c:v>
                </c:pt>
                <c:pt idx="70" formatCode="General">
                  <c:v>7.1000000000000002E-4</c:v>
                </c:pt>
                <c:pt idx="71" formatCode="General">
                  <c:v>7.2000000000000005E-4</c:v>
                </c:pt>
                <c:pt idx="72" formatCode="General">
                  <c:v>7.2999999999999996E-4</c:v>
                </c:pt>
                <c:pt idx="73" formatCode="General">
                  <c:v>7.3999999999999999E-4</c:v>
                </c:pt>
                <c:pt idx="74" formatCode="General">
                  <c:v>7.5000000000000002E-4</c:v>
                </c:pt>
                <c:pt idx="75" formatCode="General">
                  <c:v>7.6000000000000004E-4</c:v>
                </c:pt>
                <c:pt idx="76" formatCode="General">
                  <c:v>7.6999999999999996E-4</c:v>
                </c:pt>
                <c:pt idx="77" formatCode="General">
                  <c:v>7.7999999999999999E-4</c:v>
                </c:pt>
                <c:pt idx="78" formatCode="General">
                  <c:v>7.9000000000000001E-4</c:v>
                </c:pt>
                <c:pt idx="79" formatCode="General">
                  <c:v>8.0000000000000004E-4</c:v>
                </c:pt>
                <c:pt idx="80" formatCode="General">
                  <c:v>8.0999999999999996E-4</c:v>
                </c:pt>
                <c:pt idx="81" formatCode="General">
                  <c:v>8.1999999999999998E-4</c:v>
                </c:pt>
                <c:pt idx="82" formatCode="General">
                  <c:v>8.3000000000000001E-4</c:v>
                </c:pt>
                <c:pt idx="83" formatCode="General">
                  <c:v>8.4000000000000003E-4</c:v>
                </c:pt>
                <c:pt idx="84" formatCode="General">
                  <c:v>8.4999999999999995E-4</c:v>
                </c:pt>
                <c:pt idx="85" formatCode="General">
                  <c:v>8.5999999999999998E-4</c:v>
                </c:pt>
                <c:pt idx="86" formatCode="General">
                  <c:v>8.7000000000000001E-4</c:v>
                </c:pt>
                <c:pt idx="87" formatCode="General">
                  <c:v>8.8000000000000003E-4</c:v>
                </c:pt>
                <c:pt idx="88" formatCode="General">
                  <c:v>8.8999999999999995E-4</c:v>
                </c:pt>
                <c:pt idx="89" formatCode="General">
                  <c:v>8.9999999999999998E-4</c:v>
                </c:pt>
                <c:pt idx="90" formatCode="General">
                  <c:v>9.1E-4</c:v>
                </c:pt>
                <c:pt idx="91" formatCode="General">
                  <c:v>9.2000000000000003E-4</c:v>
                </c:pt>
                <c:pt idx="92" formatCode="General">
                  <c:v>9.3000000000000005E-4</c:v>
                </c:pt>
                <c:pt idx="93" formatCode="General">
                  <c:v>9.3999999999999997E-4</c:v>
                </c:pt>
                <c:pt idx="94" formatCode="General">
                  <c:v>9.5E-4</c:v>
                </c:pt>
                <c:pt idx="95" formatCode="General">
                  <c:v>9.6000000000000002E-4</c:v>
                </c:pt>
                <c:pt idx="96" formatCode="General">
                  <c:v>9.7000000000000005E-4</c:v>
                </c:pt>
                <c:pt idx="97" formatCode="General">
                  <c:v>9.7999999999999997E-4</c:v>
                </c:pt>
                <c:pt idx="98" formatCode="General">
                  <c:v>9.8999999999999999E-4</c:v>
                </c:pt>
                <c:pt idx="99" formatCode="General">
                  <c:v>1E-3</c:v>
                </c:pt>
                <c:pt idx="100" formatCode="General">
                  <c:v>1.01E-3</c:v>
                </c:pt>
                <c:pt idx="101" formatCode="General">
                  <c:v>1.0200000000000001E-3</c:v>
                </c:pt>
                <c:pt idx="102" formatCode="General">
                  <c:v>1.0300000000000001E-3</c:v>
                </c:pt>
                <c:pt idx="103" formatCode="General">
                  <c:v>1.0399999999999999E-3</c:v>
                </c:pt>
                <c:pt idx="104" formatCode="General">
                  <c:v>1.0499999999999999E-3</c:v>
                </c:pt>
                <c:pt idx="105" formatCode="General">
                  <c:v>1.06E-3</c:v>
                </c:pt>
                <c:pt idx="106" formatCode="General">
                  <c:v>1.07E-3</c:v>
                </c:pt>
                <c:pt idx="107" formatCode="General">
                  <c:v>1.08E-3</c:v>
                </c:pt>
                <c:pt idx="108" formatCode="General">
                  <c:v>1.09E-3</c:v>
                </c:pt>
                <c:pt idx="109" formatCode="General">
                  <c:v>1.1000000000000001E-3</c:v>
                </c:pt>
                <c:pt idx="110" formatCode="General">
                  <c:v>1.1100000000000001E-3</c:v>
                </c:pt>
                <c:pt idx="111" formatCode="General">
                  <c:v>1.1199999999999999E-3</c:v>
                </c:pt>
                <c:pt idx="112" formatCode="General">
                  <c:v>1.1299999999999999E-3</c:v>
                </c:pt>
                <c:pt idx="113" formatCode="General">
                  <c:v>1.14E-3</c:v>
                </c:pt>
                <c:pt idx="114" formatCode="General">
                  <c:v>1.15E-3</c:v>
                </c:pt>
                <c:pt idx="115" formatCode="General">
                  <c:v>1.16E-3</c:v>
                </c:pt>
                <c:pt idx="116" formatCode="General">
                  <c:v>1.17E-3</c:v>
                </c:pt>
                <c:pt idx="117" formatCode="General">
                  <c:v>1.1800000000000001E-3</c:v>
                </c:pt>
                <c:pt idx="118" formatCode="General">
                  <c:v>1.1900000000000001E-3</c:v>
                </c:pt>
                <c:pt idx="119" formatCode="General">
                  <c:v>1.1999999999999999E-3</c:v>
                </c:pt>
                <c:pt idx="120" formatCode="General">
                  <c:v>1.2099999999999999E-3</c:v>
                </c:pt>
                <c:pt idx="121" formatCode="General">
                  <c:v>1.2199999999999999E-3</c:v>
                </c:pt>
                <c:pt idx="122" formatCode="General">
                  <c:v>1.23E-3</c:v>
                </c:pt>
                <c:pt idx="123" formatCode="General">
                  <c:v>1.24E-3</c:v>
                </c:pt>
                <c:pt idx="124" formatCode="General">
                  <c:v>1.25E-3</c:v>
                </c:pt>
                <c:pt idx="125" formatCode="General">
                  <c:v>1.2600000000000001E-3</c:v>
                </c:pt>
                <c:pt idx="126" formatCode="General">
                  <c:v>1.2700000000000001E-3</c:v>
                </c:pt>
                <c:pt idx="127" formatCode="General">
                  <c:v>1.2800000000000001E-3</c:v>
                </c:pt>
                <c:pt idx="128" formatCode="General">
                  <c:v>1.2899999999999999E-3</c:v>
                </c:pt>
                <c:pt idx="129" formatCode="General">
                  <c:v>1.2999999999999999E-3</c:v>
                </c:pt>
                <c:pt idx="130" formatCode="General">
                  <c:v>1.31E-3</c:v>
                </c:pt>
                <c:pt idx="131" formatCode="General">
                  <c:v>1.32E-3</c:v>
                </c:pt>
                <c:pt idx="132" formatCode="General">
                  <c:v>1.33E-3</c:v>
                </c:pt>
                <c:pt idx="133" formatCode="General">
                  <c:v>1.34E-3</c:v>
                </c:pt>
                <c:pt idx="134" formatCode="General">
                  <c:v>1.3500000000000001E-3</c:v>
                </c:pt>
                <c:pt idx="135" formatCode="General">
                  <c:v>1.3600000000000001E-3</c:v>
                </c:pt>
                <c:pt idx="136" formatCode="General">
                  <c:v>1.3699999999999999E-3</c:v>
                </c:pt>
                <c:pt idx="137" formatCode="General">
                  <c:v>1.3799999999999999E-3</c:v>
                </c:pt>
                <c:pt idx="138" formatCode="General">
                  <c:v>1.39E-3</c:v>
                </c:pt>
                <c:pt idx="139" formatCode="General">
                  <c:v>1.4E-3</c:v>
                </c:pt>
                <c:pt idx="140" formatCode="General">
                  <c:v>1.41E-3</c:v>
                </c:pt>
                <c:pt idx="141" formatCode="General">
                  <c:v>1.42E-3</c:v>
                </c:pt>
                <c:pt idx="142" formatCode="General">
                  <c:v>1.4300000000000001E-3</c:v>
                </c:pt>
                <c:pt idx="143" formatCode="General">
                  <c:v>1.4400000000000001E-3</c:v>
                </c:pt>
                <c:pt idx="144" formatCode="General">
                  <c:v>1.4499999999999999E-3</c:v>
                </c:pt>
                <c:pt idx="145" formatCode="General">
                  <c:v>1.4599999999999999E-3</c:v>
                </c:pt>
                <c:pt idx="146" formatCode="General">
                  <c:v>1.47E-3</c:v>
                </c:pt>
                <c:pt idx="147" formatCode="General">
                  <c:v>1.48E-3</c:v>
                </c:pt>
                <c:pt idx="148" formatCode="General">
                  <c:v>1.49E-3</c:v>
                </c:pt>
                <c:pt idx="149" formatCode="General">
                  <c:v>1.5E-3</c:v>
                </c:pt>
                <c:pt idx="150" formatCode="General">
                  <c:v>1.5100000000000001E-3</c:v>
                </c:pt>
                <c:pt idx="151" formatCode="General">
                  <c:v>1.5200000000000001E-3</c:v>
                </c:pt>
                <c:pt idx="152" formatCode="General">
                  <c:v>1.5299999999999999E-3</c:v>
                </c:pt>
                <c:pt idx="153" formatCode="General">
                  <c:v>1.5399999999999999E-3</c:v>
                </c:pt>
                <c:pt idx="154" formatCode="General">
                  <c:v>1.5499999999999999E-3</c:v>
                </c:pt>
                <c:pt idx="155" formatCode="General">
                  <c:v>1.56E-3</c:v>
                </c:pt>
                <c:pt idx="156" formatCode="General">
                  <c:v>1.57E-3</c:v>
                </c:pt>
                <c:pt idx="157" formatCode="General">
                  <c:v>1.58E-3</c:v>
                </c:pt>
                <c:pt idx="158" formatCode="General">
                  <c:v>1.5900000000000001E-3</c:v>
                </c:pt>
                <c:pt idx="159" formatCode="General">
                  <c:v>1.6000000000000001E-3</c:v>
                </c:pt>
                <c:pt idx="160" formatCode="General">
                  <c:v>1.6100000000000001E-3</c:v>
                </c:pt>
                <c:pt idx="161" formatCode="General">
                  <c:v>1.6199999999999999E-3</c:v>
                </c:pt>
                <c:pt idx="162" formatCode="General">
                  <c:v>1.6299999999999999E-3</c:v>
                </c:pt>
                <c:pt idx="163" formatCode="General">
                  <c:v>1.64E-3</c:v>
                </c:pt>
                <c:pt idx="164" formatCode="General">
                  <c:v>1.65E-3</c:v>
                </c:pt>
                <c:pt idx="165" formatCode="General">
                  <c:v>1.66E-3</c:v>
                </c:pt>
                <c:pt idx="166" formatCode="General">
                  <c:v>1.67E-3</c:v>
                </c:pt>
                <c:pt idx="167" formatCode="General">
                  <c:v>1.6800000000000001E-3</c:v>
                </c:pt>
                <c:pt idx="168" formatCode="General">
                  <c:v>1.6900000000000001E-3</c:v>
                </c:pt>
                <c:pt idx="169" formatCode="General">
                  <c:v>1.6999999999999999E-3</c:v>
                </c:pt>
                <c:pt idx="170" formatCode="General">
                  <c:v>1.7099999999999999E-3</c:v>
                </c:pt>
                <c:pt idx="171" formatCode="General">
                  <c:v>1.72E-3</c:v>
                </c:pt>
                <c:pt idx="172" formatCode="General">
                  <c:v>1.73E-3</c:v>
                </c:pt>
                <c:pt idx="173" formatCode="General">
                  <c:v>1.74E-3</c:v>
                </c:pt>
                <c:pt idx="174" formatCode="General">
                  <c:v>1.75E-3</c:v>
                </c:pt>
                <c:pt idx="175" formatCode="General">
                  <c:v>1.7600000000000001E-3</c:v>
                </c:pt>
                <c:pt idx="176" formatCode="General">
                  <c:v>1.7700000000000001E-3</c:v>
                </c:pt>
                <c:pt idx="177" formatCode="General">
                  <c:v>1.7799999999999999E-3</c:v>
                </c:pt>
                <c:pt idx="178" formatCode="General">
                  <c:v>1.7899999999999999E-3</c:v>
                </c:pt>
                <c:pt idx="179" formatCode="General">
                  <c:v>1.8E-3</c:v>
                </c:pt>
                <c:pt idx="180" formatCode="General">
                  <c:v>1.81E-3</c:v>
                </c:pt>
                <c:pt idx="181" formatCode="General">
                  <c:v>1.82E-3</c:v>
                </c:pt>
                <c:pt idx="182" formatCode="General">
                  <c:v>1.83E-3</c:v>
                </c:pt>
                <c:pt idx="183" formatCode="General">
                  <c:v>1.8400000000000001E-3</c:v>
                </c:pt>
                <c:pt idx="184" formatCode="General">
                  <c:v>1.8500000000000001E-3</c:v>
                </c:pt>
                <c:pt idx="185" formatCode="General">
                  <c:v>1.8600000000000001E-3</c:v>
                </c:pt>
                <c:pt idx="186" formatCode="General">
                  <c:v>1.8699999999999999E-3</c:v>
                </c:pt>
                <c:pt idx="187" formatCode="General">
                  <c:v>1.8799999999999999E-3</c:v>
                </c:pt>
                <c:pt idx="188" formatCode="General">
                  <c:v>1.89E-3</c:v>
                </c:pt>
                <c:pt idx="189" formatCode="General">
                  <c:v>1.9E-3</c:v>
                </c:pt>
                <c:pt idx="190" formatCode="General">
                  <c:v>1.91E-3</c:v>
                </c:pt>
                <c:pt idx="191" formatCode="General">
                  <c:v>1.92E-3</c:v>
                </c:pt>
                <c:pt idx="192" formatCode="General">
                  <c:v>1.9300000000000001E-3</c:v>
                </c:pt>
                <c:pt idx="193" formatCode="General">
                  <c:v>1.9400000000000001E-3</c:v>
                </c:pt>
                <c:pt idx="194" formatCode="General">
                  <c:v>1.9499999999999999E-3</c:v>
                </c:pt>
                <c:pt idx="195" formatCode="General">
                  <c:v>1.9599999999999999E-3</c:v>
                </c:pt>
                <c:pt idx="196" formatCode="General">
                  <c:v>1.97E-3</c:v>
                </c:pt>
                <c:pt idx="197" formatCode="General">
                  <c:v>1.98E-3</c:v>
                </c:pt>
                <c:pt idx="198" formatCode="General">
                  <c:v>1.99E-3</c:v>
                </c:pt>
                <c:pt idx="199" formatCode="General">
                  <c:v>2E-3</c:v>
                </c:pt>
                <c:pt idx="200" formatCode="General">
                  <c:v>2.0100000000000001E-3</c:v>
                </c:pt>
                <c:pt idx="201" formatCode="General">
                  <c:v>2.0200000000000001E-3</c:v>
                </c:pt>
                <c:pt idx="202" formatCode="General">
                  <c:v>2.0300000000000001E-3</c:v>
                </c:pt>
                <c:pt idx="203" formatCode="General">
                  <c:v>2.0400000000000001E-3</c:v>
                </c:pt>
                <c:pt idx="204" formatCode="General">
                  <c:v>2.0500000000000002E-3</c:v>
                </c:pt>
                <c:pt idx="205" formatCode="General">
                  <c:v>2.0600000000000002E-3</c:v>
                </c:pt>
                <c:pt idx="206" formatCode="General">
                  <c:v>2.0699999999999998E-3</c:v>
                </c:pt>
                <c:pt idx="207" formatCode="General">
                  <c:v>2.0799999999999998E-3</c:v>
                </c:pt>
                <c:pt idx="208" formatCode="General">
                  <c:v>2.0899999999999998E-3</c:v>
                </c:pt>
                <c:pt idx="209" formatCode="General">
                  <c:v>2.0999999999999999E-3</c:v>
                </c:pt>
                <c:pt idx="210" formatCode="General">
                  <c:v>2.1099999999999999E-3</c:v>
                </c:pt>
                <c:pt idx="211" formatCode="General">
                  <c:v>2.1199999999999999E-3</c:v>
                </c:pt>
                <c:pt idx="212" formatCode="General">
                  <c:v>2.1299999999999999E-3</c:v>
                </c:pt>
                <c:pt idx="213" formatCode="General">
                  <c:v>2.14E-3</c:v>
                </c:pt>
                <c:pt idx="214" formatCode="General">
                  <c:v>2.15E-3</c:v>
                </c:pt>
                <c:pt idx="215" formatCode="General">
                  <c:v>2.16E-3</c:v>
                </c:pt>
                <c:pt idx="216" formatCode="General">
                  <c:v>2.1700000000000001E-3</c:v>
                </c:pt>
                <c:pt idx="217" formatCode="General">
                  <c:v>2.1800000000000001E-3</c:v>
                </c:pt>
                <c:pt idx="218" formatCode="General">
                  <c:v>2.1900000000000001E-3</c:v>
                </c:pt>
                <c:pt idx="219" formatCode="General">
                  <c:v>2.2000000000000001E-3</c:v>
                </c:pt>
                <c:pt idx="220" formatCode="General">
                  <c:v>2.2100000000000002E-3</c:v>
                </c:pt>
                <c:pt idx="221" formatCode="General">
                  <c:v>2.2200000000000002E-3</c:v>
                </c:pt>
                <c:pt idx="222" formatCode="General">
                  <c:v>2.2300000000000002E-3</c:v>
                </c:pt>
                <c:pt idx="223" formatCode="General">
                  <c:v>2.2399999999999998E-3</c:v>
                </c:pt>
                <c:pt idx="224" formatCode="General">
                  <c:v>2.2499999999999998E-3</c:v>
                </c:pt>
                <c:pt idx="225" formatCode="General">
                  <c:v>2.2599999999999999E-3</c:v>
                </c:pt>
                <c:pt idx="226" formatCode="General">
                  <c:v>2.2699999999999999E-3</c:v>
                </c:pt>
                <c:pt idx="227" formatCode="General">
                  <c:v>2.2799999999999999E-3</c:v>
                </c:pt>
                <c:pt idx="228" formatCode="General">
                  <c:v>2.2899999999999999E-3</c:v>
                </c:pt>
                <c:pt idx="229" formatCode="General">
                  <c:v>2.3E-3</c:v>
                </c:pt>
                <c:pt idx="230" formatCode="General">
                  <c:v>2.31E-3</c:v>
                </c:pt>
                <c:pt idx="231" formatCode="General">
                  <c:v>2.32E-3</c:v>
                </c:pt>
                <c:pt idx="232" formatCode="General">
                  <c:v>2.33E-3</c:v>
                </c:pt>
                <c:pt idx="233" formatCode="General">
                  <c:v>2.3400000000000001E-3</c:v>
                </c:pt>
                <c:pt idx="234" formatCode="General">
                  <c:v>2.3500000000000001E-3</c:v>
                </c:pt>
                <c:pt idx="235" formatCode="General">
                  <c:v>2.3600000000000001E-3</c:v>
                </c:pt>
                <c:pt idx="236" formatCode="General">
                  <c:v>2.3700000000000001E-3</c:v>
                </c:pt>
                <c:pt idx="237" formatCode="General">
                  <c:v>2.3800000000000002E-3</c:v>
                </c:pt>
                <c:pt idx="238" formatCode="General">
                  <c:v>2.3900000000000002E-3</c:v>
                </c:pt>
                <c:pt idx="239" formatCode="General">
                  <c:v>2.3999999999999998E-3</c:v>
                </c:pt>
                <c:pt idx="240" formatCode="General">
                  <c:v>2.4099999999999998E-3</c:v>
                </c:pt>
                <c:pt idx="241" formatCode="General">
                  <c:v>2.4199999999999998E-3</c:v>
                </c:pt>
                <c:pt idx="242" formatCode="General">
                  <c:v>2.4299999999999999E-3</c:v>
                </c:pt>
                <c:pt idx="243" formatCode="General">
                  <c:v>2.4399999999999999E-3</c:v>
                </c:pt>
                <c:pt idx="244" formatCode="General">
                  <c:v>2.4499999999999999E-3</c:v>
                </c:pt>
                <c:pt idx="245" formatCode="General">
                  <c:v>2.4599999999999999E-3</c:v>
                </c:pt>
                <c:pt idx="246" formatCode="General">
                  <c:v>2.47E-3</c:v>
                </c:pt>
                <c:pt idx="247" formatCode="General">
                  <c:v>2.48E-3</c:v>
                </c:pt>
                <c:pt idx="248" formatCode="General">
                  <c:v>2.49E-3</c:v>
                </c:pt>
                <c:pt idx="249" formatCode="General">
                  <c:v>2.5000000000000001E-3</c:v>
                </c:pt>
                <c:pt idx="250" formatCode="General">
                  <c:v>2.5100000000000001E-3</c:v>
                </c:pt>
                <c:pt idx="251" formatCode="General">
                  <c:v>2.5200000000000001E-3</c:v>
                </c:pt>
                <c:pt idx="252" formatCode="General">
                  <c:v>2.5300000000000001E-3</c:v>
                </c:pt>
                <c:pt idx="253" formatCode="General">
                  <c:v>2.5400000000000002E-3</c:v>
                </c:pt>
                <c:pt idx="254" formatCode="General">
                  <c:v>2.5500000000000002E-3</c:v>
                </c:pt>
                <c:pt idx="255" formatCode="General">
                  <c:v>2.5600000000000002E-3</c:v>
                </c:pt>
                <c:pt idx="256" formatCode="General">
                  <c:v>2.5699999999999998E-3</c:v>
                </c:pt>
                <c:pt idx="257" formatCode="General">
                  <c:v>2.5799999999999998E-3</c:v>
                </c:pt>
                <c:pt idx="258" formatCode="General">
                  <c:v>2.5899999999999999E-3</c:v>
                </c:pt>
                <c:pt idx="259" formatCode="General">
                  <c:v>2.5999999999999999E-3</c:v>
                </c:pt>
                <c:pt idx="260" formatCode="General">
                  <c:v>2.6099999999999999E-3</c:v>
                </c:pt>
                <c:pt idx="261" formatCode="General">
                  <c:v>2.6199999999999999E-3</c:v>
                </c:pt>
                <c:pt idx="262" formatCode="General">
                  <c:v>2.63E-3</c:v>
                </c:pt>
                <c:pt idx="263" formatCode="General">
                  <c:v>2.64E-3</c:v>
                </c:pt>
                <c:pt idx="264" formatCode="General">
                  <c:v>2.65E-3</c:v>
                </c:pt>
                <c:pt idx="265" formatCode="General">
                  <c:v>2.66E-3</c:v>
                </c:pt>
                <c:pt idx="266" formatCode="General">
                  <c:v>2.6700000000000001E-3</c:v>
                </c:pt>
                <c:pt idx="267" formatCode="General">
                  <c:v>2.6800000000000001E-3</c:v>
                </c:pt>
                <c:pt idx="268" formatCode="General">
                  <c:v>2.6900000000000001E-3</c:v>
                </c:pt>
                <c:pt idx="269" formatCode="General">
                  <c:v>2.7000000000000001E-3</c:v>
                </c:pt>
                <c:pt idx="270" formatCode="General">
                  <c:v>2.7100000000000002E-3</c:v>
                </c:pt>
                <c:pt idx="271" formatCode="General">
                  <c:v>2.7200000000000002E-3</c:v>
                </c:pt>
                <c:pt idx="272" formatCode="General">
                  <c:v>2.7299999999999998E-3</c:v>
                </c:pt>
                <c:pt idx="273" formatCode="General">
                  <c:v>2.7399999999999998E-3</c:v>
                </c:pt>
                <c:pt idx="274" formatCode="General">
                  <c:v>2.7499999999999998E-3</c:v>
                </c:pt>
                <c:pt idx="275" formatCode="General">
                  <c:v>2.7599999999999999E-3</c:v>
                </c:pt>
                <c:pt idx="276" formatCode="General">
                  <c:v>2.7699999999999999E-3</c:v>
                </c:pt>
                <c:pt idx="277" formatCode="General">
                  <c:v>2.7799999999999999E-3</c:v>
                </c:pt>
                <c:pt idx="278" formatCode="General">
                  <c:v>2.7899999999999999E-3</c:v>
                </c:pt>
                <c:pt idx="279" formatCode="General">
                  <c:v>2.8E-3</c:v>
                </c:pt>
                <c:pt idx="280" formatCode="General">
                  <c:v>2.81E-3</c:v>
                </c:pt>
                <c:pt idx="281" formatCode="General">
                  <c:v>2.82E-3</c:v>
                </c:pt>
                <c:pt idx="282" formatCode="General">
                  <c:v>2.8300000000000001E-3</c:v>
                </c:pt>
                <c:pt idx="283" formatCode="General">
                  <c:v>2.8400000000000001E-3</c:v>
                </c:pt>
                <c:pt idx="284" formatCode="General">
                  <c:v>2.8500000000000001E-3</c:v>
                </c:pt>
                <c:pt idx="285" formatCode="General">
                  <c:v>2.8600000000000001E-3</c:v>
                </c:pt>
                <c:pt idx="286" formatCode="General">
                  <c:v>2.8700000000000002E-3</c:v>
                </c:pt>
                <c:pt idx="287" formatCode="General">
                  <c:v>2.8800000000000002E-3</c:v>
                </c:pt>
                <c:pt idx="288" formatCode="General">
                  <c:v>2.8900000000000002E-3</c:v>
                </c:pt>
                <c:pt idx="289" formatCode="General">
                  <c:v>2.8999999999999998E-3</c:v>
                </c:pt>
                <c:pt idx="290" formatCode="General">
                  <c:v>2.9099999999999998E-3</c:v>
                </c:pt>
                <c:pt idx="291" formatCode="General">
                  <c:v>2.9199999999999999E-3</c:v>
                </c:pt>
                <c:pt idx="292" formatCode="General">
                  <c:v>2.9299999999999999E-3</c:v>
                </c:pt>
                <c:pt idx="293" formatCode="General">
                  <c:v>2.9399999999999999E-3</c:v>
                </c:pt>
                <c:pt idx="294" formatCode="General">
                  <c:v>2.9499999999999999E-3</c:v>
                </c:pt>
                <c:pt idx="295" formatCode="General">
                  <c:v>2.96E-3</c:v>
                </c:pt>
                <c:pt idx="296" formatCode="General">
                  <c:v>2.97E-3</c:v>
                </c:pt>
                <c:pt idx="297" formatCode="General">
                  <c:v>2.98E-3</c:v>
                </c:pt>
                <c:pt idx="298" formatCode="General">
                  <c:v>2.99E-3</c:v>
                </c:pt>
                <c:pt idx="299" formatCode="General">
                  <c:v>3.0000000000000001E-3</c:v>
                </c:pt>
                <c:pt idx="300" formatCode="General">
                  <c:v>3.0100000000000001E-3</c:v>
                </c:pt>
                <c:pt idx="301" formatCode="General">
                  <c:v>3.0200000000000001E-3</c:v>
                </c:pt>
                <c:pt idx="302" formatCode="General">
                  <c:v>3.0300000000000001E-3</c:v>
                </c:pt>
                <c:pt idx="303" formatCode="General">
                  <c:v>3.0400000000000002E-3</c:v>
                </c:pt>
                <c:pt idx="304" formatCode="General">
                  <c:v>3.0500000000000002E-3</c:v>
                </c:pt>
                <c:pt idx="305" formatCode="General">
                  <c:v>3.0599999999999998E-3</c:v>
                </c:pt>
                <c:pt idx="306" formatCode="General">
                  <c:v>3.0699999999999998E-3</c:v>
                </c:pt>
                <c:pt idx="307" formatCode="General">
                  <c:v>3.0799999999999998E-3</c:v>
                </c:pt>
                <c:pt idx="308" formatCode="General">
                  <c:v>3.0899999999999999E-3</c:v>
                </c:pt>
                <c:pt idx="309" formatCode="General">
                  <c:v>3.0999999999999999E-3</c:v>
                </c:pt>
                <c:pt idx="310" formatCode="General">
                  <c:v>3.1099999999999999E-3</c:v>
                </c:pt>
                <c:pt idx="311" formatCode="General">
                  <c:v>3.1199999999999999E-3</c:v>
                </c:pt>
                <c:pt idx="312" formatCode="General">
                  <c:v>3.13E-3</c:v>
                </c:pt>
                <c:pt idx="313" formatCode="General">
                  <c:v>3.14E-3</c:v>
                </c:pt>
                <c:pt idx="314" formatCode="General">
                  <c:v>3.15E-3</c:v>
                </c:pt>
                <c:pt idx="315" formatCode="General">
                  <c:v>3.16E-3</c:v>
                </c:pt>
                <c:pt idx="316" formatCode="General">
                  <c:v>3.1700000000000001E-3</c:v>
                </c:pt>
                <c:pt idx="317" formatCode="General">
                  <c:v>3.1800000000000001E-3</c:v>
                </c:pt>
                <c:pt idx="318" formatCode="General">
                  <c:v>3.1900000000000001E-3</c:v>
                </c:pt>
                <c:pt idx="319" formatCode="General">
                  <c:v>3.2000000000000002E-3</c:v>
                </c:pt>
                <c:pt idx="320" formatCode="General">
                  <c:v>3.2100000000000002E-3</c:v>
                </c:pt>
                <c:pt idx="321" formatCode="General">
                  <c:v>3.2200000000000002E-3</c:v>
                </c:pt>
                <c:pt idx="322" formatCode="General">
                  <c:v>3.2299999999999998E-3</c:v>
                </c:pt>
                <c:pt idx="323" formatCode="General">
                  <c:v>3.2399999999999998E-3</c:v>
                </c:pt>
                <c:pt idx="324" formatCode="General">
                  <c:v>3.2499999999999999E-3</c:v>
                </c:pt>
                <c:pt idx="325" formatCode="General">
                  <c:v>3.2599999999999999E-3</c:v>
                </c:pt>
                <c:pt idx="326" formatCode="General">
                  <c:v>3.2699999999999999E-3</c:v>
                </c:pt>
                <c:pt idx="327" formatCode="General">
                  <c:v>3.2799999999999999E-3</c:v>
                </c:pt>
                <c:pt idx="328" formatCode="General">
                  <c:v>3.29E-3</c:v>
                </c:pt>
                <c:pt idx="329" formatCode="General">
                  <c:v>3.3E-3</c:v>
                </c:pt>
                <c:pt idx="330" formatCode="General">
                  <c:v>3.31E-3</c:v>
                </c:pt>
                <c:pt idx="331" formatCode="General">
                  <c:v>3.32E-3</c:v>
                </c:pt>
                <c:pt idx="332" formatCode="General">
                  <c:v>3.3300000000000001E-3</c:v>
                </c:pt>
                <c:pt idx="333" formatCode="General">
                  <c:v>3.3400000000000001E-3</c:v>
                </c:pt>
                <c:pt idx="334" formatCode="General">
                  <c:v>3.3500000000000001E-3</c:v>
                </c:pt>
                <c:pt idx="335" formatCode="General">
                  <c:v>3.3600000000000001E-3</c:v>
                </c:pt>
                <c:pt idx="336" formatCode="General">
                  <c:v>3.3700000000000002E-3</c:v>
                </c:pt>
                <c:pt idx="337" formatCode="General">
                  <c:v>3.3800000000000002E-3</c:v>
                </c:pt>
                <c:pt idx="338" formatCode="General">
                  <c:v>3.3899999999999998E-3</c:v>
                </c:pt>
                <c:pt idx="339" formatCode="General">
                  <c:v>3.3999999999999998E-3</c:v>
                </c:pt>
                <c:pt idx="340" formatCode="General">
                  <c:v>3.4099999999999998E-3</c:v>
                </c:pt>
                <c:pt idx="341" formatCode="General">
                  <c:v>3.4199999999999999E-3</c:v>
                </c:pt>
                <c:pt idx="342" formatCode="General">
                  <c:v>3.4299999999999999E-3</c:v>
                </c:pt>
                <c:pt idx="343" formatCode="General">
                  <c:v>3.4399999999999999E-3</c:v>
                </c:pt>
                <c:pt idx="344" formatCode="General">
                  <c:v>3.4499999999999999E-3</c:v>
                </c:pt>
                <c:pt idx="345" formatCode="General">
                  <c:v>3.46E-3</c:v>
                </c:pt>
                <c:pt idx="346" formatCode="General">
                  <c:v>3.47E-3</c:v>
                </c:pt>
                <c:pt idx="347" formatCode="General">
                  <c:v>3.48E-3</c:v>
                </c:pt>
                <c:pt idx="348" formatCode="General">
                  <c:v>3.49E-3</c:v>
                </c:pt>
                <c:pt idx="349" formatCode="General">
                  <c:v>3.5000000000000001E-3</c:v>
                </c:pt>
                <c:pt idx="350" formatCode="General">
                  <c:v>3.5100000000000001E-3</c:v>
                </c:pt>
                <c:pt idx="351" formatCode="General">
                  <c:v>3.5200000000000001E-3</c:v>
                </c:pt>
                <c:pt idx="352" formatCode="General">
                  <c:v>3.5300000000000002E-3</c:v>
                </c:pt>
                <c:pt idx="353" formatCode="General">
                  <c:v>3.5400000000000002E-3</c:v>
                </c:pt>
                <c:pt idx="354" formatCode="General">
                  <c:v>3.5500000000000002E-3</c:v>
                </c:pt>
                <c:pt idx="355" formatCode="General">
                  <c:v>3.5599999999999998E-3</c:v>
                </c:pt>
                <c:pt idx="356" formatCode="General">
                  <c:v>3.5699999999999998E-3</c:v>
                </c:pt>
                <c:pt idx="357" formatCode="General">
                  <c:v>3.5799999999999998E-3</c:v>
                </c:pt>
                <c:pt idx="358" formatCode="General">
                  <c:v>3.5899999999999999E-3</c:v>
                </c:pt>
                <c:pt idx="359" formatCode="General">
                  <c:v>3.5999999999999999E-3</c:v>
                </c:pt>
                <c:pt idx="360" formatCode="General">
                  <c:v>3.6099999999999999E-3</c:v>
                </c:pt>
                <c:pt idx="361" formatCode="General">
                  <c:v>3.62E-3</c:v>
                </c:pt>
                <c:pt idx="362" formatCode="General">
                  <c:v>3.63E-3</c:v>
                </c:pt>
                <c:pt idx="363" formatCode="General">
                  <c:v>3.64E-3</c:v>
                </c:pt>
                <c:pt idx="364" formatCode="General">
                  <c:v>3.65E-3</c:v>
                </c:pt>
                <c:pt idx="365" formatCode="General">
                  <c:v>3.6600000000000001E-3</c:v>
                </c:pt>
                <c:pt idx="366" formatCode="General">
                  <c:v>3.6700000000000001E-3</c:v>
                </c:pt>
                <c:pt idx="367" formatCode="General">
                  <c:v>3.6800000000000001E-3</c:v>
                </c:pt>
                <c:pt idx="368" formatCode="General">
                  <c:v>3.6900000000000001E-3</c:v>
                </c:pt>
                <c:pt idx="369" formatCode="General">
                  <c:v>3.7000000000000002E-3</c:v>
                </c:pt>
                <c:pt idx="370" formatCode="General">
                  <c:v>3.7100000000000002E-3</c:v>
                </c:pt>
                <c:pt idx="371" formatCode="General">
                  <c:v>3.7200000000000002E-3</c:v>
                </c:pt>
                <c:pt idx="372" formatCode="General">
                  <c:v>3.7299999999999998E-3</c:v>
                </c:pt>
                <c:pt idx="373" formatCode="General">
                  <c:v>3.7399999999999998E-3</c:v>
                </c:pt>
                <c:pt idx="374" formatCode="General">
                  <c:v>3.7499999999999999E-3</c:v>
                </c:pt>
                <c:pt idx="375" formatCode="General">
                  <c:v>3.7599999999999999E-3</c:v>
                </c:pt>
                <c:pt idx="376" formatCode="General">
                  <c:v>3.7699999999999999E-3</c:v>
                </c:pt>
                <c:pt idx="377" formatCode="General">
                  <c:v>3.7799999999999999E-3</c:v>
                </c:pt>
                <c:pt idx="378" formatCode="General">
                  <c:v>3.79E-3</c:v>
                </c:pt>
                <c:pt idx="379" formatCode="General">
                  <c:v>3.8E-3</c:v>
                </c:pt>
                <c:pt idx="380" formatCode="General">
                  <c:v>3.81E-3</c:v>
                </c:pt>
                <c:pt idx="381" formatCode="General">
                  <c:v>3.82E-3</c:v>
                </c:pt>
                <c:pt idx="382" formatCode="General">
                  <c:v>3.8300000000000001E-3</c:v>
                </c:pt>
                <c:pt idx="383" formatCode="General">
                  <c:v>3.8400000000000001E-3</c:v>
                </c:pt>
                <c:pt idx="384" formatCode="General">
                  <c:v>3.8500000000000001E-3</c:v>
                </c:pt>
                <c:pt idx="385" formatCode="General">
                  <c:v>3.8600000000000001E-3</c:v>
                </c:pt>
                <c:pt idx="386" formatCode="General">
                  <c:v>3.8700000000000002E-3</c:v>
                </c:pt>
                <c:pt idx="387" formatCode="General">
                  <c:v>3.8800000000000002E-3</c:v>
                </c:pt>
                <c:pt idx="388" formatCode="General">
                  <c:v>3.8899999999999998E-3</c:v>
                </c:pt>
                <c:pt idx="389" formatCode="General">
                  <c:v>3.8999999999999998E-3</c:v>
                </c:pt>
                <c:pt idx="390" formatCode="General">
                  <c:v>3.9100000000000003E-3</c:v>
                </c:pt>
                <c:pt idx="391" formatCode="General">
                  <c:v>3.9199999999999999E-3</c:v>
                </c:pt>
                <c:pt idx="392" formatCode="General">
                  <c:v>3.9300000000000003E-3</c:v>
                </c:pt>
                <c:pt idx="393" formatCode="General">
                  <c:v>3.9399999999999999E-3</c:v>
                </c:pt>
                <c:pt idx="394" formatCode="General">
                  <c:v>3.9500000000000004E-3</c:v>
                </c:pt>
                <c:pt idx="395" formatCode="General">
                  <c:v>3.96E-3</c:v>
                </c:pt>
                <c:pt idx="396" formatCode="General">
                  <c:v>3.9699999999999996E-3</c:v>
                </c:pt>
                <c:pt idx="397" formatCode="General">
                  <c:v>3.98E-3</c:v>
                </c:pt>
                <c:pt idx="398" formatCode="General">
                  <c:v>3.9899999999999996E-3</c:v>
                </c:pt>
                <c:pt idx="399" formatCode="General">
                  <c:v>4.0000000000000001E-3</c:v>
                </c:pt>
                <c:pt idx="400" formatCode="General">
                  <c:v>4.0099999999999997E-3</c:v>
                </c:pt>
                <c:pt idx="401" formatCode="General">
                  <c:v>4.0200000000000001E-3</c:v>
                </c:pt>
                <c:pt idx="402" formatCode="General">
                  <c:v>4.0299999999999997E-3</c:v>
                </c:pt>
                <c:pt idx="403" formatCode="General">
                  <c:v>4.0400000000000002E-3</c:v>
                </c:pt>
                <c:pt idx="404" formatCode="General">
                  <c:v>4.0499999999999998E-3</c:v>
                </c:pt>
                <c:pt idx="405" formatCode="General">
                  <c:v>4.0600000000000002E-3</c:v>
                </c:pt>
                <c:pt idx="406" formatCode="General">
                  <c:v>4.0699999999999998E-3</c:v>
                </c:pt>
                <c:pt idx="407" formatCode="General">
                  <c:v>4.0800000000000003E-3</c:v>
                </c:pt>
                <c:pt idx="408" formatCode="General">
                  <c:v>4.0899999999999999E-3</c:v>
                </c:pt>
                <c:pt idx="409" formatCode="General">
                  <c:v>4.1000000000000003E-3</c:v>
                </c:pt>
                <c:pt idx="410" formatCode="General">
                  <c:v>4.1099999999999999E-3</c:v>
                </c:pt>
                <c:pt idx="411" formatCode="General">
                  <c:v>4.1200000000000004E-3</c:v>
                </c:pt>
                <c:pt idx="412" formatCode="General">
                  <c:v>4.13E-3</c:v>
                </c:pt>
                <c:pt idx="413" formatCode="General">
                  <c:v>4.1399999999999996E-3</c:v>
                </c:pt>
                <c:pt idx="414" formatCode="General">
                  <c:v>4.15E-3</c:v>
                </c:pt>
                <c:pt idx="415" formatCode="General">
                  <c:v>4.1599999999999996E-3</c:v>
                </c:pt>
                <c:pt idx="416" formatCode="General">
                  <c:v>4.1700000000000001E-3</c:v>
                </c:pt>
                <c:pt idx="417" formatCode="General">
                  <c:v>4.1799999999999997E-3</c:v>
                </c:pt>
                <c:pt idx="418" formatCode="General">
                  <c:v>4.1900000000000001E-3</c:v>
                </c:pt>
                <c:pt idx="419" formatCode="General">
                  <c:v>4.1999999999999997E-3</c:v>
                </c:pt>
                <c:pt idx="420" formatCode="General">
                  <c:v>4.2100000000000002E-3</c:v>
                </c:pt>
                <c:pt idx="421" formatCode="General">
                  <c:v>4.2199999999999998E-3</c:v>
                </c:pt>
                <c:pt idx="422" formatCode="General">
                  <c:v>4.2300000000000003E-3</c:v>
                </c:pt>
                <c:pt idx="423" formatCode="General">
                  <c:v>4.2399999999999998E-3</c:v>
                </c:pt>
                <c:pt idx="424" formatCode="General">
                  <c:v>4.2500000000000003E-3</c:v>
                </c:pt>
                <c:pt idx="425" formatCode="General">
                  <c:v>4.2599999999999999E-3</c:v>
                </c:pt>
                <c:pt idx="426" formatCode="General">
                  <c:v>4.2700000000000004E-3</c:v>
                </c:pt>
                <c:pt idx="427" formatCode="General">
                  <c:v>4.28E-3</c:v>
                </c:pt>
                <c:pt idx="428" formatCode="General">
                  <c:v>4.2900000000000004E-3</c:v>
                </c:pt>
                <c:pt idx="429" formatCode="General">
                  <c:v>4.3E-3</c:v>
                </c:pt>
                <c:pt idx="430" formatCode="General">
                  <c:v>4.3099999999999996E-3</c:v>
                </c:pt>
                <c:pt idx="431" formatCode="General">
                  <c:v>4.3200000000000001E-3</c:v>
                </c:pt>
                <c:pt idx="432" formatCode="General">
                  <c:v>4.3299999999999996E-3</c:v>
                </c:pt>
                <c:pt idx="433" formatCode="General">
                  <c:v>4.3400000000000001E-3</c:v>
                </c:pt>
                <c:pt idx="434" formatCode="General">
                  <c:v>4.3499999999999997E-3</c:v>
                </c:pt>
                <c:pt idx="435" formatCode="General">
                  <c:v>4.3600000000000002E-3</c:v>
                </c:pt>
                <c:pt idx="436" formatCode="General">
                  <c:v>4.3699999999999998E-3</c:v>
                </c:pt>
                <c:pt idx="437" formatCode="General">
                  <c:v>4.3800000000000002E-3</c:v>
                </c:pt>
                <c:pt idx="438" formatCode="General">
                  <c:v>4.3899999999999998E-3</c:v>
                </c:pt>
                <c:pt idx="439" formatCode="General">
                  <c:v>4.4000000000000003E-3</c:v>
                </c:pt>
                <c:pt idx="440" formatCode="General">
                  <c:v>4.4099999999999999E-3</c:v>
                </c:pt>
                <c:pt idx="441" formatCode="General">
                  <c:v>4.4200000000000003E-3</c:v>
                </c:pt>
                <c:pt idx="442" formatCode="General">
                  <c:v>4.4299999999999999E-3</c:v>
                </c:pt>
                <c:pt idx="443" formatCode="General">
                  <c:v>4.4400000000000004E-3</c:v>
                </c:pt>
                <c:pt idx="444" formatCode="General">
                  <c:v>4.45E-3</c:v>
                </c:pt>
                <c:pt idx="445" formatCode="General">
                  <c:v>4.4600000000000004E-3</c:v>
                </c:pt>
                <c:pt idx="446" formatCode="General">
                  <c:v>4.47E-3</c:v>
                </c:pt>
                <c:pt idx="447" formatCode="General">
                  <c:v>4.4799999999999996E-3</c:v>
                </c:pt>
                <c:pt idx="448" formatCode="General">
                  <c:v>4.4900000000000001E-3</c:v>
                </c:pt>
                <c:pt idx="449" formatCode="General">
                  <c:v>4.4999999999999997E-3</c:v>
                </c:pt>
                <c:pt idx="450" formatCode="General">
                  <c:v>4.5100000000000001E-3</c:v>
                </c:pt>
                <c:pt idx="451" formatCode="General">
                  <c:v>4.5199999999999997E-3</c:v>
                </c:pt>
                <c:pt idx="452" formatCode="General">
                  <c:v>4.5300000000000002E-3</c:v>
                </c:pt>
                <c:pt idx="453" formatCode="General">
                  <c:v>4.5399999999999998E-3</c:v>
                </c:pt>
                <c:pt idx="454" formatCode="General">
                  <c:v>4.5500000000000002E-3</c:v>
                </c:pt>
                <c:pt idx="455" formatCode="General">
                  <c:v>4.5599999999999998E-3</c:v>
                </c:pt>
                <c:pt idx="456" formatCode="General">
                  <c:v>4.5700000000000003E-3</c:v>
                </c:pt>
                <c:pt idx="457" formatCode="General">
                  <c:v>4.5799999999999999E-3</c:v>
                </c:pt>
                <c:pt idx="458" formatCode="General">
                  <c:v>4.5900000000000003E-3</c:v>
                </c:pt>
                <c:pt idx="459" formatCode="General">
                  <c:v>4.5999999999999999E-3</c:v>
                </c:pt>
                <c:pt idx="460" formatCode="General">
                  <c:v>4.6100000000000004E-3</c:v>
                </c:pt>
                <c:pt idx="461" formatCode="General">
                  <c:v>4.62E-3</c:v>
                </c:pt>
                <c:pt idx="462" formatCode="General">
                  <c:v>4.6299999999999996E-3</c:v>
                </c:pt>
                <c:pt idx="463" formatCode="General">
                  <c:v>4.64E-3</c:v>
                </c:pt>
                <c:pt idx="464" formatCode="General">
                  <c:v>4.6499999999999996E-3</c:v>
                </c:pt>
                <c:pt idx="465" formatCode="General">
                  <c:v>4.6600000000000001E-3</c:v>
                </c:pt>
                <c:pt idx="466" formatCode="General">
                  <c:v>4.6699999999999997E-3</c:v>
                </c:pt>
                <c:pt idx="467" formatCode="General">
                  <c:v>4.6800000000000001E-3</c:v>
                </c:pt>
                <c:pt idx="468" formatCode="General">
                  <c:v>4.6899999999999997E-3</c:v>
                </c:pt>
                <c:pt idx="469" formatCode="General">
                  <c:v>4.7000000000000002E-3</c:v>
                </c:pt>
                <c:pt idx="470" formatCode="General">
                  <c:v>4.7099999999999998E-3</c:v>
                </c:pt>
                <c:pt idx="471" formatCode="General">
                  <c:v>4.7200000000000002E-3</c:v>
                </c:pt>
                <c:pt idx="472" formatCode="General">
                  <c:v>4.7299999999999998E-3</c:v>
                </c:pt>
                <c:pt idx="473" formatCode="General">
                  <c:v>4.7400000000000003E-3</c:v>
                </c:pt>
                <c:pt idx="474" formatCode="General">
                  <c:v>4.7499999999999999E-3</c:v>
                </c:pt>
                <c:pt idx="475" formatCode="General">
                  <c:v>4.7600000000000003E-3</c:v>
                </c:pt>
                <c:pt idx="476" formatCode="General">
                  <c:v>4.7699999999999999E-3</c:v>
                </c:pt>
                <c:pt idx="477" formatCode="General">
                  <c:v>4.7800000000000004E-3</c:v>
                </c:pt>
                <c:pt idx="478" formatCode="General">
                  <c:v>4.79E-3</c:v>
                </c:pt>
                <c:pt idx="479" formatCode="General">
                  <c:v>4.7999999999999996E-3</c:v>
                </c:pt>
                <c:pt idx="480" formatCode="General">
                  <c:v>4.81E-3</c:v>
                </c:pt>
                <c:pt idx="481" formatCode="General">
                  <c:v>4.8199999999999996E-3</c:v>
                </c:pt>
                <c:pt idx="482" formatCode="General">
                  <c:v>4.8300000000000001E-3</c:v>
                </c:pt>
                <c:pt idx="483" formatCode="General">
                  <c:v>4.8399999999999997E-3</c:v>
                </c:pt>
                <c:pt idx="484" formatCode="General">
                  <c:v>4.8500000000000001E-3</c:v>
                </c:pt>
                <c:pt idx="485" formatCode="General">
                  <c:v>4.8599999999999997E-3</c:v>
                </c:pt>
                <c:pt idx="486" formatCode="General">
                  <c:v>4.8700000000000002E-3</c:v>
                </c:pt>
                <c:pt idx="487" formatCode="General">
                  <c:v>4.8799999999999998E-3</c:v>
                </c:pt>
                <c:pt idx="488" formatCode="General">
                  <c:v>4.8900000000000002E-3</c:v>
                </c:pt>
                <c:pt idx="489" formatCode="General">
                  <c:v>4.8999999999999998E-3</c:v>
                </c:pt>
                <c:pt idx="490" formatCode="General">
                  <c:v>4.9100000000000003E-3</c:v>
                </c:pt>
                <c:pt idx="491" formatCode="General">
                  <c:v>4.9199999999999999E-3</c:v>
                </c:pt>
                <c:pt idx="492" formatCode="General">
                  <c:v>4.9300000000000004E-3</c:v>
                </c:pt>
                <c:pt idx="493" formatCode="General">
                  <c:v>4.9399999999999999E-3</c:v>
                </c:pt>
                <c:pt idx="494" formatCode="General">
                  <c:v>4.9500000000000004E-3</c:v>
                </c:pt>
                <c:pt idx="495" formatCode="General">
                  <c:v>4.96E-3</c:v>
                </c:pt>
                <c:pt idx="496" formatCode="General">
                  <c:v>4.9699999999999996E-3</c:v>
                </c:pt>
                <c:pt idx="497" formatCode="General">
                  <c:v>4.9800000000000001E-3</c:v>
                </c:pt>
                <c:pt idx="498" formatCode="General">
                  <c:v>4.9899999999999996E-3</c:v>
                </c:pt>
                <c:pt idx="499" formatCode="General">
                  <c:v>5.0000000000000001E-3</c:v>
                </c:pt>
                <c:pt idx="500" formatCode="General">
                  <c:v>5.0099999999999997E-3</c:v>
                </c:pt>
                <c:pt idx="501" formatCode="General">
                  <c:v>5.0200000000000002E-3</c:v>
                </c:pt>
                <c:pt idx="502" formatCode="General">
                  <c:v>5.0299999999999997E-3</c:v>
                </c:pt>
                <c:pt idx="503" formatCode="General">
                  <c:v>5.0400000000000002E-3</c:v>
                </c:pt>
                <c:pt idx="504" formatCode="General">
                  <c:v>5.0499999999999998E-3</c:v>
                </c:pt>
                <c:pt idx="505" formatCode="General">
                  <c:v>5.0600000000000003E-3</c:v>
                </c:pt>
                <c:pt idx="506" formatCode="General">
                  <c:v>5.0699999999999999E-3</c:v>
                </c:pt>
                <c:pt idx="507" formatCode="General">
                  <c:v>5.0800000000000003E-3</c:v>
                </c:pt>
                <c:pt idx="508" formatCode="General">
                  <c:v>5.0899999999999999E-3</c:v>
                </c:pt>
                <c:pt idx="509" formatCode="General">
                  <c:v>5.1000000000000004E-3</c:v>
                </c:pt>
                <c:pt idx="510" formatCode="General">
                  <c:v>5.11E-3</c:v>
                </c:pt>
                <c:pt idx="511" formatCode="General">
                  <c:v>5.1200000000000004E-3</c:v>
                </c:pt>
                <c:pt idx="512" formatCode="General">
                  <c:v>5.13E-3</c:v>
                </c:pt>
                <c:pt idx="513" formatCode="General">
                  <c:v>5.1399999999999996E-3</c:v>
                </c:pt>
                <c:pt idx="514" formatCode="General">
                  <c:v>5.1500000000000001E-3</c:v>
                </c:pt>
                <c:pt idx="515" formatCode="General">
                  <c:v>5.1599999999999997E-3</c:v>
                </c:pt>
                <c:pt idx="516" formatCode="General">
                  <c:v>5.1700000000000001E-3</c:v>
                </c:pt>
                <c:pt idx="517" formatCode="General">
                  <c:v>5.1799999999999997E-3</c:v>
                </c:pt>
                <c:pt idx="518" formatCode="General">
                  <c:v>5.1900000000000002E-3</c:v>
                </c:pt>
                <c:pt idx="519" formatCode="General">
                  <c:v>5.1999999999999998E-3</c:v>
                </c:pt>
                <c:pt idx="520" formatCode="General">
                  <c:v>5.2100000000000002E-3</c:v>
                </c:pt>
                <c:pt idx="521" formatCode="General">
                  <c:v>5.2199999999999998E-3</c:v>
                </c:pt>
                <c:pt idx="522" formatCode="General">
                  <c:v>5.2300000000000003E-3</c:v>
                </c:pt>
                <c:pt idx="523" formatCode="General">
                  <c:v>5.2399999999999999E-3</c:v>
                </c:pt>
                <c:pt idx="524" formatCode="General">
                  <c:v>5.2500000000000003E-3</c:v>
                </c:pt>
                <c:pt idx="525" formatCode="General">
                  <c:v>5.2599999999999999E-3</c:v>
                </c:pt>
                <c:pt idx="526" formatCode="General">
                  <c:v>5.2700000000000004E-3</c:v>
                </c:pt>
                <c:pt idx="527" formatCode="General">
                  <c:v>5.28E-3</c:v>
                </c:pt>
                <c:pt idx="528" formatCode="General">
                  <c:v>5.2900000000000004E-3</c:v>
                </c:pt>
                <c:pt idx="529" formatCode="General">
                  <c:v>5.3E-3</c:v>
                </c:pt>
                <c:pt idx="530" formatCode="General">
                  <c:v>5.3099999999999996E-3</c:v>
                </c:pt>
                <c:pt idx="531" formatCode="General">
                  <c:v>5.3200000000000001E-3</c:v>
                </c:pt>
                <c:pt idx="532" formatCode="General">
                  <c:v>5.3299999999999997E-3</c:v>
                </c:pt>
                <c:pt idx="533" formatCode="General">
                  <c:v>5.3400000000000001E-3</c:v>
                </c:pt>
                <c:pt idx="534" formatCode="General">
                  <c:v>5.3499999999999997E-3</c:v>
                </c:pt>
                <c:pt idx="535" formatCode="General">
                  <c:v>5.3600000000000002E-3</c:v>
                </c:pt>
                <c:pt idx="536" formatCode="General">
                  <c:v>5.3699999999999998E-3</c:v>
                </c:pt>
                <c:pt idx="537" formatCode="General">
                  <c:v>5.3800000000000002E-3</c:v>
                </c:pt>
                <c:pt idx="538" formatCode="General">
                  <c:v>5.3899999999999998E-3</c:v>
                </c:pt>
                <c:pt idx="539" formatCode="General">
                  <c:v>5.4000000000000003E-3</c:v>
                </c:pt>
                <c:pt idx="540" formatCode="General">
                  <c:v>5.4099999999999999E-3</c:v>
                </c:pt>
                <c:pt idx="541" formatCode="General">
                  <c:v>5.4200000000000003E-3</c:v>
                </c:pt>
                <c:pt idx="542" formatCode="General">
                  <c:v>5.4299999999999999E-3</c:v>
                </c:pt>
                <c:pt idx="543" formatCode="General">
                  <c:v>5.4400000000000004E-3</c:v>
                </c:pt>
                <c:pt idx="544" formatCode="General">
                  <c:v>5.45E-3</c:v>
                </c:pt>
                <c:pt idx="545" formatCode="General">
                  <c:v>5.4599999999999996E-3</c:v>
                </c:pt>
                <c:pt idx="546" formatCode="General">
                  <c:v>5.47E-3</c:v>
                </c:pt>
                <c:pt idx="547" formatCode="General">
                  <c:v>5.4799999999999996E-3</c:v>
                </c:pt>
                <c:pt idx="548" formatCode="General">
                  <c:v>5.4900000000000001E-3</c:v>
                </c:pt>
                <c:pt idx="549" formatCode="General">
                  <c:v>5.4999999999999997E-3</c:v>
                </c:pt>
                <c:pt idx="550" formatCode="General">
                  <c:v>5.5100000000000001E-3</c:v>
                </c:pt>
                <c:pt idx="551" formatCode="General">
                  <c:v>5.5199999999999997E-3</c:v>
                </c:pt>
                <c:pt idx="552" formatCode="General">
                  <c:v>5.5300000000000002E-3</c:v>
                </c:pt>
                <c:pt idx="553" formatCode="General">
                  <c:v>5.5399999999999998E-3</c:v>
                </c:pt>
                <c:pt idx="554" formatCode="General">
                  <c:v>5.5500000000000002E-3</c:v>
                </c:pt>
                <c:pt idx="555" formatCode="General">
                  <c:v>5.5599999999999998E-3</c:v>
                </c:pt>
                <c:pt idx="556" formatCode="General">
                  <c:v>5.5700000000000003E-3</c:v>
                </c:pt>
                <c:pt idx="557" formatCode="General">
                  <c:v>5.5799999999999999E-3</c:v>
                </c:pt>
                <c:pt idx="558" formatCode="General">
                  <c:v>5.5900000000000004E-3</c:v>
                </c:pt>
                <c:pt idx="559" formatCode="General">
                  <c:v>5.5999999999999999E-3</c:v>
                </c:pt>
                <c:pt idx="560" formatCode="General">
                  <c:v>5.6100000000000004E-3</c:v>
                </c:pt>
                <c:pt idx="561" formatCode="General">
                  <c:v>5.62E-3</c:v>
                </c:pt>
                <c:pt idx="562" formatCode="General">
                  <c:v>5.6299999999999996E-3</c:v>
                </c:pt>
                <c:pt idx="563" formatCode="General">
                  <c:v>5.64E-3</c:v>
                </c:pt>
                <c:pt idx="564" formatCode="General">
                  <c:v>5.6499999999999996E-3</c:v>
                </c:pt>
                <c:pt idx="565" formatCode="General">
                  <c:v>5.6600000000000001E-3</c:v>
                </c:pt>
                <c:pt idx="566" formatCode="General">
                  <c:v>5.6699999999999997E-3</c:v>
                </c:pt>
                <c:pt idx="567" formatCode="General">
                  <c:v>5.6800000000000002E-3</c:v>
                </c:pt>
                <c:pt idx="568" formatCode="General">
                  <c:v>5.6899999999999997E-3</c:v>
                </c:pt>
                <c:pt idx="569" formatCode="General">
                  <c:v>5.7000000000000002E-3</c:v>
                </c:pt>
                <c:pt idx="570" formatCode="General">
                  <c:v>5.7099999999999998E-3</c:v>
                </c:pt>
                <c:pt idx="571" formatCode="General">
                  <c:v>5.7200000000000003E-3</c:v>
                </c:pt>
                <c:pt idx="572" formatCode="General">
                  <c:v>5.7299999999999999E-3</c:v>
                </c:pt>
                <c:pt idx="573" formatCode="General">
                  <c:v>5.7400000000000003E-3</c:v>
                </c:pt>
                <c:pt idx="574" formatCode="General">
                  <c:v>5.7499999999999999E-3</c:v>
                </c:pt>
                <c:pt idx="575" formatCode="General">
                  <c:v>5.7600000000000004E-3</c:v>
                </c:pt>
                <c:pt idx="576" formatCode="General">
                  <c:v>5.77E-3</c:v>
                </c:pt>
                <c:pt idx="577" formatCode="General">
                  <c:v>5.7800000000000004E-3</c:v>
                </c:pt>
                <c:pt idx="578" formatCode="General">
                  <c:v>5.79E-3</c:v>
                </c:pt>
                <c:pt idx="579" formatCode="General">
                  <c:v>5.7999999999999996E-3</c:v>
                </c:pt>
                <c:pt idx="580" formatCode="General">
                  <c:v>5.8100000000000001E-3</c:v>
                </c:pt>
                <c:pt idx="581" formatCode="General">
                  <c:v>5.8199999999999997E-3</c:v>
                </c:pt>
                <c:pt idx="582" formatCode="General">
                  <c:v>5.8300000000000001E-3</c:v>
                </c:pt>
                <c:pt idx="583" formatCode="General">
                  <c:v>5.8399999999999997E-3</c:v>
                </c:pt>
                <c:pt idx="584" formatCode="General">
                  <c:v>5.8500000000000002E-3</c:v>
                </c:pt>
                <c:pt idx="585" formatCode="General">
                  <c:v>5.8599999999999998E-3</c:v>
                </c:pt>
                <c:pt idx="586" formatCode="General">
                  <c:v>5.8700000000000002E-3</c:v>
                </c:pt>
                <c:pt idx="587" formatCode="General">
                  <c:v>5.8799999999999998E-3</c:v>
                </c:pt>
                <c:pt idx="588" formatCode="General">
                  <c:v>5.8900000000000003E-3</c:v>
                </c:pt>
                <c:pt idx="589" formatCode="General">
                  <c:v>5.8999999999999999E-3</c:v>
                </c:pt>
                <c:pt idx="590" formatCode="General">
                  <c:v>5.9100000000000003E-3</c:v>
                </c:pt>
                <c:pt idx="591" formatCode="General">
                  <c:v>5.9199999999999999E-3</c:v>
                </c:pt>
                <c:pt idx="592" formatCode="General">
                  <c:v>5.9300000000000004E-3</c:v>
                </c:pt>
                <c:pt idx="593" formatCode="General">
                  <c:v>5.94E-3</c:v>
                </c:pt>
                <c:pt idx="594" formatCode="General">
                  <c:v>5.9500000000000004E-3</c:v>
                </c:pt>
                <c:pt idx="595" formatCode="General">
                  <c:v>5.96E-3</c:v>
                </c:pt>
                <c:pt idx="596" formatCode="General">
                  <c:v>5.9699999999999996E-3</c:v>
                </c:pt>
                <c:pt idx="597" formatCode="General">
                  <c:v>5.9800000000000001E-3</c:v>
                </c:pt>
                <c:pt idx="598" formatCode="General">
                  <c:v>5.9899999999999997E-3</c:v>
                </c:pt>
                <c:pt idx="599" formatCode="General">
                  <c:v>6.0000000000000001E-3</c:v>
                </c:pt>
              </c:numCache>
            </c:numRef>
          </c:xVal>
          <c:yVal>
            <c:numRef>
              <c:f>Sheet1!$B$2:$B$601</c:f>
              <c:numCache>
                <c:formatCode>General</c:formatCode>
                <c:ptCount val="600"/>
                <c:pt idx="0">
                  <c:v>373.68900000000002</c:v>
                </c:pt>
                <c:pt idx="1">
                  <c:v>500.673</c:v>
                </c:pt>
                <c:pt idx="2">
                  <c:v>598.29100000000005</c:v>
                </c:pt>
                <c:pt idx="3">
                  <c:v>676.76199999999994</c:v>
                </c:pt>
                <c:pt idx="4">
                  <c:v>742.20500000000004</c:v>
                </c:pt>
                <c:pt idx="5">
                  <c:v>798.91800000000001</c:v>
                </c:pt>
                <c:pt idx="6">
                  <c:v>848.81299999999999</c:v>
                </c:pt>
                <c:pt idx="7">
                  <c:v>894.03</c:v>
                </c:pt>
                <c:pt idx="8">
                  <c:v>935.274</c:v>
                </c:pt>
                <c:pt idx="9">
                  <c:v>973.76400000000001</c:v>
                </c:pt>
                <c:pt idx="10">
                  <c:v>1009.55</c:v>
                </c:pt>
                <c:pt idx="11">
                  <c:v>1043.5</c:v>
                </c:pt>
                <c:pt idx="12">
                  <c:v>1076.1600000000001</c:v>
                </c:pt>
                <c:pt idx="13">
                  <c:v>1106.45</c:v>
                </c:pt>
                <c:pt idx="14">
                  <c:v>1136.22</c:v>
                </c:pt>
                <c:pt idx="15">
                  <c:v>1164.19</c:v>
                </c:pt>
                <c:pt idx="16">
                  <c:v>1191.5899999999999</c:v>
                </c:pt>
                <c:pt idx="17">
                  <c:v>1218.02</c:v>
                </c:pt>
                <c:pt idx="18">
                  <c:v>1243.81</c:v>
                </c:pt>
                <c:pt idx="19">
                  <c:v>1268.73</c:v>
                </c:pt>
                <c:pt idx="20">
                  <c:v>1293.1300000000001</c:v>
                </c:pt>
                <c:pt idx="21">
                  <c:v>1316.87</c:v>
                </c:pt>
                <c:pt idx="22">
                  <c:v>1338.86</c:v>
                </c:pt>
                <c:pt idx="23">
                  <c:v>1362.39</c:v>
                </c:pt>
                <c:pt idx="24">
                  <c:v>1383.68</c:v>
                </c:pt>
                <c:pt idx="25">
                  <c:v>1406.3</c:v>
                </c:pt>
                <c:pt idx="26">
                  <c:v>1427.03</c:v>
                </c:pt>
                <c:pt idx="27">
                  <c:v>1448.66</c:v>
                </c:pt>
                <c:pt idx="28">
                  <c:v>1468.19</c:v>
                </c:pt>
                <c:pt idx="29">
                  <c:v>1489.25</c:v>
                </c:pt>
                <c:pt idx="30">
                  <c:v>1508.04</c:v>
                </c:pt>
                <c:pt idx="31">
                  <c:v>1528.31</c:v>
                </c:pt>
                <c:pt idx="32">
                  <c:v>1546.65</c:v>
                </c:pt>
                <c:pt idx="33">
                  <c:v>1566.21</c:v>
                </c:pt>
                <c:pt idx="34">
                  <c:v>1583.86</c:v>
                </c:pt>
                <c:pt idx="35">
                  <c:v>1603.16</c:v>
                </c:pt>
                <c:pt idx="36">
                  <c:v>1619.85</c:v>
                </c:pt>
                <c:pt idx="37">
                  <c:v>1638.84</c:v>
                </c:pt>
                <c:pt idx="38">
                  <c:v>1654.89</c:v>
                </c:pt>
                <c:pt idx="39">
                  <c:v>1673.55</c:v>
                </c:pt>
                <c:pt idx="40">
                  <c:v>1689.13</c:v>
                </c:pt>
                <c:pt idx="41">
                  <c:v>1707.44</c:v>
                </c:pt>
                <c:pt idx="42">
                  <c:v>1722.59</c:v>
                </c:pt>
                <c:pt idx="43">
                  <c:v>1740.68</c:v>
                </c:pt>
                <c:pt idx="44">
                  <c:v>1755.27</c:v>
                </c:pt>
                <c:pt idx="45">
                  <c:v>1773.18</c:v>
                </c:pt>
                <c:pt idx="46">
                  <c:v>1787.36</c:v>
                </c:pt>
                <c:pt idx="47">
                  <c:v>1805.01</c:v>
                </c:pt>
                <c:pt idx="48">
                  <c:v>1819.11</c:v>
                </c:pt>
                <c:pt idx="49">
                  <c:v>1836.43</c:v>
                </c:pt>
                <c:pt idx="50">
                  <c:v>1778.13</c:v>
                </c:pt>
                <c:pt idx="51">
                  <c:v>1672.09</c:v>
                </c:pt>
                <c:pt idx="52">
                  <c:v>1590.13</c:v>
                </c:pt>
                <c:pt idx="53">
                  <c:v>1530.3</c:v>
                </c:pt>
                <c:pt idx="54">
                  <c:v>1479.01</c:v>
                </c:pt>
                <c:pt idx="55">
                  <c:v>1440.24</c:v>
                </c:pt>
                <c:pt idx="56">
                  <c:v>1403.58</c:v>
                </c:pt>
                <c:pt idx="57">
                  <c:v>1375.89</c:v>
                </c:pt>
                <c:pt idx="58">
                  <c:v>1347.62</c:v>
                </c:pt>
                <c:pt idx="59">
                  <c:v>1325.74</c:v>
                </c:pt>
                <c:pt idx="60">
                  <c:v>1302.6600000000001</c:v>
                </c:pt>
                <c:pt idx="61">
                  <c:v>1285.17</c:v>
                </c:pt>
                <c:pt idx="62">
                  <c:v>1265.46</c:v>
                </c:pt>
                <c:pt idx="63">
                  <c:v>1250.6300000000001</c:v>
                </c:pt>
                <c:pt idx="64">
                  <c:v>1233.6199999999999</c:v>
                </c:pt>
                <c:pt idx="65">
                  <c:v>1220.5899999999999</c:v>
                </c:pt>
                <c:pt idx="66">
                  <c:v>1205.76</c:v>
                </c:pt>
                <c:pt idx="67">
                  <c:v>1194.57</c:v>
                </c:pt>
                <c:pt idx="68">
                  <c:v>1180.76</c:v>
                </c:pt>
                <c:pt idx="69">
                  <c:v>1170.76</c:v>
                </c:pt>
                <c:pt idx="70">
                  <c:v>1158.73</c:v>
                </c:pt>
                <c:pt idx="71">
                  <c:v>1149.3399999999999</c:v>
                </c:pt>
                <c:pt idx="72">
                  <c:v>1138.48</c:v>
                </c:pt>
                <c:pt idx="73">
                  <c:v>1129.93</c:v>
                </c:pt>
                <c:pt idx="74">
                  <c:v>1119.6199999999999</c:v>
                </c:pt>
                <c:pt idx="75">
                  <c:v>1112.07</c:v>
                </c:pt>
                <c:pt idx="76">
                  <c:v>1102.79</c:v>
                </c:pt>
                <c:pt idx="77">
                  <c:v>1095.25</c:v>
                </c:pt>
                <c:pt idx="78">
                  <c:v>1086.73</c:v>
                </c:pt>
                <c:pt idx="79">
                  <c:v>1079.98</c:v>
                </c:pt>
                <c:pt idx="80">
                  <c:v>1071.8499999999999</c:v>
                </c:pt>
                <c:pt idx="81">
                  <c:v>1065.57</c:v>
                </c:pt>
                <c:pt idx="82">
                  <c:v>1058.06</c:v>
                </c:pt>
                <c:pt idx="83">
                  <c:v>1051.71</c:v>
                </c:pt>
                <c:pt idx="84">
                  <c:v>1045.05</c:v>
                </c:pt>
                <c:pt idx="85">
                  <c:v>1039.3399999999999</c:v>
                </c:pt>
                <c:pt idx="86">
                  <c:v>1032.47</c:v>
                </c:pt>
                <c:pt idx="87">
                  <c:v>1027.2</c:v>
                </c:pt>
                <c:pt idx="88">
                  <c:v>1021</c:v>
                </c:pt>
                <c:pt idx="89">
                  <c:v>1015.65</c:v>
                </c:pt>
                <c:pt idx="90">
                  <c:v>1010.15</c:v>
                </c:pt>
                <c:pt idx="91">
                  <c:v>1004.9</c:v>
                </c:pt>
                <c:pt idx="92">
                  <c:v>999.31799999999998</c:v>
                </c:pt>
                <c:pt idx="93">
                  <c:v>994.75599999999997</c:v>
                </c:pt>
                <c:pt idx="94">
                  <c:v>989.60599999999999</c:v>
                </c:pt>
                <c:pt idx="95">
                  <c:v>984.779</c:v>
                </c:pt>
                <c:pt idx="96">
                  <c:v>980.05399999999997</c:v>
                </c:pt>
                <c:pt idx="97">
                  <c:v>975.47699999999998</c:v>
                </c:pt>
                <c:pt idx="98">
                  <c:v>970.90499999999997</c:v>
                </c:pt>
                <c:pt idx="99">
                  <c:v>966.69799999999998</c:v>
                </c:pt>
                <c:pt idx="100">
                  <c:v>962.32500000000005</c:v>
                </c:pt>
                <c:pt idx="101">
                  <c:v>957.82500000000005</c:v>
                </c:pt>
                <c:pt idx="102">
                  <c:v>954.06299999999999</c:v>
                </c:pt>
                <c:pt idx="103">
                  <c:v>949.92899999999997</c:v>
                </c:pt>
                <c:pt idx="104">
                  <c:v>945.89200000000005</c:v>
                </c:pt>
                <c:pt idx="105">
                  <c:v>942.08399999999995</c:v>
                </c:pt>
                <c:pt idx="106">
                  <c:v>938.23800000000006</c:v>
                </c:pt>
                <c:pt idx="107">
                  <c:v>934.42200000000003</c:v>
                </c:pt>
                <c:pt idx="108">
                  <c:v>931.096</c:v>
                </c:pt>
                <c:pt idx="109">
                  <c:v>927.22500000000002</c:v>
                </c:pt>
                <c:pt idx="110">
                  <c:v>923.68899999999996</c:v>
                </c:pt>
                <c:pt idx="111">
                  <c:v>920.33399999999995</c:v>
                </c:pt>
                <c:pt idx="112">
                  <c:v>917.03099999999995</c:v>
                </c:pt>
                <c:pt idx="113">
                  <c:v>913.55200000000002</c:v>
                </c:pt>
                <c:pt idx="114">
                  <c:v>910.38900000000001</c:v>
                </c:pt>
                <c:pt idx="115">
                  <c:v>907.06799999999998</c:v>
                </c:pt>
                <c:pt idx="116">
                  <c:v>903.93600000000004</c:v>
                </c:pt>
                <c:pt idx="117">
                  <c:v>900.93399999999997</c:v>
                </c:pt>
                <c:pt idx="118">
                  <c:v>897.99699999999996</c:v>
                </c:pt>
                <c:pt idx="119">
                  <c:v>894.50400000000002</c:v>
                </c:pt>
                <c:pt idx="120">
                  <c:v>892.12199999999996</c:v>
                </c:pt>
                <c:pt idx="121">
                  <c:v>888.851</c:v>
                </c:pt>
                <c:pt idx="122">
                  <c:v>886.28499999999997</c:v>
                </c:pt>
                <c:pt idx="123">
                  <c:v>883.18700000000001</c:v>
                </c:pt>
                <c:pt idx="124">
                  <c:v>880.76099999999997</c:v>
                </c:pt>
                <c:pt idx="125">
                  <c:v>877.47299999999996</c:v>
                </c:pt>
                <c:pt idx="126">
                  <c:v>875.65200000000004</c:v>
                </c:pt>
                <c:pt idx="127">
                  <c:v>872.23199999999997</c:v>
                </c:pt>
                <c:pt idx="128">
                  <c:v>870.173</c:v>
                </c:pt>
                <c:pt idx="129">
                  <c:v>867.04899999999998</c:v>
                </c:pt>
                <c:pt idx="130">
                  <c:v>865.36099999999999</c:v>
                </c:pt>
                <c:pt idx="131">
                  <c:v>861.88400000000001</c:v>
                </c:pt>
                <c:pt idx="132">
                  <c:v>860.55600000000004</c:v>
                </c:pt>
                <c:pt idx="133">
                  <c:v>856.98400000000004</c:v>
                </c:pt>
                <c:pt idx="134">
                  <c:v>855.58199999999999</c:v>
                </c:pt>
                <c:pt idx="135">
                  <c:v>852.471</c:v>
                </c:pt>
                <c:pt idx="136">
                  <c:v>851.15099999999995</c:v>
                </c:pt>
                <c:pt idx="137">
                  <c:v>847.495</c:v>
                </c:pt>
                <c:pt idx="138">
                  <c:v>846.75199999999995</c:v>
                </c:pt>
                <c:pt idx="139">
                  <c:v>843.13400000000001</c:v>
                </c:pt>
                <c:pt idx="140">
                  <c:v>842.27700000000004</c:v>
                </c:pt>
                <c:pt idx="141">
                  <c:v>838.90099999999995</c:v>
                </c:pt>
                <c:pt idx="142">
                  <c:v>838.02</c:v>
                </c:pt>
                <c:pt idx="143">
                  <c:v>834.32399999999996</c:v>
                </c:pt>
                <c:pt idx="144">
                  <c:v>834.24800000000005</c:v>
                </c:pt>
                <c:pt idx="145">
                  <c:v>830.22900000000004</c:v>
                </c:pt>
                <c:pt idx="146">
                  <c:v>829.97500000000002</c:v>
                </c:pt>
                <c:pt idx="147">
                  <c:v>826.24300000000005</c:v>
                </c:pt>
                <c:pt idx="148">
                  <c:v>826.13300000000004</c:v>
                </c:pt>
                <c:pt idx="149">
                  <c:v>822.18700000000001</c:v>
                </c:pt>
                <c:pt idx="150">
                  <c:v>822.54899999999998</c:v>
                </c:pt>
                <c:pt idx="151">
                  <c:v>818.19600000000003</c:v>
                </c:pt>
                <c:pt idx="152">
                  <c:v>818.64300000000003</c:v>
                </c:pt>
                <c:pt idx="153">
                  <c:v>814.64599999999996</c:v>
                </c:pt>
                <c:pt idx="154">
                  <c:v>815.16700000000003</c:v>
                </c:pt>
                <c:pt idx="155">
                  <c:v>810.67700000000002</c:v>
                </c:pt>
                <c:pt idx="156">
                  <c:v>811.75599999999997</c:v>
                </c:pt>
                <c:pt idx="157">
                  <c:v>807.06</c:v>
                </c:pt>
                <c:pt idx="158">
                  <c:v>808.25699999999995</c:v>
                </c:pt>
                <c:pt idx="159">
                  <c:v>803.77599999999995</c:v>
                </c:pt>
                <c:pt idx="160">
                  <c:v>804.774</c:v>
                </c:pt>
                <c:pt idx="161">
                  <c:v>800.08299999999997</c:v>
                </c:pt>
                <c:pt idx="162">
                  <c:v>801.77300000000002</c:v>
                </c:pt>
                <c:pt idx="163">
                  <c:v>796.76199999999994</c:v>
                </c:pt>
                <c:pt idx="164">
                  <c:v>798.41</c:v>
                </c:pt>
                <c:pt idx="165">
                  <c:v>793.529</c:v>
                </c:pt>
                <c:pt idx="166">
                  <c:v>795.20899999999995</c:v>
                </c:pt>
                <c:pt idx="167">
                  <c:v>790.31600000000003</c:v>
                </c:pt>
                <c:pt idx="168">
                  <c:v>792.30600000000004</c:v>
                </c:pt>
                <c:pt idx="169">
                  <c:v>787.11599999999999</c:v>
                </c:pt>
                <c:pt idx="170">
                  <c:v>789.04200000000003</c:v>
                </c:pt>
                <c:pt idx="171">
                  <c:v>784.25199999999995</c:v>
                </c:pt>
                <c:pt idx="172">
                  <c:v>786.17899999999997</c:v>
                </c:pt>
                <c:pt idx="173">
                  <c:v>781.11400000000003</c:v>
                </c:pt>
                <c:pt idx="174">
                  <c:v>783.29</c:v>
                </c:pt>
                <c:pt idx="175">
                  <c:v>778.21100000000001</c:v>
                </c:pt>
                <c:pt idx="176">
                  <c:v>780.27700000000004</c:v>
                </c:pt>
                <c:pt idx="177">
                  <c:v>775.702</c:v>
                </c:pt>
                <c:pt idx="178">
                  <c:v>777.30700000000002</c:v>
                </c:pt>
                <c:pt idx="179">
                  <c:v>772.71100000000001</c:v>
                </c:pt>
                <c:pt idx="180">
                  <c:v>774.71600000000001</c:v>
                </c:pt>
                <c:pt idx="181">
                  <c:v>770.09100000000001</c:v>
                </c:pt>
                <c:pt idx="182">
                  <c:v>771.84100000000001</c:v>
                </c:pt>
                <c:pt idx="183">
                  <c:v>767.54499999999996</c:v>
                </c:pt>
                <c:pt idx="184">
                  <c:v>769.03499999999997</c:v>
                </c:pt>
                <c:pt idx="185">
                  <c:v>764.928</c:v>
                </c:pt>
                <c:pt idx="186">
                  <c:v>766.596</c:v>
                </c:pt>
                <c:pt idx="187">
                  <c:v>762.41499999999996</c:v>
                </c:pt>
                <c:pt idx="188">
                  <c:v>763.649</c:v>
                </c:pt>
                <c:pt idx="189">
                  <c:v>760.19600000000003</c:v>
                </c:pt>
                <c:pt idx="190">
                  <c:v>761.12900000000002</c:v>
                </c:pt>
                <c:pt idx="191">
                  <c:v>757.63699999999994</c:v>
                </c:pt>
                <c:pt idx="192">
                  <c:v>758.75599999999997</c:v>
                </c:pt>
                <c:pt idx="193">
                  <c:v>755.14099999999996</c:v>
                </c:pt>
                <c:pt idx="194">
                  <c:v>756.12300000000005</c:v>
                </c:pt>
                <c:pt idx="195">
                  <c:v>753.221</c:v>
                </c:pt>
                <c:pt idx="196">
                  <c:v>753.51</c:v>
                </c:pt>
                <c:pt idx="197">
                  <c:v>750.74900000000002</c:v>
                </c:pt>
                <c:pt idx="198">
                  <c:v>751.29700000000003</c:v>
                </c:pt>
                <c:pt idx="199">
                  <c:v>748.50300000000004</c:v>
                </c:pt>
                <c:pt idx="200">
                  <c:v>748.875</c:v>
                </c:pt>
                <c:pt idx="201">
                  <c:v>746.47199999999998</c:v>
                </c:pt>
                <c:pt idx="202">
                  <c:v>746.34699999999998</c:v>
                </c:pt>
                <c:pt idx="203">
                  <c:v>744.26099999999997</c:v>
                </c:pt>
                <c:pt idx="204">
                  <c:v>744.36599999999999</c:v>
                </c:pt>
                <c:pt idx="205">
                  <c:v>742.05899999999997</c:v>
                </c:pt>
                <c:pt idx="206">
                  <c:v>741.88199999999995</c:v>
                </c:pt>
                <c:pt idx="207">
                  <c:v>740.19899999999996</c:v>
                </c:pt>
                <c:pt idx="208">
                  <c:v>739.601</c:v>
                </c:pt>
                <c:pt idx="209">
                  <c:v>738.13699999999994</c:v>
                </c:pt>
                <c:pt idx="210">
                  <c:v>737.63599999999997</c:v>
                </c:pt>
                <c:pt idx="211">
                  <c:v>735.85199999999998</c:v>
                </c:pt>
                <c:pt idx="212">
                  <c:v>735.46100000000001</c:v>
                </c:pt>
                <c:pt idx="213">
                  <c:v>734.18499999999995</c:v>
                </c:pt>
                <c:pt idx="214">
                  <c:v>733.22199999999998</c:v>
                </c:pt>
                <c:pt idx="215">
                  <c:v>732.12099999999998</c:v>
                </c:pt>
                <c:pt idx="216">
                  <c:v>731.28200000000004</c:v>
                </c:pt>
                <c:pt idx="217">
                  <c:v>730.11300000000006</c:v>
                </c:pt>
                <c:pt idx="218">
                  <c:v>729.31299999999999</c:v>
                </c:pt>
                <c:pt idx="219">
                  <c:v>728.36</c:v>
                </c:pt>
                <c:pt idx="220">
                  <c:v>727.09100000000001</c:v>
                </c:pt>
                <c:pt idx="221">
                  <c:v>726.45600000000002</c:v>
                </c:pt>
                <c:pt idx="222">
                  <c:v>725.38199999999995</c:v>
                </c:pt>
                <c:pt idx="223">
                  <c:v>724.54899999999998</c:v>
                </c:pt>
                <c:pt idx="224">
                  <c:v>723.322</c:v>
                </c:pt>
                <c:pt idx="225">
                  <c:v>722.84500000000003</c:v>
                </c:pt>
                <c:pt idx="226">
                  <c:v>721.34199999999998</c:v>
                </c:pt>
                <c:pt idx="227">
                  <c:v>721.101</c:v>
                </c:pt>
                <c:pt idx="228">
                  <c:v>719.649</c:v>
                </c:pt>
                <c:pt idx="229">
                  <c:v>719.12599999999998</c:v>
                </c:pt>
                <c:pt idx="230">
                  <c:v>717.71299999999997</c:v>
                </c:pt>
                <c:pt idx="231">
                  <c:v>717.68700000000001</c:v>
                </c:pt>
                <c:pt idx="232">
                  <c:v>715.79499999999996</c:v>
                </c:pt>
                <c:pt idx="233">
                  <c:v>715.90599999999995</c:v>
                </c:pt>
                <c:pt idx="234">
                  <c:v>714.09699999999998</c:v>
                </c:pt>
                <c:pt idx="235">
                  <c:v>714.10299999999995</c:v>
                </c:pt>
                <c:pt idx="236">
                  <c:v>712.41600000000005</c:v>
                </c:pt>
                <c:pt idx="237">
                  <c:v>712.60400000000004</c:v>
                </c:pt>
                <c:pt idx="238">
                  <c:v>710.50300000000004</c:v>
                </c:pt>
                <c:pt idx="239">
                  <c:v>710.83399999999995</c:v>
                </c:pt>
                <c:pt idx="240">
                  <c:v>709.08699999999999</c:v>
                </c:pt>
                <c:pt idx="241">
                  <c:v>709.13</c:v>
                </c:pt>
                <c:pt idx="242">
                  <c:v>707.33699999999999</c:v>
                </c:pt>
                <c:pt idx="243">
                  <c:v>707.62699999999995</c:v>
                </c:pt>
                <c:pt idx="244">
                  <c:v>705.57</c:v>
                </c:pt>
                <c:pt idx="245">
                  <c:v>706.03599999999994</c:v>
                </c:pt>
                <c:pt idx="246">
                  <c:v>704.26</c:v>
                </c:pt>
                <c:pt idx="247">
                  <c:v>704.16499999999996</c:v>
                </c:pt>
                <c:pt idx="248">
                  <c:v>702.61300000000006</c:v>
                </c:pt>
                <c:pt idx="249">
                  <c:v>702.88099999999997</c:v>
                </c:pt>
                <c:pt idx="250">
                  <c:v>700.90800000000002</c:v>
                </c:pt>
                <c:pt idx="251">
                  <c:v>701.34500000000003</c:v>
                </c:pt>
                <c:pt idx="252">
                  <c:v>699.47699999999998</c:v>
                </c:pt>
                <c:pt idx="253">
                  <c:v>699.59900000000005</c:v>
                </c:pt>
                <c:pt idx="254">
                  <c:v>698.07600000000002</c:v>
                </c:pt>
                <c:pt idx="255">
                  <c:v>698.33199999999999</c:v>
                </c:pt>
                <c:pt idx="256">
                  <c:v>696.31399999999996</c:v>
                </c:pt>
                <c:pt idx="257">
                  <c:v>696.80100000000004</c:v>
                </c:pt>
                <c:pt idx="258">
                  <c:v>695.05700000000002</c:v>
                </c:pt>
                <c:pt idx="259">
                  <c:v>695.21500000000003</c:v>
                </c:pt>
                <c:pt idx="260">
                  <c:v>693.64200000000005</c:v>
                </c:pt>
                <c:pt idx="261">
                  <c:v>693.86800000000005</c:v>
                </c:pt>
                <c:pt idx="262">
                  <c:v>691.96600000000001</c:v>
                </c:pt>
                <c:pt idx="263">
                  <c:v>692.53200000000004</c:v>
                </c:pt>
                <c:pt idx="264">
                  <c:v>690.83600000000001</c:v>
                </c:pt>
                <c:pt idx="265">
                  <c:v>690.78899999999999</c:v>
                </c:pt>
                <c:pt idx="266">
                  <c:v>689.49099999999999</c:v>
                </c:pt>
                <c:pt idx="267">
                  <c:v>689.53599999999994</c:v>
                </c:pt>
                <c:pt idx="268">
                  <c:v>687.96600000000001</c:v>
                </c:pt>
                <c:pt idx="269">
                  <c:v>688.29700000000003</c:v>
                </c:pt>
                <c:pt idx="270">
                  <c:v>686.63900000000001</c:v>
                </c:pt>
                <c:pt idx="271">
                  <c:v>686.67100000000005</c:v>
                </c:pt>
                <c:pt idx="272">
                  <c:v>685.48800000000006</c:v>
                </c:pt>
                <c:pt idx="273">
                  <c:v>685.45799999999997</c:v>
                </c:pt>
                <c:pt idx="274">
                  <c:v>683.98900000000003</c:v>
                </c:pt>
                <c:pt idx="275">
                  <c:v>684.10699999999997</c:v>
                </c:pt>
                <c:pt idx="276">
                  <c:v>682.78899999999999</c:v>
                </c:pt>
                <c:pt idx="277">
                  <c:v>682.70600000000002</c:v>
                </c:pt>
                <c:pt idx="278">
                  <c:v>681.59199999999998</c:v>
                </c:pt>
                <c:pt idx="279">
                  <c:v>681.47900000000004</c:v>
                </c:pt>
                <c:pt idx="280">
                  <c:v>680.05899999999997</c:v>
                </c:pt>
                <c:pt idx="281">
                  <c:v>680.31100000000004</c:v>
                </c:pt>
                <c:pt idx="282">
                  <c:v>679.024</c:v>
                </c:pt>
                <c:pt idx="283">
                  <c:v>678.79100000000005</c:v>
                </c:pt>
                <c:pt idx="284">
                  <c:v>677.84900000000005</c:v>
                </c:pt>
                <c:pt idx="285">
                  <c:v>677.572</c:v>
                </c:pt>
                <c:pt idx="286">
                  <c:v>676.52599999999995</c:v>
                </c:pt>
                <c:pt idx="287">
                  <c:v>676.495</c:v>
                </c:pt>
                <c:pt idx="288">
                  <c:v>675.31500000000005</c:v>
                </c:pt>
                <c:pt idx="289">
                  <c:v>675.07799999999997</c:v>
                </c:pt>
                <c:pt idx="290">
                  <c:v>674.178</c:v>
                </c:pt>
                <c:pt idx="291">
                  <c:v>674.07600000000002</c:v>
                </c:pt>
                <c:pt idx="292">
                  <c:v>672.81500000000005</c:v>
                </c:pt>
                <c:pt idx="293">
                  <c:v>672.88499999999999</c:v>
                </c:pt>
                <c:pt idx="294">
                  <c:v>671.71</c:v>
                </c:pt>
                <c:pt idx="295">
                  <c:v>671.60199999999998</c:v>
                </c:pt>
                <c:pt idx="296">
                  <c:v>670.64599999999996</c:v>
                </c:pt>
                <c:pt idx="297">
                  <c:v>670.58699999999999</c:v>
                </c:pt>
                <c:pt idx="298">
                  <c:v>669.14400000000001</c:v>
                </c:pt>
                <c:pt idx="299">
                  <c:v>669.61099999999999</c:v>
                </c:pt>
                <c:pt idx="300">
                  <c:v>668.14700000000005</c:v>
                </c:pt>
                <c:pt idx="301">
                  <c:v>668.322</c:v>
                </c:pt>
                <c:pt idx="302">
                  <c:v>667.029</c:v>
                </c:pt>
                <c:pt idx="303">
                  <c:v>667.30399999999997</c:v>
                </c:pt>
                <c:pt idx="304">
                  <c:v>665.673</c:v>
                </c:pt>
                <c:pt idx="305">
                  <c:v>666.47799999999995</c:v>
                </c:pt>
                <c:pt idx="306">
                  <c:v>664.56399999999996</c:v>
                </c:pt>
                <c:pt idx="307">
                  <c:v>665.15599999999995</c:v>
                </c:pt>
                <c:pt idx="308">
                  <c:v>663.53899999999999</c:v>
                </c:pt>
                <c:pt idx="309">
                  <c:v>664.27700000000004</c:v>
                </c:pt>
                <c:pt idx="310">
                  <c:v>662.23199999999997</c:v>
                </c:pt>
                <c:pt idx="311">
                  <c:v>663.34100000000001</c:v>
                </c:pt>
                <c:pt idx="312">
                  <c:v>661.14599999999996</c:v>
                </c:pt>
                <c:pt idx="313">
                  <c:v>662.11699999999996</c:v>
                </c:pt>
                <c:pt idx="314">
                  <c:v>660.29</c:v>
                </c:pt>
                <c:pt idx="315">
                  <c:v>661.17899999999997</c:v>
                </c:pt>
                <c:pt idx="316">
                  <c:v>658.87900000000002</c:v>
                </c:pt>
                <c:pt idx="317">
                  <c:v>660.36699999999996</c:v>
                </c:pt>
                <c:pt idx="318">
                  <c:v>657.89300000000003</c:v>
                </c:pt>
                <c:pt idx="319">
                  <c:v>659.19500000000005</c:v>
                </c:pt>
                <c:pt idx="320">
                  <c:v>657.02099999999996</c:v>
                </c:pt>
                <c:pt idx="321">
                  <c:v>658.12800000000004</c:v>
                </c:pt>
                <c:pt idx="322">
                  <c:v>655.80200000000002</c:v>
                </c:pt>
                <c:pt idx="323">
                  <c:v>657.43700000000001</c:v>
                </c:pt>
                <c:pt idx="324">
                  <c:v>654.75800000000004</c:v>
                </c:pt>
                <c:pt idx="325">
                  <c:v>656.23699999999997</c:v>
                </c:pt>
                <c:pt idx="326">
                  <c:v>653.88400000000001</c:v>
                </c:pt>
                <c:pt idx="327">
                  <c:v>655.31600000000003</c:v>
                </c:pt>
                <c:pt idx="328">
                  <c:v>652.76599999999996</c:v>
                </c:pt>
                <c:pt idx="329">
                  <c:v>654.53899999999999</c:v>
                </c:pt>
                <c:pt idx="330">
                  <c:v>651.65800000000002</c:v>
                </c:pt>
                <c:pt idx="331">
                  <c:v>653.46500000000003</c:v>
                </c:pt>
                <c:pt idx="332">
                  <c:v>650.89700000000005</c:v>
                </c:pt>
                <c:pt idx="333">
                  <c:v>652.56700000000001</c:v>
                </c:pt>
                <c:pt idx="334">
                  <c:v>649.68899999999996</c:v>
                </c:pt>
                <c:pt idx="335">
                  <c:v>651.78399999999999</c:v>
                </c:pt>
                <c:pt idx="336">
                  <c:v>648.74</c:v>
                </c:pt>
                <c:pt idx="337">
                  <c:v>650.76400000000001</c:v>
                </c:pt>
                <c:pt idx="338">
                  <c:v>647.98900000000003</c:v>
                </c:pt>
                <c:pt idx="339">
                  <c:v>649.721</c:v>
                </c:pt>
                <c:pt idx="340">
                  <c:v>646.91399999999999</c:v>
                </c:pt>
                <c:pt idx="341">
                  <c:v>649.05600000000004</c:v>
                </c:pt>
                <c:pt idx="342">
                  <c:v>645.97799999999995</c:v>
                </c:pt>
                <c:pt idx="343">
                  <c:v>647.99800000000005</c:v>
                </c:pt>
                <c:pt idx="344">
                  <c:v>645.15800000000002</c:v>
                </c:pt>
                <c:pt idx="345">
                  <c:v>647.09400000000005</c:v>
                </c:pt>
                <c:pt idx="346">
                  <c:v>644.21900000000005</c:v>
                </c:pt>
                <c:pt idx="347">
                  <c:v>646.33100000000002</c:v>
                </c:pt>
                <c:pt idx="348">
                  <c:v>643.28200000000004</c:v>
                </c:pt>
                <c:pt idx="349">
                  <c:v>645.25699999999995</c:v>
                </c:pt>
                <c:pt idx="350">
                  <c:v>642.61500000000001</c:v>
                </c:pt>
                <c:pt idx="351">
                  <c:v>644.452</c:v>
                </c:pt>
                <c:pt idx="352">
                  <c:v>641.51499999999999</c:v>
                </c:pt>
                <c:pt idx="353">
                  <c:v>643.72699999999998</c:v>
                </c:pt>
                <c:pt idx="354">
                  <c:v>640.64300000000003</c:v>
                </c:pt>
                <c:pt idx="355">
                  <c:v>642.73099999999999</c:v>
                </c:pt>
                <c:pt idx="356">
                  <c:v>640.07600000000002</c:v>
                </c:pt>
                <c:pt idx="357">
                  <c:v>641.70699999999999</c:v>
                </c:pt>
                <c:pt idx="358">
                  <c:v>639.09799999999996</c:v>
                </c:pt>
                <c:pt idx="359">
                  <c:v>641.06799999999998</c:v>
                </c:pt>
                <c:pt idx="360">
                  <c:v>638.29200000000003</c:v>
                </c:pt>
                <c:pt idx="361">
                  <c:v>640.04399999999998</c:v>
                </c:pt>
                <c:pt idx="362">
                  <c:v>637.62699999999995</c:v>
                </c:pt>
                <c:pt idx="363">
                  <c:v>639.11699999999996</c:v>
                </c:pt>
                <c:pt idx="364">
                  <c:v>636.774</c:v>
                </c:pt>
                <c:pt idx="365">
                  <c:v>638.46900000000005</c:v>
                </c:pt>
                <c:pt idx="366">
                  <c:v>635.93799999999999</c:v>
                </c:pt>
                <c:pt idx="367">
                  <c:v>637.35299999999995</c:v>
                </c:pt>
                <c:pt idx="368">
                  <c:v>635.48199999999997</c:v>
                </c:pt>
                <c:pt idx="369">
                  <c:v>636.46500000000003</c:v>
                </c:pt>
                <c:pt idx="370">
                  <c:v>634.55399999999997</c:v>
                </c:pt>
                <c:pt idx="371">
                  <c:v>635.85599999999999</c:v>
                </c:pt>
                <c:pt idx="372">
                  <c:v>633.61599999999999</c:v>
                </c:pt>
                <c:pt idx="373">
                  <c:v>634.98800000000006</c:v>
                </c:pt>
                <c:pt idx="374">
                  <c:v>633.16399999999999</c:v>
                </c:pt>
                <c:pt idx="375">
                  <c:v>633.96299999999997</c:v>
                </c:pt>
                <c:pt idx="376">
                  <c:v>632.30600000000004</c:v>
                </c:pt>
                <c:pt idx="377">
                  <c:v>633.37199999999996</c:v>
                </c:pt>
                <c:pt idx="378">
                  <c:v>631.49800000000005</c:v>
                </c:pt>
                <c:pt idx="379">
                  <c:v>632.50300000000004</c:v>
                </c:pt>
                <c:pt idx="380">
                  <c:v>630.923</c:v>
                </c:pt>
                <c:pt idx="381">
                  <c:v>631.53</c:v>
                </c:pt>
                <c:pt idx="382">
                  <c:v>630.18799999999999</c:v>
                </c:pt>
                <c:pt idx="383">
                  <c:v>630.98400000000004</c:v>
                </c:pt>
                <c:pt idx="384">
                  <c:v>629.32799999999997</c:v>
                </c:pt>
                <c:pt idx="385">
                  <c:v>630.04399999999998</c:v>
                </c:pt>
                <c:pt idx="386">
                  <c:v>628.86900000000003</c:v>
                </c:pt>
                <c:pt idx="387">
                  <c:v>629.13599999999997</c:v>
                </c:pt>
                <c:pt idx="388">
                  <c:v>628.16800000000001</c:v>
                </c:pt>
                <c:pt idx="389">
                  <c:v>628.50199999999995</c:v>
                </c:pt>
                <c:pt idx="390">
                  <c:v>627.27300000000002</c:v>
                </c:pt>
                <c:pt idx="391">
                  <c:v>627.73699999999997</c:v>
                </c:pt>
                <c:pt idx="392">
                  <c:v>626.84199999999998</c:v>
                </c:pt>
                <c:pt idx="393">
                  <c:v>626.77800000000002</c:v>
                </c:pt>
                <c:pt idx="394">
                  <c:v>626.11500000000001</c:v>
                </c:pt>
                <c:pt idx="395">
                  <c:v>626.149</c:v>
                </c:pt>
                <c:pt idx="396">
                  <c:v>625.36900000000003</c:v>
                </c:pt>
                <c:pt idx="397">
                  <c:v>625.41300000000001</c:v>
                </c:pt>
                <c:pt idx="398">
                  <c:v>624.80499999999995</c:v>
                </c:pt>
                <c:pt idx="399">
                  <c:v>624.505</c:v>
                </c:pt>
                <c:pt idx="400">
                  <c:v>624.125</c:v>
                </c:pt>
                <c:pt idx="401">
                  <c:v>623.98299999999995</c:v>
                </c:pt>
                <c:pt idx="402">
                  <c:v>623.36300000000006</c:v>
                </c:pt>
                <c:pt idx="403">
                  <c:v>623.12400000000002</c:v>
                </c:pt>
                <c:pt idx="404">
                  <c:v>622.89</c:v>
                </c:pt>
                <c:pt idx="405">
                  <c:v>622.29499999999996</c:v>
                </c:pt>
                <c:pt idx="406">
                  <c:v>622.24800000000005</c:v>
                </c:pt>
                <c:pt idx="407">
                  <c:v>621.73400000000004</c:v>
                </c:pt>
                <c:pt idx="408">
                  <c:v>621.40200000000004</c:v>
                </c:pt>
                <c:pt idx="409">
                  <c:v>620.99300000000005</c:v>
                </c:pt>
                <c:pt idx="410">
                  <c:v>621.02200000000005</c:v>
                </c:pt>
                <c:pt idx="411">
                  <c:v>620.12599999999998</c:v>
                </c:pt>
                <c:pt idx="412">
                  <c:v>620.33199999999999</c:v>
                </c:pt>
                <c:pt idx="413">
                  <c:v>619.553</c:v>
                </c:pt>
                <c:pt idx="414">
                  <c:v>619.60699999999997</c:v>
                </c:pt>
                <c:pt idx="415">
                  <c:v>618.86699999999996</c:v>
                </c:pt>
                <c:pt idx="416">
                  <c:v>619.16499999999996</c:v>
                </c:pt>
                <c:pt idx="417">
                  <c:v>617.95399999999995</c:v>
                </c:pt>
                <c:pt idx="418">
                  <c:v>618.52300000000002</c:v>
                </c:pt>
                <c:pt idx="419">
                  <c:v>617.51599999999996</c:v>
                </c:pt>
                <c:pt idx="420">
                  <c:v>617.774</c:v>
                </c:pt>
                <c:pt idx="421">
                  <c:v>616.74800000000005</c:v>
                </c:pt>
                <c:pt idx="422">
                  <c:v>617.35900000000004</c:v>
                </c:pt>
                <c:pt idx="423">
                  <c:v>615.88800000000003</c:v>
                </c:pt>
                <c:pt idx="424">
                  <c:v>616.80600000000004</c:v>
                </c:pt>
                <c:pt idx="425">
                  <c:v>615.44600000000003</c:v>
                </c:pt>
                <c:pt idx="426">
                  <c:v>615.90200000000004</c:v>
                </c:pt>
                <c:pt idx="427">
                  <c:v>614.81799999999998</c:v>
                </c:pt>
                <c:pt idx="428">
                  <c:v>615.548</c:v>
                </c:pt>
                <c:pt idx="429">
                  <c:v>613.952</c:v>
                </c:pt>
                <c:pt idx="430">
                  <c:v>614.99699999999996</c:v>
                </c:pt>
                <c:pt idx="431">
                  <c:v>613.41200000000003</c:v>
                </c:pt>
                <c:pt idx="432">
                  <c:v>614.19899999999996</c:v>
                </c:pt>
                <c:pt idx="433">
                  <c:v>612.90800000000002</c:v>
                </c:pt>
                <c:pt idx="434">
                  <c:v>613.75</c:v>
                </c:pt>
                <c:pt idx="435">
                  <c:v>612.02099999999996</c:v>
                </c:pt>
                <c:pt idx="436">
                  <c:v>613.20699999999999</c:v>
                </c:pt>
                <c:pt idx="437">
                  <c:v>611.57000000000005</c:v>
                </c:pt>
                <c:pt idx="438">
                  <c:v>612.47799999999995</c:v>
                </c:pt>
                <c:pt idx="439">
                  <c:v>610.96199999999999</c:v>
                </c:pt>
                <c:pt idx="440">
                  <c:v>612.03899999999999</c:v>
                </c:pt>
                <c:pt idx="441">
                  <c:v>610.08600000000001</c:v>
                </c:pt>
                <c:pt idx="442">
                  <c:v>611.63900000000001</c:v>
                </c:pt>
                <c:pt idx="443">
                  <c:v>609.61500000000001</c:v>
                </c:pt>
                <c:pt idx="444">
                  <c:v>610.78599999999994</c:v>
                </c:pt>
                <c:pt idx="445">
                  <c:v>609.10599999999999</c:v>
                </c:pt>
                <c:pt idx="446">
                  <c:v>610.34699999999998</c:v>
                </c:pt>
                <c:pt idx="447">
                  <c:v>608.32500000000005</c:v>
                </c:pt>
                <c:pt idx="448">
                  <c:v>609.93600000000004</c:v>
                </c:pt>
                <c:pt idx="449">
                  <c:v>607.69600000000003</c:v>
                </c:pt>
                <c:pt idx="450">
                  <c:v>609.24199999999996</c:v>
                </c:pt>
                <c:pt idx="451">
                  <c:v>607.226</c:v>
                </c:pt>
                <c:pt idx="452">
                  <c:v>608.79700000000003</c:v>
                </c:pt>
                <c:pt idx="453">
                  <c:v>606.452</c:v>
                </c:pt>
                <c:pt idx="454">
                  <c:v>608.26199999999994</c:v>
                </c:pt>
                <c:pt idx="455">
                  <c:v>606.005</c:v>
                </c:pt>
                <c:pt idx="456">
                  <c:v>607.58600000000001</c:v>
                </c:pt>
                <c:pt idx="457">
                  <c:v>605.49599999999998</c:v>
                </c:pt>
                <c:pt idx="458">
                  <c:v>607.12300000000005</c:v>
                </c:pt>
                <c:pt idx="459">
                  <c:v>604.68299999999999</c:v>
                </c:pt>
                <c:pt idx="460">
                  <c:v>606.75400000000002</c:v>
                </c:pt>
                <c:pt idx="461">
                  <c:v>604.22299999999996</c:v>
                </c:pt>
                <c:pt idx="462">
                  <c:v>606.01</c:v>
                </c:pt>
                <c:pt idx="463">
                  <c:v>603.71500000000003</c:v>
                </c:pt>
                <c:pt idx="464">
                  <c:v>605.57399999999996</c:v>
                </c:pt>
                <c:pt idx="465">
                  <c:v>603.01900000000001</c:v>
                </c:pt>
                <c:pt idx="466">
                  <c:v>605.16800000000001</c:v>
                </c:pt>
                <c:pt idx="467">
                  <c:v>602.48400000000004</c:v>
                </c:pt>
                <c:pt idx="468">
                  <c:v>604.45799999999997</c:v>
                </c:pt>
                <c:pt idx="469">
                  <c:v>602.04700000000003</c:v>
                </c:pt>
                <c:pt idx="470">
                  <c:v>604.07600000000002</c:v>
                </c:pt>
                <c:pt idx="471">
                  <c:v>601.30799999999999</c:v>
                </c:pt>
                <c:pt idx="472">
                  <c:v>603.57500000000005</c:v>
                </c:pt>
                <c:pt idx="473">
                  <c:v>600.904</c:v>
                </c:pt>
                <c:pt idx="474">
                  <c:v>602.87699999999995</c:v>
                </c:pt>
                <c:pt idx="475">
                  <c:v>600.49900000000002</c:v>
                </c:pt>
                <c:pt idx="476">
                  <c:v>602.46</c:v>
                </c:pt>
                <c:pt idx="477">
                  <c:v>599.66</c:v>
                </c:pt>
                <c:pt idx="478">
                  <c:v>602.15700000000004</c:v>
                </c:pt>
                <c:pt idx="479">
                  <c:v>599.24400000000003</c:v>
                </c:pt>
                <c:pt idx="480">
                  <c:v>601.4</c:v>
                </c:pt>
                <c:pt idx="481">
                  <c:v>598.87</c:v>
                </c:pt>
                <c:pt idx="482">
                  <c:v>600.90499999999997</c:v>
                </c:pt>
                <c:pt idx="483">
                  <c:v>598.20500000000004</c:v>
                </c:pt>
                <c:pt idx="484">
                  <c:v>600.58900000000006</c:v>
                </c:pt>
                <c:pt idx="485">
                  <c:v>597.70899999999995</c:v>
                </c:pt>
                <c:pt idx="486">
                  <c:v>599.84</c:v>
                </c:pt>
                <c:pt idx="487">
                  <c:v>597.38699999999994</c:v>
                </c:pt>
                <c:pt idx="488">
                  <c:v>599.42899999999997</c:v>
                </c:pt>
                <c:pt idx="489">
                  <c:v>596.67499999999995</c:v>
                </c:pt>
                <c:pt idx="490">
                  <c:v>599.06200000000001</c:v>
                </c:pt>
                <c:pt idx="491">
                  <c:v>596.20600000000002</c:v>
                </c:pt>
                <c:pt idx="492">
                  <c:v>598.35900000000004</c:v>
                </c:pt>
                <c:pt idx="493">
                  <c:v>595.99</c:v>
                </c:pt>
                <c:pt idx="494">
                  <c:v>597.81600000000003</c:v>
                </c:pt>
                <c:pt idx="495">
                  <c:v>595.27700000000004</c:v>
                </c:pt>
                <c:pt idx="496">
                  <c:v>597.53200000000004</c:v>
                </c:pt>
                <c:pt idx="497">
                  <c:v>594.82600000000002</c:v>
                </c:pt>
                <c:pt idx="498">
                  <c:v>596.86199999999997</c:v>
                </c:pt>
                <c:pt idx="499">
                  <c:v>594.53800000000001</c:v>
                </c:pt>
                <c:pt idx="500">
                  <c:v>596.28800000000001</c:v>
                </c:pt>
                <c:pt idx="501">
                  <c:v>593.94600000000003</c:v>
                </c:pt>
                <c:pt idx="502">
                  <c:v>596.04899999999998</c:v>
                </c:pt>
                <c:pt idx="503">
                  <c:v>593.40099999999995</c:v>
                </c:pt>
                <c:pt idx="504">
                  <c:v>595.40300000000002</c:v>
                </c:pt>
                <c:pt idx="505">
                  <c:v>593.10199999999998</c:v>
                </c:pt>
                <c:pt idx="506">
                  <c:v>594.92200000000003</c:v>
                </c:pt>
                <c:pt idx="507">
                  <c:v>592.54300000000001</c:v>
                </c:pt>
                <c:pt idx="508">
                  <c:v>594.56200000000001</c:v>
                </c:pt>
                <c:pt idx="509">
                  <c:v>592.04100000000005</c:v>
                </c:pt>
                <c:pt idx="510">
                  <c:v>593.952</c:v>
                </c:pt>
                <c:pt idx="511">
                  <c:v>591.81899999999996</c:v>
                </c:pt>
                <c:pt idx="512">
                  <c:v>593.43100000000004</c:v>
                </c:pt>
                <c:pt idx="513">
                  <c:v>591.19799999999998</c:v>
                </c:pt>
                <c:pt idx="514">
                  <c:v>593.11099999999999</c:v>
                </c:pt>
                <c:pt idx="515">
                  <c:v>590.774</c:v>
                </c:pt>
                <c:pt idx="516">
                  <c:v>592.50599999999997</c:v>
                </c:pt>
                <c:pt idx="517">
                  <c:v>590.52300000000002</c:v>
                </c:pt>
                <c:pt idx="518">
                  <c:v>591.91800000000001</c:v>
                </c:pt>
                <c:pt idx="519">
                  <c:v>589.99900000000002</c:v>
                </c:pt>
                <c:pt idx="520">
                  <c:v>591.654</c:v>
                </c:pt>
                <c:pt idx="521">
                  <c:v>589.53</c:v>
                </c:pt>
                <c:pt idx="522">
                  <c:v>591.04</c:v>
                </c:pt>
                <c:pt idx="523">
                  <c:v>589.23</c:v>
                </c:pt>
                <c:pt idx="524">
                  <c:v>590.58100000000002</c:v>
                </c:pt>
                <c:pt idx="525">
                  <c:v>588.72299999999996</c:v>
                </c:pt>
                <c:pt idx="526">
                  <c:v>590.23099999999999</c:v>
                </c:pt>
                <c:pt idx="527">
                  <c:v>588.29700000000003</c:v>
                </c:pt>
                <c:pt idx="528">
                  <c:v>589.56399999999996</c:v>
                </c:pt>
                <c:pt idx="529">
                  <c:v>588.15499999999997</c:v>
                </c:pt>
                <c:pt idx="530">
                  <c:v>589.07299999999998</c:v>
                </c:pt>
                <c:pt idx="531">
                  <c:v>587.529</c:v>
                </c:pt>
                <c:pt idx="532">
                  <c:v>588.83500000000004</c:v>
                </c:pt>
                <c:pt idx="533">
                  <c:v>587.06100000000004</c:v>
                </c:pt>
                <c:pt idx="534">
                  <c:v>588.26700000000005</c:v>
                </c:pt>
                <c:pt idx="535">
                  <c:v>586.90599999999995</c:v>
                </c:pt>
                <c:pt idx="536">
                  <c:v>587.64</c:v>
                </c:pt>
                <c:pt idx="537">
                  <c:v>586.41600000000005</c:v>
                </c:pt>
                <c:pt idx="538">
                  <c:v>587.41300000000001</c:v>
                </c:pt>
                <c:pt idx="539">
                  <c:v>585.97</c:v>
                </c:pt>
                <c:pt idx="540">
                  <c:v>586.80600000000004</c:v>
                </c:pt>
                <c:pt idx="541">
                  <c:v>585.76300000000003</c:v>
                </c:pt>
                <c:pt idx="542">
                  <c:v>586.279</c:v>
                </c:pt>
                <c:pt idx="543">
                  <c:v>585.29700000000003</c:v>
                </c:pt>
                <c:pt idx="544">
                  <c:v>586.04600000000005</c:v>
                </c:pt>
                <c:pt idx="545">
                  <c:v>584.80100000000004</c:v>
                </c:pt>
                <c:pt idx="546">
                  <c:v>585.41099999999994</c:v>
                </c:pt>
                <c:pt idx="547">
                  <c:v>584.76599999999996</c:v>
                </c:pt>
                <c:pt idx="548">
                  <c:v>584.798</c:v>
                </c:pt>
                <c:pt idx="549">
                  <c:v>584.30700000000002</c:v>
                </c:pt>
                <c:pt idx="550">
                  <c:v>584.55600000000004</c:v>
                </c:pt>
                <c:pt idx="551">
                  <c:v>583.77099999999996</c:v>
                </c:pt>
                <c:pt idx="552">
                  <c:v>584.09500000000003</c:v>
                </c:pt>
                <c:pt idx="553">
                  <c:v>583.65300000000002</c:v>
                </c:pt>
                <c:pt idx="554">
                  <c:v>583.41499999999996</c:v>
                </c:pt>
                <c:pt idx="555">
                  <c:v>583.27200000000005</c:v>
                </c:pt>
                <c:pt idx="556">
                  <c:v>583.16700000000003</c:v>
                </c:pt>
                <c:pt idx="557">
                  <c:v>582.80200000000002</c:v>
                </c:pt>
                <c:pt idx="558">
                  <c:v>582.69000000000005</c:v>
                </c:pt>
                <c:pt idx="559">
                  <c:v>582.572</c:v>
                </c:pt>
                <c:pt idx="560">
                  <c:v>582.12900000000002</c:v>
                </c:pt>
                <c:pt idx="561">
                  <c:v>582.20100000000002</c:v>
                </c:pt>
                <c:pt idx="562">
                  <c:v>581.91200000000003</c:v>
                </c:pt>
                <c:pt idx="563">
                  <c:v>581.66700000000003</c:v>
                </c:pt>
                <c:pt idx="564">
                  <c:v>581.40899999999999</c:v>
                </c:pt>
                <c:pt idx="565">
                  <c:v>581.54200000000003</c:v>
                </c:pt>
                <c:pt idx="566">
                  <c:v>580.84299999999996</c:v>
                </c:pt>
                <c:pt idx="567">
                  <c:v>581.17700000000002</c:v>
                </c:pt>
                <c:pt idx="568">
                  <c:v>580.56899999999996</c:v>
                </c:pt>
                <c:pt idx="569">
                  <c:v>580.63199999999995</c:v>
                </c:pt>
                <c:pt idx="570">
                  <c:v>580.21400000000006</c:v>
                </c:pt>
                <c:pt idx="571">
                  <c:v>580.43299999999999</c:v>
                </c:pt>
                <c:pt idx="572">
                  <c:v>579.65099999999995</c:v>
                </c:pt>
                <c:pt idx="573">
                  <c:v>580.03700000000003</c:v>
                </c:pt>
                <c:pt idx="574">
                  <c:v>579.4</c:v>
                </c:pt>
                <c:pt idx="575">
                  <c:v>579.59900000000005</c:v>
                </c:pt>
                <c:pt idx="576">
                  <c:v>578.98</c:v>
                </c:pt>
                <c:pt idx="577">
                  <c:v>579.35699999999997</c:v>
                </c:pt>
                <c:pt idx="578">
                  <c:v>578.45899999999995</c:v>
                </c:pt>
                <c:pt idx="579">
                  <c:v>578.976</c:v>
                </c:pt>
                <c:pt idx="580">
                  <c:v>578.28899999999999</c:v>
                </c:pt>
                <c:pt idx="581">
                  <c:v>578.46199999999999</c:v>
                </c:pt>
                <c:pt idx="582">
                  <c:v>577.822</c:v>
                </c:pt>
                <c:pt idx="583">
                  <c:v>578.31700000000001</c:v>
                </c:pt>
                <c:pt idx="584">
                  <c:v>577.29999999999995</c:v>
                </c:pt>
                <c:pt idx="585">
                  <c:v>577.96299999999997</c:v>
                </c:pt>
                <c:pt idx="586">
                  <c:v>577.077</c:v>
                </c:pt>
                <c:pt idx="587">
                  <c:v>577.41800000000001</c:v>
                </c:pt>
                <c:pt idx="588">
                  <c:v>576.70500000000004</c:v>
                </c:pt>
                <c:pt idx="589">
                  <c:v>577.303</c:v>
                </c:pt>
                <c:pt idx="590">
                  <c:v>576.125</c:v>
                </c:pt>
                <c:pt idx="591">
                  <c:v>576.93700000000001</c:v>
                </c:pt>
                <c:pt idx="592">
                  <c:v>575.91999999999996</c:v>
                </c:pt>
                <c:pt idx="593">
                  <c:v>576.44600000000003</c:v>
                </c:pt>
                <c:pt idx="594">
                  <c:v>575.57299999999998</c:v>
                </c:pt>
                <c:pt idx="595">
                  <c:v>576.26099999999997</c:v>
                </c:pt>
                <c:pt idx="596">
                  <c:v>574.98699999999997</c:v>
                </c:pt>
                <c:pt idx="597">
                  <c:v>575.94600000000003</c:v>
                </c:pt>
                <c:pt idx="598">
                  <c:v>574.84299999999996</c:v>
                </c:pt>
                <c:pt idx="599">
                  <c:v>575.40899999999999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C41-4250-9E15-A437B9DF4B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6214408"/>
        <c:axId val="706205552"/>
      </c:scatterChart>
      <c:valAx>
        <c:axId val="706214408"/>
        <c:scaling>
          <c:orientation val="minMax"/>
          <c:max val="6.0000000000000019E-3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1" baseline="0" dirty="0">
                    <a:solidFill>
                      <a:sysClr val="windowText" lastClr="000000"/>
                    </a:solidFill>
                    <a:effectLst/>
                  </a:rPr>
                  <a:t>t </a:t>
                </a:r>
                <a:r>
                  <a:rPr lang="en-US" sz="1800" b="0" i="0" baseline="0" dirty="0">
                    <a:solidFill>
                      <a:sysClr val="windowText" lastClr="000000"/>
                    </a:solidFill>
                    <a:effectLst/>
                  </a:rPr>
                  <a:t>(s)</a:t>
                </a:r>
                <a:endParaRPr lang="en-US" sz="1800" dirty="0">
                  <a:solidFill>
                    <a:sysClr val="windowText" lastClr="000000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205552"/>
        <c:crosses val="autoZero"/>
        <c:crossBetween val="midCat"/>
      </c:valAx>
      <c:valAx>
        <c:axId val="70620555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u="none" strike="noStrike" baseline="0" dirty="0">
                    <a:solidFill>
                      <a:sysClr val="windowText" lastClr="000000"/>
                    </a:solidFill>
                    <a:effectLst/>
                    <a:latin typeface="+mj-lt"/>
                  </a:rPr>
                  <a:t>𝜽 (K)</a:t>
                </a:r>
                <a:endParaRPr lang="en-US" sz="1800" b="0" dirty="0">
                  <a:solidFill>
                    <a:sysClr val="windowText" lastClr="000000"/>
                  </a:solidFill>
                  <a:latin typeface="+mj-lt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2144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823391160678854"/>
          <c:y val="3.3142512805061766E-2"/>
          <c:w val="0.77255846161444175"/>
          <c:h val="0.8879028642058489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FEniCS ED CFL = 0.01</c:v>
                </c:pt>
              </c:strCache>
            </c:strRef>
          </c:tx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General</c:formatCode>
                <c:ptCount val="1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</c:numCache>
            </c:numRef>
          </c:xVal>
          <c:yVal>
            <c:numRef>
              <c:f>Sheet1!$B$2:$B$1002</c:f>
              <c:numCache>
                <c:formatCode>General</c:formatCode>
                <c:ptCount val="1001"/>
                <c:pt idx="0">
                  <c:v>1.16107E-2</c:v>
                </c:pt>
                <c:pt idx="1">
                  <c:v>9.9001100000000002E-3</c:v>
                </c:pt>
                <c:pt idx="2">
                  <c:v>8.1895500000000003E-3</c:v>
                </c:pt>
                <c:pt idx="3">
                  <c:v>6.4789899999999996E-3</c:v>
                </c:pt>
                <c:pt idx="4">
                  <c:v>4.7684299999999997E-3</c:v>
                </c:pt>
                <c:pt idx="5">
                  <c:v>3.0578599999999999E-3</c:v>
                </c:pt>
                <c:pt idx="6">
                  <c:v>1.3473000000000001E-3</c:v>
                </c:pt>
                <c:pt idx="7">
                  <c:v>-3.6326099999999998E-4</c:v>
                </c:pt>
                <c:pt idx="8">
                  <c:v>-2.0738200000000001E-3</c:v>
                </c:pt>
                <c:pt idx="9">
                  <c:v>-3.7843799999999999E-3</c:v>
                </c:pt>
                <c:pt idx="10">
                  <c:v>-5.4949500000000002E-3</c:v>
                </c:pt>
                <c:pt idx="11">
                  <c:v>-5.70091E-3</c:v>
                </c:pt>
                <c:pt idx="12">
                  <c:v>-5.9068799999999998E-3</c:v>
                </c:pt>
                <c:pt idx="13">
                  <c:v>-6.1128399999999996E-3</c:v>
                </c:pt>
                <c:pt idx="14">
                  <c:v>-6.3188100000000002E-3</c:v>
                </c:pt>
                <c:pt idx="15">
                  <c:v>-6.52477E-3</c:v>
                </c:pt>
                <c:pt idx="16">
                  <c:v>-6.7307399999999998E-3</c:v>
                </c:pt>
                <c:pt idx="17">
                  <c:v>-6.9366999999999996E-3</c:v>
                </c:pt>
                <c:pt idx="18">
                  <c:v>-7.1426700000000003E-3</c:v>
                </c:pt>
                <c:pt idx="19">
                  <c:v>-7.3486300000000001E-3</c:v>
                </c:pt>
                <c:pt idx="20">
                  <c:v>-7.5545999999999999E-3</c:v>
                </c:pt>
                <c:pt idx="21">
                  <c:v>-5.7173900000000001E-3</c:v>
                </c:pt>
                <c:pt idx="22">
                  <c:v>-3.8801700000000001E-3</c:v>
                </c:pt>
                <c:pt idx="23">
                  <c:v>-2.0429599999999999E-3</c:v>
                </c:pt>
                <c:pt idx="24">
                  <c:v>-2.0574999999999999E-4</c:v>
                </c:pt>
                <c:pt idx="25">
                  <c:v>1.6314599999999999E-3</c:v>
                </c:pt>
                <c:pt idx="26">
                  <c:v>3.46868E-3</c:v>
                </c:pt>
                <c:pt idx="27">
                  <c:v>5.3058899999999997E-3</c:v>
                </c:pt>
                <c:pt idx="28">
                  <c:v>7.1431000000000003E-3</c:v>
                </c:pt>
                <c:pt idx="29">
                  <c:v>8.98031E-3</c:v>
                </c:pt>
                <c:pt idx="30">
                  <c:v>1.0817500000000001E-2</c:v>
                </c:pt>
                <c:pt idx="31">
                  <c:v>9.5202700000000008E-3</c:v>
                </c:pt>
                <c:pt idx="32">
                  <c:v>8.2230099999999993E-3</c:v>
                </c:pt>
                <c:pt idx="33">
                  <c:v>6.9257600000000004E-3</c:v>
                </c:pt>
                <c:pt idx="34">
                  <c:v>5.6285099999999998E-3</c:v>
                </c:pt>
                <c:pt idx="35">
                  <c:v>4.33126E-3</c:v>
                </c:pt>
                <c:pt idx="36">
                  <c:v>3.0340100000000002E-3</c:v>
                </c:pt>
                <c:pt idx="37">
                  <c:v>1.73675E-3</c:v>
                </c:pt>
                <c:pt idx="38">
                  <c:v>4.3950100000000002E-4</c:v>
                </c:pt>
                <c:pt idx="39">
                  <c:v>-8.5775399999999996E-4</c:v>
                </c:pt>
                <c:pt idx="40">
                  <c:v>-2.1549999999999998E-3</c:v>
                </c:pt>
                <c:pt idx="41">
                  <c:v>-2.1892299999999999E-3</c:v>
                </c:pt>
                <c:pt idx="42">
                  <c:v>-2.2234500000000001E-3</c:v>
                </c:pt>
                <c:pt idx="43">
                  <c:v>-2.2576699999999998E-3</c:v>
                </c:pt>
                <c:pt idx="44">
                  <c:v>-2.2918999999999999E-3</c:v>
                </c:pt>
                <c:pt idx="45">
                  <c:v>-2.3261200000000001E-3</c:v>
                </c:pt>
                <c:pt idx="46">
                  <c:v>-2.3603500000000002E-3</c:v>
                </c:pt>
                <c:pt idx="47">
                  <c:v>-2.3945699999999999E-3</c:v>
                </c:pt>
                <c:pt idx="48">
                  <c:v>-2.4287900000000001E-3</c:v>
                </c:pt>
                <c:pt idx="49">
                  <c:v>-2.4630199999999998E-3</c:v>
                </c:pt>
                <c:pt idx="50">
                  <c:v>-2.49724E-3</c:v>
                </c:pt>
                <c:pt idx="51">
                  <c:v>-1.51855E-3</c:v>
                </c:pt>
                <c:pt idx="52">
                  <c:v>-5.3984900000000001E-4</c:v>
                </c:pt>
                <c:pt idx="53">
                  <c:v>4.3884399999999997E-4</c:v>
                </c:pt>
                <c:pt idx="54">
                  <c:v>1.4175399999999999E-3</c:v>
                </c:pt>
                <c:pt idx="55">
                  <c:v>2.3962300000000001E-3</c:v>
                </c:pt>
                <c:pt idx="56">
                  <c:v>3.3749299999999999E-3</c:v>
                </c:pt>
                <c:pt idx="57">
                  <c:v>4.3536199999999999E-3</c:v>
                </c:pt>
                <c:pt idx="58">
                  <c:v>5.3323199999999998E-3</c:v>
                </c:pt>
                <c:pt idx="59">
                  <c:v>6.3110099999999997E-3</c:v>
                </c:pt>
                <c:pt idx="60">
                  <c:v>7.2897099999999996E-3</c:v>
                </c:pt>
                <c:pt idx="61">
                  <c:v>5.14621E-3</c:v>
                </c:pt>
                <c:pt idx="62">
                  <c:v>3.00272E-3</c:v>
                </c:pt>
                <c:pt idx="63">
                  <c:v>8.5921900000000004E-4</c:v>
                </c:pt>
                <c:pt idx="64">
                  <c:v>-1.2842800000000001E-3</c:v>
                </c:pt>
                <c:pt idx="65">
                  <c:v>-3.4277600000000002E-3</c:v>
                </c:pt>
                <c:pt idx="66">
                  <c:v>-5.5712599999999998E-3</c:v>
                </c:pt>
                <c:pt idx="67">
                  <c:v>-7.7147600000000002E-3</c:v>
                </c:pt>
                <c:pt idx="68">
                  <c:v>-9.8582600000000006E-3</c:v>
                </c:pt>
                <c:pt idx="69">
                  <c:v>-1.2001700000000001E-2</c:v>
                </c:pt>
                <c:pt idx="70">
                  <c:v>-1.41452E-2</c:v>
                </c:pt>
                <c:pt idx="71">
                  <c:v>-1.2241800000000001E-2</c:v>
                </c:pt>
                <c:pt idx="72">
                  <c:v>-1.0338399999999999E-2</c:v>
                </c:pt>
                <c:pt idx="73">
                  <c:v>-8.4350099999999997E-3</c:v>
                </c:pt>
                <c:pt idx="74">
                  <c:v>-6.5315900000000003E-3</c:v>
                </c:pt>
                <c:pt idx="75">
                  <c:v>-4.62818E-3</c:v>
                </c:pt>
                <c:pt idx="76">
                  <c:v>-2.7247700000000001E-3</c:v>
                </c:pt>
                <c:pt idx="77">
                  <c:v>-8.2135900000000002E-4</c:v>
                </c:pt>
                <c:pt idx="78">
                  <c:v>1.0820599999999999E-3</c:v>
                </c:pt>
                <c:pt idx="79">
                  <c:v>2.9854700000000001E-3</c:v>
                </c:pt>
                <c:pt idx="80">
                  <c:v>4.88887E-3</c:v>
                </c:pt>
                <c:pt idx="81">
                  <c:v>5.9058699999999997E-3</c:v>
                </c:pt>
                <c:pt idx="82">
                  <c:v>6.9228700000000002E-3</c:v>
                </c:pt>
                <c:pt idx="83">
                  <c:v>7.93986E-3</c:v>
                </c:pt>
                <c:pt idx="84">
                  <c:v>8.9568600000000005E-3</c:v>
                </c:pt>
                <c:pt idx="85">
                  <c:v>9.9738599999999993E-3</c:v>
                </c:pt>
                <c:pt idx="86">
                  <c:v>1.09909E-2</c:v>
                </c:pt>
                <c:pt idx="87">
                  <c:v>1.20079E-2</c:v>
                </c:pt>
                <c:pt idx="88">
                  <c:v>1.3024900000000001E-2</c:v>
                </c:pt>
                <c:pt idx="89">
                  <c:v>1.40419E-2</c:v>
                </c:pt>
                <c:pt idx="90">
                  <c:v>1.50589E-2</c:v>
                </c:pt>
                <c:pt idx="91">
                  <c:v>1.13607E-2</c:v>
                </c:pt>
                <c:pt idx="92">
                  <c:v>7.66251E-3</c:v>
                </c:pt>
                <c:pt idx="93">
                  <c:v>3.9643200000000003E-3</c:v>
                </c:pt>
                <c:pt idx="94">
                  <c:v>2.6616399999999999E-4</c:v>
                </c:pt>
                <c:pt idx="95">
                  <c:v>-3.43202E-3</c:v>
                </c:pt>
                <c:pt idx="96">
                  <c:v>-7.1302099999999997E-3</c:v>
                </c:pt>
                <c:pt idx="97">
                  <c:v>-1.08284E-2</c:v>
                </c:pt>
                <c:pt idx="98">
                  <c:v>-1.4526600000000001E-2</c:v>
                </c:pt>
                <c:pt idx="99">
                  <c:v>-1.82247E-2</c:v>
                </c:pt>
                <c:pt idx="100">
                  <c:v>-2.1922899999999999E-2</c:v>
                </c:pt>
                <c:pt idx="101">
                  <c:v>-1.85746E-2</c:v>
                </c:pt>
                <c:pt idx="102">
                  <c:v>-1.52262E-2</c:v>
                </c:pt>
                <c:pt idx="103">
                  <c:v>-1.18779E-2</c:v>
                </c:pt>
                <c:pt idx="104">
                  <c:v>-8.5295200000000005E-3</c:v>
                </c:pt>
                <c:pt idx="105">
                  <c:v>-5.1811899999999996E-3</c:v>
                </c:pt>
                <c:pt idx="106">
                  <c:v>-1.8328299999999999E-3</c:v>
                </c:pt>
                <c:pt idx="107">
                  <c:v>1.51553E-3</c:v>
                </c:pt>
                <c:pt idx="108">
                  <c:v>4.8638900000000001E-3</c:v>
                </c:pt>
                <c:pt idx="109">
                  <c:v>8.2122199999999992E-3</c:v>
                </c:pt>
                <c:pt idx="110">
                  <c:v>1.1560600000000001E-2</c:v>
                </c:pt>
                <c:pt idx="111">
                  <c:v>1.0880799999999999E-2</c:v>
                </c:pt>
                <c:pt idx="112">
                  <c:v>1.0201E-2</c:v>
                </c:pt>
                <c:pt idx="113">
                  <c:v>9.5211400000000009E-3</c:v>
                </c:pt>
                <c:pt idx="114">
                  <c:v>8.8413199999999997E-3</c:v>
                </c:pt>
                <c:pt idx="115">
                  <c:v>8.1615100000000003E-3</c:v>
                </c:pt>
                <c:pt idx="116">
                  <c:v>7.4817E-3</c:v>
                </c:pt>
                <c:pt idx="117">
                  <c:v>6.8018799999999997E-3</c:v>
                </c:pt>
                <c:pt idx="118">
                  <c:v>6.1220700000000003E-3</c:v>
                </c:pt>
                <c:pt idx="119">
                  <c:v>5.44225E-3</c:v>
                </c:pt>
                <c:pt idx="120">
                  <c:v>4.7624399999999997E-3</c:v>
                </c:pt>
                <c:pt idx="121">
                  <c:v>2.4331299999999999E-3</c:v>
                </c:pt>
                <c:pt idx="122">
                  <c:v>1.03823E-4</c:v>
                </c:pt>
                <c:pt idx="123">
                  <c:v>-2.2254800000000002E-3</c:v>
                </c:pt>
                <c:pt idx="124">
                  <c:v>-4.5547799999999996E-3</c:v>
                </c:pt>
                <c:pt idx="125">
                  <c:v>-6.8840799999999999E-3</c:v>
                </c:pt>
                <c:pt idx="126">
                  <c:v>-9.2133900000000001E-3</c:v>
                </c:pt>
                <c:pt idx="127">
                  <c:v>-1.1542699999999999E-2</c:v>
                </c:pt>
                <c:pt idx="128">
                  <c:v>-1.3872000000000001E-2</c:v>
                </c:pt>
                <c:pt idx="129">
                  <c:v>-1.6201299999999998E-2</c:v>
                </c:pt>
                <c:pt idx="130">
                  <c:v>-1.8530600000000001E-2</c:v>
                </c:pt>
                <c:pt idx="131">
                  <c:v>-1.40903E-2</c:v>
                </c:pt>
                <c:pt idx="132">
                  <c:v>-9.6500900000000001E-3</c:v>
                </c:pt>
                <c:pt idx="133">
                  <c:v>-5.2098400000000003E-3</c:v>
                </c:pt>
                <c:pt idx="134">
                  <c:v>-7.6958500000000004E-4</c:v>
                </c:pt>
                <c:pt idx="135">
                  <c:v>3.67067E-3</c:v>
                </c:pt>
                <c:pt idx="136">
                  <c:v>8.1109200000000006E-3</c:v>
                </c:pt>
                <c:pt idx="137">
                  <c:v>1.2551100000000001E-2</c:v>
                </c:pt>
                <c:pt idx="138">
                  <c:v>1.69914E-2</c:v>
                </c:pt>
                <c:pt idx="139">
                  <c:v>2.1431599999999999E-2</c:v>
                </c:pt>
                <c:pt idx="140">
                  <c:v>2.58719E-2</c:v>
                </c:pt>
                <c:pt idx="141">
                  <c:v>2.1083899999999999E-2</c:v>
                </c:pt>
                <c:pt idx="142">
                  <c:v>1.6296000000000001E-2</c:v>
                </c:pt>
                <c:pt idx="143">
                  <c:v>1.1508000000000001E-2</c:v>
                </c:pt>
                <c:pt idx="144">
                  <c:v>6.7201800000000001E-3</c:v>
                </c:pt>
                <c:pt idx="145">
                  <c:v>1.9322499999999999E-3</c:v>
                </c:pt>
                <c:pt idx="146">
                  <c:v>-2.8556900000000001E-3</c:v>
                </c:pt>
                <c:pt idx="147">
                  <c:v>-7.6436200000000003E-3</c:v>
                </c:pt>
                <c:pt idx="148">
                  <c:v>-1.2431599999999999E-2</c:v>
                </c:pt>
                <c:pt idx="149">
                  <c:v>-1.7219499999999999E-2</c:v>
                </c:pt>
                <c:pt idx="150">
                  <c:v>-2.20074E-2</c:v>
                </c:pt>
                <c:pt idx="151">
                  <c:v>-1.9025E-2</c:v>
                </c:pt>
                <c:pt idx="152">
                  <c:v>-1.6042500000000001E-2</c:v>
                </c:pt>
                <c:pt idx="153">
                  <c:v>-1.30601E-2</c:v>
                </c:pt>
                <c:pt idx="154">
                  <c:v>-1.0077600000000001E-2</c:v>
                </c:pt>
                <c:pt idx="155">
                  <c:v>-7.0951299999999998E-3</c:v>
                </c:pt>
                <c:pt idx="156">
                  <c:v>-4.1126699999999997E-3</c:v>
                </c:pt>
                <c:pt idx="157">
                  <c:v>-1.1302E-3</c:v>
                </c:pt>
                <c:pt idx="158">
                  <c:v>1.85227E-3</c:v>
                </c:pt>
                <c:pt idx="159">
                  <c:v>4.83469E-3</c:v>
                </c:pt>
                <c:pt idx="160">
                  <c:v>7.8171600000000001E-3</c:v>
                </c:pt>
                <c:pt idx="161">
                  <c:v>7.9321700000000005E-3</c:v>
                </c:pt>
                <c:pt idx="162">
                  <c:v>8.0471899999999992E-3</c:v>
                </c:pt>
                <c:pt idx="163">
                  <c:v>8.1621999999999997E-3</c:v>
                </c:pt>
                <c:pt idx="164">
                  <c:v>8.2772100000000001E-3</c:v>
                </c:pt>
                <c:pt idx="165">
                  <c:v>8.3922300000000005E-3</c:v>
                </c:pt>
                <c:pt idx="166">
                  <c:v>8.5072399999999992E-3</c:v>
                </c:pt>
                <c:pt idx="167">
                  <c:v>8.6222499999999997E-3</c:v>
                </c:pt>
                <c:pt idx="168">
                  <c:v>8.7372600000000002E-3</c:v>
                </c:pt>
                <c:pt idx="169">
                  <c:v>8.8522800000000006E-3</c:v>
                </c:pt>
                <c:pt idx="170">
                  <c:v>8.9672899999999993E-3</c:v>
                </c:pt>
                <c:pt idx="171">
                  <c:v>5.7237399999999997E-3</c:v>
                </c:pt>
                <c:pt idx="172">
                  <c:v>2.4801900000000002E-3</c:v>
                </c:pt>
                <c:pt idx="173">
                  <c:v>-7.6331599999999999E-4</c:v>
                </c:pt>
                <c:pt idx="174">
                  <c:v>-4.00687E-3</c:v>
                </c:pt>
                <c:pt idx="175">
                  <c:v>-7.2504199999999996E-3</c:v>
                </c:pt>
                <c:pt idx="176">
                  <c:v>-1.0494E-2</c:v>
                </c:pt>
                <c:pt idx="177">
                  <c:v>-1.37375E-2</c:v>
                </c:pt>
                <c:pt idx="178">
                  <c:v>-1.6981099999999999E-2</c:v>
                </c:pt>
                <c:pt idx="179">
                  <c:v>-2.0224599999999999E-2</c:v>
                </c:pt>
                <c:pt idx="180">
                  <c:v>-2.3468200000000002E-2</c:v>
                </c:pt>
                <c:pt idx="181">
                  <c:v>-1.7926000000000001E-2</c:v>
                </c:pt>
                <c:pt idx="182">
                  <c:v>-1.23838E-2</c:v>
                </c:pt>
                <c:pt idx="183">
                  <c:v>-6.84156E-3</c:v>
                </c:pt>
                <c:pt idx="184">
                  <c:v>-1.29933E-3</c:v>
                </c:pt>
                <c:pt idx="185">
                  <c:v>4.2429E-3</c:v>
                </c:pt>
                <c:pt idx="186">
                  <c:v>9.7851299999999995E-3</c:v>
                </c:pt>
                <c:pt idx="187">
                  <c:v>1.53274E-2</c:v>
                </c:pt>
                <c:pt idx="188">
                  <c:v>2.0869499999999999E-2</c:v>
                </c:pt>
                <c:pt idx="189">
                  <c:v>2.64117E-2</c:v>
                </c:pt>
                <c:pt idx="190">
                  <c:v>3.1954000000000003E-2</c:v>
                </c:pt>
                <c:pt idx="191">
                  <c:v>2.5474299999999998E-2</c:v>
                </c:pt>
                <c:pt idx="192">
                  <c:v>1.89947E-2</c:v>
                </c:pt>
                <c:pt idx="193">
                  <c:v>1.2515E-2</c:v>
                </c:pt>
                <c:pt idx="194">
                  <c:v>6.03537E-3</c:v>
                </c:pt>
                <c:pt idx="195">
                  <c:v>-4.4419099999999998E-4</c:v>
                </c:pt>
                <c:pt idx="196">
                  <c:v>-6.9238399999999997E-3</c:v>
                </c:pt>
                <c:pt idx="197">
                  <c:v>-1.34035E-2</c:v>
                </c:pt>
                <c:pt idx="198">
                  <c:v>-1.98832E-2</c:v>
                </c:pt>
                <c:pt idx="199">
                  <c:v>-2.6362799999999999E-2</c:v>
                </c:pt>
                <c:pt idx="200">
                  <c:v>-3.2842499999999997E-2</c:v>
                </c:pt>
                <c:pt idx="201">
                  <c:v>-2.6799300000000002E-2</c:v>
                </c:pt>
                <c:pt idx="202">
                  <c:v>-2.07561E-2</c:v>
                </c:pt>
                <c:pt idx="203">
                  <c:v>-1.4713E-2</c:v>
                </c:pt>
                <c:pt idx="204">
                  <c:v>-8.6697700000000003E-3</c:v>
                </c:pt>
                <c:pt idx="205">
                  <c:v>-2.6265799999999999E-3</c:v>
                </c:pt>
                <c:pt idx="206">
                  <c:v>3.41662E-3</c:v>
                </c:pt>
                <c:pt idx="207">
                  <c:v>9.4598100000000008E-3</c:v>
                </c:pt>
                <c:pt idx="208">
                  <c:v>1.5502999999999999E-2</c:v>
                </c:pt>
                <c:pt idx="209">
                  <c:v>2.1546200000000001E-2</c:v>
                </c:pt>
                <c:pt idx="210">
                  <c:v>2.7589300000000001E-2</c:v>
                </c:pt>
                <c:pt idx="211">
                  <c:v>2.3048300000000001E-2</c:v>
                </c:pt>
                <c:pt idx="212">
                  <c:v>1.8507300000000001E-2</c:v>
                </c:pt>
                <c:pt idx="213">
                  <c:v>1.3966299999999999E-2</c:v>
                </c:pt>
                <c:pt idx="214">
                  <c:v>9.4252699999999995E-3</c:v>
                </c:pt>
                <c:pt idx="215">
                  <c:v>4.8842599999999996E-3</c:v>
                </c:pt>
                <c:pt idx="216">
                  <c:v>3.4325399999999998E-4</c:v>
                </c:pt>
                <c:pt idx="217">
                  <c:v>-4.1976899999999996E-3</c:v>
                </c:pt>
                <c:pt idx="218">
                  <c:v>-8.7386900000000003E-3</c:v>
                </c:pt>
                <c:pt idx="219">
                  <c:v>-1.32797E-2</c:v>
                </c:pt>
                <c:pt idx="220">
                  <c:v>-1.7820699999999998E-2</c:v>
                </c:pt>
                <c:pt idx="221">
                  <c:v>-1.5364299999999999E-2</c:v>
                </c:pt>
                <c:pt idx="222">
                  <c:v>-1.2907800000000001E-2</c:v>
                </c:pt>
                <c:pt idx="223">
                  <c:v>-1.04514E-2</c:v>
                </c:pt>
                <c:pt idx="224">
                  <c:v>-7.9949400000000007E-3</c:v>
                </c:pt>
                <c:pt idx="225">
                  <c:v>-5.5385399999999998E-3</c:v>
                </c:pt>
                <c:pt idx="226">
                  <c:v>-3.0820999999999999E-3</c:v>
                </c:pt>
                <c:pt idx="227">
                  <c:v>-6.2565400000000001E-4</c:v>
                </c:pt>
                <c:pt idx="228">
                  <c:v>1.8307900000000001E-3</c:v>
                </c:pt>
                <c:pt idx="229">
                  <c:v>4.2872300000000004E-3</c:v>
                </c:pt>
                <c:pt idx="230">
                  <c:v>6.7436700000000002E-3</c:v>
                </c:pt>
                <c:pt idx="231">
                  <c:v>6.4478699999999996E-3</c:v>
                </c:pt>
                <c:pt idx="232">
                  <c:v>6.1520699999999999E-3</c:v>
                </c:pt>
                <c:pt idx="233">
                  <c:v>5.8562700000000002E-3</c:v>
                </c:pt>
                <c:pt idx="234">
                  <c:v>5.5604699999999996E-3</c:v>
                </c:pt>
                <c:pt idx="235">
                  <c:v>5.2646699999999999E-3</c:v>
                </c:pt>
                <c:pt idx="236">
                  <c:v>4.9688600000000003E-3</c:v>
                </c:pt>
                <c:pt idx="237">
                  <c:v>4.6730599999999997E-3</c:v>
                </c:pt>
                <c:pt idx="238">
                  <c:v>4.37726E-3</c:v>
                </c:pt>
                <c:pt idx="239">
                  <c:v>4.0814600000000003E-3</c:v>
                </c:pt>
                <c:pt idx="240">
                  <c:v>3.7856600000000002E-3</c:v>
                </c:pt>
                <c:pt idx="241">
                  <c:v>2.1710800000000001E-3</c:v>
                </c:pt>
                <c:pt idx="242">
                  <c:v>5.5648999999999998E-4</c:v>
                </c:pt>
                <c:pt idx="243">
                  <c:v>-1.0581E-3</c:v>
                </c:pt>
                <c:pt idx="244">
                  <c:v>-2.6726800000000002E-3</c:v>
                </c:pt>
                <c:pt idx="245">
                  <c:v>-4.2872700000000001E-3</c:v>
                </c:pt>
                <c:pt idx="246">
                  <c:v>-5.9018500000000002E-3</c:v>
                </c:pt>
                <c:pt idx="247">
                  <c:v>-7.5164100000000003E-3</c:v>
                </c:pt>
                <c:pt idx="248">
                  <c:v>-9.1310000000000002E-3</c:v>
                </c:pt>
                <c:pt idx="249">
                  <c:v>-1.0745599999999999E-2</c:v>
                </c:pt>
                <c:pt idx="250">
                  <c:v>-1.23602E-2</c:v>
                </c:pt>
                <c:pt idx="251">
                  <c:v>-9.3156799999999998E-3</c:v>
                </c:pt>
                <c:pt idx="252">
                  <c:v>-6.2710999999999999E-3</c:v>
                </c:pt>
                <c:pt idx="253">
                  <c:v>-3.22661E-3</c:v>
                </c:pt>
                <c:pt idx="254">
                  <c:v>-1.8202800000000001E-4</c:v>
                </c:pt>
                <c:pt idx="255">
                  <c:v>2.8624599999999998E-3</c:v>
                </c:pt>
                <c:pt idx="256">
                  <c:v>5.9070399999999997E-3</c:v>
                </c:pt>
                <c:pt idx="257">
                  <c:v>8.9515299999999992E-3</c:v>
                </c:pt>
                <c:pt idx="258">
                  <c:v>1.1996E-2</c:v>
                </c:pt>
                <c:pt idx="259">
                  <c:v>1.5040599999999999E-2</c:v>
                </c:pt>
                <c:pt idx="260">
                  <c:v>1.80851E-2</c:v>
                </c:pt>
                <c:pt idx="261">
                  <c:v>1.40909E-2</c:v>
                </c:pt>
                <c:pt idx="262">
                  <c:v>1.0096900000000001E-2</c:v>
                </c:pt>
                <c:pt idx="263">
                  <c:v>6.1027599999999996E-3</c:v>
                </c:pt>
                <c:pt idx="264">
                  <c:v>2.1087300000000001E-3</c:v>
                </c:pt>
                <c:pt idx="265">
                  <c:v>-1.8853100000000001E-3</c:v>
                </c:pt>
                <c:pt idx="266">
                  <c:v>-5.8794600000000004E-3</c:v>
                </c:pt>
                <c:pt idx="267">
                  <c:v>-9.8734900000000004E-3</c:v>
                </c:pt>
                <c:pt idx="268">
                  <c:v>-1.3867600000000001E-2</c:v>
                </c:pt>
                <c:pt idx="269">
                  <c:v>-1.7861700000000001E-2</c:v>
                </c:pt>
                <c:pt idx="270">
                  <c:v>-2.1855800000000002E-2</c:v>
                </c:pt>
                <c:pt idx="271">
                  <c:v>-1.7222600000000001E-2</c:v>
                </c:pt>
                <c:pt idx="272">
                  <c:v>-1.2589299999999999E-2</c:v>
                </c:pt>
                <c:pt idx="273">
                  <c:v>-7.9560700000000008E-3</c:v>
                </c:pt>
                <c:pt idx="274">
                  <c:v>-3.32286E-3</c:v>
                </c:pt>
                <c:pt idx="275">
                  <c:v>1.3104799999999999E-3</c:v>
                </c:pt>
                <c:pt idx="276">
                  <c:v>5.9436899999999997E-3</c:v>
                </c:pt>
                <c:pt idx="277">
                  <c:v>1.0577E-2</c:v>
                </c:pt>
                <c:pt idx="278">
                  <c:v>1.52102E-2</c:v>
                </c:pt>
                <c:pt idx="279">
                  <c:v>1.9843599999999999E-2</c:v>
                </c:pt>
                <c:pt idx="280">
                  <c:v>2.44768E-2</c:v>
                </c:pt>
                <c:pt idx="281">
                  <c:v>1.9169800000000001E-2</c:v>
                </c:pt>
                <c:pt idx="282">
                  <c:v>1.3862599999999999E-2</c:v>
                </c:pt>
                <c:pt idx="283">
                  <c:v>8.5555500000000003E-3</c:v>
                </c:pt>
                <c:pt idx="284">
                  <c:v>3.24837E-3</c:v>
                </c:pt>
                <c:pt idx="285">
                  <c:v>-2.0586599999999999E-3</c:v>
                </c:pt>
                <c:pt idx="286">
                  <c:v>-7.3658400000000002E-3</c:v>
                </c:pt>
                <c:pt idx="287">
                  <c:v>-1.2672900000000001E-2</c:v>
                </c:pt>
                <c:pt idx="288">
                  <c:v>-1.79799E-2</c:v>
                </c:pt>
                <c:pt idx="289">
                  <c:v>-2.3287100000000002E-2</c:v>
                </c:pt>
                <c:pt idx="290">
                  <c:v>-2.8594100000000001E-2</c:v>
                </c:pt>
                <c:pt idx="291">
                  <c:v>-2.2017200000000001E-2</c:v>
                </c:pt>
                <c:pt idx="292">
                  <c:v>-1.5440499999999999E-2</c:v>
                </c:pt>
                <c:pt idx="293">
                  <c:v>-8.8636199999999991E-3</c:v>
                </c:pt>
                <c:pt idx="294">
                  <c:v>-2.28692E-3</c:v>
                </c:pt>
                <c:pt idx="295">
                  <c:v>4.28977E-3</c:v>
                </c:pt>
                <c:pt idx="296">
                  <c:v>1.08667E-2</c:v>
                </c:pt>
                <c:pt idx="297">
                  <c:v>1.7443400000000001E-2</c:v>
                </c:pt>
                <c:pt idx="298">
                  <c:v>2.4020199999999998E-2</c:v>
                </c:pt>
                <c:pt idx="299">
                  <c:v>3.05969E-2</c:v>
                </c:pt>
                <c:pt idx="300">
                  <c:v>3.71738E-2</c:v>
                </c:pt>
                <c:pt idx="301">
                  <c:v>2.81268E-2</c:v>
                </c:pt>
                <c:pt idx="302">
                  <c:v>1.9079800000000001E-2</c:v>
                </c:pt>
                <c:pt idx="303">
                  <c:v>1.0032599999999999E-2</c:v>
                </c:pt>
                <c:pt idx="304">
                  <c:v>9.8558700000000001E-4</c:v>
                </c:pt>
                <c:pt idx="305">
                  <c:v>-8.0616799999999999E-3</c:v>
                </c:pt>
                <c:pt idx="306">
                  <c:v>-1.7108700000000001E-2</c:v>
                </c:pt>
                <c:pt idx="307">
                  <c:v>-2.6155899999999999E-2</c:v>
                </c:pt>
                <c:pt idx="308">
                  <c:v>-3.5202900000000002E-2</c:v>
                </c:pt>
                <c:pt idx="309">
                  <c:v>-4.4249900000000002E-2</c:v>
                </c:pt>
                <c:pt idx="310">
                  <c:v>-5.3297200000000003E-2</c:v>
                </c:pt>
                <c:pt idx="311">
                  <c:v>-4.0160599999999998E-2</c:v>
                </c:pt>
                <c:pt idx="312">
                  <c:v>-2.7023599999999998E-2</c:v>
                </c:pt>
                <c:pt idx="313">
                  <c:v>-1.3887099999999999E-2</c:v>
                </c:pt>
                <c:pt idx="314">
                  <c:v>-7.5009199999999995E-4</c:v>
                </c:pt>
                <c:pt idx="315">
                  <c:v>1.23865E-2</c:v>
                </c:pt>
                <c:pt idx="316">
                  <c:v>2.5523500000000001E-2</c:v>
                </c:pt>
                <c:pt idx="317">
                  <c:v>3.866E-2</c:v>
                </c:pt>
                <c:pt idx="318">
                  <c:v>5.1796599999999998E-2</c:v>
                </c:pt>
                <c:pt idx="319">
                  <c:v>6.4933599999999994E-2</c:v>
                </c:pt>
                <c:pt idx="320">
                  <c:v>7.8070100000000003E-2</c:v>
                </c:pt>
                <c:pt idx="321">
                  <c:v>5.9789399999999999E-2</c:v>
                </c:pt>
                <c:pt idx="322">
                  <c:v>4.15091E-2</c:v>
                </c:pt>
                <c:pt idx="323">
                  <c:v>2.32284E-2</c:v>
                </c:pt>
                <c:pt idx="324">
                  <c:v>4.9481500000000001E-3</c:v>
                </c:pt>
                <c:pt idx="325">
                  <c:v>-1.33321E-2</c:v>
                </c:pt>
                <c:pt idx="326">
                  <c:v>-3.1612899999999999E-2</c:v>
                </c:pt>
                <c:pt idx="327">
                  <c:v>-4.9893100000000003E-2</c:v>
                </c:pt>
                <c:pt idx="328">
                  <c:v>-6.8173899999999996E-2</c:v>
                </c:pt>
                <c:pt idx="329">
                  <c:v>-8.6454100000000006E-2</c:v>
                </c:pt>
                <c:pt idx="330">
                  <c:v>-0.10473499999999999</c:v>
                </c:pt>
                <c:pt idx="331">
                  <c:v>-8.2933199999999999E-2</c:v>
                </c:pt>
                <c:pt idx="332">
                  <c:v>-6.1131499999999998E-2</c:v>
                </c:pt>
                <c:pt idx="333">
                  <c:v>-3.9329200000000002E-2</c:v>
                </c:pt>
                <c:pt idx="334">
                  <c:v>-1.7527600000000001E-2</c:v>
                </c:pt>
                <c:pt idx="335">
                  <c:v>4.27473E-3</c:v>
                </c:pt>
                <c:pt idx="336">
                  <c:v>2.60764E-2</c:v>
                </c:pt>
                <c:pt idx="337">
                  <c:v>4.7878700000000003E-2</c:v>
                </c:pt>
                <c:pt idx="338">
                  <c:v>6.9680400000000003E-2</c:v>
                </c:pt>
                <c:pt idx="339">
                  <c:v>9.1481999999999994E-2</c:v>
                </c:pt>
                <c:pt idx="340">
                  <c:v>0.113284</c:v>
                </c:pt>
                <c:pt idx="341">
                  <c:v>9.5231099999999999E-2</c:v>
                </c:pt>
                <c:pt idx="342">
                  <c:v>7.7177399999999993E-2</c:v>
                </c:pt>
                <c:pt idx="343">
                  <c:v>5.9124099999999999E-2</c:v>
                </c:pt>
                <c:pt idx="344">
                  <c:v>4.10704E-2</c:v>
                </c:pt>
                <c:pt idx="345">
                  <c:v>2.3017200000000002E-2</c:v>
                </c:pt>
                <c:pt idx="346">
                  <c:v>4.9639599999999999E-3</c:v>
                </c:pt>
                <c:pt idx="347">
                  <c:v>-1.30898E-2</c:v>
                </c:pt>
                <c:pt idx="348">
                  <c:v>-3.1143000000000001E-2</c:v>
                </c:pt>
                <c:pt idx="349">
                  <c:v>-4.9196799999999999E-2</c:v>
                </c:pt>
                <c:pt idx="350">
                  <c:v>-6.7250000000000004E-2</c:v>
                </c:pt>
                <c:pt idx="351">
                  <c:v>-6.6977300000000003E-2</c:v>
                </c:pt>
                <c:pt idx="352">
                  <c:v>-6.67045E-2</c:v>
                </c:pt>
                <c:pt idx="353">
                  <c:v>-6.6431799999999999E-2</c:v>
                </c:pt>
                <c:pt idx="354">
                  <c:v>-6.6159099999999998E-2</c:v>
                </c:pt>
                <c:pt idx="355">
                  <c:v>-6.5886399999999998E-2</c:v>
                </c:pt>
                <c:pt idx="356">
                  <c:v>-6.5613699999999997E-2</c:v>
                </c:pt>
                <c:pt idx="357">
                  <c:v>-6.5340999999999996E-2</c:v>
                </c:pt>
                <c:pt idx="358">
                  <c:v>-6.5068200000000007E-2</c:v>
                </c:pt>
                <c:pt idx="359">
                  <c:v>-6.4795500000000006E-2</c:v>
                </c:pt>
                <c:pt idx="360">
                  <c:v>-6.4522800000000005E-2</c:v>
                </c:pt>
                <c:pt idx="361">
                  <c:v>-3.3466000000000003E-2</c:v>
                </c:pt>
                <c:pt idx="362">
                  <c:v>-2.40909E-3</c:v>
                </c:pt>
                <c:pt idx="363">
                  <c:v>2.8648699999999999E-2</c:v>
                </c:pt>
                <c:pt idx="364">
                  <c:v>5.9705599999999998E-2</c:v>
                </c:pt>
                <c:pt idx="365">
                  <c:v>9.0763300000000005E-2</c:v>
                </c:pt>
                <c:pt idx="366">
                  <c:v>0.12182</c:v>
                </c:pt>
                <c:pt idx="367">
                  <c:v>0.15287800000000001</c:v>
                </c:pt>
                <c:pt idx="368">
                  <c:v>0.18393499999999999</c:v>
                </c:pt>
                <c:pt idx="369">
                  <c:v>0.21499199999999999</c:v>
                </c:pt>
                <c:pt idx="370">
                  <c:v>0.24604899999999999</c:v>
                </c:pt>
                <c:pt idx="371">
                  <c:v>0.19253300000000001</c:v>
                </c:pt>
                <c:pt idx="372">
                  <c:v>0.139016</c:v>
                </c:pt>
                <c:pt idx="373">
                  <c:v>8.5499699999999998E-2</c:v>
                </c:pt>
                <c:pt idx="374">
                  <c:v>3.1982099999999999E-2</c:v>
                </c:pt>
                <c:pt idx="375">
                  <c:v>-2.1533900000000002E-2</c:v>
                </c:pt>
                <c:pt idx="376">
                  <c:v>-7.5050000000000006E-2</c:v>
                </c:pt>
                <c:pt idx="377">
                  <c:v>-0.12856799999999999</c:v>
                </c:pt>
                <c:pt idx="378">
                  <c:v>-0.182084</c:v>
                </c:pt>
                <c:pt idx="379">
                  <c:v>-0.235601</c:v>
                </c:pt>
                <c:pt idx="380">
                  <c:v>-0.28911700000000001</c:v>
                </c:pt>
                <c:pt idx="381">
                  <c:v>-0.25997700000000001</c:v>
                </c:pt>
                <c:pt idx="382">
                  <c:v>-0.23083699999999999</c:v>
                </c:pt>
                <c:pt idx="383">
                  <c:v>-0.20169699999999999</c:v>
                </c:pt>
                <c:pt idx="384">
                  <c:v>-0.17255699999999999</c:v>
                </c:pt>
                <c:pt idx="385">
                  <c:v>-0.14341699999999999</c:v>
                </c:pt>
                <c:pt idx="386">
                  <c:v>-0.114276</c:v>
                </c:pt>
                <c:pt idx="387">
                  <c:v>-8.5136699999999996E-2</c:v>
                </c:pt>
                <c:pt idx="388">
                  <c:v>-5.59961E-2</c:v>
                </c:pt>
                <c:pt idx="389">
                  <c:v>-2.68563E-2</c:v>
                </c:pt>
                <c:pt idx="390">
                  <c:v>2.2833900000000002E-3</c:v>
                </c:pt>
                <c:pt idx="391">
                  <c:v>6.0606100000000003E-2</c:v>
                </c:pt>
                <c:pt idx="392">
                  <c:v>0.118927</c:v>
                </c:pt>
                <c:pt idx="393">
                  <c:v>0.17724999999999999</c:v>
                </c:pt>
                <c:pt idx="394">
                  <c:v>0.235571</c:v>
                </c:pt>
                <c:pt idx="395">
                  <c:v>0.29389399999999999</c:v>
                </c:pt>
                <c:pt idx="396">
                  <c:v>0.352215</c:v>
                </c:pt>
                <c:pt idx="397">
                  <c:v>0.41053699999999999</c:v>
                </c:pt>
                <c:pt idx="398">
                  <c:v>0.468858</c:v>
                </c:pt>
                <c:pt idx="399">
                  <c:v>0.52717899999999995</c:v>
                </c:pt>
                <c:pt idx="400">
                  <c:v>0.58550199999999997</c:v>
                </c:pt>
                <c:pt idx="401">
                  <c:v>0.62834500000000004</c:v>
                </c:pt>
                <c:pt idx="402">
                  <c:v>0.67118900000000004</c:v>
                </c:pt>
                <c:pt idx="403">
                  <c:v>0.71403099999999997</c:v>
                </c:pt>
                <c:pt idx="404">
                  <c:v>0.75687499999999996</c:v>
                </c:pt>
                <c:pt idx="405">
                  <c:v>0.79971800000000004</c:v>
                </c:pt>
                <c:pt idx="406">
                  <c:v>0.842561</c:v>
                </c:pt>
                <c:pt idx="407">
                  <c:v>0.885405</c:v>
                </c:pt>
                <c:pt idx="408">
                  <c:v>0.92824700000000004</c:v>
                </c:pt>
                <c:pt idx="409">
                  <c:v>0.97109100000000004</c:v>
                </c:pt>
                <c:pt idx="410">
                  <c:v>1.01393</c:v>
                </c:pt>
                <c:pt idx="411">
                  <c:v>1.01111</c:v>
                </c:pt>
                <c:pt idx="412">
                  <c:v>1.0082800000000001</c:v>
                </c:pt>
                <c:pt idx="413">
                  <c:v>1.00545</c:v>
                </c:pt>
                <c:pt idx="414">
                  <c:v>1.0026299999999999</c:v>
                </c:pt>
                <c:pt idx="415">
                  <c:v>0.99980199999999997</c:v>
                </c:pt>
                <c:pt idx="416">
                  <c:v>0.99697599999999997</c:v>
                </c:pt>
                <c:pt idx="417">
                  <c:v>0.99414899999999995</c:v>
                </c:pt>
                <c:pt idx="418">
                  <c:v>0.99132299999999995</c:v>
                </c:pt>
                <c:pt idx="419">
                  <c:v>0.98849600000000004</c:v>
                </c:pt>
                <c:pt idx="420">
                  <c:v>0.98567000000000005</c:v>
                </c:pt>
                <c:pt idx="421">
                  <c:v>0.99018700000000004</c:v>
                </c:pt>
                <c:pt idx="422">
                  <c:v>0.994703</c:v>
                </c:pt>
                <c:pt idx="423">
                  <c:v>0.99921899999999997</c:v>
                </c:pt>
                <c:pt idx="424">
                  <c:v>1.0037400000000001</c:v>
                </c:pt>
                <c:pt idx="425">
                  <c:v>1.0082500000000001</c:v>
                </c:pt>
                <c:pt idx="426">
                  <c:v>1.0127699999999999</c:v>
                </c:pt>
                <c:pt idx="427">
                  <c:v>1.01728</c:v>
                </c:pt>
                <c:pt idx="428">
                  <c:v>1.0218</c:v>
                </c:pt>
                <c:pt idx="429">
                  <c:v>1.0263199999999999</c:v>
                </c:pt>
                <c:pt idx="430">
                  <c:v>1.0308299999999999</c:v>
                </c:pt>
                <c:pt idx="431">
                  <c:v>1.0254000000000001</c:v>
                </c:pt>
                <c:pt idx="432">
                  <c:v>1.01997</c:v>
                </c:pt>
                <c:pt idx="433">
                  <c:v>1.01454</c:v>
                </c:pt>
                <c:pt idx="434">
                  <c:v>1.00911</c:v>
                </c:pt>
                <c:pt idx="435">
                  <c:v>1.0036700000000001</c:v>
                </c:pt>
                <c:pt idx="436">
                  <c:v>0.99824100000000004</c:v>
                </c:pt>
                <c:pt idx="437">
                  <c:v>0.99280900000000005</c:v>
                </c:pt>
                <c:pt idx="438">
                  <c:v>0.98737600000000003</c:v>
                </c:pt>
                <c:pt idx="439">
                  <c:v>0.98194400000000004</c:v>
                </c:pt>
                <c:pt idx="440">
                  <c:v>0.97651200000000005</c:v>
                </c:pt>
                <c:pt idx="441">
                  <c:v>0.98073500000000002</c:v>
                </c:pt>
                <c:pt idx="442">
                  <c:v>0.98495699999999997</c:v>
                </c:pt>
                <c:pt idx="443">
                  <c:v>0.98917900000000003</c:v>
                </c:pt>
                <c:pt idx="444">
                  <c:v>0.99340200000000001</c:v>
                </c:pt>
                <c:pt idx="445">
                  <c:v>0.99762399999999996</c:v>
                </c:pt>
                <c:pt idx="446">
                  <c:v>1.0018499999999999</c:v>
                </c:pt>
                <c:pt idx="447">
                  <c:v>1.00607</c:v>
                </c:pt>
                <c:pt idx="448">
                  <c:v>1.0102899999999999</c:v>
                </c:pt>
                <c:pt idx="449">
                  <c:v>1.01451</c:v>
                </c:pt>
                <c:pt idx="450">
                  <c:v>1.01874</c:v>
                </c:pt>
                <c:pt idx="451">
                  <c:v>1.0153700000000001</c:v>
                </c:pt>
                <c:pt idx="452">
                  <c:v>1.0120100000000001</c:v>
                </c:pt>
                <c:pt idx="453">
                  <c:v>1.00865</c:v>
                </c:pt>
                <c:pt idx="454">
                  <c:v>1.00529</c:v>
                </c:pt>
                <c:pt idx="455">
                  <c:v>1.00193</c:v>
                </c:pt>
                <c:pt idx="456">
                  <c:v>0.99856699999999998</c:v>
                </c:pt>
                <c:pt idx="457">
                  <c:v>0.99520500000000001</c:v>
                </c:pt>
                <c:pt idx="458">
                  <c:v>0.99184399999999995</c:v>
                </c:pt>
                <c:pt idx="459">
                  <c:v>0.98848199999999997</c:v>
                </c:pt>
                <c:pt idx="460">
                  <c:v>0.98512100000000002</c:v>
                </c:pt>
                <c:pt idx="461">
                  <c:v>0.98774099999999998</c:v>
                </c:pt>
                <c:pt idx="462">
                  <c:v>0.99036199999999996</c:v>
                </c:pt>
                <c:pt idx="463">
                  <c:v>0.99298299999999995</c:v>
                </c:pt>
                <c:pt idx="464">
                  <c:v>0.99560300000000002</c:v>
                </c:pt>
                <c:pt idx="465">
                  <c:v>0.998224</c:v>
                </c:pt>
                <c:pt idx="466">
                  <c:v>1.00084</c:v>
                </c:pt>
                <c:pt idx="467">
                  <c:v>1.0034700000000001</c:v>
                </c:pt>
                <c:pt idx="468">
                  <c:v>1.0060899999999999</c:v>
                </c:pt>
                <c:pt idx="469">
                  <c:v>1.00871</c:v>
                </c:pt>
                <c:pt idx="470">
                  <c:v>1.0113300000000001</c:v>
                </c:pt>
                <c:pt idx="471">
                  <c:v>1.00939</c:v>
                </c:pt>
                <c:pt idx="472">
                  <c:v>1.00746</c:v>
                </c:pt>
                <c:pt idx="473">
                  <c:v>1.00552</c:v>
                </c:pt>
                <c:pt idx="474">
                  <c:v>1.00359</c:v>
                </c:pt>
                <c:pt idx="475">
                  <c:v>1.0016499999999999</c:v>
                </c:pt>
                <c:pt idx="476">
                  <c:v>0.99972000000000005</c:v>
                </c:pt>
                <c:pt idx="477">
                  <c:v>0.99778500000000003</c:v>
                </c:pt>
                <c:pt idx="478">
                  <c:v>0.99585100000000004</c:v>
                </c:pt>
                <c:pt idx="479">
                  <c:v>0.99391600000000002</c:v>
                </c:pt>
                <c:pt idx="480">
                  <c:v>0.991981</c:v>
                </c:pt>
                <c:pt idx="481">
                  <c:v>0.99329400000000001</c:v>
                </c:pt>
                <c:pt idx="482">
                  <c:v>0.99460599999999999</c:v>
                </c:pt>
                <c:pt idx="483">
                  <c:v>0.995919</c:v>
                </c:pt>
                <c:pt idx="484">
                  <c:v>0.99723099999999998</c:v>
                </c:pt>
                <c:pt idx="485">
                  <c:v>0.99854399999999999</c:v>
                </c:pt>
                <c:pt idx="486">
                  <c:v>0.99985599999999997</c:v>
                </c:pt>
                <c:pt idx="487">
                  <c:v>1.0011699999999999</c:v>
                </c:pt>
                <c:pt idx="488">
                  <c:v>1.00248</c:v>
                </c:pt>
                <c:pt idx="489">
                  <c:v>1.00379</c:v>
                </c:pt>
                <c:pt idx="490">
                  <c:v>1.0051099999999999</c:v>
                </c:pt>
                <c:pt idx="491">
                  <c:v>1.0043500000000001</c:v>
                </c:pt>
                <c:pt idx="492">
                  <c:v>1.00359</c:v>
                </c:pt>
                <c:pt idx="493">
                  <c:v>1.0028300000000001</c:v>
                </c:pt>
                <c:pt idx="494">
                  <c:v>1.0020800000000001</c:v>
                </c:pt>
                <c:pt idx="495">
                  <c:v>1.00132</c:v>
                </c:pt>
                <c:pt idx="496">
                  <c:v>1.0005599999999999</c:v>
                </c:pt>
                <c:pt idx="497">
                  <c:v>0.99980500000000005</c:v>
                </c:pt>
                <c:pt idx="498">
                  <c:v>0.99904800000000005</c:v>
                </c:pt>
                <c:pt idx="499">
                  <c:v>0.99829100000000004</c:v>
                </c:pt>
                <c:pt idx="500">
                  <c:v>0.99753400000000003</c:v>
                </c:pt>
                <c:pt idx="501">
                  <c:v>0.99779600000000002</c:v>
                </c:pt>
                <c:pt idx="502">
                  <c:v>0.99805900000000003</c:v>
                </c:pt>
                <c:pt idx="503">
                  <c:v>0.99832200000000004</c:v>
                </c:pt>
                <c:pt idx="504">
                  <c:v>0.99858499999999994</c:v>
                </c:pt>
                <c:pt idx="505">
                  <c:v>0.99884700000000004</c:v>
                </c:pt>
                <c:pt idx="506">
                  <c:v>0.99911000000000005</c:v>
                </c:pt>
                <c:pt idx="507">
                  <c:v>0.99937299999999996</c:v>
                </c:pt>
                <c:pt idx="508">
                  <c:v>0.99963599999999997</c:v>
                </c:pt>
                <c:pt idx="509">
                  <c:v>0.99989799999999995</c:v>
                </c:pt>
                <c:pt idx="510">
                  <c:v>1.0001599999999999</c:v>
                </c:pt>
                <c:pt idx="511">
                  <c:v>1.0003299999999999</c:v>
                </c:pt>
                <c:pt idx="512">
                  <c:v>1.0004999999999999</c:v>
                </c:pt>
                <c:pt idx="513">
                  <c:v>1.0006699999999999</c:v>
                </c:pt>
                <c:pt idx="514">
                  <c:v>1.00084</c:v>
                </c:pt>
                <c:pt idx="515">
                  <c:v>1.00101</c:v>
                </c:pt>
                <c:pt idx="516">
                  <c:v>1.00118</c:v>
                </c:pt>
                <c:pt idx="517">
                  <c:v>1.00135</c:v>
                </c:pt>
                <c:pt idx="518">
                  <c:v>1.00152</c:v>
                </c:pt>
                <c:pt idx="519">
                  <c:v>1.00169</c:v>
                </c:pt>
                <c:pt idx="520">
                  <c:v>1.00186</c:v>
                </c:pt>
                <c:pt idx="521">
                  <c:v>1.0013099999999999</c:v>
                </c:pt>
                <c:pt idx="522">
                  <c:v>1.0007600000000001</c:v>
                </c:pt>
                <c:pt idx="523">
                  <c:v>1.0002200000000001</c:v>
                </c:pt>
                <c:pt idx="524">
                  <c:v>0.999668</c:v>
                </c:pt>
                <c:pt idx="525">
                  <c:v>0.99912100000000004</c:v>
                </c:pt>
                <c:pt idx="526">
                  <c:v>0.99857300000000004</c:v>
                </c:pt>
                <c:pt idx="527">
                  <c:v>0.99802500000000005</c:v>
                </c:pt>
                <c:pt idx="528">
                  <c:v>0.99747699999999995</c:v>
                </c:pt>
                <c:pt idx="529">
                  <c:v>0.99692999999999998</c:v>
                </c:pt>
                <c:pt idx="530">
                  <c:v>0.99638199999999999</c:v>
                </c:pt>
                <c:pt idx="531">
                  <c:v>0.99725299999999995</c:v>
                </c:pt>
                <c:pt idx="532">
                  <c:v>0.99812500000000004</c:v>
                </c:pt>
                <c:pt idx="533">
                  <c:v>0.998996</c:v>
                </c:pt>
                <c:pt idx="534">
                  <c:v>0.99986799999999998</c:v>
                </c:pt>
                <c:pt idx="535">
                  <c:v>1.00074</c:v>
                </c:pt>
                <c:pt idx="536">
                  <c:v>1.0016099999999999</c:v>
                </c:pt>
                <c:pt idx="537">
                  <c:v>1.00248</c:v>
                </c:pt>
                <c:pt idx="538">
                  <c:v>1.00335</c:v>
                </c:pt>
                <c:pt idx="539">
                  <c:v>1.00423</c:v>
                </c:pt>
                <c:pt idx="540">
                  <c:v>1.0051000000000001</c:v>
                </c:pt>
                <c:pt idx="541">
                  <c:v>1.0039499999999999</c:v>
                </c:pt>
                <c:pt idx="542">
                  <c:v>1.0027999999999999</c:v>
                </c:pt>
                <c:pt idx="543">
                  <c:v>1.0016499999999999</c:v>
                </c:pt>
                <c:pt idx="544">
                  <c:v>1.00051</c:v>
                </c:pt>
                <c:pt idx="545">
                  <c:v>0.99936000000000003</c:v>
                </c:pt>
                <c:pt idx="546">
                  <c:v>0.99821300000000002</c:v>
                </c:pt>
                <c:pt idx="547">
                  <c:v>0.99706499999999998</c:v>
                </c:pt>
                <c:pt idx="548">
                  <c:v>0.99591799999999997</c:v>
                </c:pt>
                <c:pt idx="549">
                  <c:v>0.99477000000000004</c:v>
                </c:pt>
                <c:pt idx="550">
                  <c:v>0.99362300000000003</c:v>
                </c:pt>
                <c:pt idx="551">
                  <c:v>0.99500100000000002</c:v>
                </c:pt>
                <c:pt idx="552">
                  <c:v>0.99637900000000001</c:v>
                </c:pt>
                <c:pt idx="553">
                  <c:v>0.99775700000000001</c:v>
                </c:pt>
                <c:pt idx="554">
                  <c:v>0.999135</c:v>
                </c:pt>
                <c:pt idx="555">
                  <c:v>1.00051</c:v>
                </c:pt>
                <c:pt idx="556">
                  <c:v>1.0018899999999999</c:v>
                </c:pt>
                <c:pt idx="557">
                  <c:v>1.0032700000000001</c:v>
                </c:pt>
                <c:pt idx="558">
                  <c:v>1.00465</c:v>
                </c:pt>
                <c:pt idx="559">
                  <c:v>1.0060199999999999</c:v>
                </c:pt>
                <c:pt idx="560">
                  <c:v>1.0074000000000001</c:v>
                </c:pt>
                <c:pt idx="561">
                  <c:v>1.00583</c:v>
                </c:pt>
                <c:pt idx="562">
                  <c:v>1.00427</c:v>
                </c:pt>
                <c:pt idx="563">
                  <c:v>1.0026999999999999</c:v>
                </c:pt>
                <c:pt idx="564">
                  <c:v>1.0011300000000001</c:v>
                </c:pt>
                <c:pt idx="565">
                  <c:v>0.99956500000000004</c:v>
                </c:pt>
                <c:pt idx="566">
                  <c:v>0.99799700000000002</c:v>
                </c:pt>
                <c:pt idx="567">
                  <c:v>0.99643000000000004</c:v>
                </c:pt>
                <c:pt idx="568">
                  <c:v>0.99486200000000002</c:v>
                </c:pt>
                <c:pt idx="569">
                  <c:v>0.99329400000000001</c:v>
                </c:pt>
                <c:pt idx="570">
                  <c:v>0.99172700000000003</c:v>
                </c:pt>
                <c:pt idx="571">
                  <c:v>0.99344699999999997</c:v>
                </c:pt>
                <c:pt idx="572">
                  <c:v>0.99516800000000005</c:v>
                </c:pt>
                <c:pt idx="573">
                  <c:v>0.996888</c:v>
                </c:pt>
                <c:pt idx="574">
                  <c:v>0.99860899999999997</c:v>
                </c:pt>
                <c:pt idx="575">
                  <c:v>1.0003299999999999</c:v>
                </c:pt>
                <c:pt idx="576">
                  <c:v>1.0020500000000001</c:v>
                </c:pt>
                <c:pt idx="577">
                  <c:v>1.0037700000000001</c:v>
                </c:pt>
                <c:pt idx="578">
                  <c:v>1.00549</c:v>
                </c:pt>
                <c:pt idx="579">
                  <c:v>1.0072099999999999</c:v>
                </c:pt>
                <c:pt idx="580">
                  <c:v>1.0089300000000001</c:v>
                </c:pt>
                <c:pt idx="581">
                  <c:v>1.00709</c:v>
                </c:pt>
                <c:pt idx="582">
                  <c:v>1.00525</c:v>
                </c:pt>
                <c:pt idx="583">
                  <c:v>1.0034099999999999</c:v>
                </c:pt>
                <c:pt idx="584">
                  <c:v>1.0015700000000001</c:v>
                </c:pt>
                <c:pt idx="585">
                  <c:v>0.99973500000000004</c:v>
                </c:pt>
                <c:pt idx="586">
                  <c:v>0.99789499999999998</c:v>
                </c:pt>
                <c:pt idx="587">
                  <c:v>0.99605600000000005</c:v>
                </c:pt>
                <c:pt idx="588">
                  <c:v>0.99421599999999999</c:v>
                </c:pt>
                <c:pt idx="589">
                  <c:v>0.99237699999999995</c:v>
                </c:pt>
                <c:pt idx="590">
                  <c:v>0.99053800000000003</c:v>
                </c:pt>
                <c:pt idx="591">
                  <c:v>0.99246699999999999</c:v>
                </c:pt>
                <c:pt idx="592">
                  <c:v>0.99439599999999995</c:v>
                </c:pt>
                <c:pt idx="593">
                  <c:v>0.99632600000000004</c:v>
                </c:pt>
                <c:pt idx="594">
                  <c:v>0.998255</c:v>
                </c:pt>
                <c:pt idx="595">
                  <c:v>1.0001800000000001</c:v>
                </c:pt>
                <c:pt idx="596">
                  <c:v>1.0021100000000001</c:v>
                </c:pt>
                <c:pt idx="597">
                  <c:v>1.00404</c:v>
                </c:pt>
                <c:pt idx="598">
                  <c:v>1.00597</c:v>
                </c:pt>
                <c:pt idx="599">
                  <c:v>1.0079</c:v>
                </c:pt>
                <c:pt idx="600">
                  <c:v>1.00983</c:v>
                </c:pt>
                <c:pt idx="601">
                  <c:v>1.0078400000000001</c:v>
                </c:pt>
                <c:pt idx="602">
                  <c:v>1.0058499999999999</c:v>
                </c:pt>
                <c:pt idx="603">
                  <c:v>1.00386</c:v>
                </c:pt>
                <c:pt idx="604">
                  <c:v>1.00186</c:v>
                </c:pt>
                <c:pt idx="605">
                  <c:v>0.99987099999999995</c:v>
                </c:pt>
                <c:pt idx="606">
                  <c:v>0.99787899999999996</c:v>
                </c:pt>
                <c:pt idx="607">
                  <c:v>0.99588699999999997</c:v>
                </c:pt>
                <c:pt idx="608">
                  <c:v>0.993896</c:v>
                </c:pt>
                <c:pt idx="609">
                  <c:v>0.99190400000000001</c:v>
                </c:pt>
                <c:pt idx="610">
                  <c:v>0.98991200000000001</c:v>
                </c:pt>
                <c:pt idx="611">
                  <c:v>0.99194400000000005</c:v>
                </c:pt>
                <c:pt idx="612">
                  <c:v>0.99397599999999997</c:v>
                </c:pt>
                <c:pt idx="613">
                  <c:v>0.996008</c:v>
                </c:pt>
                <c:pt idx="614">
                  <c:v>0.99804000000000004</c:v>
                </c:pt>
                <c:pt idx="615">
                  <c:v>1.00007</c:v>
                </c:pt>
                <c:pt idx="616">
                  <c:v>1.0021</c:v>
                </c:pt>
                <c:pt idx="617">
                  <c:v>1.00414</c:v>
                </c:pt>
                <c:pt idx="618">
                  <c:v>1.00617</c:v>
                </c:pt>
                <c:pt idx="619">
                  <c:v>1.0082</c:v>
                </c:pt>
                <c:pt idx="620">
                  <c:v>1.01023</c:v>
                </c:pt>
                <c:pt idx="621">
                  <c:v>1.0081800000000001</c:v>
                </c:pt>
                <c:pt idx="622">
                  <c:v>1.00613</c:v>
                </c:pt>
                <c:pt idx="623">
                  <c:v>1.0040800000000001</c:v>
                </c:pt>
                <c:pt idx="624">
                  <c:v>1.00203</c:v>
                </c:pt>
                <c:pt idx="625">
                  <c:v>0.999977</c:v>
                </c:pt>
                <c:pt idx="626">
                  <c:v>0.99792599999999998</c:v>
                </c:pt>
                <c:pt idx="627">
                  <c:v>0.99587499999999995</c:v>
                </c:pt>
                <c:pt idx="628">
                  <c:v>0.99382400000000004</c:v>
                </c:pt>
                <c:pt idx="629">
                  <c:v>0.99177300000000002</c:v>
                </c:pt>
                <c:pt idx="630">
                  <c:v>0.98972199999999999</c:v>
                </c:pt>
                <c:pt idx="631">
                  <c:v>0.99177499999999996</c:v>
                </c:pt>
                <c:pt idx="632">
                  <c:v>0.99382800000000004</c:v>
                </c:pt>
                <c:pt idx="633">
                  <c:v>0.99587999999999999</c:v>
                </c:pt>
                <c:pt idx="634">
                  <c:v>0.99793299999999996</c:v>
                </c:pt>
                <c:pt idx="635">
                  <c:v>0.99998600000000004</c:v>
                </c:pt>
                <c:pt idx="636">
                  <c:v>1.00204</c:v>
                </c:pt>
                <c:pt idx="637">
                  <c:v>1.0040899999999999</c:v>
                </c:pt>
                <c:pt idx="638">
                  <c:v>1.00614</c:v>
                </c:pt>
                <c:pt idx="639">
                  <c:v>1.0082</c:v>
                </c:pt>
                <c:pt idx="640">
                  <c:v>1.0102500000000001</c:v>
                </c:pt>
                <c:pt idx="641">
                  <c:v>1.0082100000000001</c:v>
                </c:pt>
                <c:pt idx="642">
                  <c:v>1.00617</c:v>
                </c:pt>
                <c:pt idx="643">
                  <c:v>1.00413</c:v>
                </c:pt>
                <c:pt idx="644">
                  <c:v>1.0020899999999999</c:v>
                </c:pt>
                <c:pt idx="645">
                  <c:v>1.0000599999999999</c:v>
                </c:pt>
                <c:pt idx="646">
                  <c:v>0.99801600000000001</c:v>
                </c:pt>
                <c:pt idx="647">
                  <c:v>0.99597800000000003</c:v>
                </c:pt>
                <c:pt idx="648">
                  <c:v>0.99393900000000002</c:v>
                </c:pt>
                <c:pt idx="649">
                  <c:v>0.9919</c:v>
                </c:pt>
                <c:pt idx="650">
                  <c:v>0.98986099999999999</c:v>
                </c:pt>
                <c:pt idx="651">
                  <c:v>0.991873</c:v>
                </c:pt>
                <c:pt idx="652">
                  <c:v>0.99388600000000005</c:v>
                </c:pt>
                <c:pt idx="653">
                  <c:v>0.99589799999999995</c:v>
                </c:pt>
                <c:pt idx="654">
                  <c:v>0.99790999999999996</c:v>
                </c:pt>
                <c:pt idx="655">
                  <c:v>0.99992199999999998</c:v>
                </c:pt>
                <c:pt idx="656">
                  <c:v>1.00193</c:v>
                </c:pt>
                <c:pt idx="657">
                  <c:v>1.0039499999999999</c:v>
                </c:pt>
                <c:pt idx="658">
                  <c:v>1.00596</c:v>
                </c:pt>
                <c:pt idx="659">
                  <c:v>1.00797</c:v>
                </c:pt>
                <c:pt idx="660">
                  <c:v>1.0099800000000001</c:v>
                </c:pt>
                <c:pt idx="661">
                  <c:v>1.0080100000000001</c:v>
                </c:pt>
                <c:pt idx="662">
                  <c:v>1.00603</c:v>
                </c:pt>
                <c:pt idx="663">
                  <c:v>1.00406</c:v>
                </c:pt>
                <c:pt idx="664">
                  <c:v>1.0020899999999999</c:v>
                </c:pt>
                <c:pt idx="665">
                  <c:v>1.0001100000000001</c:v>
                </c:pt>
                <c:pt idx="666">
                  <c:v>0.99813700000000005</c:v>
                </c:pt>
                <c:pt idx="667">
                  <c:v>0.99616199999999999</c:v>
                </c:pt>
                <c:pt idx="668">
                  <c:v>0.99418799999999996</c:v>
                </c:pt>
                <c:pt idx="669">
                  <c:v>0.99221300000000001</c:v>
                </c:pt>
                <c:pt idx="670">
                  <c:v>0.99023899999999998</c:v>
                </c:pt>
                <c:pt idx="671">
                  <c:v>0.99216599999999999</c:v>
                </c:pt>
                <c:pt idx="672">
                  <c:v>0.99409400000000003</c:v>
                </c:pt>
                <c:pt idx="673">
                  <c:v>0.99602100000000005</c:v>
                </c:pt>
                <c:pt idx="674">
                  <c:v>0.99794899999999997</c:v>
                </c:pt>
                <c:pt idx="675">
                  <c:v>0.99987599999999999</c:v>
                </c:pt>
                <c:pt idx="676">
                  <c:v>1.0018</c:v>
                </c:pt>
                <c:pt idx="677">
                  <c:v>1.00373</c:v>
                </c:pt>
                <c:pt idx="678">
                  <c:v>1.00566</c:v>
                </c:pt>
                <c:pt idx="679">
                  <c:v>1.00759</c:v>
                </c:pt>
                <c:pt idx="680">
                  <c:v>1.0095099999999999</c:v>
                </c:pt>
                <c:pt idx="681">
                  <c:v>1.0076400000000001</c:v>
                </c:pt>
                <c:pt idx="682">
                  <c:v>1.0057700000000001</c:v>
                </c:pt>
                <c:pt idx="683">
                  <c:v>1.0038899999999999</c:v>
                </c:pt>
                <c:pt idx="684">
                  <c:v>1.0020199999999999</c:v>
                </c:pt>
                <c:pt idx="685">
                  <c:v>1.0001500000000001</c:v>
                </c:pt>
                <c:pt idx="686">
                  <c:v>0.99827500000000002</c:v>
                </c:pt>
                <c:pt idx="687">
                  <c:v>0.99640200000000001</c:v>
                </c:pt>
                <c:pt idx="688">
                  <c:v>0.994529</c:v>
                </c:pt>
                <c:pt idx="689">
                  <c:v>0.99265599999999998</c:v>
                </c:pt>
                <c:pt idx="690">
                  <c:v>0.99078299999999997</c:v>
                </c:pt>
                <c:pt idx="691">
                  <c:v>0.99259500000000001</c:v>
                </c:pt>
                <c:pt idx="692">
                  <c:v>0.99440799999999996</c:v>
                </c:pt>
                <c:pt idx="693">
                  <c:v>0.99621999999999999</c:v>
                </c:pt>
                <c:pt idx="694">
                  <c:v>0.99803299999999995</c:v>
                </c:pt>
                <c:pt idx="695">
                  <c:v>0.99984499999999998</c:v>
                </c:pt>
                <c:pt idx="696">
                  <c:v>1.00166</c:v>
                </c:pt>
                <c:pt idx="697">
                  <c:v>1.0034700000000001</c:v>
                </c:pt>
                <c:pt idx="698">
                  <c:v>1.00528</c:v>
                </c:pt>
                <c:pt idx="699">
                  <c:v>1.0071000000000001</c:v>
                </c:pt>
                <c:pt idx="700">
                  <c:v>1.00891</c:v>
                </c:pt>
                <c:pt idx="701">
                  <c:v>1.0071600000000001</c:v>
                </c:pt>
                <c:pt idx="702">
                  <c:v>1.0054099999999999</c:v>
                </c:pt>
                <c:pt idx="703">
                  <c:v>1.0036700000000001</c:v>
                </c:pt>
                <c:pt idx="704">
                  <c:v>1.0019199999999999</c:v>
                </c:pt>
                <c:pt idx="705">
                  <c:v>1.00017</c:v>
                </c:pt>
                <c:pt idx="706">
                  <c:v>0.99842299999999995</c:v>
                </c:pt>
                <c:pt idx="707">
                  <c:v>0.99667600000000001</c:v>
                </c:pt>
                <c:pt idx="708">
                  <c:v>0.99492899999999995</c:v>
                </c:pt>
                <c:pt idx="709">
                  <c:v>0.99318099999999998</c:v>
                </c:pt>
                <c:pt idx="710">
                  <c:v>0.99143400000000004</c:v>
                </c:pt>
                <c:pt idx="711">
                  <c:v>0.99311199999999999</c:v>
                </c:pt>
                <c:pt idx="712">
                  <c:v>0.99479099999999998</c:v>
                </c:pt>
                <c:pt idx="713">
                  <c:v>0.99646900000000005</c:v>
                </c:pt>
                <c:pt idx="714">
                  <c:v>0.99814700000000001</c:v>
                </c:pt>
                <c:pt idx="715">
                  <c:v>0.99982599999999999</c:v>
                </c:pt>
                <c:pt idx="716">
                  <c:v>1.0015000000000001</c:v>
                </c:pt>
                <c:pt idx="717">
                  <c:v>1.00318</c:v>
                </c:pt>
                <c:pt idx="718">
                  <c:v>1.0048600000000001</c:v>
                </c:pt>
                <c:pt idx="719">
                  <c:v>1.00654</c:v>
                </c:pt>
                <c:pt idx="720">
                  <c:v>1.0082199999999999</c:v>
                </c:pt>
                <c:pt idx="721">
                  <c:v>1.00661</c:v>
                </c:pt>
                <c:pt idx="722">
                  <c:v>1.0049999999999999</c:v>
                </c:pt>
                <c:pt idx="723">
                  <c:v>1.0034000000000001</c:v>
                </c:pt>
                <c:pt idx="724">
                  <c:v>1.00179</c:v>
                </c:pt>
                <c:pt idx="725">
                  <c:v>1.0001800000000001</c:v>
                </c:pt>
                <c:pt idx="726">
                  <c:v>0.99857600000000002</c:v>
                </c:pt>
                <c:pt idx="727">
                  <c:v>0.99696899999999999</c:v>
                </c:pt>
                <c:pt idx="728">
                  <c:v>0.99536199999999997</c:v>
                </c:pt>
                <c:pt idx="729">
                  <c:v>0.99375500000000005</c:v>
                </c:pt>
                <c:pt idx="730">
                  <c:v>0.992147</c:v>
                </c:pt>
                <c:pt idx="731">
                  <c:v>0.99368100000000004</c:v>
                </c:pt>
                <c:pt idx="732">
                  <c:v>0.99521499999999996</c:v>
                </c:pt>
                <c:pt idx="733">
                  <c:v>0.996749</c:v>
                </c:pt>
                <c:pt idx="734">
                  <c:v>0.998282</c:v>
                </c:pt>
                <c:pt idx="735">
                  <c:v>0.99981600000000004</c:v>
                </c:pt>
                <c:pt idx="736">
                  <c:v>1.00135</c:v>
                </c:pt>
                <c:pt idx="737">
                  <c:v>1.00288</c:v>
                </c:pt>
                <c:pt idx="738">
                  <c:v>1.0044200000000001</c:v>
                </c:pt>
                <c:pt idx="739">
                  <c:v>1.0059499999999999</c:v>
                </c:pt>
                <c:pt idx="740">
                  <c:v>1.0074799999999999</c:v>
                </c:pt>
                <c:pt idx="741">
                  <c:v>1.00603</c:v>
                </c:pt>
                <c:pt idx="742">
                  <c:v>1.00457</c:v>
                </c:pt>
                <c:pt idx="743">
                  <c:v>1.0031099999999999</c:v>
                </c:pt>
                <c:pt idx="744">
                  <c:v>1.0016499999999999</c:v>
                </c:pt>
                <c:pt idx="745">
                  <c:v>1.0001899999999999</c:v>
                </c:pt>
                <c:pt idx="746">
                  <c:v>0.99872700000000003</c:v>
                </c:pt>
                <c:pt idx="747">
                  <c:v>0.99726700000000001</c:v>
                </c:pt>
                <c:pt idx="748">
                  <c:v>0.99580800000000003</c:v>
                </c:pt>
                <c:pt idx="749">
                  <c:v>0.99434800000000001</c:v>
                </c:pt>
                <c:pt idx="750">
                  <c:v>0.99288900000000002</c:v>
                </c:pt>
                <c:pt idx="751">
                  <c:v>0.99427299999999996</c:v>
                </c:pt>
                <c:pt idx="752">
                  <c:v>0.99565800000000004</c:v>
                </c:pt>
                <c:pt idx="753">
                  <c:v>0.99704300000000001</c:v>
                </c:pt>
                <c:pt idx="754">
                  <c:v>0.99842799999999998</c:v>
                </c:pt>
                <c:pt idx="755">
                  <c:v>0.99981299999999995</c:v>
                </c:pt>
                <c:pt idx="756">
                  <c:v>1.0012000000000001</c:v>
                </c:pt>
                <c:pt idx="757">
                  <c:v>1.00258</c:v>
                </c:pt>
                <c:pt idx="758">
                  <c:v>1.00397</c:v>
                </c:pt>
                <c:pt idx="759">
                  <c:v>1.00535</c:v>
                </c:pt>
                <c:pt idx="760">
                  <c:v>1.00674</c:v>
                </c:pt>
                <c:pt idx="761">
                  <c:v>1.00543</c:v>
                </c:pt>
                <c:pt idx="762">
                  <c:v>1.0041199999999999</c:v>
                </c:pt>
                <c:pt idx="763">
                  <c:v>1.00281</c:v>
                </c:pt>
                <c:pt idx="764">
                  <c:v>1.0015000000000001</c:v>
                </c:pt>
                <c:pt idx="765">
                  <c:v>1.0001899999999999</c:v>
                </c:pt>
                <c:pt idx="766">
                  <c:v>0.99887400000000004</c:v>
                </c:pt>
                <c:pt idx="767">
                  <c:v>0.99756400000000001</c:v>
                </c:pt>
                <c:pt idx="768">
                  <c:v>0.99625300000000006</c:v>
                </c:pt>
                <c:pt idx="769">
                  <c:v>0.99494199999999999</c:v>
                </c:pt>
                <c:pt idx="770">
                  <c:v>0.99363199999999996</c:v>
                </c:pt>
                <c:pt idx="771">
                  <c:v>0.994869</c:v>
                </c:pt>
                <c:pt idx="772">
                  <c:v>0.99610500000000002</c:v>
                </c:pt>
                <c:pt idx="773">
                  <c:v>0.99734199999999995</c:v>
                </c:pt>
                <c:pt idx="774">
                  <c:v>0.99857899999999999</c:v>
                </c:pt>
                <c:pt idx="775">
                  <c:v>0.99981600000000004</c:v>
                </c:pt>
                <c:pt idx="776">
                  <c:v>1.00105</c:v>
                </c:pt>
                <c:pt idx="777">
                  <c:v>1.0022899999999999</c:v>
                </c:pt>
                <c:pt idx="778">
                  <c:v>1.00353</c:v>
                </c:pt>
                <c:pt idx="779">
                  <c:v>1.0047600000000001</c:v>
                </c:pt>
                <c:pt idx="780">
                  <c:v>1.006</c:v>
                </c:pt>
                <c:pt idx="781">
                  <c:v>1.00484</c:v>
                </c:pt>
                <c:pt idx="782">
                  <c:v>1.0036700000000001</c:v>
                </c:pt>
                <c:pt idx="783">
                  <c:v>1.00251</c:v>
                </c:pt>
                <c:pt idx="784">
                  <c:v>1.0013399999999999</c:v>
                </c:pt>
                <c:pt idx="785">
                  <c:v>1.0001800000000001</c:v>
                </c:pt>
                <c:pt idx="786">
                  <c:v>0.99901499999999999</c:v>
                </c:pt>
                <c:pt idx="787">
                  <c:v>0.99785100000000004</c:v>
                </c:pt>
                <c:pt idx="788">
                  <c:v>0.99668699999999999</c:v>
                </c:pt>
                <c:pt idx="789">
                  <c:v>0.99552300000000005</c:v>
                </c:pt>
                <c:pt idx="790">
                  <c:v>0.99435799999999996</c:v>
                </c:pt>
                <c:pt idx="791">
                  <c:v>0.99545099999999997</c:v>
                </c:pt>
                <c:pt idx="792">
                  <c:v>0.99654399999999999</c:v>
                </c:pt>
                <c:pt idx="793">
                  <c:v>0.997637</c:v>
                </c:pt>
                <c:pt idx="794">
                  <c:v>0.99873000000000001</c:v>
                </c:pt>
                <c:pt idx="795">
                  <c:v>0.99982199999999999</c:v>
                </c:pt>
                <c:pt idx="796">
                  <c:v>1.00092</c:v>
                </c:pt>
                <c:pt idx="797">
                  <c:v>1.0020100000000001</c:v>
                </c:pt>
                <c:pt idx="798">
                  <c:v>1.0031000000000001</c:v>
                </c:pt>
                <c:pt idx="799">
                  <c:v>1.0041899999999999</c:v>
                </c:pt>
                <c:pt idx="800">
                  <c:v>1.00529</c:v>
                </c:pt>
                <c:pt idx="801">
                  <c:v>1.0042599999999999</c:v>
                </c:pt>
                <c:pt idx="802">
                  <c:v>1.0032399999999999</c:v>
                </c:pt>
                <c:pt idx="803">
                  <c:v>1.0022200000000001</c:v>
                </c:pt>
                <c:pt idx="804">
                  <c:v>1.00119</c:v>
                </c:pt>
                <c:pt idx="805">
                  <c:v>1.00017</c:v>
                </c:pt>
                <c:pt idx="806">
                  <c:v>0.99914899999999995</c:v>
                </c:pt>
                <c:pt idx="807">
                  <c:v>0.99812599999999996</c:v>
                </c:pt>
                <c:pt idx="808">
                  <c:v>0.99710299999999996</c:v>
                </c:pt>
                <c:pt idx="809">
                  <c:v>0.99607999999999997</c:v>
                </c:pt>
                <c:pt idx="810">
                  <c:v>0.99505699999999997</c:v>
                </c:pt>
                <c:pt idx="811">
                  <c:v>0.99601200000000001</c:v>
                </c:pt>
                <c:pt idx="812">
                  <c:v>0.99696600000000002</c:v>
                </c:pt>
                <c:pt idx="813">
                  <c:v>0.99792099999999995</c:v>
                </c:pt>
                <c:pt idx="814">
                  <c:v>0.99887599999999999</c:v>
                </c:pt>
                <c:pt idx="815">
                  <c:v>0.99983100000000003</c:v>
                </c:pt>
                <c:pt idx="816">
                  <c:v>1.0007900000000001</c:v>
                </c:pt>
                <c:pt idx="817">
                  <c:v>1.0017400000000001</c:v>
                </c:pt>
                <c:pt idx="818">
                  <c:v>1.0026999999999999</c:v>
                </c:pt>
                <c:pt idx="819">
                  <c:v>1.0036499999999999</c:v>
                </c:pt>
                <c:pt idx="820">
                  <c:v>1.00461</c:v>
                </c:pt>
                <c:pt idx="821">
                  <c:v>1.0037199999999999</c:v>
                </c:pt>
                <c:pt idx="822">
                  <c:v>1.0028300000000001</c:v>
                </c:pt>
                <c:pt idx="823">
                  <c:v>1.0019400000000001</c:v>
                </c:pt>
                <c:pt idx="824">
                  <c:v>1.00105</c:v>
                </c:pt>
                <c:pt idx="825">
                  <c:v>1.0001599999999999</c:v>
                </c:pt>
                <c:pt idx="826">
                  <c:v>0.999274</c:v>
                </c:pt>
                <c:pt idx="827">
                  <c:v>0.99838499999999997</c:v>
                </c:pt>
                <c:pt idx="828">
                  <c:v>0.99749600000000005</c:v>
                </c:pt>
                <c:pt idx="829">
                  <c:v>0.99660800000000005</c:v>
                </c:pt>
                <c:pt idx="830">
                  <c:v>0.99571900000000002</c:v>
                </c:pt>
                <c:pt idx="831">
                  <c:v>0.99654299999999996</c:v>
                </c:pt>
                <c:pt idx="832">
                  <c:v>0.99736800000000003</c:v>
                </c:pt>
                <c:pt idx="833">
                  <c:v>0.99819199999999997</c:v>
                </c:pt>
                <c:pt idx="834">
                  <c:v>0.99901700000000004</c:v>
                </c:pt>
                <c:pt idx="835">
                  <c:v>0.99984099999999998</c:v>
                </c:pt>
                <c:pt idx="836">
                  <c:v>1.0006699999999999</c:v>
                </c:pt>
                <c:pt idx="837">
                  <c:v>1.00149</c:v>
                </c:pt>
                <c:pt idx="838">
                  <c:v>1.00231</c:v>
                </c:pt>
                <c:pt idx="839">
                  <c:v>1.0031399999999999</c:v>
                </c:pt>
                <c:pt idx="840">
                  <c:v>1.00396</c:v>
                </c:pt>
                <c:pt idx="841">
                  <c:v>1.0032000000000001</c:v>
                </c:pt>
                <c:pt idx="842">
                  <c:v>1.00244</c:v>
                </c:pt>
                <c:pt idx="843">
                  <c:v>1.0016799999999999</c:v>
                </c:pt>
                <c:pt idx="844">
                  <c:v>1.00091</c:v>
                </c:pt>
                <c:pt idx="845">
                  <c:v>1.0001500000000001</c:v>
                </c:pt>
                <c:pt idx="846">
                  <c:v>0.99939</c:v>
                </c:pt>
                <c:pt idx="847">
                  <c:v>0.99862799999999996</c:v>
                </c:pt>
                <c:pt idx="848">
                  <c:v>0.99786600000000003</c:v>
                </c:pt>
                <c:pt idx="849">
                  <c:v>0.99710399999999999</c:v>
                </c:pt>
                <c:pt idx="850">
                  <c:v>0.99634199999999995</c:v>
                </c:pt>
                <c:pt idx="851">
                  <c:v>0.99704400000000004</c:v>
                </c:pt>
                <c:pt idx="852">
                  <c:v>0.99774600000000002</c:v>
                </c:pt>
                <c:pt idx="853">
                  <c:v>0.99844699999999997</c:v>
                </c:pt>
                <c:pt idx="854">
                  <c:v>0.99914899999999995</c:v>
                </c:pt>
                <c:pt idx="855">
                  <c:v>0.99985100000000005</c:v>
                </c:pt>
                <c:pt idx="856">
                  <c:v>1.0005500000000001</c:v>
                </c:pt>
                <c:pt idx="857">
                  <c:v>1.00125</c:v>
                </c:pt>
                <c:pt idx="858">
                  <c:v>1.00196</c:v>
                </c:pt>
                <c:pt idx="859">
                  <c:v>1.0026600000000001</c:v>
                </c:pt>
                <c:pt idx="860">
                  <c:v>1.00336</c:v>
                </c:pt>
                <c:pt idx="861">
                  <c:v>1.0027200000000001</c:v>
                </c:pt>
                <c:pt idx="862">
                  <c:v>1.00207</c:v>
                </c:pt>
                <c:pt idx="863">
                  <c:v>1.00143</c:v>
                </c:pt>
                <c:pt idx="864">
                  <c:v>1.0007900000000001</c:v>
                </c:pt>
                <c:pt idx="865">
                  <c:v>1.00014</c:v>
                </c:pt>
                <c:pt idx="866">
                  <c:v>0.99949900000000003</c:v>
                </c:pt>
                <c:pt idx="867">
                  <c:v>0.99885599999999997</c:v>
                </c:pt>
                <c:pt idx="868">
                  <c:v>0.99821199999999999</c:v>
                </c:pt>
                <c:pt idx="869">
                  <c:v>0.99756900000000004</c:v>
                </c:pt>
                <c:pt idx="870">
                  <c:v>0.99692499999999995</c:v>
                </c:pt>
                <c:pt idx="871">
                  <c:v>0.99751299999999998</c:v>
                </c:pt>
                <c:pt idx="872">
                  <c:v>0.99809999999999999</c:v>
                </c:pt>
                <c:pt idx="873">
                  <c:v>0.99868699999999999</c:v>
                </c:pt>
                <c:pt idx="874">
                  <c:v>0.999274</c:v>
                </c:pt>
                <c:pt idx="875">
                  <c:v>0.999861</c:v>
                </c:pt>
                <c:pt idx="876">
                  <c:v>1.0004500000000001</c:v>
                </c:pt>
                <c:pt idx="877">
                  <c:v>1.0010399999999999</c:v>
                </c:pt>
                <c:pt idx="878">
                  <c:v>1.00162</c:v>
                </c:pt>
                <c:pt idx="879">
                  <c:v>1.00221</c:v>
                </c:pt>
                <c:pt idx="880">
                  <c:v>1.0027999999999999</c:v>
                </c:pt>
                <c:pt idx="881">
                  <c:v>1.0022599999999999</c:v>
                </c:pt>
                <c:pt idx="882">
                  <c:v>1.00173</c:v>
                </c:pt>
                <c:pt idx="883">
                  <c:v>1.0012000000000001</c:v>
                </c:pt>
                <c:pt idx="884">
                  <c:v>1.0006699999999999</c:v>
                </c:pt>
                <c:pt idx="885">
                  <c:v>1.00013</c:v>
                </c:pt>
                <c:pt idx="886">
                  <c:v>0.99960099999999996</c:v>
                </c:pt>
                <c:pt idx="887">
                  <c:v>0.99906799999999996</c:v>
                </c:pt>
                <c:pt idx="888">
                  <c:v>0.99853599999999998</c:v>
                </c:pt>
                <c:pt idx="889">
                  <c:v>0.99800299999999997</c:v>
                </c:pt>
                <c:pt idx="890">
                  <c:v>0.997471</c:v>
                </c:pt>
                <c:pt idx="891">
                  <c:v>0.99795</c:v>
                </c:pt>
                <c:pt idx="892">
                  <c:v>0.99843000000000004</c:v>
                </c:pt>
                <c:pt idx="893">
                  <c:v>0.99890999999999996</c:v>
                </c:pt>
                <c:pt idx="894">
                  <c:v>0.99939</c:v>
                </c:pt>
                <c:pt idx="895">
                  <c:v>0.99987000000000004</c:v>
                </c:pt>
                <c:pt idx="896">
                  <c:v>1.0003500000000001</c:v>
                </c:pt>
                <c:pt idx="897">
                  <c:v>1.0008300000000001</c:v>
                </c:pt>
                <c:pt idx="898">
                  <c:v>1.0013099999999999</c:v>
                </c:pt>
                <c:pt idx="899">
                  <c:v>1.00179</c:v>
                </c:pt>
                <c:pt idx="900">
                  <c:v>1.00227</c:v>
                </c:pt>
                <c:pt idx="901">
                  <c:v>1.0018400000000001</c:v>
                </c:pt>
                <c:pt idx="902">
                  <c:v>1.0014099999999999</c:v>
                </c:pt>
                <c:pt idx="903">
                  <c:v>1.00098</c:v>
                </c:pt>
                <c:pt idx="904">
                  <c:v>1.0005500000000001</c:v>
                </c:pt>
                <c:pt idx="905">
                  <c:v>1.00013</c:v>
                </c:pt>
                <c:pt idx="906">
                  <c:v>0.99969699999999995</c:v>
                </c:pt>
                <c:pt idx="907">
                  <c:v>0.99926800000000005</c:v>
                </c:pt>
                <c:pt idx="908">
                  <c:v>0.99883900000000003</c:v>
                </c:pt>
                <c:pt idx="909">
                  <c:v>0.99841000000000002</c:v>
                </c:pt>
                <c:pt idx="910">
                  <c:v>0.99798100000000001</c:v>
                </c:pt>
                <c:pt idx="911">
                  <c:v>0.99836100000000005</c:v>
                </c:pt>
                <c:pt idx="912">
                  <c:v>0.99873999999999996</c:v>
                </c:pt>
                <c:pt idx="913">
                  <c:v>0.99911899999999998</c:v>
                </c:pt>
                <c:pt idx="914">
                  <c:v>0.999498</c:v>
                </c:pt>
                <c:pt idx="915">
                  <c:v>0.99987800000000004</c:v>
                </c:pt>
                <c:pt idx="916">
                  <c:v>1.0002599999999999</c:v>
                </c:pt>
                <c:pt idx="917">
                  <c:v>1.00064</c:v>
                </c:pt>
                <c:pt idx="918">
                  <c:v>1.00102</c:v>
                </c:pt>
                <c:pt idx="919">
                  <c:v>1.00139</c:v>
                </c:pt>
                <c:pt idx="920">
                  <c:v>1.00177</c:v>
                </c:pt>
                <c:pt idx="921">
                  <c:v>1.0014400000000001</c:v>
                </c:pt>
                <c:pt idx="922">
                  <c:v>1.0011099999999999</c:v>
                </c:pt>
                <c:pt idx="923">
                  <c:v>1.00078</c:v>
                </c:pt>
                <c:pt idx="924">
                  <c:v>1.0004500000000001</c:v>
                </c:pt>
                <c:pt idx="925">
                  <c:v>1.0001199999999999</c:v>
                </c:pt>
                <c:pt idx="926">
                  <c:v>0.99978800000000001</c:v>
                </c:pt>
                <c:pt idx="927">
                  <c:v>0.99945700000000004</c:v>
                </c:pt>
                <c:pt idx="928">
                  <c:v>0.99912599999999996</c:v>
                </c:pt>
                <c:pt idx="929">
                  <c:v>0.99879499999999999</c:v>
                </c:pt>
                <c:pt idx="930">
                  <c:v>0.99846299999999999</c:v>
                </c:pt>
                <c:pt idx="931">
                  <c:v>0.99874700000000005</c:v>
                </c:pt>
                <c:pt idx="932">
                  <c:v>0.999031</c:v>
                </c:pt>
                <c:pt idx="933">
                  <c:v>0.99931499999999995</c:v>
                </c:pt>
                <c:pt idx="934">
                  <c:v>0.99959900000000002</c:v>
                </c:pt>
                <c:pt idx="935">
                  <c:v>0.99988200000000005</c:v>
                </c:pt>
                <c:pt idx="936">
                  <c:v>1.00017</c:v>
                </c:pt>
                <c:pt idx="937">
                  <c:v>1.0004500000000001</c:v>
                </c:pt>
                <c:pt idx="938">
                  <c:v>1.0007299999999999</c:v>
                </c:pt>
                <c:pt idx="939">
                  <c:v>1.00102</c:v>
                </c:pt>
                <c:pt idx="940">
                  <c:v>1.0013000000000001</c:v>
                </c:pt>
                <c:pt idx="941">
                  <c:v>1.0010699999999999</c:v>
                </c:pt>
                <c:pt idx="942">
                  <c:v>1.0008300000000001</c:v>
                </c:pt>
                <c:pt idx="943">
                  <c:v>1.0005900000000001</c:v>
                </c:pt>
                <c:pt idx="944">
                  <c:v>1.0003599999999999</c:v>
                </c:pt>
                <c:pt idx="945">
                  <c:v>1.0001199999999999</c:v>
                </c:pt>
                <c:pt idx="946">
                  <c:v>0.999884</c:v>
                </c:pt>
                <c:pt idx="947">
                  <c:v>0.99964699999999995</c:v>
                </c:pt>
                <c:pt idx="948">
                  <c:v>0.99941100000000005</c:v>
                </c:pt>
                <c:pt idx="949">
                  <c:v>0.99917500000000004</c:v>
                </c:pt>
                <c:pt idx="950">
                  <c:v>0.99893799999999999</c:v>
                </c:pt>
                <c:pt idx="951">
                  <c:v>0.99912299999999998</c:v>
                </c:pt>
                <c:pt idx="952">
                  <c:v>0.99930799999999997</c:v>
                </c:pt>
                <c:pt idx="953">
                  <c:v>0.99949299999999996</c:v>
                </c:pt>
                <c:pt idx="954">
                  <c:v>0.99967799999999996</c:v>
                </c:pt>
                <c:pt idx="955">
                  <c:v>0.99986299999999995</c:v>
                </c:pt>
                <c:pt idx="956">
                  <c:v>1.0000500000000001</c:v>
                </c:pt>
                <c:pt idx="957">
                  <c:v>1.00023</c:v>
                </c:pt>
                <c:pt idx="958">
                  <c:v>1.0004200000000001</c:v>
                </c:pt>
                <c:pt idx="959">
                  <c:v>1.0005999999999999</c:v>
                </c:pt>
                <c:pt idx="960">
                  <c:v>1.0007900000000001</c:v>
                </c:pt>
                <c:pt idx="961">
                  <c:v>1.0006699999999999</c:v>
                </c:pt>
                <c:pt idx="962">
                  <c:v>1.0005599999999999</c:v>
                </c:pt>
                <c:pt idx="963">
                  <c:v>1.00044</c:v>
                </c:pt>
                <c:pt idx="964">
                  <c:v>1.0003200000000001</c:v>
                </c:pt>
                <c:pt idx="965">
                  <c:v>1.00021</c:v>
                </c:pt>
                <c:pt idx="966">
                  <c:v>1.0000899999999999</c:v>
                </c:pt>
                <c:pt idx="967">
                  <c:v>0.99997499999999995</c:v>
                </c:pt>
                <c:pt idx="968">
                  <c:v>0.99985900000000005</c:v>
                </c:pt>
                <c:pt idx="969">
                  <c:v>0.99974300000000005</c:v>
                </c:pt>
                <c:pt idx="970">
                  <c:v>0.99962700000000004</c:v>
                </c:pt>
                <c:pt idx="971">
                  <c:v>0.99960700000000002</c:v>
                </c:pt>
                <c:pt idx="972">
                  <c:v>0.99958599999999997</c:v>
                </c:pt>
                <c:pt idx="973">
                  <c:v>0.99956599999999995</c:v>
                </c:pt>
                <c:pt idx="974">
                  <c:v>0.99954600000000005</c:v>
                </c:pt>
                <c:pt idx="975">
                  <c:v>0.99952600000000003</c:v>
                </c:pt>
                <c:pt idx="976">
                  <c:v>0.99950600000000001</c:v>
                </c:pt>
                <c:pt idx="977">
                  <c:v>0.99948499999999996</c:v>
                </c:pt>
                <c:pt idx="978">
                  <c:v>0.99946500000000005</c:v>
                </c:pt>
                <c:pt idx="979">
                  <c:v>0.99944500000000003</c:v>
                </c:pt>
                <c:pt idx="980">
                  <c:v>0.99942500000000001</c:v>
                </c:pt>
                <c:pt idx="981">
                  <c:v>0.99983500000000003</c:v>
                </c:pt>
                <c:pt idx="982">
                  <c:v>1.00024</c:v>
                </c:pt>
                <c:pt idx="983">
                  <c:v>1.00065</c:v>
                </c:pt>
                <c:pt idx="984">
                  <c:v>1.0010600000000001</c:v>
                </c:pt>
                <c:pt idx="985">
                  <c:v>1.0014700000000001</c:v>
                </c:pt>
                <c:pt idx="986">
                  <c:v>1.0018800000000001</c:v>
                </c:pt>
                <c:pt idx="987">
                  <c:v>1.0022899999999999</c:v>
                </c:pt>
                <c:pt idx="988">
                  <c:v>1.0026999999999999</c:v>
                </c:pt>
                <c:pt idx="989">
                  <c:v>1.0031099999999999</c:v>
                </c:pt>
                <c:pt idx="990">
                  <c:v>1.00352</c:v>
                </c:pt>
                <c:pt idx="991">
                  <c:v>1.0017799999999999</c:v>
                </c:pt>
                <c:pt idx="992">
                  <c:v>1.00003</c:v>
                </c:pt>
                <c:pt idx="993">
                  <c:v>0.99828300000000003</c:v>
                </c:pt>
                <c:pt idx="994">
                  <c:v>0.99653599999999998</c:v>
                </c:pt>
                <c:pt idx="995">
                  <c:v>0.99478900000000003</c:v>
                </c:pt>
                <c:pt idx="996">
                  <c:v>0.99304199999999998</c:v>
                </c:pt>
                <c:pt idx="997">
                  <c:v>0.99129500000000004</c:v>
                </c:pt>
                <c:pt idx="998">
                  <c:v>0.98954699999999995</c:v>
                </c:pt>
                <c:pt idx="999">
                  <c:v>0.98780000000000001</c:v>
                </c:pt>
                <c:pt idx="1000">
                  <c:v>0.98605299999999996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B75-4FF3-BE51-A0914F40E4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FEniCS ED CFL = 0.05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General</c:formatCode>
                <c:ptCount val="1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</c:numCache>
            </c:numRef>
          </c:xVal>
          <c:yVal>
            <c:numRef>
              <c:f>Sheet1!$C$2:$C$1002</c:f>
              <c:numCache>
                <c:formatCode>General</c:formatCode>
                <c:ptCount val="1001"/>
                <c:pt idx="0">
                  <c:v>-1.42918E-2</c:v>
                </c:pt>
                <c:pt idx="1">
                  <c:v>-1.25348E-2</c:v>
                </c:pt>
                <c:pt idx="2">
                  <c:v>-1.0777699999999999E-2</c:v>
                </c:pt>
                <c:pt idx="3">
                  <c:v>-9.0206599999999998E-3</c:v>
                </c:pt>
                <c:pt idx="4">
                  <c:v>-7.2636000000000003E-3</c:v>
                </c:pt>
                <c:pt idx="5">
                  <c:v>-5.5065399999999999E-3</c:v>
                </c:pt>
                <c:pt idx="6">
                  <c:v>-3.7494799999999999E-3</c:v>
                </c:pt>
                <c:pt idx="7">
                  <c:v>-1.99242E-3</c:v>
                </c:pt>
                <c:pt idx="8">
                  <c:v>-2.3536E-4</c:v>
                </c:pt>
                <c:pt idx="9">
                  <c:v>1.5217E-3</c:v>
                </c:pt>
                <c:pt idx="10">
                  <c:v>3.2787599999999999E-3</c:v>
                </c:pt>
                <c:pt idx="11">
                  <c:v>4.4187799999999998E-3</c:v>
                </c:pt>
                <c:pt idx="12">
                  <c:v>5.5587900000000001E-3</c:v>
                </c:pt>
                <c:pt idx="13">
                  <c:v>6.6988100000000004E-3</c:v>
                </c:pt>
                <c:pt idx="14">
                  <c:v>7.8388199999999998E-3</c:v>
                </c:pt>
                <c:pt idx="15">
                  <c:v>8.9788400000000001E-3</c:v>
                </c:pt>
                <c:pt idx="16">
                  <c:v>1.01189E-2</c:v>
                </c:pt>
                <c:pt idx="17">
                  <c:v>1.1258900000000001E-2</c:v>
                </c:pt>
                <c:pt idx="18">
                  <c:v>1.2398899999999999E-2</c:v>
                </c:pt>
                <c:pt idx="19">
                  <c:v>1.35389E-2</c:v>
                </c:pt>
                <c:pt idx="20">
                  <c:v>1.46789E-2</c:v>
                </c:pt>
                <c:pt idx="21">
                  <c:v>1.21663E-2</c:v>
                </c:pt>
                <c:pt idx="22">
                  <c:v>9.6536299999999999E-3</c:v>
                </c:pt>
                <c:pt idx="23">
                  <c:v>7.1409899999999998E-3</c:v>
                </c:pt>
                <c:pt idx="24">
                  <c:v>4.6283399999999999E-3</c:v>
                </c:pt>
                <c:pt idx="25">
                  <c:v>2.1156999999999999E-3</c:v>
                </c:pt>
                <c:pt idx="26">
                  <c:v>-3.9694300000000002E-4</c:v>
                </c:pt>
                <c:pt idx="27">
                  <c:v>-2.9095900000000001E-3</c:v>
                </c:pt>
                <c:pt idx="28">
                  <c:v>-5.4222300000000001E-3</c:v>
                </c:pt>
                <c:pt idx="29">
                  <c:v>-7.9348700000000001E-3</c:v>
                </c:pt>
                <c:pt idx="30">
                  <c:v>-1.04475E-2</c:v>
                </c:pt>
                <c:pt idx="31">
                  <c:v>-1.0628200000000001E-2</c:v>
                </c:pt>
                <c:pt idx="32">
                  <c:v>-1.08089E-2</c:v>
                </c:pt>
                <c:pt idx="33">
                  <c:v>-1.09896E-2</c:v>
                </c:pt>
                <c:pt idx="34">
                  <c:v>-1.1170299999999999E-2</c:v>
                </c:pt>
                <c:pt idx="35">
                  <c:v>-1.1351E-2</c:v>
                </c:pt>
                <c:pt idx="36">
                  <c:v>-1.1531599999999999E-2</c:v>
                </c:pt>
                <c:pt idx="37">
                  <c:v>-1.17123E-2</c:v>
                </c:pt>
                <c:pt idx="38">
                  <c:v>-1.1893000000000001E-2</c:v>
                </c:pt>
                <c:pt idx="39">
                  <c:v>-1.20737E-2</c:v>
                </c:pt>
                <c:pt idx="40">
                  <c:v>-1.22544E-2</c:v>
                </c:pt>
                <c:pt idx="41">
                  <c:v>-9.3764199999999999E-3</c:v>
                </c:pt>
                <c:pt idx="42">
                  <c:v>-6.4984600000000002E-3</c:v>
                </c:pt>
                <c:pt idx="43">
                  <c:v>-3.6204900000000001E-3</c:v>
                </c:pt>
                <c:pt idx="44">
                  <c:v>-7.4252400000000005E-4</c:v>
                </c:pt>
                <c:pt idx="45">
                  <c:v>2.1354500000000001E-3</c:v>
                </c:pt>
                <c:pt idx="46">
                  <c:v>5.0134100000000003E-3</c:v>
                </c:pt>
                <c:pt idx="47">
                  <c:v>7.89137E-3</c:v>
                </c:pt>
                <c:pt idx="48">
                  <c:v>1.0769300000000001E-2</c:v>
                </c:pt>
                <c:pt idx="49">
                  <c:v>1.3647299999999999E-2</c:v>
                </c:pt>
                <c:pt idx="50">
                  <c:v>1.65253E-2</c:v>
                </c:pt>
                <c:pt idx="51">
                  <c:v>1.49859E-2</c:v>
                </c:pt>
                <c:pt idx="52">
                  <c:v>1.34466E-2</c:v>
                </c:pt>
                <c:pt idx="53">
                  <c:v>1.19072E-2</c:v>
                </c:pt>
                <c:pt idx="54">
                  <c:v>1.03678E-2</c:v>
                </c:pt>
                <c:pt idx="55">
                  <c:v>8.8284599999999998E-3</c:v>
                </c:pt>
                <c:pt idx="56">
                  <c:v>7.2890899999999998E-3</c:v>
                </c:pt>
                <c:pt idx="57">
                  <c:v>5.7497299999999998E-3</c:v>
                </c:pt>
                <c:pt idx="58">
                  <c:v>4.2103699999999997E-3</c:v>
                </c:pt>
                <c:pt idx="59">
                  <c:v>2.6710000000000002E-3</c:v>
                </c:pt>
                <c:pt idx="60">
                  <c:v>1.13163E-3</c:v>
                </c:pt>
                <c:pt idx="61">
                  <c:v>-3.11811E-4</c:v>
                </c:pt>
                <c:pt idx="62">
                  <c:v>-1.7552500000000001E-3</c:v>
                </c:pt>
                <c:pt idx="63">
                  <c:v>-3.1987000000000001E-3</c:v>
                </c:pt>
                <c:pt idx="64">
                  <c:v>-4.6421400000000003E-3</c:v>
                </c:pt>
                <c:pt idx="65">
                  <c:v>-6.0855800000000002E-3</c:v>
                </c:pt>
                <c:pt idx="66">
                  <c:v>-7.52902E-3</c:v>
                </c:pt>
                <c:pt idx="67">
                  <c:v>-8.9724699999999998E-3</c:v>
                </c:pt>
                <c:pt idx="68">
                  <c:v>-1.0415900000000001E-2</c:v>
                </c:pt>
                <c:pt idx="69">
                  <c:v>-1.18593E-2</c:v>
                </c:pt>
                <c:pt idx="70">
                  <c:v>-1.33028E-2</c:v>
                </c:pt>
                <c:pt idx="71">
                  <c:v>-1.0626E-2</c:v>
                </c:pt>
                <c:pt idx="72">
                  <c:v>-7.9492199999999999E-3</c:v>
                </c:pt>
                <c:pt idx="73">
                  <c:v>-5.2724199999999999E-3</c:v>
                </c:pt>
                <c:pt idx="74">
                  <c:v>-2.5956199999999999E-3</c:v>
                </c:pt>
                <c:pt idx="75" formatCode="0.00E+00">
                  <c:v>8.1177500000000007E-5</c:v>
                </c:pt>
                <c:pt idx="76">
                  <c:v>2.7579599999999998E-3</c:v>
                </c:pt>
                <c:pt idx="77">
                  <c:v>5.4347500000000003E-3</c:v>
                </c:pt>
                <c:pt idx="78">
                  <c:v>8.1115500000000004E-3</c:v>
                </c:pt>
                <c:pt idx="79">
                  <c:v>1.0788300000000001E-2</c:v>
                </c:pt>
                <c:pt idx="80">
                  <c:v>1.3465100000000001E-2</c:v>
                </c:pt>
                <c:pt idx="81">
                  <c:v>1.15847E-2</c:v>
                </c:pt>
                <c:pt idx="82">
                  <c:v>9.7041899999999997E-3</c:v>
                </c:pt>
                <c:pt idx="83">
                  <c:v>7.8237399999999992E-3</c:v>
                </c:pt>
                <c:pt idx="84">
                  <c:v>5.9432699999999996E-3</c:v>
                </c:pt>
                <c:pt idx="85">
                  <c:v>4.06281E-3</c:v>
                </c:pt>
                <c:pt idx="86">
                  <c:v>2.1823400000000001E-3</c:v>
                </c:pt>
                <c:pt idx="87">
                  <c:v>3.0188699999999998E-4</c:v>
                </c:pt>
                <c:pt idx="88">
                  <c:v>-1.57858E-3</c:v>
                </c:pt>
                <c:pt idx="89">
                  <c:v>-3.45905E-3</c:v>
                </c:pt>
                <c:pt idx="90">
                  <c:v>-5.3395099999999996E-3</c:v>
                </c:pt>
                <c:pt idx="91">
                  <c:v>-5.7588200000000004E-3</c:v>
                </c:pt>
                <c:pt idx="92">
                  <c:v>-6.1781400000000004E-3</c:v>
                </c:pt>
                <c:pt idx="93">
                  <c:v>-6.5974500000000004E-3</c:v>
                </c:pt>
                <c:pt idx="94">
                  <c:v>-7.0167600000000004E-3</c:v>
                </c:pt>
                <c:pt idx="95">
                  <c:v>-7.4360700000000004E-3</c:v>
                </c:pt>
                <c:pt idx="96">
                  <c:v>-7.8553900000000003E-3</c:v>
                </c:pt>
                <c:pt idx="97">
                  <c:v>-8.2746999999999994E-3</c:v>
                </c:pt>
                <c:pt idx="98">
                  <c:v>-8.6940100000000003E-3</c:v>
                </c:pt>
                <c:pt idx="99">
                  <c:v>-9.1133199999999994E-3</c:v>
                </c:pt>
                <c:pt idx="100">
                  <c:v>-9.5326400000000002E-3</c:v>
                </c:pt>
                <c:pt idx="101">
                  <c:v>-6.5761300000000003E-3</c:v>
                </c:pt>
                <c:pt idx="102">
                  <c:v>-3.6196399999999999E-3</c:v>
                </c:pt>
                <c:pt idx="103">
                  <c:v>-6.6312900000000004E-4</c:v>
                </c:pt>
                <c:pt idx="104">
                  <c:v>2.2933799999999998E-3</c:v>
                </c:pt>
                <c:pt idx="105">
                  <c:v>5.2498700000000002E-3</c:v>
                </c:pt>
                <c:pt idx="106">
                  <c:v>8.2063799999999992E-3</c:v>
                </c:pt>
                <c:pt idx="107">
                  <c:v>1.11629E-2</c:v>
                </c:pt>
                <c:pt idx="108">
                  <c:v>1.4119400000000001E-2</c:v>
                </c:pt>
                <c:pt idx="109">
                  <c:v>1.7075900000000001E-2</c:v>
                </c:pt>
                <c:pt idx="110">
                  <c:v>2.0032399999999999E-2</c:v>
                </c:pt>
                <c:pt idx="111">
                  <c:v>1.63172E-2</c:v>
                </c:pt>
                <c:pt idx="112">
                  <c:v>1.2602E-2</c:v>
                </c:pt>
                <c:pt idx="113">
                  <c:v>8.8867900000000003E-3</c:v>
                </c:pt>
                <c:pt idx="114">
                  <c:v>5.1715800000000003E-3</c:v>
                </c:pt>
                <c:pt idx="115">
                  <c:v>1.4563600000000001E-3</c:v>
                </c:pt>
                <c:pt idx="116">
                  <c:v>-2.2588199999999999E-3</c:v>
                </c:pt>
                <c:pt idx="117">
                  <c:v>-5.9740399999999999E-3</c:v>
                </c:pt>
                <c:pt idx="118">
                  <c:v>-9.6892499999999999E-3</c:v>
                </c:pt>
                <c:pt idx="119">
                  <c:v>-1.34045E-2</c:v>
                </c:pt>
                <c:pt idx="120">
                  <c:v>-1.7119599999999999E-2</c:v>
                </c:pt>
                <c:pt idx="121">
                  <c:v>-1.5170599999999999E-2</c:v>
                </c:pt>
                <c:pt idx="122">
                  <c:v>-1.3221500000000001E-2</c:v>
                </c:pt>
                <c:pt idx="123">
                  <c:v>-1.12725E-2</c:v>
                </c:pt>
                <c:pt idx="124">
                  <c:v>-9.3234600000000004E-3</c:v>
                </c:pt>
                <c:pt idx="125">
                  <c:v>-7.3744099999999996E-3</c:v>
                </c:pt>
                <c:pt idx="126">
                  <c:v>-5.4253599999999997E-3</c:v>
                </c:pt>
                <c:pt idx="127">
                  <c:v>-3.4763099999999998E-3</c:v>
                </c:pt>
                <c:pt idx="128">
                  <c:v>-1.5272700000000001E-3</c:v>
                </c:pt>
                <c:pt idx="129">
                  <c:v>4.21755E-4</c:v>
                </c:pt>
                <c:pt idx="130">
                  <c:v>2.3708000000000002E-3</c:v>
                </c:pt>
                <c:pt idx="131">
                  <c:v>3.6488200000000001E-3</c:v>
                </c:pt>
                <c:pt idx="132">
                  <c:v>4.92684E-3</c:v>
                </c:pt>
                <c:pt idx="133">
                  <c:v>6.2048600000000004E-3</c:v>
                </c:pt>
                <c:pt idx="134">
                  <c:v>7.4828799999999999E-3</c:v>
                </c:pt>
                <c:pt idx="135">
                  <c:v>8.7609000000000003E-3</c:v>
                </c:pt>
                <c:pt idx="136">
                  <c:v>1.00389E-2</c:v>
                </c:pt>
                <c:pt idx="137">
                  <c:v>1.13169E-2</c:v>
                </c:pt>
                <c:pt idx="138">
                  <c:v>1.2594899999999999E-2</c:v>
                </c:pt>
                <c:pt idx="139">
                  <c:v>1.3872900000000001E-2</c:v>
                </c:pt>
                <c:pt idx="140">
                  <c:v>1.5151E-2</c:v>
                </c:pt>
                <c:pt idx="141">
                  <c:v>1.1073700000000001E-2</c:v>
                </c:pt>
                <c:pt idx="142">
                  <c:v>6.9964299999999997E-3</c:v>
                </c:pt>
                <c:pt idx="143">
                  <c:v>2.9191600000000001E-3</c:v>
                </c:pt>
                <c:pt idx="144">
                  <c:v>-1.1580500000000001E-3</c:v>
                </c:pt>
                <c:pt idx="145">
                  <c:v>-5.2353199999999999E-3</c:v>
                </c:pt>
                <c:pt idx="146">
                  <c:v>-9.3125900000000008E-3</c:v>
                </c:pt>
                <c:pt idx="147">
                  <c:v>-1.33899E-2</c:v>
                </c:pt>
                <c:pt idx="148">
                  <c:v>-1.7467099999999999E-2</c:v>
                </c:pt>
                <c:pt idx="149">
                  <c:v>-2.1544399999999998E-2</c:v>
                </c:pt>
                <c:pt idx="150">
                  <c:v>-2.5621700000000001E-2</c:v>
                </c:pt>
                <c:pt idx="151">
                  <c:v>-2.0469899999999999E-2</c:v>
                </c:pt>
                <c:pt idx="152">
                  <c:v>-1.5318E-2</c:v>
                </c:pt>
                <c:pt idx="153">
                  <c:v>-1.0166100000000001E-2</c:v>
                </c:pt>
                <c:pt idx="154">
                  <c:v>-5.0142600000000004E-3</c:v>
                </c:pt>
                <c:pt idx="155">
                  <c:v>1.37608E-4</c:v>
                </c:pt>
                <c:pt idx="156">
                  <c:v>5.28948E-3</c:v>
                </c:pt>
                <c:pt idx="157">
                  <c:v>1.04414E-2</c:v>
                </c:pt>
                <c:pt idx="158">
                  <c:v>1.55932E-2</c:v>
                </c:pt>
                <c:pt idx="159">
                  <c:v>2.0745E-2</c:v>
                </c:pt>
                <c:pt idx="160">
                  <c:v>2.58969E-2</c:v>
                </c:pt>
                <c:pt idx="161">
                  <c:v>2.17188E-2</c:v>
                </c:pt>
                <c:pt idx="162">
                  <c:v>1.7540699999999999E-2</c:v>
                </c:pt>
                <c:pt idx="163">
                  <c:v>1.3362600000000001E-2</c:v>
                </c:pt>
                <c:pt idx="164">
                  <c:v>9.1845399999999997E-3</c:v>
                </c:pt>
                <c:pt idx="165">
                  <c:v>5.0064599999999999E-3</c:v>
                </c:pt>
                <c:pt idx="166">
                  <c:v>8.2843100000000002E-4</c:v>
                </c:pt>
                <c:pt idx="167">
                  <c:v>-3.34966E-3</c:v>
                </c:pt>
                <c:pt idx="168">
                  <c:v>-7.5277399999999998E-3</c:v>
                </c:pt>
                <c:pt idx="169">
                  <c:v>-1.1705800000000001E-2</c:v>
                </c:pt>
                <c:pt idx="170">
                  <c:v>-1.5883899999999999E-2</c:v>
                </c:pt>
                <c:pt idx="171">
                  <c:v>-1.4335799999999999E-2</c:v>
                </c:pt>
                <c:pt idx="172">
                  <c:v>-1.2787700000000001E-2</c:v>
                </c:pt>
                <c:pt idx="173">
                  <c:v>-1.1239600000000001E-2</c:v>
                </c:pt>
                <c:pt idx="174">
                  <c:v>-9.6915200000000003E-3</c:v>
                </c:pt>
                <c:pt idx="175">
                  <c:v>-8.1434200000000002E-3</c:v>
                </c:pt>
                <c:pt idx="176">
                  <c:v>-6.5953100000000001E-3</c:v>
                </c:pt>
                <c:pt idx="177">
                  <c:v>-5.0472099999999999E-3</c:v>
                </c:pt>
                <c:pt idx="178">
                  <c:v>-3.4991100000000002E-3</c:v>
                </c:pt>
                <c:pt idx="179">
                  <c:v>-1.951E-3</c:v>
                </c:pt>
                <c:pt idx="180">
                  <c:v>-4.02898E-4</c:v>
                </c:pt>
                <c:pt idx="181">
                  <c:v>1.27278E-3</c:v>
                </c:pt>
                <c:pt idx="182">
                  <c:v>2.9484899999999998E-3</c:v>
                </c:pt>
                <c:pt idx="183">
                  <c:v>4.6241900000000002E-3</c:v>
                </c:pt>
                <c:pt idx="184">
                  <c:v>6.2998999999999998E-3</c:v>
                </c:pt>
                <c:pt idx="185">
                  <c:v>7.9755999999999994E-3</c:v>
                </c:pt>
                <c:pt idx="186">
                  <c:v>9.6513099999999998E-3</c:v>
                </c:pt>
                <c:pt idx="187">
                  <c:v>1.1327E-2</c:v>
                </c:pt>
                <c:pt idx="188">
                  <c:v>1.3002700000000001E-2</c:v>
                </c:pt>
                <c:pt idx="189">
                  <c:v>1.4678399999999999E-2</c:v>
                </c:pt>
                <c:pt idx="190">
                  <c:v>1.63541E-2</c:v>
                </c:pt>
                <c:pt idx="191">
                  <c:v>1.18744E-2</c:v>
                </c:pt>
                <c:pt idx="192">
                  <c:v>7.3947800000000001E-3</c:v>
                </c:pt>
                <c:pt idx="193">
                  <c:v>2.9151300000000002E-3</c:v>
                </c:pt>
                <c:pt idx="194">
                  <c:v>-1.56453E-3</c:v>
                </c:pt>
                <c:pt idx="195">
                  <c:v>-6.04412E-3</c:v>
                </c:pt>
                <c:pt idx="196">
                  <c:v>-1.05238E-2</c:v>
                </c:pt>
                <c:pt idx="197">
                  <c:v>-1.50034E-2</c:v>
                </c:pt>
                <c:pt idx="198">
                  <c:v>-1.94831E-2</c:v>
                </c:pt>
                <c:pt idx="199">
                  <c:v>-2.39627E-2</c:v>
                </c:pt>
                <c:pt idx="200">
                  <c:v>-2.84424E-2</c:v>
                </c:pt>
                <c:pt idx="201">
                  <c:v>-2.2223799999999998E-2</c:v>
                </c:pt>
                <c:pt idx="202">
                  <c:v>-1.6005200000000001E-2</c:v>
                </c:pt>
                <c:pt idx="203">
                  <c:v>-9.7867200000000005E-3</c:v>
                </c:pt>
                <c:pt idx="204">
                  <c:v>-3.5681300000000001E-3</c:v>
                </c:pt>
                <c:pt idx="205">
                  <c:v>2.6504599999999999E-3</c:v>
                </c:pt>
                <c:pt idx="206">
                  <c:v>8.8690599999999998E-3</c:v>
                </c:pt>
                <c:pt idx="207">
                  <c:v>1.50876E-2</c:v>
                </c:pt>
                <c:pt idx="208">
                  <c:v>2.1306200000000001E-2</c:v>
                </c:pt>
                <c:pt idx="209">
                  <c:v>2.7524799999999999E-2</c:v>
                </c:pt>
                <c:pt idx="210">
                  <c:v>3.3743299999999997E-2</c:v>
                </c:pt>
                <c:pt idx="211">
                  <c:v>2.7135099999999999E-2</c:v>
                </c:pt>
                <c:pt idx="212">
                  <c:v>2.0526900000000001E-2</c:v>
                </c:pt>
                <c:pt idx="213">
                  <c:v>1.39186E-2</c:v>
                </c:pt>
                <c:pt idx="214">
                  <c:v>7.31038E-3</c:v>
                </c:pt>
                <c:pt idx="215">
                  <c:v>7.02142E-4</c:v>
                </c:pt>
                <c:pt idx="216">
                  <c:v>-5.9061000000000001E-3</c:v>
                </c:pt>
                <c:pt idx="217">
                  <c:v>-1.25142E-2</c:v>
                </c:pt>
                <c:pt idx="218">
                  <c:v>-1.9122500000000001E-2</c:v>
                </c:pt>
                <c:pt idx="219">
                  <c:v>-2.5730699999999999E-2</c:v>
                </c:pt>
                <c:pt idx="220">
                  <c:v>-3.2339E-2</c:v>
                </c:pt>
                <c:pt idx="221">
                  <c:v>-2.6503499999999999E-2</c:v>
                </c:pt>
                <c:pt idx="222">
                  <c:v>-2.0668200000000001E-2</c:v>
                </c:pt>
                <c:pt idx="223">
                  <c:v>-1.4832700000000001E-2</c:v>
                </c:pt>
                <c:pt idx="224">
                  <c:v>-8.9973499999999994E-3</c:v>
                </c:pt>
                <c:pt idx="225">
                  <c:v>-3.1620400000000001E-3</c:v>
                </c:pt>
                <c:pt idx="226">
                  <c:v>2.6733600000000001E-3</c:v>
                </c:pt>
                <c:pt idx="227">
                  <c:v>8.5087600000000006E-3</c:v>
                </c:pt>
                <c:pt idx="228">
                  <c:v>1.43442E-2</c:v>
                </c:pt>
                <c:pt idx="229">
                  <c:v>2.0179599999999999E-2</c:v>
                </c:pt>
                <c:pt idx="230">
                  <c:v>2.6015E-2</c:v>
                </c:pt>
                <c:pt idx="231">
                  <c:v>2.1789800000000002E-2</c:v>
                </c:pt>
                <c:pt idx="232">
                  <c:v>1.7564699999999999E-2</c:v>
                </c:pt>
                <c:pt idx="233">
                  <c:v>1.3339500000000001E-2</c:v>
                </c:pt>
                <c:pt idx="234">
                  <c:v>9.1143200000000004E-3</c:v>
                </c:pt>
                <c:pt idx="235">
                  <c:v>4.8891500000000001E-3</c:v>
                </c:pt>
                <c:pt idx="236">
                  <c:v>6.6396999999999995E-4</c:v>
                </c:pt>
                <c:pt idx="237">
                  <c:v>-3.56121E-3</c:v>
                </c:pt>
                <c:pt idx="238">
                  <c:v>-7.7863799999999999E-3</c:v>
                </c:pt>
                <c:pt idx="239">
                  <c:v>-1.20115E-2</c:v>
                </c:pt>
                <c:pt idx="240">
                  <c:v>-1.62367E-2</c:v>
                </c:pt>
                <c:pt idx="241">
                  <c:v>-1.40401E-2</c:v>
                </c:pt>
                <c:pt idx="242">
                  <c:v>-1.1843599999999999E-2</c:v>
                </c:pt>
                <c:pt idx="243">
                  <c:v>-9.6470199999999992E-3</c:v>
                </c:pt>
                <c:pt idx="244">
                  <c:v>-7.4504699999999998E-3</c:v>
                </c:pt>
                <c:pt idx="245">
                  <c:v>-5.2539099999999997E-3</c:v>
                </c:pt>
                <c:pt idx="246">
                  <c:v>-3.0573599999999999E-3</c:v>
                </c:pt>
                <c:pt idx="247">
                  <c:v>-8.6084300000000002E-4</c:v>
                </c:pt>
                <c:pt idx="248">
                  <c:v>1.3357099999999999E-3</c:v>
                </c:pt>
                <c:pt idx="249">
                  <c:v>3.5322600000000002E-3</c:v>
                </c:pt>
                <c:pt idx="250">
                  <c:v>5.72881E-3</c:v>
                </c:pt>
                <c:pt idx="251">
                  <c:v>5.6176100000000003E-3</c:v>
                </c:pt>
                <c:pt idx="252">
                  <c:v>5.5064099999999998E-3</c:v>
                </c:pt>
                <c:pt idx="253">
                  <c:v>5.3952100000000001E-3</c:v>
                </c:pt>
                <c:pt idx="254">
                  <c:v>5.2839999999999996E-3</c:v>
                </c:pt>
                <c:pt idx="255">
                  <c:v>5.1728E-3</c:v>
                </c:pt>
                <c:pt idx="256">
                  <c:v>5.0616000000000003E-3</c:v>
                </c:pt>
                <c:pt idx="257">
                  <c:v>4.9503999999999998E-3</c:v>
                </c:pt>
                <c:pt idx="258">
                  <c:v>4.8392000000000001E-3</c:v>
                </c:pt>
                <c:pt idx="259">
                  <c:v>4.7279899999999996E-3</c:v>
                </c:pt>
                <c:pt idx="260">
                  <c:v>4.61679E-3</c:v>
                </c:pt>
                <c:pt idx="261">
                  <c:v>2.75078E-3</c:v>
                </c:pt>
                <c:pt idx="262">
                  <c:v>8.8482399999999998E-4</c:v>
                </c:pt>
                <c:pt idx="263">
                  <c:v>-9.8118800000000003E-4</c:v>
                </c:pt>
                <c:pt idx="264">
                  <c:v>-2.8471500000000001E-3</c:v>
                </c:pt>
                <c:pt idx="265">
                  <c:v>-4.7130999999999996E-3</c:v>
                </c:pt>
                <c:pt idx="266">
                  <c:v>-6.57911E-3</c:v>
                </c:pt>
                <c:pt idx="267">
                  <c:v>-8.4450700000000007E-3</c:v>
                </c:pt>
                <c:pt idx="268">
                  <c:v>-1.03111E-2</c:v>
                </c:pt>
                <c:pt idx="269">
                  <c:v>-1.2177E-2</c:v>
                </c:pt>
                <c:pt idx="270">
                  <c:v>-1.4043099999999999E-2</c:v>
                </c:pt>
                <c:pt idx="271">
                  <c:v>-1.0357E-2</c:v>
                </c:pt>
                <c:pt idx="272">
                  <c:v>-6.6708999999999996E-3</c:v>
                </c:pt>
                <c:pt idx="273">
                  <c:v>-2.9848700000000001E-3</c:v>
                </c:pt>
                <c:pt idx="274">
                  <c:v>7.0114799999999996E-4</c:v>
                </c:pt>
                <c:pt idx="275">
                  <c:v>4.3872800000000003E-3</c:v>
                </c:pt>
                <c:pt idx="276">
                  <c:v>8.0733000000000003E-3</c:v>
                </c:pt>
                <c:pt idx="277">
                  <c:v>1.17594E-2</c:v>
                </c:pt>
                <c:pt idx="278">
                  <c:v>1.5445499999999999E-2</c:v>
                </c:pt>
                <c:pt idx="279">
                  <c:v>1.9131599999999999E-2</c:v>
                </c:pt>
                <c:pt idx="280">
                  <c:v>2.28176E-2</c:v>
                </c:pt>
                <c:pt idx="281">
                  <c:v>1.7265099999999999E-2</c:v>
                </c:pt>
                <c:pt idx="282">
                  <c:v>1.1712500000000001E-2</c:v>
                </c:pt>
                <c:pt idx="283">
                  <c:v>6.1600500000000002E-3</c:v>
                </c:pt>
                <c:pt idx="284">
                  <c:v>6.0741799999999998E-4</c:v>
                </c:pt>
                <c:pt idx="285">
                  <c:v>-4.9450500000000003E-3</c:v>
                </c:pt>
                <c:pt idx="286">
                  <c:v>-1.04977E-2</c:v>
                </c:pt>
                <c:pt idx="287">
                  <c:v>-1.6050100000000001E-2</c:v>
                </c:pt>
                <c:pt idx="288">
                  <c:v>-2.16026E-2</c:v>
                </c:pt>
                <c:pt idx="289">
                  <c:v>-2.7155200000000001E-2</c:v>
                </c:pt>
                <c:pt idx="290">
                  <c:v>-3.2707699999999999E-2</c:v>
                </c:pt>
                <c:pt idx="291">
                  <c:v>-2.4914800000000001E-2</c:v>
                </c:pt>
                <c:pt idx="292">
                  <c:v>-1.7122200000000001E-2</c:v>
                </c:pt>
                <c:pt idx="293">
                  <c:v>-9.3292900000000005E-3</c:v>
                </c:pt>
                <c:pt idx="294">
                  <c:v>-1.5366399999999999E-3</c:v>
                </c:pt>
                <c:pt idx="295">
                  <c:v>6.2560100000000002E-3</c:v>
                </c:pt>
                <c:pt idx="296">
                  <c:v>1.40489E-2</c:v>
                </c:pt>
                <c:pt idx="297">
                  <c:v>2.18415E-2</c:v>
                </c:pt>
                <c:pt idx="298">
                  <c:v>2.9634400000000002E-2</c:v>
                </c:pt>
                <c:pt idx="299">
                  <c:v>3.7427099999999998E-2</c:v>
                </c:pt>
                <c:pt idx="300">
                  <c:v>4.5220000000000003E-2</c:v>
                </c:pt>
                <c:pt idx="301">
                  <c:v>3.4441199999999998E-2</c:v>
                </c:pt>
                <c:pt idx="302">
                  <c:v>2.36624E-2</c:v>
                </c:pt>
                <c:pt idx="303">
                  <c:v>1.28834E-2</c:v>
                </c:pt>
                <c:pt idx="304">
                  <c:v>2.1046099999999998E-3</c:v>
                </c:pt>
                <c:pt idx="305">
                  <c:v>-8.6744700000000001E-3</c:v>
                </c:pt>
                <c:pt idx="306">
                  <c:v>-1.94532E-2</c:v>
                </c:pt>
                <c:pt idx="307">
                  <c:v>-3.02323E-2</c:v>
                </c:pt>
                <c:pt idx="308">
                  <c:v>-4.1011100000000002E-2</c:v>
                </c:pt>
                <c:pt idx="309">
                  <c:v>-5.1789799999999997E-2</c:v>
                </c:pt>
                <c:pt idx="310">
                  <c:v>-6.2568899999999997E-2</c:v>
                </c:pt>
                <c:pt idx="311">
                  <c:v>-4.79459E-2</c:v>
                </c:pt>
                <c:pt idx="312">
                  <c:v>-3.3322499999999998E-2</c:v>
                </c:pt>
                <c:pt idx="313">
                  <c:v>-1.8699500000000001E-2</c:v>
                </c:pt>
                <c:pt idx="314">
                  <c:v>-4.0761E-3</c:v>
                </c:pt>
                <c:pt idx="315">
                  <c:v>1.05469E-2</c:v>
                </c:pt>
                <c:pt idx="316">
                  <c:v>2.51703E-2</c:v>
                </c:pt>
                <c:pt idx="317">
                  <c:v>3.9793299999999997E-2</c:v>
                </c:pt>
                <c:pt idx="318">
                  <c:v>5.4416300000000001E-2</c:v>
                </c:pt>
                <c:pt idx="319">
                  <c:v>6.9039699999999996E-2</c:v>
                </c:pt>
                <c:pt idx="320">
                  <c:v>8.3662700000000007E-2</c:v>
                </c:pt>
                <c:pt idx="321">
                  <c:v>6.5184099999999995E-2</c:v>
                </c:pt>
                <c:pt idx="322">
                  <c:v>4.6705999999999998E-2</c:v>
                </c:pt>
                <c:pt idx="323">
                  <c:v>2.82274E-2</c:v>
                </c:pt>
                <c:pt idx="324">
                  <c:v>9.7493400000000004E-3</c:v>
                </c:pt>
                <c:pt idx="325">
                  <c:v>-8.7287100000000006E-3</c:v>
                </c:pt>
                <c:pt idx="326">
                  <c:v>-2.72073E-2</c:v>
                </c:pt>
                <c:pt idx="327">
                  <c:v>-4.5685400000000001E-2</c:v>
                </c:pt>
                <c:pt idx="328">
                  <c:v>-6.4163999999999999E-2</c:v>
                </c:pt>
                <c:pt idx="329">
                  <c:v>-8.2641999999999993E-2</c:v>
                </c:pt>
                <c:pt idx="330">
                  <c:v>-0.101121</c:v>
                </c:pt>
                <c:pt idx="331">
                  <c:v>-8.1400700000000006E-2</c:v>
                </c:pt>
                <c:pt idx="332">
                  <c:v>-6.1680800000000001E-2</c:v>
                </c:pt>
                <c:pt idx="333">
                  <c:v>-4.1960299999999999E-2</c:v>
                </c:pt>
                <c:pt idx="334">
                  <c:v>-2.2240300000000001E-2</c:v>
                </c:pt>
                <c:pt idx="335">
                  <c:v>-2.5198099999999999E-3</c:v>
                </c:pt>
                <c:pt idx="336">
                  <c:v>1.7200099999999999E-2</c:v>
                </c:pt>
                <c:pt idx="337">
                  <c:v>3.6920599999999998E-2</c:v>
                </c:pt>
                <c:pt idx="338">
                  <c:v>5.6640599999999999E-2</c:v>
                </c:pt>
                <c:pt idx="339">
                  <c:v>7.6360499999999998E-2</c:v>
                </c:pt>
                <c:pt idx="340">
                  <c:v>9.6081E-2</c:v>
                </c:pt>
                <c:pt idx="341">
                  <c:v>8.2636100000000004E-2</c:v>
                </c:pt>
                <c:pt idx="342">
                  <c:v>6.9190699999999994E-2</c:v>
                </c:pt>
                <c:pt idx="343">
                  <c:v>5.5745799999999998E-2</c:v>
                </c:pt>
                <c:pt idx="344">
                  <c:v>4.2300400000000002E-2</c:v>
                </c:pt>
                <c:pt idx="345">
                  <c:v>2.8855499999999999E-2</c:v>
                </c:pt>
                <c:pt idx="346">
                  <c:v>1.5410500000000001E-2</c:v>
                </c:pt>
                <c:pt idx="347">
                  <c:v>1.9651500000000001E-3</c:v>
                </c:pt>
                <c:pt idx="348">
                  <c:v>-1.14798E-2</c:v>
                </c:pt>
                <c:pt idx="349">
                  <c:v>-2.4925200000000002E-2</c:v>
                </c:pt>
                <c:pt idx="350">
                  <c:v>-3.8370099999999997E-2</c:v>
                </c:pt>
                <c:pt idx="351">
                  <c:v>-4.3677300000000002E-2</c:v>
                </c:pt>
                <c:pt idx="352">
                  <c:v>-4.8984300000000001E-2</c:v>
                </c:pt>
                <c:pt idx="353">
                  <c:v>-5.4291399999999997E-2</c:v>
                </c:pt>
                <c:pt idx="354">
                  <c:v>-5.9598499999999999E-2</c:v>
                </c:pt>
                <c:pt idx="355">
                  <c:v>-6.4905599999999994E-2</c:v>
                </c:pt>
                <c:pt idx="356">
                  <c:v>-7.0212800000000006E-2</c:v>
                </c:pt>
                <c:pt idx="357">
                  <c:v>-7.5519799999999998E-2</c:v>
                </c:pt>
                <c:pt idx="358">
                  <c:v>-8.0826999999999996E-2</c:v>
                </c:pt>
                <c:pt idx="359">
                  <c:v>-8.6134000000000002E-2</c:v>
                </c:pt>
                <c:pt idx="360">
                  <c:v>-9.14412E-2</c:v>
                </c:pt>
                <c:pt idx="361">
                  <c:v>-5.7416399999999999E-2</c:v>
                </c:pt>
                <c:pt idx="362">
                  <c:v>-2.3391599999999999E-2</c:v>
                </c:pt>
                <c:pt idx="363">
                  <c:v>1.0634299999999999E-2</c:v>
                </c:pt>
                <c:pt idx="364">
                  <c:v>4.46591E-2</c:v>
                </c:pt>
                <c:pt idx="365">
                  <c:v>7.8684900000000002E-2</c:v>
                </c:pt>
                <c:pt idx="366">
                  <c:v>0.11271</c:v>
                </c:pt>
                <c:pt idx="367">
                  <c:v>0.14673600000000001</c:v>
                </c:pt>
                <c:pt idx="368">
                  <c:v>0.18076</c:v>
                </c:pt>
                <c:pt idx="369">
                  <c:v>0.214785</c:v>
                </c:pt>
                <c:pt idx="370">
                  <c:v>0.248811</c:v>
                </c:pt>
                <c:pt idx="371">
                  <c:v>0.19828599999999999</c:v>
                </c:pt>
                <c:pt idx="372">
                  <c:v>0.147759</c:v>
                </c:pt>
                <c:pt idx="373">
                  <c:v>9.7234000000000001E-2</c:v>
                </c:pt>
                <c:pt idx="374">
                  <c:v>4.67073E-2</c:v>
                </c:pt>
                <c:pt idx="375">
                  <c:v>-3.8178499999999998E-3</c:v>
                </c:pt>
                <c:pt idx="376">
                  <c:v>-5.4343000000000002E-2</c:v>
                </c:pt>
                <c:pt idx="377">
                  <c:v>-0.10487</c:v>
                </c:pt>
                <c:pt idx="378">
                  <c:v>-0.15539500000000001</c:v>
                </c:pt>
                <c:pt idx="379">
                  <c:v>-0.20592199999999999</c:v>
                </c:pt>
                <c:pt idx="380">
                  <c:v>-0.25644699999999998</c:v>
                </c:pt>
                <c:pt idx="381">
                  <c:v>-0.23429800000000001</c:v>
                </c:pt>
                <c:pt idx="382">
                  <c:v>-0.212149</c:v>
                </c:pt>
                <c:pt idx="383">
                  <c:v>-0.190001</c:v>
                </c:pt>
                <c:pt idx="384">
                  <c:v>-0.167852</c:v>
                </c:pt>
                <c:pt idx="385">
                  <c:v>-0.145704</c:v>
                </c:pt>
                <c:pt idx="386">
                  <c:v>-0.123555</c:v>
                </c:pt>
                <c:pt idx="387">
                  <c:v>-0.101406</c:v>
                </c:pt>
                <c:pt idx="388">
                  <c:v>-7.92572E-2</c:v>
                </c:pt>
                <c:pt idx="389">
                  <c:v>-5.7108899999999997E-2</c:v>
                </c:pt>
                <c:pt idx="390">
                  <c:v>-3.4960499999999999E-2</c:v>
                </c:pt>
                <c:pt idx="391">
                  <c:v>2.7677E-2</c:v>
                </c:pt>
                <c:pt idx="392">
                  <c:v>9.0312699999999996E-2</c:v>
                </c:pt>
                <c:pt idx="393">
                  <c:v>0.15295</c:v>
                </c:pt>
                <c:pt idx="394">
                  <c:v>0.215586</c:v>
                </c:pt>
                <c:pt idx="395">
                  <c:v>0.278223</c:v>
                </c:pt>
                <c:pt idx="396">
                  <c:v>0.34085900000000002</c:v>
                </c:pt>
                <c:pt idx="397">
                  <c:v>0.40349699999999999</c:v>
                </c:pt>
                <c:pt idx="398">
                  <c:v>0.46613199999999999</c:v>
                </c:pt>
                <c:pt idx="399">
                  <c:v>0.52876800000000002</c:v>
                </c:pt>
                <c:pt idx="400">
                  <c:v>0.59140599999999999</c:v>
                </c:pt>
                <c:pt idx="401">
                  <c:v>0.632324</c:v>
                </c:pt>
                <c:pt idx="402">
                  <c:v>0.67324300000000004</c:v>
                </c:pt>
                <c:pt idx="403">
                  <c:v>0.71416100000000005</c:v>
                </c:pt>
                <c:pt idx="404">
                  <c:v>0.75507999999999997</c:v>
                </c:pt>
                <c:pt idx="405">
                  <c:v>0.79599799999999998</c:v>
                </c:pt>
                <c:pt idx="406">
                  <c:v>0.83691599999999999</c:v>
                </c:pt>
                <c:pt idx="407">
                  <c:v>0.87783500000000003</c:v>
                </c:pt>
                <c:pt idx="408">
                  <c:v>0.91875300000000004</c:v>
                </c:pt>
                <c:pt idx="409">
                  <c:v>0.95967199999999997</c:v>
                </c:pt>
                <c:pt idx="410">
                  <c:v>1.0005900000000001</c:v>
                </c:pt>
                <c:pt idx="411">
                  <c:v>1.00084</c:v>
                </c:pt>
                <c:pt idx="412">
                  <c:v>1.0011000000000001</c:v>
                </c:pt>
                <c:pt idx="413">
                  <c:v>1.00135</c:v>
                </c:pt>
                <c:pt idx="414">
                  <c:v>1.0016</c:v>
                </c:pt>
                <c:pt idx="415">
                  <c:v>1.00186</c:v>
                </c:pt>
                <c:pt idx="416">
                  <c:v>1.0021100000000001</c:v>
                </c:pt>
                <c:pt idx="417">
                  <c:v>1.0023599999999999</c:v>
                </c:pt>
                <c:pt idx="418">
                  <c:v>1.0026200000000001</c:v>
                </c:pt>
                <c:pt idx="419">
                  <c:v>1.0028699999999999</c:v>
                </c:pt>
                <c:pt idx="420">
                  <c:v>1.00312</c:v>
                </c:pt>
                <c:pt idx="421">
                  <c:v>1.00444</c:v>
                </c:pt>
                <c:pt idx="422">
                  <c:v>1.00576</c:v>
                </c:pt>
                <c:pt idx="423">
                  <c:v>1.00708</c:v>
                </c:pt>
                <c:pt idx="424">
                  <c:v>1.0084</c:v>
                </c:pt>
                <c:pt idx="425">
                  <c:v>1.00972</c:v>
                </c:pt>
                <c:pt idx="426">
                  <c:v>1.0110399999999999</c:v>
                </c:pt>
                <c:pt idx="427">
                  <c:v>1.0123599999999999</c:v>
                </c:pt>
                <c:pt idx="428">
                  <c:v>1.0136799999999999</c:v>
                </c:pt>
                <c:pt idx="429">
                  <c:v>1.0149999999999999</c:v>
                </c:pt>
                <c:pt idx="430">
                  <c:v>1.0163199999999999</c:v>
                </c:pt>
                <c:pt idx="431">
                  <c:v>1.0136400000000001</c:v>
                </c:pt>
                <c:pt idx="432">
                  <c:v>1.0109699999999999</c:v>
                </c:pt>
                <c:pt idx="433">
                  <c:v>1.0083</c:v>
                </c:pt>
                <c:pt idx="434">
                  <c:v>1.00562</c:v>
                </c:pt>
                <c:pt idx="435">
                  <c:v>1.00295</c:v>
                </c:pt>
                <c:pt idx="436">
                  <c:v>1.0002800000000001</c:v>
                </c:pt>
                <c:pt idx="437">
                  <c:v>0.99760499999999996</c:v>
                </c:pt>
                <c:pt idx="438">
                  <c:v>0.99493200000000004</c:v>
                </c:pt>
                <c:pt idx="439">
                  <c:v>0.992259</c:v>
                </c:pt>
                <c:pt idx="440">
                  <c:v>0.98958599999999997</c:v>
                </c:pt>
                <c:pt idx="441">
                  <c:v>0.99131899999999995</c:v>
                </c:pt>
                <c:pt idx="442">
                  <c:v>0.99305299999999996</c:v>
                </c:pt>
                <c:pt idx="443">
                  <c:v>0.99478699999999998</c:v>
                </c:pt>
                <c:pt idx="444">
                  <c:v>0.99651999999999996</c:v>
                </c:pt>
                <c:pt idx="445">
                  <c:v>0.99825399999999997</c:v>
                </c:pt>
                <c:pt idx="446">
                  <c:v>0.99998699999999996</c:v>
                </c:pt>
                <c:pt idx="447">
                  <c:v>1.0017199999999999</c:v>
                </c:pt>
                <c:pt idx="448">
                  <c:v>1.00345</c:v>
                </c:pt>
                <c:pt idx="449">
                  <c:v>1.00519</c:v>
                </c:pt>
                <c:pt idx="450">
                  <c:v>1.00692</c:v>
                </c:pt>
                <c:pt idx="451">
                  <c:v>1.0057700000000001</c:v>
                </c:pt>
                <c:pt idx="452">
                  <c:v>1.0046200000000001</c:v>
                </c:pt>
                <c:pt idx="453">
                  <c:v>1.0034700000000001</c:v>
                </c:pt>
                <c:pt idx="454">
                  <c:v>1.0023200000000001</c:v>
                </c:pt>
                <c:pt idx="455">
                  <c:v>1.0011699999999999</c:v>
                </c:pt>
                <c:pt idx="456">
                  <c:v>1.0000100000000001</c:v>
                </c:pt>
                <c:pt idx="457">
                  <c:v>0.99886299999999995</c:v>
                </c:pt>
                <c:pt idx="458">
                  <c:v>0.99771200000000004</c:v>
                </c:pt>
                <c:pt idx="459">
                  <c:v>0.99656100000000003</c:v>
                </c:pt>
                <c:pt idx="460">
                  <c:v>0.99540899999999999</c:v>
                </c:pt>
                <c:pt idx="461">
                  <c:v>0.99612000000000001</c:v>
                </c:pt>
                <c:pt idx="462">
                  <c:v>0.99683100000000002</c:v>
                </c:pt>
                <c:pt idx="463">
                  <c:v>0.99754200000000004</c:v>
                </c:pt>
                <c:pt idx="464">
                  <c:v>0.99825200000000003</c:v>
                </c:pt>
                <c:pt idx="465">
                  <c:v>0.99896300000000005</c:v>
                </c:pt>
                <c:pt idx="466">
                  <c:v>0.99967399999999995</c:v>
                </c:pt>
                <c:pt idx="467">
                  <c:v>1.00038</c:v>
                </c:pt>
                <c:pt idx="468">
                  <c:v>1.0011000000000001</c:v>
                </c:pt>
                <c:pt idx="469">
                  <c:v>1.0018100000000001</c:v>
                </c:pt>
                <c:pt idx="470">
                  <c:v>1.0025200000000001</c:v>
                </c:pt>
                <c:pt idx="471">
                  <c:v>1.0022</c:v>
                </c:pt>
                <c:pt idx="472">
                  <c:v>1.00187</c:v>
                </c:pt>
                <c:pt idx="473">
                  <c:v>1.0015499999999999</c:v>
                </c:pt>
                <c:pt idx="474">
                  <c:v>1.0012300000000001</c:v>
                </c:pt>
                <c:pt idx="475">
                  <c:v>1.00091</c:v>
                </c:pt>
                <c:pt idx="476">
                  <c:v>1.0005900000000001</c:v>
                </c:pt>
                <c:pt idx="477">
                  <c:v>1.00027</c:v>
                </c:pt>
                <c:pt idx="478">
                  <c:v>0.99994700000000003</c:v>
                </c:pt>
                <c:pt idx="479">
                  <c:v>0.99962600000000001</c:v>
                </c:pt>
                <c:pt idx="480">
                  <c:v>0.999305</c:v>
                </c:pt>
                <c:pt idx="481">
                  <c:v>0.99929500000000004</c:v>
                </c:pt>
                <c:pt idx="482">
                  <c:v>0.99928600000000001</c:v>
                </c:pt>
                <c:pt idx="483">
                  <c:v>0.99927699999999997</c:v>
                </c:pt>
                <c:pt idx="484">
                  <c:v>0.99926800000000005</c:v>
                </c:pt>
                <c:pt idx="485">
                  <c:v>0.99925900000000001</c:v>
                </c:pt>
                <c:pt idx="486">
                  <c:v>0.99924900000000005</c:v>
                </c:pt>
                <c:pt idx="487">
                  <c:v>0.99924000000000002</c:v>
                </c:pt>
                <c:pt idx="488">
                  <c:v>0.99923099999999998</c:v>
                </c:pt>
                <c:pt idx="489">
                  <c:v>0.99922200000000005</c:v>
                </c:pt>
                <c:pt idx="490">
                  <c:v>0.99921300000000002</c:v>
                </c:pt>
                <c:pt idx="491">
                  <c:v>0.99950099999999997</c:v>
                </c:pt>
                <c:pt idx="492">
                  <c:v>0.99978900000000004</c:v>
                </c:pt>
                <c:pt idx="493">
                  <c:v>1.0000800000000001</c:v>
                </c:pt>
                <c:pt idx="494">
                  <c:v>1.00037</c:v>
                </c:pt>
                <c:pt idx="495">
                  <c:v>1.00065</c:v>
                </c:pt>
                <c:pt idx="496">
                  <c:v>1.0009399999999999</c:v>
                </c:pt>
                <c:pt idx="497">
                  <c:v>1.0012300000000001</c:v>
                </c:pt>
                <c:pt idx="498">
                  <c:v>1.00152</c:v>
                </c:pt>
                <c:pt idx="499">
                  <c:v>1.0018100000000001</c:v>
                </c:pt>
                <c:pt idx="500">
                  <c:v>1.0020899999999999</c:v>
                </c:pt>
                <c:pt idx="501">
                  <c:v>1.0015700000000001</c:v>
                </c:pt>
                <c:pt idx="502">
                  <c:v>1.00105</c:v>
                </c:pt>
                <c:pt idx="503">
                  <c:v>1.0005299999999999</c:v>
                </c:pt>
                <c:pt idx="504">
                  <c:v>1.0000100000000001</c:v>
                </c:pt>
                <c:pt idx="505">
                  <c:v>0.99948999999999999</c:v>
                </c:pt>
                <c:pt idx="506">
                  <c:v>0.998969</c:v>
                </c:pt>
                <c:pt idx="507">
                  <c:v>0.99844900000000003</c:v>
                </c:pt>
                <c:pt idx="508">
                  <c:v>0.99792800000000004</c:v>
                </c:pt>
                <c:pt idx="509">
                  <c:v>0.99740700000000004</c:v>
                </c:pt>
                <c:pt idx="510">
                  <c:v>0.99688600000000005</c:v>
                </c:pt>
                <c:pt idx="511">
                  <c:v>0.99759799999999998</c:v>
                </c:pt>
                <c:pt idx="512">
                  <c:v>0.998309</c:v>
                </c:pt>
                <c:pt idx="513">
                  <c:v>0.99902000000000002</c:v>
                </c:pt>
                <c:pt idx="514">
                  <c:v>0.99973199999999995</c:v>
                </c:pt>
                <c:pt idx="515">
                  <c:v>1.00044</c:v>
                </c:pt>
                <c:pt idx="516">
                  <c:v>1.00115</c:v>
                </c:pt>
                <c:pt idx="517">
                  <c:v>1.00187</c:v>
                </c:pt>
                <c:pt idx="518">
                  <c:v>1.00258</c:v>
                </c:pt>
                <c:pt idx="519">
                  <c:v>1.00329</c:v>
                </c:pt>
                <c:pt idx="520">
                  <c:v>1.004</c:v>
                </c:pt>
                <c:pt idx="521">
                  <c:v>1.0031300000000001</c:v>
                </c:pt>
                <c:pt idx="522">
                  <c:v>1.00227</c:v>
                </c:pt>
                <c:pt idx="523">
                  <c:v>1.0014000000000001</c:v>
                </c:pt>
                <c:pt idx="524">
                  <c:v>1.0005299999999999</c:v>
                </c:pt>
                <c:pt idx="525">
                  <c:v>0.999664</c:v>
                </c:pt>
                <c:pt idx="526">
                  <c:v>0.99879700000000005</c:v>
                </c:pt>
                <c:pt idx="527">
                  <c:v>0.99792999999999998</c:v>
                </c:pt>
                <c:pt idx="528">
                  <c:v>0.99706300000000003</c:v>
                </c:pt>
                <c:pt idx="529">
                  <c:v>0.99619599999999997</c:v>
                </c:pt>
                <c:pt idx="530">
                  <c:v>0.99532900000000002</c:v>
                </c:pt>
                <c:pt idx="531">
                  <c:v>0.99631800000000004</c:v>
                </c:pt>
                <c:pt idx="532">
                  <c:v>0.99730700000000005</c:v>
                </c:pt>
                <c:pt idx="533">
                  <c:v>0.99829599999999996</c:v>
                </c:pt>
                <c:pt idx="534">
                  <c:v>0.99928499999999998</c:v>
                </c:pt>
                <c:pt idx="535">
                  <c:v>1.00027</c:v>
                </c:pt>
                <c:pt idx="536">
                  <c:v>1.00126</c:v>
                </c:pt>
                <c:pt idx="537">
                  <c:v>1.0022500000000001</c:v>
                </c:pt>
                <c:pt idx="538">
                  <c:v>1.0032399999999999</c:v>
                </c:pt>
                <c:pt idx="539">
                  <c:v>1.00423</c:v>
                </c:pt>
                <c:pt idx="540">
                  <c:v>1.00522</c:v>
                </c:pt>
                <c:pt idx="541">
                  <c:v>1.00413</c:v>
                </c:pt>
                <c:pt idx="542">
                  <c:v>1.00305</c:v>
                </c:pt>
                <c:pt idx="543">
                  <c:v>1.00196</c:v>
                </c:pt>
                <c:pt idx="544">
                  <c:v>1.00088</c:v>
                </c:pt>
                <c:pt idx="545">
                  <c:v>0.99979499999999999</c:v>
                </c:pt>
                <c:pt idx="546">
                  <c:v>0.99870899999999996</c:v>
                </c:pt>
                <c:pt idx="547">
                  <c:v>0.99762399999999996</c:v>
                </c:pt>
                <c:pt idx="548">
                  <c:v>0.99653899999999995</c:v>
                </c:pt>
                <c:pt idx="549">
                  <c:v>0.99545399999999995</c:v>
                </c:pt>
                <c:pt idx="550">
                  <c:v>0.99436899999999995</c:v>
                </c:pt>
                <c:pt idx="551">
                  <c:v>0.99552399999999996</c:v>
                </c:pt>
                <c:pt idx="552">
                  <c:v>0.99667899999999998</c:v>
                </c:pt>
                <c:pt idx="553">
                  <c:v>0.997834</c:v>
                </c:pt>
                <c:pt idx="554">
                  <c:v>0.99899000000000004</c:v>
                </c:pt>
                <c:pt idx="555">
                  <c:v>1.00014</c:v>
                </c:pt>
                <c:pt idx="556">
                  <c:v>1.0013000000000001</c:v>
                </c:pt>
                <c:pt idx="557">
                  <c:v>1.0024500000000001</c:v>
                </c:pt>
                <c:pt idx="558">
                  <c:v>1.0036099999999999</c:v>
                </c:pt>
                <c:pt idx="559">
                  <c:v>1.0047699999999999</c:v>
                </c:pt>
                <c:pt idx="560">
                  <c:v>1.0059199999999999</c:v>
                </c:pt>
                <c:pt idx="561">
                  <c:v>1.00471</c:v>
                </c:pt>
                <c:pt idx="562">
                  <c:v>1.0035099999999999</c:v>
                </c:pt>
                <c:pt idx="563">
                  <c:v>1.0023</c:v>
                </c:pt>
                <c:pt idx="564">
                  <c:v>1.0011000000000001</c:v>
                </c:pt>
                <c:pt idx="565">
                  <c:v>0.99989300000000003</c:v>
                </c:pt>
                <c:pt idx="566">
                  <c:v>0.99868800000000002</c:v>
                </c:pt>
                <c:pt idx="567">
                  <c:v>0.99748300000000001</c:v>
                </c:pt>
                <c:pt idx="568">
                  <c:v>0.99627699999999997</c:v>
                </c:pt>
                <c:pt idx="569">
                  <c:v>0.99507199999999996</c:v>
                </c:pt>
                <c:pt idx="570">
                  <c:v>0.99386699999999994</c:v>
                </c:pt>
                <c:pt idx="571">
                  <c:v>0.99510299999999996</c:v>
                </c:pt>
                <c:pt idx="572">
                  <c:v>0.99634</c:v>
                </c:pt>
                <c:pt idx="573">
                  <c:v>0.99757600000000002</c:v>
                </c:pt>
                <c:pt idx="574">
                  <c:v>0.99881299999999995</c:v>
                </c:pt>
                <c:pt idx="575">
                  <c:v>1.0000500000000001</c:v>
                </c:pt>
                <c:pt idx="576">
                  <c:v>1.00129</c:v>
                </c:pt>
                <c:pt idx="577">
                  <c:v>1.0025200000000001</c:v>
                </c:pt>
                <c:pt idx="578">
                  <c:v>1.00376</c:v>
                </c:pt>
                <c:pt idx="579">
                  <c:v>1.0049999999999999</c:v>
                </c:pt>
                <c:pt idx="580">
                  <c:v>1.00623</c:v>
                </c:pt>
                <c:pt idx="581">
                  <c:v>1.00498</c:v>
                </c:pt>
                <c:pt idx="582">
                  <c:v>1.00373</c:v>
                </c:pt>
                <c:pt idx="583">
                  <c:v>1.00247</c:v>
                </c:pt>
                <c:pt idx="584">
                  <c:v>1.00122</c:v>
                </c:pt>
                <c:pt idx="585">
                  <c:v>0.999969</c:v>
                </c:pt>
                <c:pt idx="586">
                  <c:v>0.99871600000000005</c:v>
                </c:pt>
                <c:pt idx="587">
                  <c:v>0.99746299999999999</c:v>
                </c:pt>
                <c:pt idx="588">
                  <c:v>0.99621000000000004</c:v>
                </c:pt>
                <c:pt idx="589">
                  <c:v>0.99495699999999998</c:v>
                </c:pt>
                <c:pt idx="590">
                  <c:v>0.99370400000000003</c:v>
                </c:pt>
                <c:pt idx="591">
                  <c:v>0.99495999999999996</c:v>
                </c:pt>
                <c:pt idx="592">
                  <c:v>0.99621599999999999</c:v>
                </c:pt>
                <c:pt idx="593">
                  <c:v>0.99747200000000003</c:v>
                </c:pt>
                <c:pt idx="594">
                  <c:v>0.99872799999999995</c:v>
                </c:pt>
                <c:pt idx="595">
                  <c:v>0.99998399999999998</c:v>
                </c:pt>
                <c:pt idx="596">
                  <c:v>1.0012399999999999</c:v>
                </c:pt>
                <c:pt idx="597">
                  <c:v>1.0024999999999999</c:v>
                </c:pt>
                <c:pt idx="598">
                  <c:v>1.0037499999999999</c:v>
                </c:pt>
                <c:pt idx="599">
                  <c:v>1.00501</c:v>
                </c:pt>
                <c:pt idx="600">
                  <c:v>1.0062599999999999</c:v>
                </c:pt>
                <c:pt idx="601">
                  <c:v>1.00502</c:v>
                </c:pt>
                <c:pt idx="602">
                  <c:v>1.0037700000000001</c:v>
                </c:pt>
                <c:pt idx="603">
                  <c:v>1.0025200000000001</c:v>
                </c:pt>
                <c:pt idx="604">
                  <c:v>1.0012700000000001</c:v>
                </c:pt>
                <c:pt idx="605">
                  <c:v>1.00003</c:v>
                </c:pt>
                <c:pt idx="606">
                  <c:v>0.99877800000000005</c:v>
                </c:pt>
                <c:pt idx="607">
                  <c:v>0.99753000000000003</c:v>
                </c:pt>
                <c:pt idx="608">
                  <c:v>0.99628300000000003</c:v>
                </c:pt>
                <c:pt idx="609">
                  <c:v>0.995035</c:v>
                </c:pt>
                <c:pt idx="610">
                  <c:v>0.993788</c:v>
                </c:pt>
                <c:pt idx="611">
                  <c:v>0.99501799999999996</c:v>
                </c:pt>
                <c:pt idx="612">
                  <c:v>0.99624900000000005</c:v>
                </c:pt>
                <c:pt idx="613">
                  <c:v>0.997479</c:v>
                </c:pt>
                <c:pt idx="614">
                  <c:v>0.99870899999999996</c:v>
                </c:pt>
                <c:pt idx="615">
                  <c:v>0.99994000000000005</c:v>
                </c:pt>
                <c:pt idx="616">
                  <c:v>1.0011699999999999</c:v>
                </c:pt>
                <c:pt idx="617">
                  <c:v>1.0024</c:v>
                </c:pt>
                <c:pt idx="618">
                  <c:v>1.00363</c:v>
                </c:pt>
                <c:pt idx="619">
                  <c:v>1.0048600000000001</c:v>
                </c:pt>
                <c:pt idx="620">
                  <c:v>1.0060899999999999</c:v>
                </c:pt>
                <c:pt idx="621">
                  <c:v>1.0048900000000001</c:v>
                </c:pt>
                <c:pt idx="622">
                  <c:v>1.0036799999999999</c:v>
                </c:pt>
                <c:pt idx="623">
                  <c:v>1.00248</c:v>
                </c:pt>
                <c:pt idx="624">
                  <c:v>1.0012700000000001</c:v>
                </c:pt>
                <c:pt idx="625">
                  <c:v>1.00007</c:v>
                </c:pt>
                <c:pt idx="626">
                  <c:v>0.99886200000000003</c:v>
                </c:pt>
                <c:pt idx="627">
                  <c:v>0.99765700000000002</c:v>
                </c:pt>
                <c:pt idx="628">
                  <c:v>0.99645099999999998</c:v>
                </c:pt>
                <c:pt idx="629">
                  <c:v>0.99524699999999999</c:v>
                </c:pt>
                <c:pt idx="630">
                  <c:v>0.99404199999999998</c:v>
                </c:pt>
                <c:pt idx="631">
                  <c:v>0.99521599999999999</c:v>
                </c:pt>
                <c:pt idx="632">
                  <c:v>0.99639</c:v>
                </c:pt>
                <c:pt idx="633">
                  <c:v>0.99756400000000001</c:v>
                </c:pt>
                <c:pt idx="634">
                  <c:v>0.99873800000000001</c:v>
                </c:pt>
                <c:pt idx="635">
                  <c:v>0.99991200000000002</c:v>
                </c:pt>
                <c:pt idx="636">
                  <c:v>1.00109</c:v>
                </c:pt>
                <c:pt idx="637">
                  <c:v>1.0022599999999999</c:v>
                </c:pt>
                <c:pt idx="638">
                  <c:v>1.0034400000000001</c:v>
                </c:pt>
                <c:pt idx="639">
                  <c:v>1.00461</c:v>
                </c:pt>
                <c:pt idx="640">
                  <c:v>1.0057799999999999</c:v>
                </c:pt>
                <c:pt idx="641">
                  <c:v>1.00465</c:v>
                </c:pt>
                <c:pt idx="642">
                  <c:v>1.0035099999999999</c:v>
                </c:pt>
                <c:pt idx="643">
                  <c:v>1.00237</c:v>
                </c:pt>
                <c:pt idx="644">
                  <c:v>1.0012300000000001</c:v>
                </c:pt>
                <c:pt idx="645">
                  <c:v>1.0000899999999999</c:v>
                </c:pt>
                <c:pt idx="646">
                  <c:v>0.99895699999999998</c:v>
                </c:pt>
                <c:pt idx="647">
                  <c:v>0.99781900000000001</c:v>
                </c:pt>
                <c:pt idx="648">
                  <c:v>0.99668100000000004</c:v>
                </c:pt>
                <c:pt idx="649">
                  <c:v>0.99554399999999998</c:v>
                </c:pt>
                <c:pt idx="650">
                  <c:v>0.99440600000000001</c:v>
                </c:pt>
                <c:pt idx="651">
                  <c:v>0.99550400000000006</c:v>
                </c:pt>
                <c:pt idx="652">
                  <c:v>0.99660199999999999</c:v>
                </c:pt>
                <c:pt idx="653">
                  <c:v>0.99770000000000003</c:v>
                </c:pt>
                <c:pt idx="654">
                  <c:v>0.99879799999999996</c:v>
                </c:pt>
                <c:pt idx="655">
                  <c:v>0.99989600000000001</c:v>
                </c:pt>
                <c:pt idx="656">
                  <c:v>1.00099</c:v>
                </c:pt>
                <c:pt idx="657">
                  <c:v>1.0020899999999999</c:v>
                </c:pt>
                <c:pt idx="658">
                  <c:v>1.00319</c:v>
                </c:pt>
                <c:pt idx="659">
                  <c:v>1.0042899999999999</c:v>
                </c:pt>
                <c:pt idx="660">
                  <c:v>1.00539</c:v>
                </c:pt>
                <c:pt idx="661">
                  <c:v>1.0043299999999999</c:v>
                </c:pt>
                <c:pt idx="662">
                  <c:v>1.0032799999999999</c:v>
                </c:pt>
                <c:pt idx="663">
                  <c:v>1.0022200000000001</c:v>
                </c:pt>
                <c:pt idx="664">
                  <c:v>1.0011699999999999</c:v>
                </c:pt>
                <c:pt idx="665">
                  <c:v>1.0001100000000001</c:v>
                </c:pt>
                <c:pt idx="666">
                  <c:v>0.99905699999999997</c:v>
                </c:pt>
                <c:pt idx="667">
                  <c:v>0.99800199999999994</c:v>
                </c:pt>
                <c:pt idx="668">
                  <c:v>0.99694700000000003</c:v>
                </c:pt>
                <c:pt idx="669">
                  <c:v>0.995892</c:v>
                </c:pt>
                <c:pt idx="670">
                  <c:v>0.99483699999999997</c:v>
                </c:pt>
                <c:pt idx="671">
                  <c:v>0.99584700000000004</c:v>
                </c:pt>
                <c:pt idx="672">
                  <c:v>0.99685699999999999</c:v>
                </c:pt>
                <c:pt idx="673">
                  <c:v>0.99786699999999995</c:v>
                </c:pt>
                <c:pt idx="674">
                  <c:v>0.99887800000000004</c:v>
                </c:pt>
                <c:pt idx="675">
                  <c:v>0.999888</c:v>
                </c:pt>
                <c:pt idx="676">
                  <c:v>1.0008999999999999</c:v>
                </c:pt>
                <c:pt idx="677">
                  <c:v>1.0019100000000001</c:v>
                </c:pt>
                <c:pt idx="678">
                  <c:v>1.00292</c:v>
                </c:pt>
                <c:pt idx="679">
                  <c:v>1.00393</c:v>
                </c:pt>
                <c:pt idx="680">
                  <c:v>1.0049399999999999</c:v>
                </c:pt>
                <c:pt idx="681">
                  <c:v>1.0039800000000001</c:v>
                </c:pt>
                <c:pt idx="682">
                  <c:v>1.00301</c:v>
                </c:pt>
                <c:pt idx="683">
                  <c:v>1.0020500000000001</c:v>
                </c:pt>
                <c:pt idx="684">
                  <c:v>1.00108</c:v>
                </c:pt>
                <c:pt idx="685">
                  <c:v>1.0001199999999999</c:v>
                </c:pt>
                <c:pt idx="686">
                  <c:v>0.99915600000000004</c:v>
                </c:pt>
                <c:pt idx="687">
                  <c:v>0.99819199999999997</c:v>
                </c:pt>
                <c:pt idx="688">
                  <c:v>0.997228</c:v>
                </c:pt>
                <c:pt idx="689">
                  <c:v>0.99626400000000004</c:v>
                </c:pt>
                <c:pt idx="690">
                  <c:v>0.99529999999999996</c:v>
                </c:pt>
                <c:pt idx="691">
                  <c:v>0.99621700000000002</c:v>
                </c:pt>
                <c:pt idx="692">
                  <c:v>0.99713399999999996</c:v>
                </c:pt>
                <c:pt idx="693">
                  <c:v>0.99805100000000002</c:v>
                </c:pt>
                <c:pt idx="694">
                  <c:v>0.99896799999999997</c:v>
                </c:pt>
                <c:pt idx="695">
                  <c:v>0.99988500000000002</c:v>
                </c:pt>
                <c:pt idx="696">
                  <c:v>1.0007999999999999</c:v>
                </c:pt>
                <c:pt idx="697">
                  <c:v>1.0017199999999999</c:v>
                </c:pt>
                <c:pt idx="698">
                  <c:v>1.00264</c:v>
                </c:pt>
                <c:pt idx="699">
                  <c:v>1.0035499999999999</c:v>
                </c:pt>
                <c:pt idx="700">
                  <c:v>1.00447</c:v>
                </c:pt>
                <c:pt idx="701">
                  <c:v>1.0036</c:v>
                </c:pt>
                <c:pt idx="702">
                  <c:v>1.0027299999999999</c:v>
                </c:pt>
                <c:pt idx="703">
                  <c:v>1.00186</c:v>
                </c:pt>
                <c:pt idx="704">
                  <c:v>1.00099</c:v>
                </c:pt>
                <c:pt idx="705">
                  <c:v>1.0001199999999999</c:v>
                </c:pt>
                <c:pt idx="706">
                  <c:v>0.99925200000000003</c:v>
                </c:pt>
                <c:pt idx="707">
                  <c:v>0.99838199999999999</c:v>
                </c:pt>
                <c:pt idx="708">
                  <c:v>0.99751199999999995</c:v>
                </c:pt>
                <c:pt idx="709">
                  <c:v>0.99664299999999995</c:v>
                </c:pt>
                <c:pt idx="710">
                  <c:v>0.99577300000000002</c:v>
                </c:pt>
                <c:pt idx="711">
                  <c:v>0.99659600000000004</c:v>
                </c:pt>
                <c:pt idx="712">
                  <c:v>0.99741800000000003</c:v>
                </c:pt>
                <c:pt idx="713">
                  <c:v>0.99824100000000004</c:v>
                </c:pt>
                <c:pt idx="714">
                  <c:v>0.99906300000000003</c:v>
                </c:pt>
                <c:pt idx="715">
                  <c:v>0.99988600000000005</c:v>
                </c:pt>
                <c:pt idx="716">
                  <c:v>1.00071</c:v>
                </c:pt>
                <c:pt idx="717">
                  <c:v>1.00153</c:v>
                </c:pt>
                <c:pt idx="718">
                  <c:v>1.0023500000000001</c:v>
                </c:pt>
                <c:pt idx="719">
                  <c:v>1.00318</c:v>
                </c:pt>
                <c:pt idx="720">
                  <c:v>1.004</c:v>
                </c:pt>
                <c:pt idx="721">
                  <c:v>1.00322</c:v>
                </c:pt>
                <c:pt idx="722">
                  <c:v>1.0024500000000001</c:v>
                </c:pt>
                <c:pt idx="723">
                  <c:v>1.0016700000000001</c:v>
                </c:pt>
                <c:pt idx="724">
                  <c:v>1.0008900000000001</c:v>
                </c:pt>
                <c:pt idx="725">
                  <c:v>1.0001199999999999</c:v>
                </c:pt>
                <c:pt idx="726">
                  <c:v>0.99934199999999995</c:v>
                </c:pt>
                <c:pt idx="727">
                  <c:v>0.99856599999999995</c:v>
                </c:pt>
                <c:pt idx="728">
                  <c:v>0.99778999999999995</c:v>
                </c:pt>
                <c:pt idx="729">
                  <c:v>0.99701399999999996</c:v>
                </c:pt>
                <c:pt idx="730">
                  <c:v>0.99623799999999996</c:v>
                </c:pt>
                <c:pt idx="731">
                  <c:v>0.99696799999999997</c:v>
                </c:pt>
                <c:pt idx="732">
                  <c:v>0.99769799999999997</c:v>
                </c:pt>
                <c:pt idx="733">
                  <c:v>0.99842900000000001</c:v>
                </c:pt>
                <c:pt idx="734">
                  <c:v>0.99915900000000002</c:v>
                </c:pt>
                <c:pt idx="735">
                  <c:v>0.99988900000000003</c:v>
                </c:pt>
                <c:pt idx="736">
                  <c:v>1.0006200000000001</c:v>
                </c:pt>
                <c:pt idx="737">
                  <c:v>1.00135</c:v>
                </c:pt>
                <c:pt idx="738">
                  <c:v>1.0020800000000001</c:v>
                </c:pt>
                <c:pt idx="739">
                  <c:v>1.00281</c:v>
                </c:pt>
                <c:pt idx="740">
                  <c:v>1.0035400000000001</c:v>
                </c:pt>
                <c:pt idx="741">
                  <c:v>1.00285</c:v>
                </c:pt>
                <c:pt idx="742">
                  <c:v>1.00217</c:v>
                </c:pt>
                <c:pt idx="743">
                  <c:v>1.0014799999999999</c:v>
                </c:pt>
                <c:pt idx="744">
                  <c:v>1.0007999999999999</c:v>
                </c:pt>
                <c:pt idx="745">
                  <c:v>1.0001100000000001</c:v>
                </c:pt>
                <c:pt idx="746">
                  <c:v>0.99942600000000004</c:v>
                </c:pt>
                <c:pt idx="747">
                  <c:v>0.99874099999999999</c:v>
                </c:pt>
                <c:pt idx="748">
                  <c:v>0.99805500000000003</c:v>
                </c:pt>
                <c:pt idx="749">
                  <c:v>0.99736899999999995</c:v>
                </c:pt>
                <c:pt idx="750">
                  <c:v>0.99668400000000001</c:v>
                </c:pt>
                <c:pt idx="751">
                  <c:v>0.99732600000000005</c:v>
                </c:pt>
                <c:pt idx="752">
                  <c:v>0.99796799999999997</c:v>
                </c:pt>
                <c:pt idx="753">
                  <c:v>0.99861</c:v>
                </c:pt>
                <c:pt idx="754">
                  <c:v>0.99925200000000003</c:v>
                </c:pt>
                <c:pt idx="755">
                  <c:v>0.99989499999999998</c:v>
                </c:pt>
                <c:pt idx="756">
                  <c:v>1.00054</c:v>
                </c:pt>
                <c:pt idx="757">
                  <c:v>1.00118</c:v>
                </c:pt>
                <c:pt idx="758">
                  <c:v>1.0018199999999999</c:v>
                </c:pt>
                <c:pt idx="759">
                  <c:v>1.0024599999999999</c:v>
                </c:pt>
                <c:pt idx="760">
                  <c:v>1.0031099999999999</c:v>
                </c:pt>
                <c:pt idx="761">
                  <c:v>1.00251</c:v>
                </c:pt>
                <c:pt idx="762">
                  <c:v>1.0019100000000001</c:v>
                </c:pt>
                <c:pt idx="763">
                  <c:v>1.0013000000000001</c:v>
                </c:pt>
                <c:pt idx="764">
                  <c:v>1.0006999999999999</c:v>
                </c:pt>
                <c:pt idx="765">
                  <c:v>1.0001</c:v>
                </c:pt>
                <c:pt idx="766">
                  <c:v>0.99950399999999995</c:v>
                </c:pt>
                <c:pt idx="767">
                  <c:v>0.99890400000000001</c:v>
                </c:pt>
                <c:pt idx="768">
                  <c:v>0.99830300000000005</c:v>
                </c:pt>
                <c:pt idx="769">
                  <c:v>0.99770300000000001</c:v>
                </c:pt>
                <c:pt idx="770">
                  <c:v>0.99710299999999996</c:v>
                </c:pt>
                <c:pt idx="771">
                  <c:v>0.99766299999999997</c:v>
                </c:pt>
                <c:pt idx="772">
                  <c:v>0.99822200000000005</c:v>
                </c:pt>
                <c:pt idx="773">
                  <c:v>0.99878199999999995</c:v>
                </c:pt>
                <c:pt idx="774">
                  <c:v>0.99934199999999995</c:v>
                </c:pt>
                <c:pt idx="775">
                  <c:v>0.99990100000000004</c:v>
                </c:pt>
                <c:pt idx="776">
                  <c:v>1.0004599999999999</c:v>
                </c:pt>
                <c:pt idx="777">
                  <c:v>1.00102</c:v>
                </c:pt>
                <c:pt idx="778">
                  <c:v>1.0015799999999999</c:v>
                </c:pt>
                <c:pt idx="779">
                  <c:v>1.00214</c:v>
                </c:pt>
                <c:pt idx="780">
                  <c:v>1.0026999999999999</c:v>
                </c:pt>
                <c:pt idx="781">
                  <c:v>1.0021800000000001</c:v>
                </c:pt>
                <c:pt idx="782">
                  <c:v>1.00166</c:v>
                </c:pt>
                <c:pt idx="783">
                  <c:v>1.0011399999999999</c:v>
                </c:pt>
                <c:pt idx="784">
                  <c:v>1.0006200000000001</c:v>
                </c:pt>
                <c:pt idx="785">
                  <c:v>1.0001</c:v>
                </c:pt>
                <c:pt idx="786">
                  <c:v>0.99957499999999999</c:v>
                </c:pt>
                <c:pt idx="787">
                  <c:v>0.999054</c:v>
                </c:pt>
                <c:pt idx="788">
                  <c:v>0.998533</c:v>
                </c:pt>
                <c:pt idx="789">
                  <c:v>0.99801300000000004</c:v>
                </c:pt>
                <c:pt idx="790">
                  <c:v>0.99749200000000005</c:v>
                </c:pt>
                <c:pt idx="791">
                  <c:v>0.99797499999999995</c:v>
                </c:pt>
                <c:pt idx="792">
                  <c:v>0.99845899999999999</c:v>
                </c:pt>
                <c:pt idx="793">
                  <c:v>0.998942</c:v>
                </c:pt>
                <c:pt idx="794">
                  <c:v>0.99942500000000001</c:v>
                </c:pt>
                <c:pt idx="795">
                  <c:v>0.99990900000000005</c:v>
                </c:pt>
                <c:pt idx="796">
                  <c:v>1.0003899999999999</c:v>
                </c:pt>
                <c:pt idx="797">
                  <c:v>1.00088</c:v>
                </c:pt>
                <c:pt idx="798">
                  <c:v>1.00136</c:v>
                </c:pt>
                <c:pt idx="799">
                  <c:v>1.0018400000000001</c:v>
                </c:pt>
                <c:pt idx="800">
                  <c:v>1.0023299999999999</c:v>
                </c:pt>
                <c:pt idx="801">
                  <c:v>1.0018800000000001</c:v>
                </c:pt>
                <c:pt idx="802">
                  <c:v>1.00143</c:v>
                </c:pt>
                <c:pt idx="803">
                  <c:v>1.00098</c:v>
                </c:pt>
                <c:pt idx="804">
                  <c:v>1.0005299999999999</c:v>
                </c:pt>
                <c:pt idx="805">
                  <c:v>1.0000899999999999</c:v>
                </c:pt>
                <c:pt idx="806">
                  <c:v>0.99963900000000006</c:v>
                </c:pt>
                <c:pt idx="807">
                  <c:v>0.99919199999999997</c:v>
                </c:pt>
                <c:pt idx="808">
                  <c:v>0.99874399999999997</c:v>
                </c:pt>
                <c:pt idx="809">
                  <c:v>0.99829599999999996</c:v>
                </c:pt>
                <c:pt idx="810">
                  <c:v>0.99784899999999999</c:v>
                </c:pt>
                <c:pt idx="811">
                  <c:v>0.99826199999999998</c:v>
                </c:pt>
                <c:pt idx="812">
                  <c:v>0.99867600000000001</c:v>
                </c:pt>
                <c:pt idx="813">
                  <c:v>0.999089</c:v>
                </c:pt>
                <c:pt idx="814">
                  <c:v>0.99950300000000003</c:v>
                </c:pt>
                <c:pt idx="815">
                  <c:v>0.99991600000000003</c:v>
                </c:pt>
                <c:pt idx="816">
                  <c:v>1.0003299999999999</c:v>
                </c:pt>
                <c:pt idx="817">
                  <c:v>1.00074</c:v>
                </c:pt>
                <c:pt idx="818">
                  <c:v>1.00116</c:v>
                </c:pt>
                <c:pt idx="819">
                  <c:v>1.0015700000000001</c:v>
                </c:pt>
                <c:pt idx="820">
                  <c:v>1.0019800000000001</c:v>
                </c:pt>
                <c:pt idx="821">
                  <c:v>1.0016</c:v>
                </c:pt>
                <c:pt idx="822">
                  <c:v>1.00122</c:v>
                </c:pt>
                <c:pt idx="823">
                  <c:v>1.00084</c:v>
                </c:pt>
                <c:pt idx="824">
                  <c:v>1.0004599999999999</c:v>
                </c:pt>
                <c:pt idx="825">
                  <c:v>1.0000800000000001</c:v>
                </c:pt>
                <c:pt idx="826">
                  <c:v>0.99969799999999998</c:v>
                </c:pt>
                <c:pt idx="827">
                  <c:v>0.99931700000000001</c:v>
                </c:pt>
                <c:pt idx="828">
                  <c:v>0.99893500000000002</c:v>
                </c:pt>
                <c:pt idx="829">
                  <c:v>0.99855400000000005</c:v>
                </c:pt>
                <c:pt idx="830">
                  <c:v>0.99817299999999998</c:v>
                </c:pt>
                <c:pt idx="831">
                  <c:v>0.99852300000000005</c:v>
                </c:pt>
                <c:pt idx="832">
                  <c:v>0.99887400000000004</c:v>
                </c:pt>
                <c:pt idx="833">
                  <c:v>0.999224</c:v>
                </c:pt>
                <c:pt idx="834">
                  <c:v>0.99957399999999996</c:v>
                </c:pt>
                <c:pt idx="835">
                  <c:v>0.99992400000000004</c:v>
                </c:pt>
                <c:pt idx="836">
                  <c:v>1.00027</c:v>
                </c:pt>
                <c:pt idx="837">
                  <c:v>1.0006200000000001</c:v>
                </c:pt>
                <c:pt idx="838">
                  <c:v>1.0009699999999999</c:v>
                </c:pt>
                <c:pt idx="839">
                  <c:v>1.00132</c:v>
                </c:pt>
                <c:pt idx="840">
                  <c:v>1.0016700000000001</c:v>
                </c:pt>
                <c:pt idx="841">
                  <c:v>1.00135</c:v>
                </c:pt>
                <c:pt idx="842">
                  <c:v>1.0010300000000001</c:v>
                </c:pt>
                <c:pt idx="843">
                  <c:v>1.00071</c:v>
                </c:pt>
                <c:pt idx="844">
                  <c:v>1.0003899999999999</c:v>
                </c:pt>
                <c:pt idx="845">
                  <c:v>1.00007</c:v>
                </c:pt>
                <c:pt idx="846">
                  <c:v>0.99975000000000003</c:v>
                </c:pt>
                <c:pt idx="847">
                  <c:v>0.99942900000000001</c:v>
                </c:pt>
                <c:pt idx="848">
                  <c:v>0.99910900000000002</c:v>
                </c:pt>
                <c:pt idx="849">
                  <c:v>0.99878800000000001</c:v>
                </c:pt>
                <c:pt idx="850">
                  <c:v>0.99846699999999999</c:v>
                </c:pt>
                <c:pt idx="851">
                  <c:v>0.99875999999999998</c:v>
                </c:pt>
                <c:pt idx="852">
                  <c:v>0.99905299999999997</c:v>
                </c:pt>
                <c:pt idx="853">
                  <c:v>0.99934599999999996</c:v>
                </c:pt>
                <c:pt idx="854">
                  <c:v>0.99963800000000003</c:v>
                </c:pt>
                <c:pt idx="855">
                  <c:v>0.99993100000000001</c:v>
                </c:pt>
                <c:pt idx="856">
                  <c:v>1.0002200000000001</c:v>
                </c:pt>
                <c:pt idx="857">
                  <c:v>1.0005200000000001</c:v>
                </c:pt>
                <c:pt idx="858">
                  <c:v>1.00081</c:v>
                </c:pt>
                <c:pt idx="859">
                  <c:v>1.0011000000000001</c:v>
                </c:pt>
                <c:pt idx="860">
                  <c:v>1.0014000000000001</c:v>
                </c:pt>
                <c:pt idx="861">
                  <c:v>1.0011300000000001</c:v>
                </c:pt>
                <c:pt idx="862">
                  <c:v>1.0008600000000001</c:v>
                </c:pt>
                <c:pt idx="863">
                  <c:v>1.0005999999999999</c:v>
                </c:pt>
                <c:pt idx="864">
                  <c:v>1.0003299999999999</c:v>
                </c:pt>
                <c:pt idx="865">
                  <c:v>1.0000599999999999</c:v>
                </c:pt>
                <c:pt idx="866">
                  <c:v>0.99979799999999996</c:v>
                </c:pt>
                <c:pt idx="867">
                  <c:v>0.99953099999999995</c:v>
                </c:pt>
                <c:pt idx="868">
                  <c:v>0.99926499999999996</c:v>
                </c:pt>
                <c:pt idx="869">
                  <c:v>0.99899899999999997</c:v>
                </c:pt>
                <c:pt idx="870">
                  <c:v>0.99873299999999998</c:v>
                </c:pt>
                <c:pt idx="871">
                  <c:v>0.99897400000000003</c:v>
                </c:pt>
                <c:pt idx="872">
                  <c:v>0.99921499999999996</c:v>
                </c:pt>
                <c:pt idx="873">
                  <c:v>0.99945600000000001</c:v>
                </c:pt>
                <c:pt idx="874">
                  <c:v>0.99969699999999995</c:v>
                </c:pt>
                <c:pt idx="875">
                  <c:v>0.99993799999999999</c:v>
                </c:pt>
                <c:pt idx="876">
                  <c:v>1.0001800000000001</c:v>
                </c:pt>
                <c:pt idx="877">
                  <c:v>1.0004200000000001</c:v>
                </c:pt>
                <c:pt idx="878">
                  <c:v>1.0006600000000001</c:v>
                </c:pt>
                <c:pt idx="879">
                  <c:v>1.0008999999999999</c:v>
                </c:pt>
                <c:pt idx="880">
                  <c:v>1.0011399999999999</c:v>
                </c:pt>
                <c:pt idx="881">
                  <c:v>1.0009300000000001</c:v>
                </c:pt>
                <c:pt idx="882">
                  <c:v>1.00071</c:v>
                </c:pt>
                <c:pt idx="883">
                  <c:v>1.0004900000000001</c:v>
                </c:pt>
                <c:pt idx="884">
                  <c:v>1.00027</c:v>
                </c:pt>
                <c:pt idx="885">
                  <c:v>1.0000599999999999</c:v>
                </c:pt>
                <c:pt idx="886">
                  <c:v>0.99984099999999998</c:v>
                </c:pt>
                <c:pt idx="887">
                  <c:v>0.99962399999999996</c:v>
                </c:pt>
                <c:pt idx="888">
                  <c:v>0.99940700000000005</c:v>
                </c:pt>
                <c:pt idx="889">
                  <c:v>0.99919000000000002</c:v>
                </c:pt>
                <c:pt idx="890">
                  <c:v>0.99897199999999997</c:v>
                </c:pt>
                <c:pt idx="891">
                  <c:v>0.99916700000000003</c:v>
                </c:pt>
                <c:pt idx="892">
                  <c:v>0.99936100000000005</c:v>
                </c:pt>
                <c:pt idx="893">
                  <c:v>0.99955499999999997</c:v>
                </c:pt>
                <c:pt idx="894">
                  <c:v>0.999749</c:v>
                </c:pt>
                <c:pt idx="895">
                  <c:v>0.99994400000000006</c:v>
                </c:pt>
                <c:pt idx="896">
                  <c:v>1.00014</c:v>
                </c:pt>
                <c:pt idx="897">
                  <c:v>1.0003299999999999</c:v>
                </c:pt>
                <c:pt idx="898">
                  <c:v>1.0005299999999999</c:v>
                </c:pt>
                <c:pt idx="899">
                  <c:v>1.0007200000000001</c:v>
                </c:pt>
                <c:pt idx="900">
                  <c:v>1.00092</c:v>
                </c:pt>
                <c:pt idx="901">
                  <c:v>1.00074</c:v>
                </c:pt>
                <c:pt idx="902">
                  <c:v>1.00057</c:v>
                </c:pt>
                <c:pt idx="903">
                  <c:v>1.0004</c:v>
                </c:pt>
                <c:pt idx="904">
                  <c:v>1.00023</c:v>
                </c:pt>
                <c:pt idx="905">
                  <c:v>1.0000500000000001</c:v>
                </c:pt>
                <c:pt idx="906">
                  <c:v>0.99987999999999999</c:v>
                </c:pt>
                <c:pt idx="907">
                  <c:v>0.99970800000000004</c:v>
                </c:pt>
                <c:pt idx="908">
                  <c:v>0.99953499999999995</c:v>
                </c:pt>
                <c:pt idx="909">
                  <c:v>0.999363</c:v>
                </c:pt>
                <c:pt idx="910">
                  <c:v>0.99919000000000002</c:v>
                </c:pt>
                <c:pt idx="911">
                  <c:v>0.99934199999999995</c:v>
                </c:pt>
                <c:pt idx="912">
                  <c:v>0.99949399999999999</c:v>
                </c:pt>
                <c:pt idx="913">
                  <c:v>0.99964500000000001</c:v>
                </c:pt>
                <c:pt idx="914">
                  <c:v>0.99979700000000005</c:v>
                </c:pt>
                <c:pt idx="915">
                  <c:v>0.99994799999999995</c:v>
                </c:pt>
                <c:pt idx="916">
                  <c:v>1.0001</c:v>
                </c:pt>
                <c:pt idx="917">
                  <c:v>1.0002500000000001</c:v>
                </c:pt>
                <c:pt idx="918">
                  <c:v>1.0004</c:v>
                </c:pt>
                <c:pt idx="919">
                  <c:v>1.0005500000000001</c:v>
                </c:pt>
                <c:pt idx="920">
                  <c:v>1.00071</c:v>
                </c:pt>
                <c:pt idx="921">
                  <c:v>1.00058</c:v>
                </c:pt>
                <c:pt idx="922">
                  <c:v>1.00044</c:v>
                </c:pt>
                <c:pt idx="923">
                  <c:v>1.00031</c:v>
                </c:pt>
                <c:pt idx="924">
                  <c:v>1.0001800000000001</c:v>
                </c:pt>
                <c:pt idx="925">
                  <c:v>1.0000500000000001</c:v>
                </c:pt>
                <c:pt idx="926">
                  <c:v>0.99991799999999997</c:v>
                </c:pt>
                <c:pt idx="927">
                  <c:v>0.99978699999999998</c:v>
                </c:pt>
                <c:pt idx="928">
                  <c:v>0.99965599999999999</c:v>
                </c:pt>
                <c:pt idx="929">
                  <c:v>0.99952399999999997</c:v>
                </c:pt>
                <c:pt idx="930">
                  <c:v>0.99939299999999998</c:v>
                </c:pt>
                <c:pt idx="931">
                  <c:v>0.99950399999999995</c:v>
                </c:pt>
                <c:pt idx="932">
                  <c:v>0.99961500000000003</c:v>
                </c:pt>
                <c:pt idx="933">
                  <c:v>0.999726</c:v>
                </c:pt>
                <c:pt idx="934">
                  <c:v>0.99983699999999998</c:v>
                </c:pt>
                <c:pt idx="935">
                  <c:v>0.99994799999999995</c:v>
                </c:pt>
                <c:pt idx="936">
                  <c:v>1.0000599999999999</c:v>
                </c:pt>
                <c:pt idx="937">
                  <c:v>1.00017</c:v>
                </c:pt>
                <c:pt idx="938">
                  <c:v>1.0002800000000001</c:v>
                </c:pt>
                <c:pt idx="939">
                  <c:v>1.0003899999999999</c:v>
                </c:pt>
                <c:pt idx="940">
                  <c:v>1.0004999999999999</c:v>
                </c:pt>
                <c:pt idx="941">
                  <c:v>1.00041</c:v>
                </c:pt>
                <c:pt idx="942">
                  <c:v>1.0003299999999999</c:v>
                </c:pt>
                <c:pt idx="943">
                  <c:v>1.00024</c:v>
                </c:pt>
                <c:pt idx="944">
                  <c:v>1.0001500000000001</c:v>
                </c:pt>
                <c:pt idx="945">
                  <c:v>1.0000599999999999</c:v>
                </c:pt>
                <c:pt idx="946">
                  <c:v>0.99997599999999998</c:v>
                </c:pt>
                <c:pt idx="947">
                  <c:v>0.999888</c:v>
                </c:pt>
                <c:pt idx="948">
                  <c:v>0.99980100000000005</c:v>
                </c:pt>
                <c:pt idx="949">
                  <c:v>0.99971299999999996</c:v>
                </c:pt>
                <c:pt idx="950">
                  <c:v>0.99962499999999999</c:v>
                </c:pt>
                <c:pt idx="951">
                  <c:v>0.99967700000000004</c:v>
                </c:pt>
                <c:pt idx="952">
                  <c:v>0.99973000000000001</c:v>
                </c:pt>
                <c:pt idx="953">
                  <c:v>0.99978199999999995</c:v>
                </c:pt>
                <c:pt idx="954">
                  <c:v>0.999834</c:v>
                </c:pt>
                <c:pt idx="955">
                  <c:v>0.99988600000000005</c:v>
                </c:pt>
                <c:pt idx="956">
                  <c:v>0.99993900000000002</c:v>
                </c:pt>
                <c:pt idx="957">
                  <c:v>0.99999099999999996</c:v>
                </c:pt>
                <c:pt idx="958">
                  <c:v>1.00004</c:v>
                </c:pt>
                <c:pt idx="959">
                  <c:v>1.0001</c:v>
                </c:pt>
                <c:pt idx="960">
                  <c:v>1.0001500000000001</c:v>
                </c:pt>
                <c:pt idx="961">
                  <c:v>1.0001800000000001</c:v>
                </c:pt>
                <c:pt idx="962">
                  <c:v>1.00021</c:v>
                </c:pt>
                <c:pt idx="963">
                  <c:v>1.00024</c:v>
                </c:pt>
                <c:pt idx="964">
                  <c:v>1.00027</c:v>
                </c:pt>
                <c:pt idx="965">
                  <c:v>1.0003</c:v>
                </c:pt>
                <c:pt idx="966">
                  <c:v>1.0003299999999999</c:v>
                </c:pt>
                <c:pt idx="967">
                  <c:v>1.0003599999999999</c:v>
                </c:pt>
                <c:pt idx="968">
                  <c:v>1.0003899999999999</c:v>
                </c:pt>
                <c:pt idx="969">
                  <c:v>1.0004299999999999</c:v>
                </c:pt>
                <c:pt idx="970">
                  <c:v>1.0004599999999999</c:v>
                </c:pt>
                <c:pt idx="971">
                  <c:v>1.0001599999999999</c:v>
                </c:pt>
                <c:pt idx="972">
                  <c:v>0.99987000000000004</c:v>
                </c:pt>
                <c:pt idx="973">
                  <c:v>0.99957700000000005</c:v>
                </c:pt>
                <c:pt idx="974">
                  <c:v>0.99928399999999995</c:v>
                </c:pt>
                <c:pt idx="975">
                  <c:v>0.99899099999999996</c:v>
                </c:pt>
                <c:pt idx="976">
                  <c:v>0.99869799999999997</c:v>
                </c:pt>
                <c:pt idx="977">
                  <c:v>0.99840499999999999</c:v>
                </c:pt>
                <c:pt idx="978">
                  <c:v>0.998112</c:v>
                </c:pt>
                <c:pt idx="979">
                  <c:v>0.99781900000000001</c:v>
                </c:pt>
                <c:pt idx="980">
                  <c:v>0.99752600000000002</c:v>
                </c:pt>
                <c:pt idx="981">
                  <c:v>0.99875100000000006</c:v>
                </c:pt>
                <c:pt idx="982">
                  <c:v>0.99997499999999995</c:v>
                </c:pt>
                <c:pt idx="983">
                  <c:v>1.0012000000000001</c:v>
                </c:pt>
                <c:pt idx="984">
                  <c:v>1.0024200000000001</c:v>
                </c:pt>
                <c:pt idx="985">
                  <c:v>1.0036499999999999</c:v>
                </c:pt>
                <c:pt idx="986">
                  <c:v>1.0048699999999999</c:v>
                </c:pt>
                <c:pt idx="987">
                  <c:v>1.0061</c:v>
                </c:pt>
                <c:pt idx="988">
                  <c:v>1.00732</c:v>
                </c:pt>
                <c:pt idx="989">
                  <c:v>1.0085500000000001</c:v>
                </c:pt>
                <c:pt idx="990">
                  <c:v>1.0097700000000001</c:v>
                </c:pt>
                <c:pt idx="991">
                  <c:v>1.00512</c:v>
                </c:pt>
                <c:pt idx="992">
                  <c:v>1.0004599999999999</c:v>
                </c:pt>
                <c:pt idx="993">
                  <c:v>0.99580800000000003</c:v>
                </c:pt>
                <c:pt idx="994">
                  <c:v>0.99115399999999998</c:v>
                </c:pt>
                <c:pt idx="995">
                  <c:v>0.98650000000000004</c:v>
                </c:pt>
                <c:pt idx="996">
                  <c:v>0.981846</c:v>
                </c:pt>
                <c:pt idx="997">
                  <c:v>0.97719199999999995</c:v>
                </c:pt>
                <c:pt idx="998">
                  <c:v>0.97253800000000001</c:v>
                </c:pt>
                <c:pt idx="999">
                  <c:v>0.96788399999999997</c:v>
                </c:pt>
                <c:pt idx="1000">
                  <c:v>0.96323000000000003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B75-4FF3-BE51-A0914F40E43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FEniCS ED CFL = 0.1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General</c:formatCode>
                <c:ptCount val="1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</c:numCache>
            </c:numRef>
          </c:xVal>
          <c:yVal>
            <c:numRef>
              <c:f>Sheet1!$D$2:$D$1002</c:f>
              <c:numCache>
                <c:formatCode>General</c:formatCode>
                <c:ptCount val="1001"/>
                <c:pt idx="0">
                  <c:v>-6.8233599999999997E-3</c:v>
                </c:pt>
                <c:pt idx="1">
                  <c:v>-6.3075300000000004E-3</c:v>
                </c:pt>
                <c:pt idx="2">
                  <c:v>-5.7917000000000003E-3</c:v>
                </c:pt>
                <c:pt idx="3">
                  <c:v>-5.2758700000000002E-3</c:v>
                </c:pt>
                <c:pt idx="4">
                  <c:v>-4.7600400000000001E-3</c:v>
                </c:pt>
                <c:pt idx="5">
                  <c:v>-4.24421E-3</c:v>
                </c:pt>
                <c:pt idx="6">
                  <c:v>-3.7283799999999999E-3</c:v>
                </c:pt>
                <c:pt idx="7">
                  <c:v>-3.2125500000000002E-3</c:v>
                </c:pt>
                <c:pt idx="8">
                  <c:v>-2.6967200000000001E-3</c:v>
                </c:pt>
                <c:pt idx="9">
                  <c:v>-2.18089E-3</c:v>
                </c:pt>
                <c:pt idx="10">
                  <c:v>-1.6650600000000001E-3</c:v>
                </c:pt>
                <c:pt idx="11">
                  <c:v>-7.5146700000000002E-4</c:v>
                </c:pt>
                <c:pt idx="12">
                  <c:v>1.6212099999999999E-4</c:v>
                </c:pt>
                <c:pt idx="13">
                  <c:v>1.0757099999999999E-3</c:v>
                </c:pt>
                <c:pt idx="14">
                  <c:v>1.9892999999999998E-3</c:v>
                </c:pt>
                <c:pt idx="15">
                  <c:v>2.90289E-3</c:v>
                </c:pt>
                <c:pt idx="16">
                  <c:v>3.8164700000000002E-3</c:v>
                </c:pt>
                <c:pt idx="17">
                  <c:v>4.7300600000000003E-3</c:v>
                </c:pt>
                <c:pt idx="18">
                  <c:v>5.6436500000000001E-3</c:v>
                </c:pt>
                <c:pt idx="19">
                  <c:v>6.5572399999999998E-3</c:v>
                </c:pt>
                <c:pt idx="20">
                  <c:v>7.4708300000000004E-3</c:v>
                </c:pt>
                <c:pt idx="21">
                  <c:v>7.1446399999999998E-3</c:v>
                </c:pt>
                <c:pt idx="22">
                  <c:v>6.8184400000000003E-3</c:v>
                </c:pt>
                <c:pt idx="23">
                  <c:v>6.4922499999999998E-3</c:v>
                </c:pt>
                <c:pt idx="24">
                  <c:v>6.1660600000000001E-3</c:v>
                </c:pt>
                <c:pt idx="25">
                  <c:v>5.8398699999999996E-3</c:v>
                </c:pt>
                <c:pt idx="26">
                  <c:v>5.51368E-3</c:v>
                </c:pt>
                <c:pt idx="27">
                  <c:v>5.1874800000000004E-3</c:v>
                </c:pt>
                <c:pt idx="28">
                  <c:v>4.8612899999999999E-3</c:v>
                </c:pt>
                <c:pt idx="29">
                  <c:v>4.5351000000000002E-3</c:v>
                </c:pt>
                <c:pt idx="30">
                  <c:v>4.2089099999999997E-3</c:v>
                </c:pt>
                <c:pt idx="31">
                  <c:v>2.8591900000000002E-3</c:v>
                </c:pt>
                <c:pt idx="32">
                  <c:v>1.50947E-3</c:v>
                </c:pt>
                <c:pt idx="33">
                  <c:v>1.59755E-4</c:v>
                </c:pt>
                <c:pt idx="34">
                  <c:v>-1.18997E-3</c:v>
                </c:pt>
                <c:pt idx="35">
                  <c:v>-2.5396799999999999E-3</c:v>
                </c:pt>
                <c:pt idx="36">
                  <c:v>-3.8893999999999999E-3</c:v>
                </c:pt>
                <c:pt idx="37">
                  <c:v>-5.2391199999999999E-3</c:v>
                </c:pt>
                <c:pt idx="38">
                  <c:v>-6.5888300000000004E-3</c:v>
                </c:pt>
                <c:pt idx="39">
                  <c:v>-7.9385600000000008E-3</c:v>
                </c:pt>
                <c:pt idx="40">
                  <c:v>-9.2882699999999995E-3</c:v>
                </c:pt>
                <c:pt idx="41">
                  <c:v>-8.7365800000000007E-3</c:v>
                </c:pt>
                <c:pt idx="42">
                  <c:v>-8.1849000000000002E-3</c:v>
                </c:pt>
                <c:pt idx="43">
                  <c:v>-7.6332099999999996E-3</c:v>
                </c:pt>
                <c:pt idx="44">
                  <c:v>-7.08152E-3</c:v>
                </c:pt>
                <c:pt idx="45">
                  <c:v>-6.5298300000000004E-3</c:v>
                </c:pt>
                <c:pt idx="46">
                  <c:v>-5.9781499999999998E-3</c:v>
                </c:pt>
                <c:pt idx="47">
                  <c:v>-5.4264600000000001E-3</c:v>
                </c:pt>
                <c:pt idx="48">
                  <c:v>-4.8747699999999996E-3</c:v>
                </c:pt>
                <c:pt idx="49">
                  <c:v>-4.3230899999999999E-3</c:v>
                </c:pt>
                <c:pt idx="50">
                  <c:v>-3.7713999999999998E-3</c:v>
                </c:pt>
                <c:pt idx="51">
                  <c:v>-2.27071E-3</c:v>
                </c:pt>
                <c:pt idx="52">
                  <c:v>-7.7000899999999999E-4</c:v>
                </c:pt>
                <c:pt idx="53">
                  <c:v>7.3068299999999998E-4</c:v>
                </c:pt>
                <c:pt idx="54">
                  <c:v>2.2313799999999998E-3</c:v>
                </c:pt>
                <c:pt idx="55">
                  <c:v>3.7320700000000001E-3</c:v>
                </c:pt>
                <c:pt idx="56">
                  <c:v>5.2327700000000003E-3</c:v>
                </c:pt>
                <c:pt idx="57">
                  <c:v>6.7334600000000001E-3</c:v>
                </c:pt>
                <c:pt idx="58">
                  <c:v>8.2341500000000008E-3</c:v>
                </c:pt>
                <c:pt idx="59">
                  <c:v>9.7348499999999998E-3</c:v>
                </c:pt>
                <c:pt idx="60">
                  <c:v>1.1235500000000001E-2</c:v>
                </c:pt>
                <c:pt idx="61">
                  <c:v>9.8956500000000006E-3</c:v>
                </c:pt>
                <c:pt idx="62">
                  <c:v>8.5557700000000007E-3</c:v>
                </c:pt>
                <c:pt idx="63">
                  <c:v>7.21588E-3</c:v>
                </c:pt>
                <c:pt idx="64">
                  <c:v>5.8759900000000002E-3</c:v>
                </c:pt>
                <c:pt idx="65">
                  <c:v>4.5361000000000004E-3</c:v>
                </c:pt>
                <c:pt idx="66">
                  <c:v>3.1962100000000001E-3</c:v>
                </c:pt>
                <c:pt idx="67">
                  <c:v>1.8563200000000001E-3</c:v>
                </c:pt>
                <c:pt idx="68">
                  <c:v>5.1643200000000005E-4</c:v>
                </c:pt>
                <c:pt idx="69">
                  <c:v>-8.2344899999999997E-4</c:v>
                </c:pt>
                <c:pt idx="70">
                  <c:v>-2.1633400000000001E-3</c:v>
                </c:pt>
                <c:pt idx="71">
                  <c:v>-2.9108200000000002E-3</c:v>
                </c:pt>
                <c:pt idx="72">
                  <c:v>-3.6583000000000002E-3</c:v>
                </c:pt>
                <c:pt idx="73">
                  <c:v>-4.4057899999999997E-3</c:v>
                </c:pt>
                <c:pt idx="74">
                  <c:v>-5.1532699999999997E-3</c:v>
                </c:pt>
                <c:pt idx="75">
                  <c:v>-5.9007599999999997E-3</c:v>
                </c:pt>
                <c:pt idx="76">
                  <c:v>-6.6482399999999997E-3</c:v>
                </c:pt>
                <c:pt idx="77">
                  <c:v>-7.3957199999999997E-3</c:v>
                </c:pt>
                <c:pt idx="78">
                  <c:v>-8.1432099999999997E-3</c:v>
                </c:pt>
                <c:pt idx="79">
                  <c:v>-8.8906899999999997E-3</c:v>
                </c:pt>
                <c:pt idx="80">
                  <c:v>-9.6381699999999997E-3</c:v>
                </c:pt>
                <c:pt idx="81">
                  <c:v>-7.4742999999999997E-3</c:v>
                </c:pt>
                <c:pt idx="82">
                  <c:v>-5.3104299999999997E-3</c:v>
                </c:pt>
                <c:pt idx="83">
                  <c:v>-3.14657E-3</c:v>
                </c:pt>
                <c:pt idx="84">
                  <c:v>-9.8270200000000001E-4</c:v>
                </c:pt>
                <c:pt idx="85">
                  <c:v>1.18117E-3</c:v>
                </c:pt>
                <c:pt idx="86">
                  <c:v>3.3450400000000001E-3</c:v>
                </c:pt>
                <c:pt idx="87">
                  <c:v>5.5088899999999998E-3</c:v>
                </c:pt>
                <c:pt idx="88">
                  <c:v>7.6727699999999998E-3</c:v>
                </c:pt>
                <c:pt idx="89">
                  <c:v>9.8366400000000007E-3</c:v>
                </c:pt>
                <c:pt idx="90">
                  <c:v>1.2000500000000001E-2</c:v>
                </c:pt>
                <c:pt idx="91">
                  <c:v>1.0710600000000001E-2</c:v>
                </c:pt>
                <c:pt idx="92">
                  <c:v>9.4206099999999994E-3</c:v>
                </c:pt>
                <c:pt idx="93">
                  <c:v>8.1306599999999996E-3</c:v>
                </c:pt>
                <c:pt idx="94">
                  <c:v>6.8407199999999998E-3</c:v>
                </c:pt>
                <c:pt idx="95">
                  <c:v>5.55077E-3</c:v>
                </c:pt>
                <c:pt idx="96">
                  <c:v>4.2608200000000002E-3</c:v>
                </c:pt>
                <c:pt idx="97">
                  <c:v>2.9708600000000001E-3</c:v>
                </c:pt>
                <c:pt idx="98">
                  <c:v>1.68092E-3</c:v>
                </c:pt>
                <c:pt idx="99">
                  <c:v>3.9096999999999998E-4</c:v>
                </c:pt>
                <c:pt idx="100">
                  <c:v>-8.9898199999999999E-4</c:v>
                </c:pt>
                <c:pt idx="101">
                  <c:v>-2.2141600000000002E-3</c:v>
                </c:pt>
                <c:pt idx="102">
                  <c:v>-3.5293400000000002E-3</c:v>
                </c:pt>
                <c:pt idx="103">
                  <c:v>-4.8445199999999997E-3</c:v>
                </c:pt>
                <c:pt idx="104">
                  <c:v>-6.1596999999999997E-3</c:v>
                </c:pt>
                <c:pt idx="105">
                  <c:v>-7.4748799999999997E-3</c:v>
                </c:pt>
                <c:pt idx="106">
                  <c:v>-8.7900600000000006E-3</c:v>
                </c:pt>
                <c:pt idx="107">
                  <c:v>-1.01052E-2</c:v>
                </c:pt>
                <c:pt idx="108">
                  <c:v>-1.1420400000000001E-2</c:v>
                </c:pt>
                <c:pt idx="109">
                  <c:v>-1.27356E-2</c:v>
                </c:pt>
                <c:pt idx="110">
                  <c:v>-1.40508E-2</c:v>
                </c:pt>
                <c:pt idx="111">
                  <c:v>-1.10186E-2</c:v>
                </c:pt>
                <c:pt idx="112">
                  <c:v>-7.9863999999999994E-3</c:v>
                </c:pt>
                <c:pt idx="113">
                  <c:v>-4.9542400000000004E-3</c:v>
                </c:pt>
                <c:pt idx="114">
                  <c:v>-1.92205E-3</c:v>
                </c:pt>
                <c:pt idx="115">
                  <c:v>1.1101399999999999E-3</c:v>
                </c:pt>
                <c:pt idx="116">
                  <c:v>4.1423099999999997E-3</c:v>
                </c:pt>
                <c:pt idx="117">
                  <c:v>7.1745000000000003E-3</c:v>
                </c:pt>
                <c:pt idx="118">
                  <c:v>1.0206700000000001E-2</c:v>
                </c:pt>
                <c:pt idx="119">
                  <c:v>1.32389E-2</c:v>
                </c:pt>
                <c:pt idx="120">
                  <c:v>1.6271000000000001E-2</c:v>
                </c:pt>
                <c:pt idx="121">
                  <c:v>1.41943E-2</c:v>
                </c:pt>
                <c:pt idx="122">
                  <c:v>1.2117599999999999E-2</c:v>
                </c:pt>
                <c:pt idx="123">
                  <c:v>1.0040800000000001E-2</c:v>
                </c:pt>
                <c:pt idx="124">
                  <c:v>7.9640800000000001E-3</c:v>
                </c:pt>
                <c:pt idx="125">
                  <c:v>5.8873399999999996E-3</c:v>
                </c:pt>
                <c:pt idx="126">
                  <c:v>3.81059E-3</c:v>
                </c:pt>
                <c:pt idx="127">
                  <c:v>1.7338500000000001E-3</c:v>
                </c:pt>
                <c:pt idx="128">
                  <c:v>-3.4289500000000002E-4</c:v>
                </c:pt>
                <c:pt idx="129">
                  <c:v>-2.41961E-3</c:v>
                </c:pt>
                <c:pt idx="130">
                  <c:v>-4.4963499999999997E-3</c:v>
                </c:pt>
                <c:pt idx="131">
                  <c:v>-5.2382399999999999E-3</c:v>
                </c:pt>
                <c:pt idx="132">
                  <c:v>-5.9801300000000002E-3</c:v>
                </c:pt>
                <c:pt idx="133">
                  <c:v>-6.7220200000000004E-3</c:v>
                </c:pt>
                <c:pt idx="134">
                  <c:v>-7.4639099999999998E-3</c:v>
                </c:pt>
                <c:pt idx="135">
                  <c:v>-8.2057999999999992E-3</c:v>
                </c:pt>
                <c:pt idx="136">
                  <c:v>-8.9476899999999995E-3</c:v>
                </c:pt>
                <c:pt idx="137">
                  <c:v>-9.6895699999999998E-3</c:v>
                </c:pt>
                <c:pt idx="138">
                  <c:v>-1.04315E-2</c:v>
                </c:pt>
                <c:pt idx="139">
                  <c:v>-1.11734E-2</c:v>
                </c:pt>
                <c:pt idx="140">
                  <c:v>-1.1915200000000001E-2</c:v>
                </c:pt>
                <c:pt idx="141">
                  <c:v>-8.4520700000000008E-3</c:v>
                </c:pt>
                <c:pt idx="142">
                  <c:v>-4.9889000000000001E-3</c:v>
                </c:pt>
                <c:pt idx="143">
                  <c:v>-1.5257199999999999E-3</c:v>
                </c:pt>
                <c:pt idx="144">
                  <c:v>1.9373999999999999E-3</c:v>
                </c:pt>
                <c:pt idx="145">
                  <c:v>5.4005700000000004E-3</c:v>
                </c:pt>
                <c:pt idx="146">
                  <c:v>8.8637400000000002E-3</c:v>
                </c:pt>
                <c:pt idx="147">
                  <c:v>1.23269E-2</c:v>
                </c:pt>
                <c:pt idx="148">
                  <c:v>1.5790100000000001E-2</c:v>
                </c:pt>
                <c:pt idx="149">
                  <c:v>1.9253300000000001E-2</c:v>
                </c:pt>
                <c:pt idx="150">
                  <c:v>2.2716400000000001E-2</c:v>
                </c:pt>
                <c:pt idx="151">
                  <c:v>1.8516399999999999E-2</c:v>
                </c:pt>
                <c:pt idx="152">
                  <c:v>1.4316199999999999E-2</c:v>
                </c:pt>
                <c:pt idx="153">
                  <c:v>1.0116099999999999E-2</c:v>
                </c:pt>
                <c:pt idx="154">
                  <c:v>5.9159299999999998E-3</c:v>
                </c:pt>
                <c:pt idx="155">
                  <c:v>1.71579E-3</c:v>
                </c:pt>
                <c:pt idx="156">
                  <c:v>-2.4843600000000001E-3</c:v>
                </c:pt>
                <c:pt idx="157">
                  <c:v>-6.6845000000000003E-3</c:v>
                </c:pt>
                <c:pt idx="158">
                  <c:v>-1.0884599999999999E-2</c:v>
                </c:pt>
                <c:pt idx="159">
                  <c:v>-1.5084699999999999E-2</c:v>
                </c:pt>
                <c:pt idx="160">
                  <c:v>-1.9284900000000001E-2</c:v>
                </c:pt>
                <c:pt idx="161">
                  <c:v>-1.6906399999999999E-2</c:v>
                </c:pt>
                <c:pt idx="162">
                  <c:v>-1.4527999999999999E-2</c:v>
                </c:pt>
                <c:pt idx="163">
                  <c:v>-1.2149500000000001E-2</c:v>
                </c:pt>
                <c:pt idx="164">
                  <c:v>-9.7710899999999996E-3</c:v>
                </c:pt>
                <c:pt idx="165">
                  <c:v>-7.3926499999999997E-3</c:v>
                </c:pt>
                <c:pt idx="166">
                  <c:v>-5.0142399999999997E-3</c:v>
                </c:pt>
                <c:pt idx="167">
                  <c:v>-2.6358000000000002E-3</c:v>
                </c:pt>
                <c:pt idx="168">
                  <c:v>-2.5735800000000001E-4</c:v>
                </c:pt>
                <c:pt idx="169">
                  <c:v>2.12109E-3</c:v>
                </c:pt>
                <c:pt idx="170">
                  <c:v>4.4995299999999998E-3</c:v>
                </c:pt>
                <c:pt idx="171">
                  <c:v>5.3809599999999997E-3</c:v>
                </c:pt>
                <c:pt idx="172">
                  <c:v>6.2623899999999996E-3</c:v>
                </c:pt>
                <c:pt idx="173">
                  <c:v>7.1438099999999996E-3</c:v>
                </c:pt>
                <c:pt idx="174">
                  <c:v>8.0252399999999995E-3</c:v>
                </c:pt>
                <c:pt idx="175">
                  <c:v>8.9066800000000002E-3</c:v>
                </c:pt>
                <c:pt idx="176">
                  <c:v>9.7881099999999992E-3</c:v>
                </c:pt>
                <c:pt idx="177">
                  <c:v>1.06695E-2</c:v>
                </c:pt>
                <c:pt idx="178">
                  <c:v>1.1551000000000001E-2</c:v>
                </c:pt>
                <c:pt idx="179">
                  <c:v>1.24324E-2</c:v>
                </c:pt>
                <c:pt idx="180">
                  <c:v>1.3313800000000001E-2</c:v>
                </c:pt>
                <c:pt idx="181">
                  <c:v>9.2420499999999999E-3</c:v>
                </c:pt>
                <c:pt idx="182">
                  <c:v>5.1701999999999998E-3</c:v>
                </c:pt>
                <c:pt idx="183">
                  <c:v>1.09834E-3</c:v>
                </c:pt>
                <c:pt idx="184">
                  <c:v>-2.97351E-3</c:v>
                </c:pt>
                <c:pt idx="185">
                  <c:v>-7.0453599999999996E-3</c:v>
                </c:pt>
                <c:pt idx="186">
                  <c:v>-1.1117200000000001E-2</c:v>
                </c:pt>
                <c:pt idx="187">
                  <c:v>-1.5189100000000001E-2</c:v>
                </c:pt>
                <c:pt idx="188">
                  <c:v>-1.9260900000000001E-2</c:v>
                </c:pt>
                <c:pt idx="189">
                  <c:v>-2.3332700000000001E-2</c:v>
                </c:pt>
                <c:pt idx="190">
                  <c:v>-2.7404600000000001E-2</c:v>
                </c:pt>
                <c:pt idx="191">
                  <c:v>-2.15236E-2</c:v>
                </c:pt>
                <c:pt idx="192">
                  <c:v>-1.56425E-2</c:v>
                </c:pt>
                <c:pt idx="193">
                  <c:v>-9.7615299999999992E-3</c:v>
                </c:pt>
                <c:pt idx="194">
                  <c:v>-3.8805200000000001E-3</c:v>
                </c:pt>
                <c:pt idx="195">
                  <c:v>2.0003999999999998E-3</c:v>
                </c:pt>
                <c:pt idx="196">
                  <c:v>7.8814100000000002E-3</c:v>
                </c:pt>
                <c:pt idx="197">
                  <c:v>1.3762399999999999E-2</c:v>
                </c:pt>
                <c:pt idx="198">
                  <c:v>1.9643399999999998E-2</c:v>
                </c:pt>
                <c:pt idx="199">
                  <c:v>2.5524399999999999E-2</c:v>
                </c:pt>
                <c:pt idx="200">
                  <c:v>3.1405500000000003E-2</c:v>
                </c:pt>
                <c:pt idx="201">
                  <c:v>2.5699699999999999E-2</c:v>
                </c:pt>
                <c:pt idx="202">
                  <c:v>1.9994000000000001E-2</c:v>
                </c:pt>
                <c:pt idx="203">
                  <c:v>1.42884E-2</c:v>
                </c:pt>
                <c:pt idx="204">
                  <c:v>8.5827000000000004E-3</c:v>
                </c:pt>
                <c:pt idx="205">
                  <c:v>2.8769899999999998E-3</c:v>
                </c:pt>
                <c:pt idx="206">
                  <c:v>-2.8287199999999998E-3</c:v>
                </c:pt>
                <c:pt idx="207">
                  <c:v>-8.5344300000000008E-3</c:v>
                </c:pt>
                <c:pt idx="208">
                  <c:v>-1.42401E-2</c:v>
                </c:pt>
                <c:pt idx="209">
                  <c:v>-1.99458E-2</c:v>
                </c:pt>
                <c:pt idx="210">
                  <c:v>-2.5651500000000001E-2</c:v>
                </c:pt>
                <c:pt idx="211">
                  <c:v>-2.1742500000000001E-2</c:v>
                </c:pt>
                <c:pt idx="212">
                  <c:v>-1.7833600000000002E-2</c:v>
                </c:pt>
                <c:pt idx="213">
                  <c:v>-1.39247E-2</c:v>
                </c:pt>
                <c:pt idx="214">
                  <c:v>-1.00158E-2</c:v>
                </c:pt>
                <c:pt idx="215">
                  <c:v>-6.1068499999999996E-3</c:v>
                </c:pt>
                <c:pt idx="216">
                  <c:v>-2.1979199999999999E-3</c:v>
                </c:pt>
                <c:pt idx="217">
                  <c:v>1.71094E-3</c:v>
                </c:pt>
                <c:pt idx="218">
                  <c:v>5.6198699999999999E-3</c:v>
                </c:pt>
                <c:pt idx="219">
                  <c:v>9.5288000000000005E-3</c:v>
                </c:pt>
                <c:pt idx="220">
                  <c:v>1.34377E-2</c:v>
                </c:pt>
                <c:pt idx="221">
                  <c:v>1.22805E-2</c:v>
                </c:pt>
                <c:pt idx="222">
                  <c:v>1.11234E-2</c:v>
                </c:pt>
                <c:pt idx="223">
                  <c:v>9.9661999999999997E-3</c:v>
                </c:pt>
                <c:pt idx="224">
                  <c:v>8.8090300000000007E-3</c:v>
                </c:pt>
                <c:pt idx="225">
                  <c:v>7.6518799999999998E-3</c:v>
                </c:pt>
                <c:pt idx="226">
                  <c:v>6.4947099999999999E-3</c:v>
                </c:pt>
                <c:pt idx="227">
                  <c:v>5.3375300000000001E-3</c:v>
                </c:pt>
                <c:pt idx="228">
                  <c:v>4.1803600000000002E-3</c:v>
                </c:pt>
                <c:pt idx="229">
                  <c:v>3.0231899999999998E-3</c:v>
                </c:pt>
                <c:pt idx="230">
                  <c:v>1.8660199999999999E-3</c:v>
                </c:pt>
                <c:pt idx="231">
                  <c:v>1.7267899999999999E-4</c:v>
                </c:pt>
                <c:pt idx="232">
                  <c:v>-1.52063E-3</c:v>
                </c:pt>
                <c:pt idx="233">
                  <c:v>-3.21397E-3</c:v>
                </c:pt>
                <c:pt idx="234">
                  <c:v>-4.9073099999999998E-3</c:v>
                </c:pt>
                <c:pt idx="235">
                  <c:v>-6.6006499999999996E-3</c:v>
                </c:pt>
                <c:pt idx="236">
                  <c:v>-8.2939799999999994E-3</c:v>
                </c:pt>
                <c:pt idx="237">
                  <c:v>-9.9873199999999992E-3</c:v>
                </c:pt>
                <c:pt idx="238">
                  <c:v>-1.16807E-2</c:v>
                </c:pt>
                <c:pt idx="239">
                  <c:v>-1.3374E-2</c:v>
                </c:pt>
                <c:pt idx="240">
                  <c:v>-1.50673E-2</c:v>
                </c:pt>
                <c:pt idx="241">
                  <c:v>-1.11342E-2</c:v>
                </c:pt>
                <c:pt idx="242">
                  <c:v>-7.2010199999999998E-3</c:v>
                </c:pt>
                <c:pt idx="243">
                  <c:v>-3.2678799999999999E-3</c:v>
                </c:pt>
                <c:pt idx="244">
                  <c:v>6.6526200000000001E-4</c:v>
                </c:pt>
                <c:pt idx="245">
                  <c:v>4.5983999999999999E-3</c:v>
                </c:pt>
                <c:pt idx="246">
                  <c:v>8.5315500000000006E-3</c:v>
                </c:pt>
                <c:pt idx="247">
                  <c:v>1.2464599999999999E-2</c:v>
                </c:pt>
                <c:pt idx="248">
                  <c:v>1.6397800000000001E-2</c:v>
                </c:pt>
                <c:pt idx="249">
                  <c:v>2.0330899999999999E-2</c:v>
                </c:pt>
                <c:pt idx="250">
                  <c:v>2.42641E-2</c:v>
                </c:pt>
                <c:pt idx="251">
                  <c:v>1.90279E-2</c:v>
                </c:pt>
                <c:pt idx="252">
                  <c:v>1.3791599999999999E-2</c:v>
                </c:pt>
                <c:pt idx="253">
                  <c:v>8.5553999999999995E-3</c:v>
                </c:pt>
                <c:pt idx="254">
                  <c:v>3.3190699999999999E-3</c:v>
                </c:pt>
                <c:pt idx="255">
                  <c:v>-1.91709E-3</c:v>
                </c:pt>
                <c:pt idx="256">
                  <c:v>-7.1534199999999997E-3</c:v>
                </c:pt>
                <c:pt idx="257">
                  <c:v>-1.2389600000000001E-2</c:v>
                </c:pt>
                <c:pt idx="258">
                  <c:v>-1.76258E-2</c:v>
                </c:pt>
                <c:pt idx="259">
                  <c:v>-2.28621E-2</c:v>
                </c:pt>
                <c:pt idx="260">
                  <c:v>-2.80983E-2</c:v>
                </c:pt>
                <c:pt idx="261">
                  <c:v>-2.26863E-2</c:v>
                </c:pt>
                <c:pt idx="262">
                  <c:v>-1.7274500000000002E-2</c:v>
                </c:pt>
                <c:pt idx="263">
                  <c:v>-1.18625E-2</c:v>
                </c:pt>
                <c:pt idx="264">
                  <c:v>-6.45073E-3</c:v>
                </c:pt>
                <c:pt idx="265">
                  <c:v>-1.03893E-3</c:v>
                </c:pt>
                <c:pt idx="266">
                  <c:v>4.3730399999999999E-3</c:v>
                </c:pt>
                <c:pt idx="267">
                  <c:v>9.7848399999999995E-3</c:v>
                </c:pt>
                <c:pt idx="268">
                  <c:v>1.51968E-2</c:v>
                </c:pt>
                <c:pt idx="269">
                  <c:v>2.0608600000000001E-2</c:v>
                </c:pt>
                <c:pt idx="270">
                  <c:v>2.6020600000000001E-2</c:v>
                </c:pt>
                <c:pt idx="271">
                  <c:v>2.14717E-2</c:v>
                </c:pt>
                <c:pt idx="272">
                  <c:v>1.6922800000000002E-2</c:v>
                </c:pt>
                <c:pt idx="273">
                  <c:v>1.2374E-2</c:v>
                </c:pt>
                <c:pt idx="274">
                  <c:v>7.8251499999999995E-3</c:v>
                </c:pt>
                <c:pt idx="275">
                  <c:v>3.27619E-3</c:v>
                </c:pt>
                <c:pt idx="276">
                  <c:v>-1.2726300000000001E-3</c:v>
                </c:pt>
                <c:pt idx="277">
                  <c:v>-5.8215799999999998E-3</c:v>
                </c:pt>
                <c:pt idx="278">
                  <c:v>-1.03704E-2</c:v>
                </c:pt>
                <c:pt idx="279">
                  <c:v>-1.4919399999999999E-2</c:v>
                </c:pt>
                <c:pt idx="280">
                  <c:v>-1.9468200000000001E-2</c:v>
                </c:pt>
                <c:pt idx="281">
                  <c:v>-1.66683E-2</c:v>
                </c:pt>
                <c:pt idx="282">
                  <c:v>-1.38683E-2</c:v>
                </c:pt>
                <c:pt idx="283">
                  <c:v>-1.1068400000000001E-2</c:v>
                </c:pt>
                <c:pt idx="284">
                  <c:v>-8.26846E-3</c:v>
                </c:pt>
                <c:pt idx="285">
                  <c:v>-5.4685699999999999E-3</c:v>
                </c:pt>
                <c:pt idx="286">
                  <c:v>-2.6686000000000001E-3</c:v>
                </c:pt>
                <c:pt idx="287">
                  <c:v>1.3128400000000001E-4</c:v>
                </c:pt>
                <c:pt idx="288">
                  <c:v>2.9311699999999999E-3</c:v>
                </c:pt>
                <c:pt idx="289">
                  <c:v>5.73114E-3</c:v>
                </c:pt>
                <c:pt idx="290">
                  <c:v>8.5310300000000002E-3</c:v>
                </c:pt>
                <c:pt idx="291">
                  <c:v>8.1864399999999997E-3</c:v>
                </c:pt>
                <c:pt idx="292">
                  <c:v>7.8418600000000008E-3</c:v>
                </c:pt>
                <c:pt idx="293">
                  <c:v>7.4972700000000003E-3</c:v>
                </c:pt>
                <c:pt idx="294">
                  <c:v>7.1526899999999997E-3</c:v>
                </c:pt>
                <c:pt idx="295">
                  <c:v>6.80811E-3</c:v>
                </c:pt>
                <c:pt idx="296">
                  <c:v>6.4635200000000004E-3</c:v>
                </c:pt>
                <c:pt idx="297">
                  <c:v>6.1189399999999998E-3</c:v>
                </c:pt>
                <c:pt idx="298">
                  <c:v>5.7743500000000001E-3</c:v>
                </c:pt>
                <c:pt idx="299">
                  <c:v>5.4297700000000004E-3</c:v>
                </c:pt>
                <c:pt idx="300">
                  <c:v>5.0851799999999999E-3</c:v>
                </c:pt>
                <c:pt idx="301">
                  <c:v>2.6349799999999999E-3</c:v>
                </c:pt>
                <c:pt idx="302">
                  <c:v>1.8478799999999999E-4</c:v>
                </c:pt>
                <c:pt idx="303">
                  <c:v>-2.2654799999999998E-3</c:v>
                </c:pt>
                <c:pt idx="304">
                  <c:v>-4.7156699999999999E-3</c:v>
                </c:pt>
                <c:pt idx="305">
                  <c:v>-7.16594E-3</c:v>
                </c:pt>
                <c:pt idx="306">
                  <c:v>-9.6161400000000005E-3</c:v>
                </c:pt>
                <c:pt idx="307">
                  <c:v>-1.20664E-2</c:v>
                </c:pt>
                <c:pt idx="308">
                  <c:v>-1.4516599999999999E-2</c:v>
                </c:pt>
                <c:pt idx="309">
                  <c:v>-1.6966800000000001E-2</c:v>
                </c:pt>
                <c:pt idx="310">
                  <c:v>-1.94171E-2</c:v>
                </c:pt>
                <c:pt idx="311">
                  <c:v>-1.44054E-2</c:v>
                </c:pt>
                <c:pt idx="312">
                  <c:v>-9.39363E-3</c:v>
                </c:pt>
                <c:pt idx="313">
                  <c:v>-4.3819899999999997E-3</c:v>
                </c:pt>
                <c:pt idx="314">
                  <c:v>6.2979900000000001E-4</c:v>
                </c:pt>
                <c:pt idx="315">
                  <c:v>5.6414400000000002E-3</c:v>
                </c:pt>
                <c:pt idx="316">
                  <c:v>1.06532E-2</c:v>
                </c:pt>
                <c:pt idx="317">
                  <c:v>1.5664899999999999E-2</c:v>
                </c:pt>
                <c:pt idx="318">
                  <c:v>2.06765E-2</c:v>
                </c:pt>
                <c:pt idx="319">
                  <c:v>2.5688300000000001E-2</c:v>
                </c:pt>
                <c:pt idx="320">
                  <c:v>3.0699899999999999E-2</c:v>
                </c:pt>
                <c:pt idx="321">
                  <c:v>2.4588800000000001E-2</c:v>
                </c:pt>
                <c:pt idx="322">
                  <c:v>1.8477899999999998E-2</c:v>
                </c:pt>
                <c:pt idx="323">
                  <c:v>1.2366800000000001E-2</c:v>
                </c:pt>
                <c:pt idx="324">
                  <c:v>6.2558300000000004E-3</c:v>
                </c:pt>
                <c:pt idx="325">
                  <c:v>1.44888E-4</c:v>
                </c:pt>
                <c:pt idx="326">
                  <c:v>-5.9662300000000003E-3</c:v>
                </c:pt>
                <c:pt idx="327">
                  <c:v>-1.20772E-2</c:v>
                </c:pt>
                <c:pt idx="328">
                  <c:v>-1.8188300000000001E-2</c:v>
                </c:pt>
                <c:pt idx="329">
                  <c:v>-2.42992E-2</c:v>
                </c:pt>
                <c:pt idx="330">
                  <c:v>-3.0410400000000001E-2</c:v>
                </c:pt>
                <c:pt idx="331">
                  <c:v>-2.6702400000000001E-2</c:v>
                </c:pt>
                <c:pt idx="332">
                  <c:v>-2.2994500000000001E-2</c:v>
                </c:pt>
                <c:pt idx="333">
                  <c:v>-1.9286500000000002E-2</c:v>
                </c:pt>
                <c:pt idx="334">
                  <c:v>-1.55786E-2</c:v>
                </c:pt>
                <c:pt idx="335">
                  <c:v>-1.1870500000000001E-2</c:v>
                </c:pt>
                <c:pt idx="336">
                  <c:v>-8.1626200000000006E-3</c:v>
                </c:pt>
                <c:pt idx="337">
                  <c:v>-4.4545899999999996E-3</c:v>
                </c:pt>
                <c:pt idx="338">
                  <c:v>-7.4666999999999995E-4</c:v>
                </c:pt>
                <c:pt idx="339">
                  <c:v>2.9612499999999999E-3</c:v>
                </c:pt>
                <c:pt idx="340">
                  <c:v>6.6692799999999997E-3</c:v>
                </c:pt>
                <c:pt idx="341">
                  <c:v>1.1339399999999999E-2</c:v>
                </c:pt>
                <c:pt idx="342">
                  <c:v>1.6009700000000002E-2</c:v>
                </c:pt>
                <c:pt idx="343">
                  <c:v>2.0679900000000001E-2</c:v>
                </c:pt>
                <c:pt idx="344">
                  <c:v>2.53501E-2</c:v>
                </c:pt>
                <c:pt idx="345">
                  <c:v>3.00203E-2</c:v>
                </c:pt>
                <c:pt idx="346">
                  <c:v>3.4690400000000003E-2</c:v>
                </c:pt>
                <c:pt idx="347">
                  <c:v>3.9360699999999998E-2</c:v>
                </c:pt>
                <c:pt idx="348">
                  <c:v>4.4030899999999998E-2</c:v>
                </c:pt>
                <c:pt idx="349">
                  <c:v>4.8701099999999997E-2</c:v>
                </c:pt>
                <c:pt idx="350">
                  <c:v>5.3371300000000003E-2</c:v>
                </c:pt>
                <c:pt idx="351">
                  <c:v>3.3616300000000002E-2</c:v>
                </c:pt>
                <c:pt idx="352">
                  <c:v>1.38619E-2</c:v>
                </c:pt>
                <c:pt idx="353">
                  <c:v>-5.8925499999999999E-3</c:v>
                </c:pt>
                <c:pt idx="354">
                  <c:v>-2.56476E-2</c:v>
                </c:pt>
                <c:pt idx="355">
                  <c:v>-4.5401999999999998E-2</c:v>
                </c:pt>
                <c:pt idx="356">
                  <c:v>-6.5157000000000007E-2</c:v>
                </c:pt>
                <c:pt idx="357">
                  <c:v>-8.4911399999999998E-2</c:v>
                </c:pt>
                <c:pt idx="358">
                  <c:v>-0.104666</c:v>
                </c:pt>
                <c:pt idx="359">
                  <c:v>-0.124421</c:v>
                </c:pt>
                <c:pt idx="360">
                  <c:v>-0.144176</c:v>
                </c:pt>
                <c:pt idx="361">
                  <c:v>-0.108669</c:v>
                </c:pt>
                <c:pt idx="362">
                  <c:v>-7.3163199999999998E-2</c:v>
                </c:pt>
                <c:pt idx="363">
                  <c:v>-3.7655800000000003E-2</c:v>
                </c:pt>
                <c:pt idx="364">
                  <c:v>-2.1494700000000001E-3</c:v>
                </c:pt>
                <c:pt idx="365">
                  <c:v>3.3357900000000003E-2</c:v>
                </c:pt>
                <c:pt idx="366">
                  <c:v>6.88642E-2</c:v>
                </c:pt>
                <c:pt idx="367">
                  <c:v>0.10437200000000001</c:v>
                </c:pt>
                <c:pt idx="368">
                  <c:v>0.139878</c:v>
                </c:pt>
                <c:pt idx="369">
                  <c:v>0.17538400000000001</c:v>
                </c:pt>
                <c:pt idx="370">
                  <c:v>0.210892</c:v>
                </c:pt>
                <c:pt idx="371">
                  <c:v>0.17765500000000001</c:v>
                </c:pt>
                <c:pt idx="372">
                  <c:v>0.14441799999999999</c:v>
                </c:pt>
                <c:pt idx="373">
                  <c:v>0.111182</c:v>
                </c:pt>
                <c:pt idx="374">
                  <c:v>7.7945E-2</c:v>
                </c:pt>
                <c:pt idx="375">
                  <c:v>4.4708900000000003E-2</c:v>
                </c:pt>
                <c:pt idx="376">
                  <c:v>1.1472700000000001E-2</c:v>
                </c:pt>
                <c:pt idx="377">
                  <c:v>-2.17644E-2</c:v>
                </c:pt>
                <c:pt idx="378">
                  <c:v>-5.5000500000000001E-2</c:v>
                </c:pt>
                <c:pt idx="379">
                  <c:v>-8.8237700000000002E-2</c:v>
                </c:pt>
                <c:pt idx="380">
                  <c:v>-0.121474</c:v>
                </c:pt>
                <c:pt idx="381">
                  <c:v>-0.125467</c:v>
                </c:pt>
                <c:pt idx="382">
                  <c:v>-0.12945999999999999</c:v>
                </c:pt>
                <c:pt idx="383">
                  <c:v>-0.13345299999999999</c:v>
                </c:pt>
                <c:pt idx="384">
                  <c:v>-0.13744600000000001</c:v>
                </c:pt>
                <c:pt idx="385">
                  <c:v>-0.14143900000000001</c:v>
                </c:pt>
                <c:pt idx="386">
                  <c:v>-0.14543200000000001</c:v>
                </c:pt>
                <c:pt idx="387">
                  <c:v>-0.149425</c:v>
                </c:pt>
                <c:pt idx="388">
                  <c:v>-0.153418</c:v>
                </c:pt>
                <c:pt idx="389">
                  <c:v>-0.157411</c:v>
                </c:pt>
                <c:pt idx="390">
                  <c:v>-0.16140299999999999</c:v>
                </c:pt>
                <c:pt idx="391">
                  <c:v>-8.3350099999999996E-2</c:v>
                </c:pt>
                <c:pt idx="392">
                  <c:v>-5.2991699999999997E-3</c:v>
                </c:pt>
                <c:pt idx="393">
                  <c:v>7.2754100000000002E-2</c:v>
                </c:pt>
                <c:pt idx="394">
                  <c:v>0.15080499999999999</c:v>
                </c:pt>
                <c:pt idx="395">
                  <c:v>0.22885800000000001</c:v>
                </c:pt>
                <c:pt idx="396">
                  <c:v>0.30690899999999999</c:v>
                </c:pt>
                <c:pt idx="397">
                  <c:v>0.384963</c:v>
                </c:pt>
                <c:pt idx="398">
                  <c:v>0.46301399999999998</c:v>
                </c:pt>
                <c:pt idx="399">
                  <c:v>0.54106500000000002</c:v>
                </c:pt>
                <c:pt idx="400">
                  <c:v>0.61911799999999995</c:v>
                </c:pt>
                <c:pt idx="401">
                  <c:v>0.652281</c:v>
                </c:pt>
                <c:pt idx="402">
                  <c:v>0.685446</c:v>
                </c:pt>
                <c:pt idx="403">
                  <c:v>0.71860900000000005</c:v>
                </c:pt>
                <c:pt idx="404">
                  <c:v>0.75177300000000002</c:v>
                </c:pt>
                <c:pt idx="405">
                  <c:v>0.784937</c:v>
                </c:pt>
                <c:pt idx="406">
                  <c:v>0.81810000000000005</c:v>
                </c:pt>
                <c:pt idx="407">
                  <c:v>0.85126400000000002</c:v>
                </c:pt>
                <c:pt idx="408">
                  <c:v>0.88442799999999999</c:v>
                </c:pt>
                <c:pt idx="409">
                  <c:v>0.91759199999999996</c:v>
                </c:pt>
                <c:pt idx="410">
                  <c:v>0.95075600000000005</c:v>
                </c:pt>
                <c:pt idx="411">
                  <c:v>0.96244600000000002</c:v>
                </c:pt>
                <c:pt idx="412">
                  <c:v>0.97413700000000003</c:v>
                </c:pt>
                <c:pt idx="413">
                  <c:v>0.98582700000000001</c:v>
                </c:pt>
                <c:pt idx="414">
                  <c:v>0.99751800000000002</c:v>
                </c:pt>
                <c:pt idx="415">
                  <c:v>1.0092099999999999</c:v>
                </c:pt>
                <c:pt idx="416">
                  <c:v>1.0208999999999999</c:v>
                </c:pt>
                <c:pt idx="417">
                  <c:v>1.0325899999999999</c:v>
                </c:pt>
                <c:pt idx="418">
                  <c:v>1.0442800000000001</c:v>
                </c:pt>
                <c:pt idx="419">
                  <c:v>1.0559700000000001</c:v>
                </c:pt>
                <c:pt idx="420">
                  <c:v>1.0676600000000001</c:v>
                </c:pt>
                <c:pt idx="421">
                  <c:v>1.0571900000000001</c:v>
                </c:pt>
                <c:pt idx="422">
                  <c:v>1.04671</c:v>
                </c:pt>
                <c:pt idx="423">
                  <c:v>1.03624</c:v>
                </c:pt>
                <c:pt idx="424">
                  <c:v>1.02576</c:v>
                </c:pt>
                <c:pt idx="425">
                  <c:v>1.01528</c:v>
                </c:pt>
                <c:pt idx="426">
                  <c:v>1.00481</c:v>
                </c:pt>
                <c:pt idx="427">
                  <c:v>0.99433300000000002</c:v>
                </c:pt>
                <c:pt idx="428">
                  <c:v>0.98385800000000001</c:v>
                </c:pt>
                <c:pt idx="429">
                  <c:v>0.97338199999999997</c:v>
                </c:pt>
                <c:pt idx="430">
                  <c:v>0.96290600000000004</c:v>
                </c:pt>
                <c:pt idx="431">
                  <c:v>0.970364</c:v>
                </c:pt>
                <c:pt idx="432">
                  <c:v>0.97782199999999997</c:v>
                </c:pt>
                <c:pt idx="433">
                  <c:v>0.98528000000000004</c:v>
                </c:pt>
                <c:pt idx="434">
                  <c:v>0.99273800000000001</c:v>
                </c:pt>
                <c:pt idx="435">
                  <c:v>1.0002</c:v>
                </c:pt>
                <c:pt idx="436">
                  <c:v>1.0076499999999999</c:v>
                </c:pt>
                <c:pt idx="437">
                  <c:v>1.01511</c:v>
                </c:pt>
                <c:pt idx="438">
                  <c:v>1.02257</c:v>
                </c:pt>
                <c:pt idx="439">
                  <c:v>1.03003</c:v>
                </c:pt>
                <c:pt idx="440">
                  <c:v>1.03749</c:v>
                </c:pt>
                <c:pt idx="441">
                  <c:v>1.03013</c:v>
                </c:pt>
                <c:pt idx="442">
                  <c:v>1.02278</c:v>
                </c:pt>
                <c:pt idx="443">
                  <c:v>1.0154300000000001</c:v>
                </c:pt>
                <c:pt idx="444">
                  <c:v>1.0080800000000001</c:v>
                </c:pt>
                <c:pt idx="445">
                  <c:v>1.0007299999999999</c:v>
                </c:pt>
                <c:pt idx="446">
                  <c:v>0.99337500000000001</c:v>
                </c:pt>
                <c:pt idx="447">
                  <c:v>0.98602400000000001</c:v>
                </c:pt>
                <c:pt idx="448">
                  <c:v>0.97867199999999999</c:v>
                </c:pt>
                <c:pt idx="449">
                  <c:v>0.97131999999999996</c:v>
                </c:pt>
                <c:pt idx="450">
                  <c:v>0.96396800000000005</c:v>
                </c:pt>
                <c:pt idx="451">
                  <c:v>0.97088300000000005</c:v>
                </c:pt>
                <c:pt idx="452">
                  <c:v>0.97779700000000003</c:v>
                </c:pt>
                <c:pt idx="453">
                  <c:v>0.984711</c:v>
                </c:pt>
                <c:pt idx="454">
                  <c:v>0.99162499999999998</c:v>
                </c:pt>
                <c:pt idx="455">
                  <c:v>0.99853999999999998</c:v>
                </c:pt>
                <c:pt idx="456">
                  <c:v>1.00545</c:v>
                </c:pt>
                <c:pt idx="457">
                  <c:v>1.01237</c:v>
                </c:pt>
                <c:pt idx="458">
                  <c:v>1.01928</c:v>
                </c:pt>
                <c:pt idx="459">
                  <c:v>1.0262</c:v>
                </c:pt>
                <c:pt idx="460">
                  <c:v>1.03311</c:v>
                </c:pt>
                <c:pt idx="461">
                  <c:v>1.02681</c:v>
                </c:pt>
                <c:pt idx="462">
                  <c:v>1.0205200000000001</c:v>
                </c:pt>
                <c:pt idx="463">
                  <c:v>1.0142199999999999</c:v>
                </c:pt>
                <c:pt idx="464">
                  <c:v>1.0079199999999999</c:v>
                </c:pt>
                <c:pt idx="465">
                  <c:v>1.00163</c:v>
                </c:pt>
                <c:pt idx="466">
                  <c:v>0.99533000000000005</c:v>
                </c:pt>
                <c:pt idx="467">
                  <c:v>0.98903399999999997</c:v>
                </c:pt>
                <c:pt idx="468">
                  <c:v>0.98273699999999997</c:v>
                </c:pt>
                <c:pt idx="469">
                  <c:v>0.97643999999999997</c:v>
                </c:pt>
                <c:pt idx="470">
                  <c:v>0.97014400000000001</c:v>
                </c:pt>
                <c:pt idx="471">
                  <c:v>0.97578299999999996</c:v>
                </c:pt>
                <c:pt idx="472">
                  <c:v>0.98142200000000002</c:v>
                </c:pt>
                <c:pt idx="473">
                  <c:v>0.98706099999999997</c:v>
                </c:pt>
                <c:pt idx="474">
                  <c:v>0.99270000000000003</c:v>
                </c:pt>
                <c:pt idx="475">
                  <c:v>0.99833899999999998</c:v>
                </c:pt>
                <c:pt idx="476">
                  <c:v>1.0039800000000001</c:v>
                </c:pt>
                <c:pt idx="477">
                  <c:v>1.00962</c:v>
                </c:pt>
                <c:pt idx="478">
                  <c:v>1.0152600000000001</c:v>
                </c:pt>
                <c:pt idx="479">
                  <c:v>1.0208999999999999</c:v>
                </c:pt>
                <c:pt idx="480">
                  <c:v>1.0265299999999999</c:v>
                </c:pt>
                <c:pt idx="481">
                  <c:v>1.02156</c:v>
                </c:pt>
                <c:pt idx="482">
                  <c:v>1.0165999999999999</c:v>
                </c:pt>
                <c:pt idx="483">
                  <c:v>1.01163</c:v>
                </c:pt>
                <c:pt idx="484">
                  <c:v>1.0066600000000001</c:v>
                </c:pt>
                <c:pt idx="485">
                  <c:v>1.00169</c:v>
                </c:pt>
                <c:pt idx="486">
                  <c:v>0.99671699999999996</c:v>
                </c:pt>
                <c:pt idx="487">
                  <c:v>0.99174799999999996</c:v>
                </c:pt>
                <c:pt idx="488">
                  <c:v>0.98677800000000004</c:v>
                </c:pt>
                <c:pt idx="489">
                  <c:v>0.98180900000000004</c:v>
                </c:pt>
                <c:pt idx="490">
                  <c:v>0.97683900000000001</c:v>
                </c:pt>
                <c:pt idx="491">
                  <c:v>0.98113399999999995</c:v>
                </c:pt>
                <c:pt idx="492">
                  <c:v>0.98543000000000003</c:v>
                </c:pt>
                <c:pt idx="493">
                  <c:v>0.98972599999999999</c:v>
                </c:pt>
                <c:pt idx="494">
                  <c:v>0.99402100000000004</c:v>
                </c:pt>
                <c:pt idx="495">
                  <c:v>0.99831700000000001</c:v>
                </c:pt>
                <c:pt idx="496">
                  <c:v>1.00261</c:v>
                </c:pt>
                <c:pt idx="497">
                  <c:v>1.00691</c:v>
                </c:pt>
                <c:pt idx="498">
                  <c:v>1.0112000000000001</c:v>
                </c:pt>
                <c:pt idx="499">
                  <c:v>1.0155000000000001</c:v>
                </c:pt>
                <c:pt idx="500">
                  <c:v>1.01979</c:v>
                </c:pt>
                <c:pt idx="501">
                  <c:v>1.0161500000000001</c:v>
                </c:pt>
                <c:pt idx="502">
                  <c:v>1.0125200000000001</c:v>
                </c:pt>
                <c:pt idx="503">
                  <c:v>1.00888</c:v>
                </c:pt>
                <c:pt idx="504">
                  <c:v>1.0052399999999999</c:v>
                </c:pt>
                <c:pt idx="505">
                  <c:v>1.0016</c:v>
                </c:pt>
                <c:pt idx="506">
                  <c:v>0.99795699999999998</c:v>
                </c:pt>
                <c:pt idx="507">
                  <c:v>0.99431700000000001</c:v>
                </c:pt>
                <c:pt idx="508">
                  <c:v>0.99067799999999995</c:v>
                </c:pt>
                <c:pt idx="509">
                  <c:v>0.98703799999999997</c:v>
                </c:pt>
                <c:pt idx="510">
                  <c:v>0.98339900000000002</c:v>
                </c:pt>
                <c:pt idx="511">
                  <c:v>0.98640700000000003</c:v>
                </c:pt>
                <c:pt idx="512">
                  <c:v>0.98941500000000004</c:v>
                </c:pt>
                <c:pt idx="513">
                  <c:v>0.99242300000000006</c:v>
                </c:pt>
                <c:pt idx="514">
                  <c:v>0.99543099999999995</c:v>
                </c:pt>
                <c:pt idx="515">
                  <c:v>0.99843800000000005</c:v>
                </c:pt>
                <c:pt idx="516">
                  <c:v>1.00145</c:v>
                </c:pt>
                <c:pt idx="517">
                  <c:v>1.0044500000000001</c:v>
                </c:pt>
                <c:pt idx="518">
                  <c:v>1.00746</c:v>
                </c:pt>
                <c:pt idx="519">
                  <c:v>1.01047</c:v>
                </c:pt>
                <c:pt idx="520">
                  <c:v>1.0134799999999999</c:v>
                </c:pt>
                <c:pt idx="521">
                  <c:v>1.0110699999999999</c:v>
                </c:pt>
                <c:pt idx="522">
                  <c:v>1.0086599999999999</c:v>
                </c:pt>
                <c:pt idx="523">
                  <c:v>1.0062500000000001</c:v>
                </c:pt>
                <c:pt idx="524">
                  <c:v>1.0038400000000001</c:v>
                </c:pt>
                <c:pt idx="525">
                  <c:v>1.00143</c:v>
                </c:pt>
                <c:pt idx="526">
                  <c:v>0.99901600000000002</c:v>
                </c:pt>
                <c:pt idx="527">
                  <c:v>0.99660499999999996</c:v>
                </c:pt>
                <c:pt idx="528">
                  <c:v>0.99419500000000005</c:v>
                </c:pt>
                <c:pt idx="529">
                  <c:v>0.99178500000000003</c:v>
                </c:pt>
                <c:pt idx="530">
                  <c:v>0.98937399999999998</c:v>
                </c:pt>
                <c:pt idx="531">
                  <c:v>0.991228</c:v>
                </c:pt>
                <c:pt idx="532">
                  <c:v>0.99308099999999999</c:v>
                </c:pt>
                <c:pt idx="533">
                  <c:v>0.99493399999999999</c:v>
                </c:pt>
                <c:pt idx="534">
                  <c:v>0.99678699999999998</c:v>
                </c:pt>
                <c:pt idx="535">
                  <c:v>0.99863999999999997</c:v>
                </c:pt>
                <c:pt idx="536">
                  <c:v>1.0004900000000001</c:v>
                </c:pt>
                <c:pt idx="537">
                  <c:v>1.0023500000000001</c:v>
                </c:pt>
                <c:pt idx="538">
                  <c:v>1.0042</c:v>
                </c:pt>
                <c:pt idx="539">
                  <c:v>1.0060500000000001</c:v>
                </c:pt>
                <c:pt idx="540">
                  <c:v>1.0079100000000001</c:v>
                </c:pt>
                <c:pt idx="541">
                  <c:v>1.00657</c:v>
                </c:pt>
                <c:pt idx="542">
                  <c:v>1.0052300000000001</c:v>
                </c:pt>
                <c:pt idx="543">
                  <c:v>1.0039</c:v>
                </c:pt>
                <c:pt idx="544">
                  <c:v>1.0025599999999999</c:v>
                </c:pt>
                <c:pt idx="545">
                  <c:v>1.00122</c:v>
                </c:pt>
                <c:pt idx="546">
                  <c:v>0.99988600000000005</c:v>
                </c:pt>
                <c:pt idx="547">
                  <c:v>0.99854900000000002</c:v>
                </c:pt>
                <c:pt idx="548">
                  <c:v>0.99721199999999999</c:v>
                </c:pt>
                <c:pt idx="549">
                  <c:v>0.99587499999999995</c:v>
                </c:pt>
                <c:pt idx="550">
                  <c:v>0.99453899999999995</c:v>
                </c:pt>
                <c:pt idx="551">
                  <c:v>0.99540600000000001</c:v>
                </c:pt>
                <c:pt idx="552">
                  <c:v>0.99627299999999996</c:v>
                </c:pt>
                <c:pt idx="553">
                  <c:v>0.99714000000000003</c:v>
                </c:pt>
                <c:pt idx="554">
                  <c:v>0.99800699999999998</c:v>
                </c:pt>
                <c:pt idx="555">
                  <c:v>0.99887400000000004</c:v>
                </c:pt>
                <c:pt idx="556">
                  <c:v>0.99974099999999999</c:v>
                </c:pt>
                <c:pt idx="557">
                  <c:v>1.00061</c:v>
                </c:pt>
                <c:pt idx="558">
                  <c:v>1.0014799999999999</c:v>
                </c:pt>
                <c:pt idx="559">
                  <c:v>1.00234</c:v>
                </c:pt>
                <c:pt idx="560">
                  <c:v>1.0032099999999999</c:v>
                </c:pt>
                <c:pt idx="561">
                  <c:v>1.0027699999999999</c:v>
                </c:pt>
                <c:pt idx="562">
                  <c:v>1.0023299999999999</c:v>
                </c:pt>
                <c:pt idx="563">
                  <c:v>1.0018899999999999</c:v>
                </c:pt>
                <c:pt idx="564">
                  <c:v>1.00145</c:v>
                </c:pt>
                <c:pt idx="565">
                  <c:v>1.00101</c:v>
                </c:pt>
                <c:pt idx="566">
                  <c:v>1.00057</c:v>
                </c:pt>
                <c:pt idx="567">
                  <c:v>1.00013</c:v>
                </c:pt>
                <c:pt idx="568">
                  <c:v>0.99968999999999997</c:v>
                </c:pt>
                <c:pt idx="569">
                  <c:v>0.99924999999999997</c:v>
                </c:pt>
                <c:pt idx="570">
                  <c:v>0.99880999999999998</c:v>
                </c:pt>
                <c:pt idx="571">
                  <c:v>0.99886900000000001</c:v>
                </c:pt>
                <c:pt idx="572">
                  <c:v>0.99892800000000004</c:v>
                </c:pt>
                <c:pt idx="573">
                  <c:v>0.99898799999999999</c:v>
                </c:pt>
                <c:pt idx="574">
                  <c:v>0.99904700000000002</c:v>
                </c:pt>
                <c:pt idx="575">
                  <c:v>0.99910699999999997</c:v>
                </c:pt>
                <c:pt idx="576">
                  <c:v>0.999166</c:v>
                </c:pt>
                <c:pt idx="577">
                  <c:v>0.99922500000000003</c:v>
                </c:pt>
                <c:pt idx="578">
                  <c:v>0.99928499999999998</c:v>
                </c:pt>
                <c:pt idx="579">
                  <c:v>0.99934400000000001</c:v>
                </c:pt>
                <c:pt idx="580">
                  <c:v>0.99940399999999996</c:v>
                </c:pt>
                <c:pt idx="581">
                  <c:v>0.99968299999999999</c:v>
                </c:pt>
                <c:pt idx="582">
                  <c:v>0.99996300000000005</c:v>
                </c:pt>
                <c:pt idx="583">
                  <c:v>1.00024</c:v>
                </c:pt>
                <c:pt idx="584">
                  <c:v>1.0005200000000001</c:v>
                </c:pt>
                <c:pt idx="585">
                  <c:v>1.0007999999999999</c:v>
                </c:pt>
                <c:pt idx="586">
                  <c:v>1.00108</c:v>
                </c:pt>
                <c:pt idx="587">
                  <c:v>1.00136</c:v>
                </c:pt>
                <c:pt idx="588">
                  <c:v>1.0016400000000001</c:v>
                </c:pt>
                <c:pt idx="589">
                  <c:v>1.0019199999999999</c:v>
                </c:pt>
                <c:pt idx="590">
                  <c:v>1.0022</c:v>
                </c:pt>
                <c:pt idx="591">
                  <c:v>1.00162</c:v>
                </c:pt>
                <c:pt idx="592">
                  <c:v>1.00105</c:v>
                </c:pt>
                <c:pt idx="593">
                  <c:v>1.00047</c:v>
                </c:pt>
                <c:pt idx="594">
                  <c:v>0.99989499999999998</c:v>
                </c:pt>
                <c:pt idx="595">
                  <c:v>0.99931899999999996</c:v>
                </c:pt>
                <c:pt idx="596">
                  <c:v>0.99874200000000002</c:v>
                </c:pt>
                <c:pt idx="597">
                  <c:v>0.998166</c:v>
                </c:pt>
                <c:pt idx="598">
                  <c:v>0.99758999999999998</c:v>
                </c:pt>
                <c:pt idx="599">
                  <c:v>0.99701399999999996</c:v>
                </c:pt>
                <c:pt idx="600">
                  <c:v>0.99643800000000005</c:v>
                </c:pt>
                <c:pt idx="601">
                  <c:v>0.99727200000000005</c:v>
                </c:pt>
                <c:pt idx="602">
                  <c:v>0.99810600000000005</c:v>
                </c:pt>
                <c:pt idx="603">
                  <c:v>0.99894000000000005</c:v>
                </c:pt>
                <c:pt idx="604">
                  <c:v>0.99977400000000005</c:v>
                </c:pt>
                <c:pt idx="605">
                  <c:v>1.00061</c:v>
                </c:pt>
                <c:pt idx="606">
                  <c:v>1.0014400000000001</c:v>
                </c:pt>
                <c:pt idx="607">
                  <c:v>1.0022800000000001</c:v>
                </c:pt>
                <c:pt idx="608">
                  <c:v>1.0031099999999999</c:v>
                </c:pt>
                <c:pt idx="609">
                  <c:v>1.0039400000000001</c:v>
                </c:pt>
                <c:pt idx="610">
                  <c:v>1.00478</c:v>
                </c:pt>
                <c:pt idx="611">
                  <c:v>1.0037199999999999</c:v>
                </c:pt>
                <c:pt idx="612">
                  <c:v>1.00267</c:v>
                </c:pt>
                <c:pt idx="613">
                  <c:v>1.0016099999999999</c:v>
                </c:pt>
                <c:pt idx="614">
                  <c:v>1.0005599999999999</c:v>
                </c:pt>
                <c:pt idx="615">
                  <c:v>0.99950300000000003</c:v>
                </c:pt>
                <c:pt idx="616">
                  <c:v>0.998448</c:v>
                </c:pt>
                <c:pt idx="617">
                  <c:v>0.99739299999999997</c:v>
                </c:pt>
                <c:pt idx="618">
                  <c:v>0.99633799999999995</c:v>
                </c:pt>
                <c:pt idx="619">
                  <c:v>0.99528300000000003</c:v>
                </c:pt>
                <c:pt idx="620">
                  <c:v>0.994228</c:v>
                </c:pt>
                <c:pt idx="621">
                  <c:v>0.99546900000000005</c:v>
                </c:pt>
                <c:pt idx="622">
                  <c:v>0.99670999999999998</c:v>
                </c:pt>
                <c:pt idx="623">
                  <c:v>0.99795100000000003</c:v>
                </c:pt>
                <c:pt idx="624">
                  <c:v>0.999193</c:v>
                </c:pt>
                <c:pt idx="625">
                  <c:v>1.0004299999999999</c:v>
                </c:pt>
                <c:pt idx="626">
                  <c:v>1.0016700000000001</c:v>
                </c:pt>
                <c:pt idx="627">
                  <c:v>1.00292</c:v>
                </c:pt>
                <c:pt idx="628">
                  <c:v>1.0041599999999999</c:v>
                </c:pt>
                <c:pt idx="629">
                  <c:v>1.0054000000000001</c:v>
                </c:pt>
                <c:pt idx="630">
                  <c:v>1.00664</c:v>
                </c:pt>
                <c:pt idx="631">
                  <c:v>1.0052399999999999</c:v>
                </c:pt>
                <c:pt idx="632">
                  <c:v>1.0038499999999999</c:v>
                </c:pt>
                <c:pt idx="633">
                  <c:v>1.0024500000000001</c:v>
                </c:pt>
                <c:pt idx="634">
                  <c:v>1.00105</c:v>
                </c:pt>
                <c:pt idx="635">
                  <c:v>0.99965700000000002</c:v>
                </c:pt>
                <c:pt idx="636">
                  <c:v>0.99826000000000004</c:v>
                </c:pt>
                <c:pt idx="637">
                  <c:v>0.99686399999999997</c:v>
                </c:pt>
                <c:pt idx="638">
                  <c:v>0.99546699999999999</c:v>
                </c:pt>
                <c:pt idx="639">
                  <c:v>0.99407100000000004</c:v>
                </c:pt>
                <c:pt idx="640">
                  <c:v>0.99267399999999995</c:v>
                </c:pt>
                <c:pt idx="641">
                  <c:v>0.99419599999999997</c:v>
                </c:pt>
                <c:pt idx="642">
                  <c:v>0.99571799999999999</c:v>
                </c:pt>
                <c:pt idx="643">
                  <c:v>0.99724000000000002</c:v>
                </c:pt>
                <c:pt idx="644">
                  <c:v>0.99876200000000004</c:v>
                </c:pt>
                <c:pt idx="645">
                  <c:v>1.0002800000000001</c:v>
                </c:pt>
                <c:pt idx="646">
                  <c:v>1.0018100000000001</c:v>
                </c:pt>
                <c:pt idx="647">
                  <c:v>1.0033300000000001</c:v>
                </c:pt>
                <c:pt idx="648">
                  <c:v>1.00485</c:v>
                </c:pt>
                <c:pt idx="649">
                  <c:v>1.00637</c:v>
                </c:pt>
                <c:pt idx="650">
                  <c:v>1.00789</c:v>
                </c:pt>
                <c:pt idx="651">
                  <c:v>1.00627</c:v>
                </c:pt>
                <c:pt idx="652">
                  <c:v>1.00465</c:v>
                </c:pt>
                <c:pt idx="653">
                  <c:v>1.0030300000000001</c:v>
                </c:pt>
                <c:pt idx="654">
                  <c:v>1.0014099999999999</c:v>
                </c:pt>
                <c:pt idx="655">
                  <c:v>0.99978400000000001</c:v>
                </c:pt>
                <c:pt idx="656">
                  <c:v>0.99816199999999999</c:v>
                </c:pt>
                <c:pt idx="657">
                  <c:v>0.99653999999999998</c:v>
                </c:pt>
                <c:pt idx="658">
                  <c:v>0.99491799999999997</c:v>
                </c:pt>
                <c:pt idx="659">
                  <c:v>0.99329599999999996</c:v>
                </c:pt>
                <c:pt idx="660">
                  <c:v>0.99167400000000006</c:v>
                </c:pt>
                <c:pt idx="661">
                  <c:v>0.99337200000000003</c:v>
                </c:pt>
                <c:pt idx="662">
                  <c:v>0.99506899999999998</c:v>
                </c:pt>
                <c:pt idx="663">
                  <c:v>0.99676600000000004</c:v>
                </c:pt>
                <c:pt idx="664">
                  <c:v>0.99846299999999999</c:v>
                </c:pt>
                <c:pt idx="665">
                  <c:v>1.0001599999999999</c:v>
                </c:pt>
                <c:pt idx="666">
                  <c:v>1.00186</c:v>
                </c:pt>
                <c:pt idx="667">
                  <c:v>1.00356</c:v>
                </c:pt>
                <c:pt idx="668">
                  <c:v>1.00525</c:v>
                </c:pt>
                <c:pt idx="669">
                  <c:v>1.00695</c:v>
                </c:pt>
                <c:pt idx="670">
                  <c:v>1.00865</c:v>
                </c:pt>
                <c:pt idx="671">
                  <c:v>1.0068999999999999</c:v>
                </c:pt>
                <c:pt idx="672">
                  <c:v>1.0051399999999999</c:v>
                </c:pt>
                <c:pt idx="673">
                  <c:v>1.00339</c:v>
                </c:pt>
                <c:pt idx="674">
                  <c:v>1.0016400000000001</c:v>
                </c:pt>
                <c:pt idx="675">
                  <c:v>0.999888</c:v>
                </c:pt>
                <c:pt idx="676">
                  <c:v>0.99813600000000002</c:v>
                </c:pt>
                <c:pt idx="677">
                  <c:v>0.99638400000000005</c:v>
                </c:pt>
                <c:pt idx="678">
                  <c:v>0.99463199999999996</c:v>
                </c:pt>
                <c:pt idx="679">
                  <c:v>0.99287999999999998</c:v>
                </c:pt>
                <c:pt idx="680">
                  <c:v>0.99112900000000004</c:v>
                </c:pt>
                <c:pt idx="681">
                  <c:v>0.99291499999999999</c:v>
                </c:pt>
                <c:pt idx="682">
                  <c:v>0.99470199999999998</c:v>
                </c:pt>
                <c:pt idx="683">
                  <c:v>0.99648899999999996</c:v>
                </c:pt>
                <c:pt idx="684">
                  <c:v>0.99827600000000005</c:v>
                </c:pt>
                <c:pt idx="685">
                  <c:v>1.0000599999999999</c:v>
                </c:pt>
                <c:pt idx="686">
                  <c:v>1.0018499999999999</c:v>
                </c:pt>
                <c:pt idx="687">
                  <c:v>1.0036400000000001</c:v>
                </c:pt>
                <c:pt idx="688">
                  <c:v>1.00542</c:v>
                </c:pt>
                <c:pt idx="689">
                  <c:v>1.0072099999999999</c:v>
                </c:pt>
                <c:pt idx="690">
                  <c:v>1.0089999999999999</c:v>
                </c:pt>
                <c:pt idx="691">
                  <c:v>1.00719</c:v>
                </c:pt>
                <c:pt idx="692">
                  <c:v>1.00539</c:v>
                </c:pt>
                <c:pt idx="693">
                  <c:v>1.0035799999999999</c:v>
                </c:pt>
                <c:pt idx="694">
                  <c:v>1.0017799999999999</c:v>
                </c:pt>
                <c:pt idx="695">
                  <c:v>0.99997100000000005</c:v>
                </c:pt>
                <c:pt idx="696">
                  <c:v>0.998166</c:v>
                </c:pt>
                <c:pt idx="697">
                  <c:v>0.99636100000000005</c:v>
                </c:pt>
                <c:pt idx="698">
                  <c:v>0.994556</c:v>
                </c:pt>
                <c:pt idx="699">
                  <c:v>0.99275100000000005</c:v>
                </c:pt>
                <c:pt idx="700">
                  <c:v>0.99094599999999999</c:v>
                </c:pt>
                <c:pt idx="701">
                  <c:v>0.99275400000000003</c:v>
                </c:pt>
                <c:pt idx="702">
                  <c:v>0.99456199999999995</c:v>
                </c:pt>
                <c:pt idx="703">
                  <c:v>0.99636999999999998</c:v>
                </c:pt>
                <c:pt idx="704">
                  <c:v>0.99817800000000001</c:v>
                </c:pt>
                <c:pt idx="705">
                  <c:v>0.99998699999999996</c:v>
                </c:pt>
                <c:pt idx="706">
                  <c:v>1.00179</c:v>
                </c:pt>
                <c:pt idx="707">
                  <c:v>1.0036</c:v>
                </c:pt>
                <c:pt idx="708">
                  <c:v>1.0054099999999999</c:v>
                </c:pt>
                <c:pt idx="709">
                  <c:v>1.00722</c:v>
                </c:pt>
                <c:pt idx="710">
                  <c:v>1.0090300000000001</c:v>
                </c:pt>
                <c:pt idx="711">
                  <c:v>1.0072300000000001</c:v>
                </c:pt>
                <c:pt idx="712">
                  <c:v>1.00543</c:v>
                </c:pt>
                <c:pt idx="713">
                  <c:v>1.00363</c:v>
                </c:pt>
                <c:pt idx="714">
                  <c:v>1.00183</c:v>
                </c:pt>
                <c:pt idx="715">
                  <c:v>1.00004</c:v>
                </c:pt>
                <c:pt idx="716">
                  <c:v>0.99823799999999996</c:v>
                </c:pt>
                <c:pt idx="717">
                  <c:v>0.99643899999999996</c:v>
                </c:pt>
                <c:pt idx="718">
                  <c:v>0.994641</c:v>
                </c:pt>
                <c:pt idx="719">
                  <c:v>0.99284300000000003</c:v>
                </c:pt>
                <c:pt idx="720">
                  <c:v>0.99104400000000004</c:v>
                </c:pt>
                <c:pt idx="721">
                  <c:v>0.99282199999999998</c:v>
                </c:pt>
                <c:pt idx="722">
                  <c:v>0.99459900000000001</c:v>
                </c:pt>
                <c:pt idx="723">
                  <c:v>0.99637600000000004</c:v>
                </c:pt>
                <c:pt idx="724">
                  <c:v>0.99815299999999996</c:v>
                </c:pt>
                <c:pt idx="725">
                  <c:v>0.99992999999999999</c:v>
                </c:pt>
                <c:pt idx="726">
                  <c:v>1.0017100000000001</c:v>
                </c:pt>
                <c:pt idx="727">
                  <c:v>1.0034799999999999</c:v>
                </c:pt>
                <c:pt idx="728">
                  <c:v>1.00526</c:v>
                </c:pt>
                <c:pt idx="729">
                  <c:v>1.0070399999999999</c:v>
                </c:pt>
                <c:pt idx="730">
                  <c:v>1.0088200000000001</c:v>
                </c:pt>
                <c:pt idx="731">
                  <c:v>1.0070699999999999</c:v>
                </c:pt>
                <c:pt idx="732">
                  <c:v>1.00532</c:v>
                </c:pt>
                <c:pt idx="733">
                  <c:v>1.0035799999999999</c:v>
                </c:pt>
                <c:pt idx="734">
                  <c:v>1.00183</c:v>
                </c:pt>
                <c:pt idx="735">
                  <c:v>1.0000899999999999</c:v>
                </c:pt>
                <c:pt idx="736">
                  <c:v>0.99834000000000001</c:v>
                </c:pt>
                <c:pt idx="737">
                  <c:v>0.99659399999999998</c:v>
                </c:pt>
                <c:pt idx="738">
                  <c:v>0.99484799999999995</c:v>
                </c:pt>
                <c:pt idx="739">
                  <c:v>0.99310200000000004</c:v>
                </c:pt>
                <c:pt idx="740">
                  <c:v>0.99135600000000001</c:v>
                </c:pt>
                <c:pt idx="741">
                  <c:v>0.99306300000000003</c:v>
                </c:pt>
                <c:pt idx="742">
                  <c:v>0.99476900000000001</c:v>
                </c:pt>
                <c:pt idx="743">
                  <c:v>0.99647600000000003</c:v>
                </c:pt>
                <c:pt idx="744">
                  <c:v>0.99818200000000001</c:v>
                </c:pt>
                <c:pt idx="745">
                  <c:v>0.99988900000000003</c:v>
                </c:pt>
                <c:pt idx="746">
                  <c:v>1.0016</c:v>
                </c:pt>
                <c:pt idx="747">
                  <c:v>1.0033000000000001</c:v>
                </c:pt>
                <c:pt idx="748">
                  <c:v>1.00501</c:v>
                </c:pt>
                <c:pt idx="749">
                  <c:v>1.0067200000000001</c:v>
                </c:pt>
                <c:pt idx="750">
                  <c:v>1.0084200000000001</c:v>
                </c:pt>
                <c:pt idx="751">
                  <c:v>1.0067600000000001</c:v>
                </c:pt>
                <c:pt idx="752">
                  <c:v>1.0051000000000001</c:v>
                </c:pt>
                <c:pt idx="753">
                  <c:v>1.0034400000000001</c:v>
                </c:pt>
                <c:pt idx="754">
                  <c:v>1.0017799999999999</c:v>
                </c:pt>
                <c:pt idx="755">
                  <c:v>1.0001199999999999</c:v>
                </c:pt>
                <c:pt idx="756">
                  <c:v>0.99846299999999999</c:v>
                </c:pt>
                <c:pt idx="757">
                  <c:v>0.99680299999999999</c:v>
                </c:pt>
                <c:pt idx="758">
                  <c:v>0.995143</c:v>
                </c:pt>
                <c:pt idx="759">
                  <c:v>0.993483</c:v>
                </c:pt>
                <c:pt idx="760">
                  <c:v>0.99182300000000001</c:v>
                </c:pt>
                <c:pt idx="761">
                  <c:v>0.99343099999999995</c:v>
                </c:pt>
                <c:pt idx="762">
                  <c:v>0.99503799999999998</c:v>
                </c:pt>
                <c:pt idx="763">
                  <c:v>0.99664600000000003</c:v>
                </c:pt>
                <c:pt idx="764">
                  <c:v>0.99825299999999995</c:v>
                </c:pt>
                <c:pt idx="765">
                  <c:v>0.99985999999999997</c:v>
                </c:pt>
                <c:pt idx="766">
                  <c:v>1.0014700000000001</c:v>
                </c:pt>
                <c:pt idx="767">
                  <c:v>1.00308</c:v>
                </c:pt>
                <c:pt idx="768">
                  <c:v>1.00468</c:v>
                </c:pt>
                <c:pt idx="769">
                  <c:v>1.0062899999999999</c:v>
                </c:pt>
                <c:pt idx="770">
                  <c:v>1.0079</c:v>
                </c:pt>
                <c:pt idx="771">
                  <c:v>1.0063500000000001</c:v>
                </c:pt>
                <c:pt idx="772">
                  <c:v>1.0047999999999999</c:v>
                </c:pt>
                <c:pt idx="773">
                  <c:v>1.00325</c:v>
                </c:pt>
                <c:pt idx="774">
                  <c:v>1.0017</c:v>
                </c:pt>
                <c:pt idx="775">
                  <c:v>1.0001500000000001</c:v>
                </c:pt>
                <c:pt idx="776">
                  <c:v>0.99859799999999999</c:v>
                </c:pt>
                <c:pt idx="777">
                  <c:v>0.99704800000000005</c:v>
                </c:pt>
                <c:pt idx="778">
                  <c:v>0.99549799999999999</c:v>
                </c:pt>
                <c:pt idx="779">
                  <c:v>0.99394899999999997</c:v>
                </c:pt>
                <c:pt idx="780">
                  <c:v>0.99239900000000003</c:v>
                </c:pt>
                <c:pt idx="781">
                  <c:v>0.99388699999999996</c:v>
                </c:pt>
                <c:pt idx="782">
                  <c:v>0.99537600000000004</c:v>
                </c:pt>
                <c:pt idx="783">
                  <c:v>0.99686399999999997</c:v>
                </c:pt>
                <c:pt idx="784">
                  <c:v>0.99835300000000005</c:v>
                </c:pt>
                <c:pt idx="785">
                  <c:v>0.99984099999999998</c:v>
                </c:pt>
                <c:pt idx="786">
                  <c:v>1.0013300000000001</c:v>
                </c:pt>
                <c:pt idx="787">
                  <c:v>1.00282</c:v>
                </c:pt>
                <c:pt idx="788">
                  <c:v>1.00431</c:v>
                </c:pt>
                <c:pt idx="789">
                  <c:v>1.0058</c:v>
                </c:pt>
                <c:pt idx="790">
                  <c:v>1.00728</c:v>
                </c:pt>
                <c:pt idx="791">
                  <c:v>1.00586</c:v>
                </c:pt>
                <c:pt idx="792">
                  <c:v>1.00444</c:v>
                </c:pt>
                <c:pt idx="793">
                  <c:v>1.00301</c:v>
                </c:pt>
                <c:pt idx="794">
                  <c:v>1.00159</c:v>
                </c:pt>
                <c:pt idx="795">
                  <c:v>1.00017</c:v>
                </c:pt>
                <c:pt idx="796">
                  <c:v>0.99874099999999999</c:v>
                </c:pt>
                <c:pt idx="797">
                  <c:v>0.99731800000000004</c:v>
                </c:pt>
                <c:pt idx="798">
                  <c:v>0.99589399999999995</c:v>
                </c:pt>
                <c:pt idx="799">
                  <c:v>0.99446999999999997</c:v>
                </c:pt>
                <c:pt idx="800">
                  <c:v>0.99304599999999998</c:v>
                </c:pt>
                <c:pt idx="801">
                  <c:v>0.99440300000000004</c:v>
                </c:pt>
                <c:pt idx="802">
                  <c:v>0.99575999999999998</c:v>
                </c:pt>
                <c:pt idx="803">
                  <c:v>0.997116</c:v>
                </c:pt>
                <c:pt idx="804">
                  <c:v>0.99847300000000005</c:v>
                </c:pt>
                <c:pt idx="805">
                  <c:v>0.99983</c:v>
                </c:pt>
                <c:pt idx="806">
                  <c:v>1.00119</c:v>
                </c:pt>
                <c:pt idx="807">
                  <c:v>1.00254</c:v>
                </c:pt>
                <c:pt idx="808">
                  <c:v>1.0039</c:v>
                </c:pt>
                <c:pt idx="809">
                  <c:v>1.00526</c:v>
                </c:pt>
                <c:pt idx="810">
                  <c:v>1.00661</c:v>
                </c:pt>
                <c:pt idx="811">
                  <c:v>1.0053300000000001</c:v>
                </c:pt>
                <c:pt idx="812">
                  <c:v>1.00404</c:v>
                </c:pt>
                <c:pt idx="813">
                  <c:v>1.00275</c:v>
                </c:pt>
                <c:pt idx="814">
                  <c:v>1.00146</c:v>
                </c:pt>
                <c:pt idx="815">
                  <c:v>1.0001800000000001</c:v>
                </c:pt>
                <c:pt idx="816">
                  <c:v>0.998888</c:v>
                </c:pt>
                <c:pt idx="817">
                  <c:v>0.99760000000000004</c:v>
                </c:pt>
                <c:pt idx="818">
                  <c:v>0.99631199999999998</c:v>
                </c:pt>
                <c:pt idx="819">
                  <c:v>0.99502500000000005</c:v>
                </c:pt>
                <c:pt idx="820">
                  <c:v>0.99373699999999998</c:v>
                </c:pt>
                <c:pt idx="821">
                  <c:v>0.99495400000000001</c:v>
                </c:pt>
                <c:pt idx="822">
                  <c:v>0.99617199999999995</c:v>
                </c:pt>
                <c:pt idx="823">
                  <c:v>0.99738899999999997</c:v>
                </c:pt>
                <c:pt idx="824">
                  <c:v>0.99860599999999999</c:v>
                </c:pt>
                <c:pt idx="825">
                  <c:v>0.99982300000000002</c:v>
                </c:pt>
                <c:pt idx="826">
                  <c:v>1.0010399999999999</c:v>
                </c:pt>
                <c:pt idx="827">
                  <c:v>1.0022599999999999</c:v>
                </c:pt>
                <c:pt idx="828">
                  <c:v>1.0034700000000001</c:v>
                </c:pt>
                <c:pt idx="829">
                  <c:v>1.0046900000000001</c:v>
                </c:pt>
                <c:pt idx="830">
                  <c:v>1.0059100000000001</c:v>
                </c:pt>
                <c:pt idx="831">
                  <c:v>1.0047600000000001</c:v>
                </c:pt>
                <c:pt idx="832">
                  <c:v>1.00362</c:v>
                </c:pt>
                <c:pt idx="833">
                  <c:v>1.00247</c:v>
                </c:pt>
                <c:pt idx="834">
                  <c:v>1.0013300000000001</c:v>
                </c:pt>
                <c:pt idx="835">
                  <c:v>1.0001800000000001</c:v>
                </c:pt>
                <c:pt idx="836">
                  <c:v>0.99903399999999998</c:v>
                </c:pt>
                <c:pt idx="837">
                  <c:v>0.997888</c:v>
                </c:pt>
                <c:pt idx="838">
                  <c:v>0.99674300000000005</c:v>
                </c:pt>
                <c:pt idx="839">
                  <c:v>0.99559699999999995</c:v>
                </c:pt>
                <c:pt idx="840">
                  <c:v>0.99445099999999997</c:v>
                </c:pt>
                <c:pt idx="841">
                  <c:v>0.99552499999999999</c:v>
                </c:pt>
                <c:pt idx="842">
                  <c:v>0.99659900000000001</c:v>
                </c:pt>
                <c:pt idx="843">
                  <c:v>0.99767300000000003</c:v>
                </c:pt>
                <c:pt idx="844">
                  <c:v>0.99874700000000005</c:v>
                </c:pt>
                <c:pt idx="845">
                  <c:v>0.99982099999999996</c:v>
                </c:pt>
                <c:pt idx="846">
                  <c:v>1.0008900000000001</c:v>
                </c:pt>
                <c:pt idx="847">
                  <c:v>1.00197</c:v>
                </c:pt>
                <c:pt idx="848">
                  <c:v>1.0030399999999999</c:v>
                </c:pt>
                <c:pt idx="849">
                  <c:v>1.0041199999999999</c:v>
                </c:pt>
                <c:pt idx="850">
                  <c:v>1.00519</c:v>
                </c:pt>
                <c:pt idx="851">
                  <c:v>1.0041899999999999</c:v>
                </c:pt>
                <c:pt idx="852">
                  <c:v>1.00319</c:v>
                </c:pt>
                <c:pt idx="853">
                  <c:v>1.0021800000000001</c:v>
                </c:pt>
                <c:pt idx="854">
                  <c:v>1.00118</c:v>
                </c:pt>
                <c:pt idx="855">
                  <c:v>1.0001800000000001</c:v>
                </c:pt>
                <c:pt idx="856">
                  <c:v>0.99917900000000004</c:v>
                </c:pt>
                <c:pt idx="857">
                  <c:v>0.99817800000000001</c:v>
                </c:pt>
                <c:pt idx="858">
                  <c:v>0.99717599999999995</c:v>
                </c:pt>
                <c:pt idx="859">
                  <c:v>0.996174</c:v>
                </c:pt>
                <c:pt idx="860">
                  <c:v>0.99517199999999995</c:v>
                </c:pt>
                <c:pt idx="861">
                  <c:v>0.99610200000000004</c:v>
                </c:pt>
                <c:pt idx="862">
                  <c:v>0.99703200000000003</c:v>
                </c:pt>
                <c:pt idx="863">
                  <c:v>0.99796099999999999</c:v>
                </c:pt>
                <c:pt idx="864">
                  <c:v>0.99889099999999997</c:v>
                </c:pt>
                <c:pt idx="865">
                  <c:v>0.99982099999999996</c:v>
                </c:pt>
                <c:pt idx="866">
                  <c:v>1.00075</c:v>
                </c:pt>
                <c:pt idx="867">
                  <c:v>1.0016799999999999</c:v>
                </c:pt>
                <c:pt idx="868">
                  <c:v>1.00261</c:v>
                </c:pt>
                <c:pt idx="869">
                  <c:v>1.0035400000000001</c:v>
                </c:pt>
                <c:pt idx="870">
                  <c:v>1.00447</c:v>
                </c:pt>
                <c:pt idx="871">
                  <c:v>1.0036099999999999</c:v>
                </c:pt>
                <c:pt idx="872">
                  <c:v>1.00275</c:v>
                </c:pt>
                <c:pt idx="873">
                  <c:v>1.0019</c:v>
                </c:pt>
                <c:pt idx="874">
                  <c:v>1.0010399999999999</c:v>
                </c:pt>
                <c:pt idx="875">
                  <c:v>1.0001800000000001</c:v>
                </c:pt>
                <c:pt idx="876">
                  <c:v>0.99932200000000004</c:v>
                </c:pt>
                <c:pt idx="877">
                  <c:v>0.99846500000000005</c:v>
                </c:pt>
                <c:pt idx="878">
                  <c:v>0.99760700000000002</c:v>
                </c:pt>
                <c:pt idx="879">
                  <c:v>0.996749</c:v>
                </c:pt>
                <c:pt idx="880">
                  <c:v>0.99589099999999997</c:v>
                </c:pt>
                <c:pt idx="881">
                  <c:v>0.99667700000000004</c:v>
                </c:pt>
                <c:pt idx="882">
                  <c:v>0.99746400000000002</c:v>
                </c:pt>
                <c:pt idx="883">
                  <c:v>0.99824999999999997</c:v>
                </c:pt>
                <c:pt idx="884">
                  <c:v>0.99903600000000004</c:v>
                </c:pt>
                <c:pt idx="885">
                  <c:v>0.99982199999999999</c:v>
                </c:pt>
                <c:pt idx="886">
                  <c:v>1.00061</c:v>
                </c:pt>
                <c:pt idx="887">
                  <c:v>1.0014000000000001</c:v>
                </c:pt>
                <c:pt idx="888">
                  <c:v>1.0021800000000001</c:v>
                </c:pt>
                <c:pt idx="889">
                  <c:v>1.0029699999999999</c:v>
                </c:pt>
                <c:pt idx="890">
                  <c:v>1.0037499999999999</c:v>
                </c:pt>
                <c:pt idx="891">
                  <c:v>1.0030399999999999</c:v>
                </c:pt>
                <c:pt idx="892">
                  <c:v>1.0023200000000001</c:v>
                </c:pt>
                <c:pt idx="893">
                  <c:v>1.0016099999999999</c:v>
                </c:pt>
                <c:pt idx="894">
                  <c:v>1.0008900000000001</c:v>
                </c:pt>
                <c:pt idx="895">
                  <c:v>1.0001800000000001</c:v>
                </c:pt>
                <c:pt idx="896">
                  <c:v>0.99946199999999996</c:v>
                </c:pt>
                <c:pt idx="897">
                  <c:v>0.99874700000000005</c:v>
                </c:pt>
                <c:pt idx="898">
                  <c:v>0.99803200000000003</c:v>
                </c:pt>
                <c:pt idx="899">
                  <c:v>0.99731700000000001</c:v>
                </c:pt>
                <c:pt idx="900">
                  <c:v>0.99660099999999996</c:v>
                </c:pt>
                <c:pt idx="901">
                  <c:v>0.99724599999999997</c:v>
                </c:pt>
                <c:pt idx="902">
                  <c:v>0.99789099999999997</c:v>
                </c:pt>
                <c:pt idx="903">
                  <c:v>0.99853599999999998</c:v>
                </c:pt>
                <c:pt idx="904">
                  <c:v>0.99917999999999996</c:v>
                </c:pt>
                <c:pt idx="905">
                  <c:v>0.99982499999999996</c:v>
                </c:pt>
                <c:pt idx="906">
                  <c:v>1.00047</c:v>
                </c:pt>
                <c:pt idx="907">
                  <c:v>1.0011099999999999</c:v>
                </c:pt>
                <c:pt idx="908">
                  <c:v>1.00176</c:v>
                </c:pt>
                <c:pt idx="909">
                  <c:v>1.0024</c:v>
                </c:pt>
                <c:pt idx="910">
                  <c:v>1.00305</c:v>
                </c:pt>
                <c:pt idx="911">
                  <c:v>1.00247</c:v>
                </c:pt>
                <c:pt idx="912">
                  <c:v>1.0019</c:v>
                </c:pt>
                <c:pt idx="913">
                  <c:v>1.00132</c:v>
                </c:pt>
                <c:pt idx="914">
                  <c:v>1.00075</c:v>
                </c:pt>
                <c:pt idx="915">
                  <c:v>1.00017</c:v>
                </c:pt>
                <c:pt idx="916">
                  <c:v>0.99960000000000004</c:v>
                </c:pt>
                <c:pt idx="917">
                  <c:v>0.99902500000000005</c:v>
                </c:pt>
                <c:pt idx="918">
                  <c:v>0.99844999999999995</c:v>
                </c:pt>
                <c:pt idx="919">
                  <c:v>0.99787499999999996</c:v>
                </c:pt>
                <c:pt idx="920">
                  <c:v>0.99730099999999999</c:v>
                </c:pt>
                <c:pt idx="921">
                  <c:v>0.99780599999999997</c:v>
                </c:pt>
                <c:pt idx="922">
                  <c:v>0.99831099999999995</c:v>
                </c:pt>
                <c:pt idx="923">
                  <c:v>0.99881699999999995</c:v>
                </c:pt>
                <c:pt idx="924">
                  <c:v>0.99932200000000004</c:v>
                </c:pt>
                <c:pt idx="925">
                  <c:v>0.99982800000000005</c:v>
                </c:pt>
                <c:pt idx="926">
                  <c:v>1.0003299999999999</c:v>
                </c:pt>
                <c:pt idx="927">
                  <c:v>1.00084</c:v>
                </c:pt>
                <c:pt idx="928">
                  <c:v>1.0013399999999999</c:v>
                </c:pt>
                <c:pt idx="929">
                  <c:v>1.0018499999999999</c:v>
                </c:pt>
                <c:pt idx="930">
                  <c:v>1.0023599999999999</c:v>
                </c:pt>
                <c:pt idx="931">
                  <c:v>1.0019199999999999</c:v>
                </c:pt>
                <c:pt idx="932">
                  <c:v>1.0014799999999999</c:v>
                </c:pt>
                <c:pt idx="933">
                  <c:v>1.0010399999999999</c:v>
                </c:pt>
                <c:pt idx="934">
                  <c:v>1.00061</c:v>
                </c:pt>
                <c:pt idx="935">
                  <c:v>1.00017</c:v>
                </c:pt>
                <c:pt idx="936">
                  <c:v>0.99973400000000001</c:v>
                </c:pt>
                <c:pt idx="937">
                  <c:v>0.99929800000000002</c:v>
                </c:pt>
                <c:pt idx="938">
                  <c:v>0.998861</c:v>
                </c:pt>
                <c:pt idx="939">
                  <c:v>0.99842399999999998</c:v>
                </c:pt>
                <c:pt idx="940">
                  <c:v>0.99798699999999996</c:v>
                </c:pt>
                <c:pt idx="941">
                  <c:v>0.99835600000000002</c:v>
                </c:pt>
                <c:pt idx="942">
                  <c:v>0.99872499999999997</c:v>
                </c:pt>
                <c:pt idx="943">
                  <c:v>0.99909400000000004</c:v>
                </c:pt>
                <c:pt idx="944">
                  <c:v>0.99946299999999999</c:v>
                </c:pt>
                <c:pt idx="945">
                  <c:v>0.99983200000000005</c:v>
                </c:pt>
                <c:pt idx="946">
                  <c:v>1.0002</c:v>
                </c:pt>
                <c:pt idx="947">
                  <c:v>1.00057</c:v>
                </c:pt>
                <c:pt idx="948">
                  <c:v>1.0009399999999999</c:v>
                </c:pt>
                <c:pt idx="949">
                  <c:v>1.0013099999999999</c:v>
                </c:pt>
                <c:pt idx="950">
                  <c:v>1.0016799999999999</c:v>
                </c:pt>
                <c:pt idx="951">
                  <c:v>1.0013700000000001</c:v>
                </c:pt>
                <c:pt idx="952">
                  <c:v>1.0010699999999999</c:v>
                </c:pt>
                <c:pt idx="953">
                  <c:v>1.0007699999999999</c:v>
                </c:pt>
                <c:pt idx="954">
                  <c:v>1.00047</c:v>
                </c:pt>
                <c:pt idx="955">
                  <c:v>1.0001599999999999</c:v>
                </c:pt>
                <c:pt idx="956">
                  <c:v>0.99986200000000003</c:v>
                </c:pt>
                <c:pt idx="957">
                  <c:v>0.99956</c:v>
                </c:pt>
                <c:pt idx="958">
                  <c:v>0.99925799999999998</c:v>
                </c:pt>
                <c:pt idx="959">
                  <c:v>0.99895599999999996</c:v>
                </c:pt>
                <c:pt idx="960">
                  <c:v>0.99865300000000001</c:v>
                </c:pt>
                <c:pt idx="961">
                  <c:v>0.998892</c:v>
                </c:pt>
                <c:pt idx="962">
                  <c:v>0.99913099999999999</c:v>
                </c:pt>
                <c:pt idx="963">
                  <c:v>0.99936999999999998</c:v>
                </c:pt>
                <c:pt idx="964">
                  <c:v>0.99960899999999997</c:v>
                </c:pt>
                <c:pt idx="965">
                  <c:v>0.99984799999999996</c:v>
                </c:pt>
                <c:pt idx="966">
                  <c:v>1.0000899999999999</c:v>
                </c:pt>
                <c:pt idx="967">
                  <c:v>1.0003299999999999</c:v>
                </c:pt>
                <c:pt idx="968">
                  <c:v>1.00057</c:v>
                </c:pt>
                <c:pt idx="969">
                  <c:v>1.0007999999999999</c:v>
                </c:pt>
                <c:pt idx="970">
                  <c:v>1.0010399999999999</c:v>
                </c:pt>
                <c:pt idx="971">
                  <c:v>1.0008600000000001</c:v>
                </c:pt>
                <c:pt idx="972">
                  <c:v>1.0006699999999999</c:v>
                </c:pt>
                <c:pt idx="973">
                  <c:v>1.00048</c:v>
                </c:pt>
                <c:pt idx="974">
                  <c:v>1.0002899999999999</c:v>
                </c:pt>
                <c:pt idx="975">
                  <c:v>1.0001100000000001</c:v>
                </c:pt>
                <c:pt idx="976">
                  <c:v>0.99992099999999995</c:v>
                </c:pt>
                <c:pt idx="977">
                  <c:v>0.99973400000000001</c:v>
                </c:pt>
                <c:pt idx="978">
                  <c:v>0.99954699999999996</c:v>
                </c:pt>
                <c:pt idx="979">
                  <c:v>0.99936000000000003</c:v>
                </c:pt>
                <c:pt idx="980">
                  <c:v>0.99917299999999998</c:v>
                </c:pt>
                <c:pt idx="981">
                  <c:v>0.99934900000000004</c:v>
                </c:pt>
                <c:pt idx="982">
                  <c:v>0.999525</c:v>
                </c:pt>
                <c:pt idx="983">
                  <c:v>0.99970199999999998</c:v>
                </c:pt>
                <c:pt idx="984">
                  <c:v>0.99987800000000004</c:v>
                </c:pt>
                <c:pt idx="985">
                  <c:v>1.0000500000000001</c:v>
                </c:pt>
                <c:pt idx="986">
                  <c:v>1.00023</c:v>
                </c:pt>
                <c:pt idx="987">
                  <c:v>1.00041</c:v>
                </c:pt>
                <c:pt idx="988">
                  <c:v>1.00058</c:v>
                </c:pt>
                <c:pt idx="989">
                  <c:v>1.0007600000000001</c:v>
                </c:pt>
                <c:pt idx="990">
                  <c:v>1.0009399999999999</c:v>
                </c:pt>
                <c:pt idx="991">
                  <c:v>1.0006200000000001</c:v>
                </c:pt>
                <c:pt idx="992">
                  <c:v>1.0003</c:v>
                </c:pt>
                <c:pt idx="993">
                  <c:v>0.99997999999999998</c:v>
                </c:pt>
                <c:pt idx="994">
                  <c:v>0.99966100000000002</c:v>
                </c:pt>
                <c:pt idx="995">
                  <c:v>0.99934199999999995</c:v>
                </c:pt>
                <c:pt idx="996">
                  <c:v>0.99902299999999999</c:v>
                </c:pt>
                <c:pt idx="997">
                  <c:v>0.99870400000000004</c:v>
                </c:pt>
                <c:pt idx="998">
                  <c:v>0.998386</c:v>
                </c:pt>
                <c:pt idx="999">
                  <c:v>0.99806700000000004</c:v>
                </c:pt>
                <c:pt idx="1000">
                  <c:v>0.99774799999999997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B75-4FF3-BE51-A0914F40E43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FEniCS ED CFL = 0.5</c:v>
                </c:pt>
              </c:strCache>
            </c:strRef>
          </c:tx>
          <c:spPr>
            <a:ln w="19050" cap="rnd">
              <a:solidFill>
                <a:schemeClr val="accent1">
                  <a:tint val="9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General</c:formatCode>
                <c:ptCount val="1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</c:numCache>
            </c:numRef>
          </c:xVal>
          <c:yVal>
            <c:numRef>
              <c:f>Sheet1!$E$2:$E$1002</c:f>
              <c:numCache>
                <c:formatCode>0.00E+00</c:formatCode>
                <c:ptCount val="1001"/>
                <c:pt idx="0">
                  <c:v>1.1533499999999999E-31</c:v>
                </c:pt>
                <c:pt idx="1">
                  <c:v>1.5735600000000001E-31</c:v>
                </c:pt>
                <c:pt idx="2">
                  <c:v>1.9937700000000002E-31</c:v>
                </c:pt>
                <c:pt idx="3">
                  <c:v>2.4139700000000002E-31</c:v>
                </c:pt>
                <c:pt idx="4">
                  <c:v>2.8341800000000001E-31</c:v>
                </c:pt>
                <c:pt idx="5">
                  <c:v>3.25439E-31</c:v>
                </c:pt>
                <c:pt idx="6">
                  <c:v>3.6745999999999999E-31</c:v>
                </c:pt>
                <c:pt idx="7">
                  <c:v>4.0948099999999998E-31</c:v>
                </c:pt>
                <c:pt idx="8">
                  <c:v>4.5150100000000002E-31</c:v>
                </c:pt>
                <c:pt idx="9">
                  <c:v>4.9352200000000001E-31</c:v>
                </c:pt>
                <c:pt idx="10">
                  <c:v>5.35543E-31</c:v>
                </c:pt>
                <c:pt idx="11">
                  <c:v>9.6763999999999999E-31</c:v>
                </c:pt>
                <c:pt idx="12">
                  <c:v>1.39974E-30</c:v>
                </c:pt>
                <c:pt idx="13">
                  <c:v>1.83183E-30</c:v>
                </c:pt>
                <c:pt idx="14">
                  <c:v>2.2639300000000002E-30</c:v>
                </c:pt>
                <c:pt idx="15">
                  <c:v>2.69603E-30</c:v>
                </c:pt>
                <c:pt idx="16">
                  <c:v>3.1281199999999998E-30</c:v>
                </c:pt>
                <c:pt idx="17">
                  <c:v>3.5602199999999997E-30</c:v>
                </c:pt>
                <c:pt idx="18">
                  <c:v>3.9923200000000002E-30</c:v>
                </c:pt>
                <c:pt idx="19">
                  <c:v>4.42442E-30</c:v>
                </c:pt>
                <c:pt idx="20">
                  <c:v>4.8565099999999998E-30</c:v>
                </c:pt>
                <c:pt idx="21">
                  <c:v>8.7454200000000002E-30</c:v>
                </c:pt>
                <c:pt idx="22">
                  <c:v>1.2634299999999999E-29</c:v>
                </c:pt>
                <c:pt idx="23">
                  <c:v>1.65232E-29</c:v>
                </c:pt>
                <c:pt idx="24">
                  <c:v>2.04121E-29</c:v>
                </c:pt>
                <c:pt idx="25">
                  <c:v>2.4301000000000001E-29</c:v>
                </c:pt>
                <c:pt idx="26">
                  <c:v>2.8189899999999998E-29</c:v>
                </c:pt>
                <c:pt idx="27">
                  <c:v>3.2078799999999999E-29</c:v>
                </c:pt>
                <c:pt idx="28">
                  <c:v>3.59678E-29</c:v>
                </c:pt>
                <c:pt idx="29">
                  <c:v>3.9856700000000001E-29</c:v>
                </c:pt>
                <c:pt idx="30">
                  <c:v>4.3745600000000001E-29</c:v>
                </c:pt>
                <c:pt idx="31">
                  <c:v>7.8324600000000005E-29</c:v>
                </c:pt>
                <c:pt idx="32">
                  <c:v>1.12904E-28</c:v>
                </c:pt>
                <c:pt idx="33">
                  <c:v>1.47483E-28</c:v>
                </c:pt>
                <c:pt idx="34">
                  <c:v>1.8206200000000001E-28</c:v>
                </c:pt>
                <c:pt idx="35">
                  <c:v>2.1664100000000001E-28</c:v>
                </c:pt>
                <c:pt idx="36">
                  <c:v>2.5121999999999999E-28</c:v>
                </c:pt>
                <c:pt idx="37">
                  <c:v>2.8579900000000002E-28</c:v>
                </c:pt>
                <c:pt idx="38">
                  <c:v>3.20378E-28</c:v>
                </c:pt>
                <c:pt idx="39">
                  <c:v>3.5495699999999998E-28</c:v>
                </c:pt>
                <c:pt idx="40">
                  <c:v>3.8953600000000001E-28</c:v>
                </c:pt>
                <c:pt idx="41">
                  <c:v>6.9235400000000004E-28</c:v>
                </c:pt>
                <c:pt idx="42">
                  <c:v>9.9517100000000006E-28</c:v>
                </c:pt>
                <c:pt idx="43">
                  <c:v>1.29799E-27</c:v>
                </c:pt>
                <c:pt idx="44">
                  <c:v>1.6008100000000001E-27</c:v>
                </c:pt>
                <c:pt idx="45">
                  <c:v>1.90362E-27</c:v>
                </c:pt>
                <c:pt idx="46">
                  <c:v>2.2064400000000002E-27</c:v>
                </c:pt>
                <c:pt idx="47">
                  <c:v>2.50926E-27</c:v>
                </c:pt>
                <c:pt idx="48">
                  <c:v>2.8120799999999999E-27</c:v>
                </c:pt>
                <c:pt idx="49">
                  <c:v>3.1148900000000001E-27</c:v>
                </c:pt>
                <c:pt idx="50">
                  <c:v>3.41771E-27</c:v>
                </c:pt>
                <c:pt idx="51">
                  <c:v>6.0324800000000001E-27</c:v>
                </c:pt>
                <c:pt idx="52">
                  <c:v>8.6472499999999995E-27</c:v>
                </c:pt>
                <c:pt idx="53">
                  <c:v>1.1262E-26</c:v>
                </c:pt>
                <c:pt idx="54">
                  <c:v>1.3876799999999999E-26</c:v>
                </c:pt>
                <c:pt idx="55">
                  <c:v>1.64916E-26</c:v>
                </c:pt>
                <c:pt idx="56">
                  <c:v>1.9106299999999999E-26</c:v>
                </c:pt>
                <c:pt idx="57">
                  <c:v>2.17211E-26</c:v>
                </c:pt>
                <c:pt idx="58">
                  <c:v>2.4335900000000001E-26</c:v>
                </c:pt>
                <c:pt idx="59">
                  <c:v>2.6950599999999998E-26</c:v>
                </c:pt>
                <c:pt idx="60">
                  <c:v>2.9565400000000001E-26</c:v>
                </c:pt>
                <c:pt idx="61">
                  <c:v>5.1801100000000003E-26</c:v>
                </c:pt>
                <c:pt idx="62">
                  <c:v>7.40368E-26</c:v>
                </c:pt>
                <c:pt idx="63">
                  <c:v>9.6272499999999996E-26</c:v>
                </c:pt>
                <c:pt idx="64">
                  <c:v>1.1850800000000001E-25</c:v>
                </c:pt>
                <c:pt idx="65">
                  <c:v>1.40744E-25</c:v>
                </c:pt>
                <c:pt idx="66">
                  <c:v>1.6297999999999999E-25</c:v>
                </c:pt>
                <c:pt idx="67">
                  <c:v>1.85215E-25</c:v>
                </c:pt>
                <c:pt idx="68">
                  <c:v>2.0745100000000001E-25</c:v>
                </c:pt>
                <c:pt idx="69">
                  <c:v>2.29687E-25</c:v>
                </c:pt>
                <c:pt idx="70">
                  <c:v>2.5192199999999999E-25</c:v>
                </c:pt>
                <c:pt idx="71">
                  <c:v>4.38101E-25</c:v>
                </c:pt>
                <c:pt idx="72">
                  <c:v>6.2427899999999997E-25</c:v>
                </c:pt>
                <c:pt idx="73">
                  <c:v>8.1045799999999998E-25</c:v>
                </c:pt>
                <c:pt idx="74">
                  <c:v>9.9663700000000008E-25</c:v>
                </c:pt>
                <c:pt idx="75">
                  <c:v>1.18282E-24</c:v>
                </c:pt>
                <c:pt idx="76">
                  <c:v>1.36899E-24</c:v>
                </c:pt>
                <c:pt idx="77">
                  <c:v>1.55517E-24</c:v>
                </c:pt>
                <c:pt idx="78">
                  <c:v>1.7413500000000002E-24</c:v>
                </c:pt>
                <c:pt idx="79">
                  <c:v>1.92753E-24</c:v>
                </c:pt>
                <c:pt idx="80">
                  <c:v>2.1137100000000001E-24</c:v>
                </c:pt>
                <c:pt idx="81">
                  <c:v>3.64751E-24</c:v>
                </c:pt>
                <c:pt idx="82">
                  <c:v>5.1813100000000002E-24</c:v>
                </c:pt>
                <c:pt idx="83">
                  <c:v>6.7150899999999995E-24</c:v>
                </c:pt>
                <c:pt idx="84">
                  <c:v>8.2488899999999998E-24</c:v>
                </c:pt>
                <c:pt idx="85">
                  <c:v>9.78269E-24</c:v>
                </c:pt>
                <c:pt idx="86">
                  <c:v>1.13165E-23</c:v>
                </c:pt>
                <c:pt idx="87">
                  <c:v>1.28503E-23</c:v>
                </c:pt>
                <c:pt idx="88">
                  <c:v>1.43841E-23</c:v>
                </c:pt>
                <c:pt idx="89">
                  <c:v>1.5917899999999999E-23</c:v>
                </c:pt>
                <c:pt idx="90">
                  <c:v>1.7451700000000001E-23</c:v>
                </c:pt>
                <c:pt idx="91">
                  <c:v>2.9877499999999997E-23</c:v>
                </c:pt>
                <c:pt idx="92">
                  <c:v>4.2303499999999999E-23</c:v>
                </c:pt>
                <c:pt idx="93">
                  <c:v>5.4729499999999995E-23</c:v>
                </c:pt>
                <c:pt idx="94">
                  <c:v>6.7155400000000003E-23</c:v>
                </c:pt>
                <c:pt idx="95">
                  <c:v>7.95813E-23</c:v>
                </c:pt>
                <c:pt idx="96">
                  <c:v>9.2007299999999996E-23</c:v>
                </c:pt>
                <c:pt idx="97">
                  <c:v>1.04433E-22</c:v>
                </c:pt>
                <c:pt idx="98">
                  <c:v>1.1685899999999999E-22</c:v>
                </c:pt>
                <c:pt idx="99">
                  <c:v>1.29285E-22</c:v>
                </c:pt>
                <c:pt idx="100">
                  <c:v>1.41711E-22</c:v>
                </c:pt>
                <c:pt idx="101">
                  <c:v>2.40641E-22</c:v>
                </c:pt>
                <c:pt idx="102">
                  <c:v>3.3956999999999999E-22</c:v>
                </c:pt>
                <c:pt idx="103">
                  <c:v>4.3850000000000001E-22</c:v>
                </c:pt>
                <c:pt idx="104">
                  <c:v>5.3743000000000003E-22</c:v>
                </c:pt>
                <c:pt idx="105">
                  <c:v>6.3635899999999998E-22</c:v>
                </c:pt>
                <c:pt idx="106">
                  <c:v>7.3528899999999999E-22</c:v>
                </c:pt>
                <c:pt idx="107">
                  <c:v>8.3421900000000001E-22</c:v>
                </c:pt>
                <c:pt idx="108">
                  <c:v>9.3314900000000003E-22</c:v>
                </c:pt>
                <c:pt idx="109">
                  <c:v>1.03208E-21</c:v>
                </c:pt>
                <c:pt idx="110">
                  <c:v>1.13101E-21</c:v>
                </c:pt>
                <c:pt idx="111">
                  <c:v>1.9045300000000001E-21</c:v>
                </c:pt>
                <c:pt idx="112">
                  <c:v>2.67805E-21</c:v>
                </c:pt>
                <c:pt idx="113">
                  <c:v>3.4515599999999998E-21</c:v>
                </c:pt>
                <c:pt idx="114">
                  <c:v>4.2250899999999998E-21</c:v>
                </c:pt>
                <c:pt idx="115">
                  <c:v>4.9986099999999998E-21</c:v>
                </c:pt>
                <c:pt idx="116">
                  <c:v>5.7721200000000003E-21</c:v>
                </c:pt>
                <c:pt idx="117">
                  <c:v>6.5456400000000002E-21</c:v>
                </c:pt>
                <c:pt idx="118">
                  <c:v>7.3191599999999994E-21</c:v>
                </c:pt>
                <c:pt idx="119">
                  <c:v>8.0926799999999993E-21</c:v>
                </c:pt>
                <c:pt idx="120">
                  <c:v>8.8662000000000007E-21</c:v>
                </c:pt>
                <c:pt idx="121">
                  <c:v>1.4801600000000001E-20</c:v>
                </c:pt>
                <c:pt idx="122">
                  <c:v>2.0737E-20</c:v>
                </c:pt>
                <c:pt idx="123">
                  <c:v>2.66723E-20</c:v>
                </c:pt>
                <c:pt idx="124">
                  <c:v>3.2607699999999999E-20</c:v>
                </c:pt>
                <c:pt idx="125">
                  <c:v>3.8543000000000003E-20</c:v>
                </c:pt>
                <c:pt idx="126">
                  <c:v>4.4478399999999998E-20</c:v>
                </c:pt>
                <c:pt idx="127">
                  <c:v>5.04138E-20</c:v>
                </c:pt>
                <c:pt idx="128">
                  <c:v>5.6349199999999996E-20</c:v>
                </c:pt>
                <c:pt idx="129">
                  <c:v>6.2284500000000006E-20</c:v>
                </c:pt>
                <c:pt idx="130">
                  <c:v>6.8219800000000003E-20</c:v>
                </c:pt>
                <c:pt idx="131">
                  <c:v>1.1288000000000001E-19</c:v>
                </c:pt>
                <c:pt idx="132">
                  <c:v>1.5754099999999999E-19</c:v>
                </c:pt>
                <c:pt idx="133">
                  <c:v>2.0220200000000001E-19</c:v>
                </c:pt>
                <c:pt idx="134">
                  <c:v>2.4686199999999998E-19</c:v>
                </c:pt>
                <c:pt idx="135">
                  <c:v>2.9152299999999999E-19</c:v>
                </c:pt>
                <c:pt idx="136">
                  <c:v>3.3618300000000001E-19</c:v>
                </c:pt>
                <c:pt idx="137">
                  <c:v>3.8084299999999998E-19</c:v>
                </c:pt>
                <c:pt idx="138">
                  <c:v>4.2550399999999999E-19</c:v>
                </c:pt>
                <c:pt idx="139">
                  <c:v>4.7016399999999996E-19</c:v>
                </c:pt>
                <c:pt idx="140">
                  <c:v>5.1482499999999997E-19</c:v>
                </c:pt>
                <c:pt idx="141">
                  <c:v>8.4408899999999998E-19</c:v>
                </c:pt>
                <c:pt idx="142">
                  <c:v>1.17335E-18</c:v>
                </c:pt>
                <c:pt idx="143">
                  <c:v>1.5026200000000001E-18</c:v>
                </c:pt>
                <c:pt idx="144">
                  <c:v>1.83188E-18</c:v>
                </c:pt>
                <c:pt idx="145">
                  <c:v>2.1611400000000001E-18</c:v>
                </c:pt>
                <c:pt idx="146">
                  <c:v>2.4903999999999999E-18</c:v>
                </c:pt>
                <c:pt idx="147">
                  <c:v>2.8196700000000001E-18</c:v>
                </c:pt>
                <c:pt idx="148">
                  <c:v>3.1489299999999999E-18</c:v>
                </c:pt>
                <c:pt idx="149">
                  <c:v>3.47819E-18</c:v>
                </c:pt>
                <c:pt idx="150">
                  <c:v>3.8074600000000002E-18</c:v>
                </c:pt>
                <c:pt idx="151">
                  <c:v>6.1838600000000002E-18</c:v>
                </c:pt>
                <c:pt idx="152">
                  <c:v>8.5603100000000003E-18</c:v>
                </c:pt>
                <c:pt idx="153">
                  <c:v>1.09367E-17</c:v>
                </c:pt>
                <c:pt idx="154">
                  <c:v>1.3313199999999999E-17</c:v>
                </c:pt>
                <c:pt idx="155">
                  <c:v>1.56896E-17</c:v>
                </c:pt>
                <c:pt idx="156">
                  <c:v>1.80661E-17</c:v>
                </c:pt>
                <c:pt idx="157">
                  <c:v>2.0442499999999999E-17</c:v>
                </c:pt>
                <c:pt idx="158">
                  <c:v>2.2818999999999999E-17</c:v>
                </c:pt>
                <c:pt idx="159">
                  <c:v>2.5195400000000001E-17</c:v>
                </c:pt>
                <c:pt idx="160">
                  <c:v>2.75718E-17</c:v>
                </c:pt>
                <c:pt idx="161">
                  <c:v>4.4346899999999999E-17</c:v>
                </c:pt>
                <c:pt idx="162">
                  <c:v>6.1121899999999998E-17</c:v>
                </c:pt>
                <c:pt idx="163">
                  <c:v>7.7896899999999997E-17</c:v>
                </c:pt>
                <c:pt idx="164">
                  <c:v>9.4672000000000003E-17</c:v>
                </c:pt>
                <c:pt idx="165">
                  <c:v>1.1144699999999999E-16</c:v>
                </c:pt>
                <c:pt idx="166">
                  <c:v>1.28222E-16</c:v>
                </c:pt>
                <c:pt idx="167">
                  <c:v>1.4499700000000001E-16</c:v>
                </c:pt>
                <c:pt idx="168">
                  <c:v>1.61772E-16</c:v>
                </c:pt>
                <c:pt idx="169">
                  <c:v>1.7854700000000001E-16</c:v>
                </c:pt>
                <c:pt idx="170">
                  <c:v>1.95322E-16</c:v>
                </c:pt>
                <c:pt idx="171">
                  <c:v>3.1101799999999999E-16</c:v>
                </c:pt>
                <c:pt idx="172">
                  <c:v>4.2671299999999999E-16</c:v>
                </c:pt>
                <c:pt idx="173">
                  <c:v>5.4240700000000002E-16</c:v>
                </c:pt>
                <c:pt idx="174">
                  <c:v>6.5810300000000004E-16</c:v>
                </c:pt>
                <c:pt idx="175">
                  <c:v>7.7379899999999995E-16</c:v>
                </c:pt>
                <c:pt idx="176">
                  <c:v>8.8949400000000005E-16</c:v>
                </c:pt>
                <c:pt idx="177">
                  <c:v>1.0051900000000001E-15</c:v>
                </c:pt>
                <c:pt idx="178">
                  <c:v>1.12089E-15</c:v>
                </c:pt>
                <c:pt idx="179">
                  <c:v>1.2365800000000001E-15</c:v>
                </c:pt>
                <c:pt idx="180">
                  <c:v>1.35228E-15</c:v>
                </c:pt>
                <c:pt idx="181">
                  <c:v>2.1310500000000002E-15</c:v>
                </c:pt>
                <c:pt idx="182">
                  <c:v>2.9098300000000002E-15</c:v>
                </c:pt>
                <c:pt idx="183">
                  <c:v>3.6886099999999998E-15</c:v>
                </c:pt>
                <c:pt idx="184">
                  <c:v>4.4673900000000002E-15</c:v>
                </c:pt>
                <c:pt idx="185">
                  <c:v>5.2461699999999998E-15</c:v>
                </c:pt>
                <c:pt idx="186">
                  <c:v>6.0249500000000002E-15</c:v>
                </c:pt>
                <c:pt idx="187">
                  <c:v>6.8037299999999998E-15</c:v>
                </c:pt>
                <c:pt idx="188">
                  <c:v>7.5825000000000004E-15</c:v>
                </c:pt>
                <c:pt idx="189">
                  <c:v>8.3612800000000001E-15</c:v>
                </c:pt>
                <c:pt idx="190">
                  <c:v>9.1400599999999997E-15</c:v>
                </c:pt>
                <c:pt idx="191">
                  <c:v>1.42504E-14</c:v>
                </c:pt>
                <c:pt idx="192">
                  <c:v>1.9360600000000001E-14</c:v>
                </c:pt>
                <c:pt idx="193">
                  <c:v>2.4470900000000001E-14</c:v>
                </c:pt>
                <c:pt idx="194">
                  <c:v>2.9581199999999997E-14</c:v>
                </c:pt>
                <c:pt idx="195">
                  <c:v>3.4691400000000002E-14</c:v>
                </c:pt>
                <c:pt idx="196">
                  <c:v>3.9801700000000001E-14</c:v>
                </c:pt>
                <c:pt idx="197">
                  <c:v>4.4912000000000001E-14</c:v>
                </c:pt>
                <c:pt idx="198">
                  <c:v>5.00223E-14</c:v>
                </c:pt>
                <c:pt idx="199">
                  <c:v>5.51326E-14</c:v>
                </c:pt>
                <c:pt idx="200">
                  <c:v>6.0242899999999999E-14</c:v>
                </c:pt>
                <c:pt idx="201">
                  <c:v>9.2891199999999994E-14</c:v>
                </c:pt>
                <c:pt idx="202">
                  <c:v>1.2553899999999999E-13</c:v>
                </c:pt>
                <c:pt idx="203">
                  <c:v>1.5818699999999999E-13</c:v>
                </c:pt>
                <c:pt idx="204">
                  <c:v>1.9083600000000001E-13</c:v>
                </c:pt>
                <c:pt idx="205">
                  <c:v>2.2348400000000001E-13</c:v>
                </c:pt>
                <c:pt idx="206">
                  <c:v>2.5613199999999998E-13</c:v>
                </c:pt>
                <c:pt idx="207">
                  <c:v>2.8878000000000001E-13</c:v>
                </c:pt>
                <c:pt idx="208">
                  <c:v>3.21429E-13</c:v>
                </c:pt>
                <c:pt idx="209">
                  <c:v>3.5407699999999998E-13</c:v>
                </c:pt>
                <c:pt idx="210">
                  <c:v>3.86725E-13</c:v>
                </c:pt>
                <c:pt idx="211">
                  <c:v>5.8952E-13</c:v>
                </c:pt>
                <c:pt idx="212">
                  <c:v>7.9231399999999997E-13</c:v>
                </c:pt>
                <c:pt idx="213">
                  <c:v>9.9510900000000002E-13</c:v>
                </c:pt>
                <c:pt idx="214">
                  <c:v>1.1979E-12</c:v>
                </c:pt>
                <c:pt idx="215">
                  <c:v>1.4007000000000001E-12</c:v>
                </c:pt>
                <c:pt idx="216">
                  <c:v>1.6034900000000001E-12</c:v>
                </c:pt>
                <c:pt idx="217">
                  <c:v>1.80629E-12</c:v>
                </c:pt>
                <c:pt idx="218">
                  <c:v>2.0090800000000002E-12</c:v>
                </c:pt>
                <c:pt idx="219">
                  <c:v>2.2118800000000001E-12</c:v>
                </c:pt>
                <c:pt idx="220">
                  <c:v>2.4146699999999998E-12</c:v>
                </c:pt>
                <c:pt idx="221">
                  <c:v>3.63755E-12</c:v>
                </c:pt>
                <c:pt idx="222">
                  <c:v>4.8604400000000002E-12</c:v>
                </c:pt>
                <c:pt idx="223">
                  <c:v>6.0833200000000004E-12</c:v>
                </c:pt>
                <c:pt idx="224">
                  <c:v>7.3062099999999998E-12</c:v>
                </c:pt>
                <c:pt idx="225">
                  <c:v>8.5290699999999997E-12</c:v>
                </c:pt>
                <c:pt idx="226">
                  <c:v>9.7519600000000008E-12</c:v>
                </c:pt>
                <c:pt idx="227">
                  <c:v>1.09748E-11</c:v>
                </c:pt>
                <c:pt idx="228">
                  <c:v>1.2197699999999999E-11</c:v>
                </c:pt>
                <c:pt idx="229">
                  <c:v>1.34206E-11</c:v>
                </c:pt>
                <c:pt idx="230">
                  <c:v>1.4643500000000002E-11</c:v>
                </c:pt>
                <c:pt idx="231">
                  <c:v>2.17906E-11</c:v>
                </c:pt>
                <c:pt idx="232">
                  <c:v>2.8937699999999999E-11</c:v>
                </c:pt>
                <c:pt idx="233">
                  <c:v>3.6084799999999998E-11</c:v>
                </c:pt>
                <c:pt idx="234">
                  <c:v>4.3232E-11</c:v>
                </c:pt>
                <c:pt idx="235">
                  <c:v>5.0379100000000002E-11</c:v>
                </c:pt>
                <c:pt idx="236">
                  <c:v>5.7526299999999997E-11</c:v>
                </c:pt>
                <c:pt idx="237">
                  <c:v>6.4673400000000006E-11</c:v>
                </c:pt>
                <c:pt idx="238">
                  <c:v>7.1820600000000001E-11</c:v>
                </c:pt>
                <c:pt idx="239">
                  <c:v>7.8967599999999997E-11</c:v>
                </c:pt>
                <c:pt idx="240">
                  <c:v>8.6114800000000005E-11</c:v>
                </c:pt>
                <c:pt idx="241">
                  <c:v>1.26527E-10</c:v>
                </c:pt>
                <c:pt idx="242">
                  <c:v>1.6693999999999999E-10</c:v>
                </c:pt>
                <c:pt idx="243">
                  <c:v>2.07352E-10</c:v>
                </c:pt>
                <c:pt idx="244">
                  <c:v>2.4776500000000002E-10</c:v>
                </c:pt>
                <c:pt idx="245">
                  <c:v>2.8817700000000001E-10</c:v>
                </c:pt>
                <c:pt idx="246">
                  <c:v>3.2859E-10</c:v>
                </c:pt>
                <c:pt idx="247">
                  <c:v>3.6900199999999998E-10</c:v>
                </c:pt>
                <c:pt idx="248">
                  <c:v>4.0941400000000002E-10</c:v>
                </c:pt>
                <c:pt idx="249">
                  <c:v>4.49826E-10</c:v>
                </c:pt>
                <c:pt idx="250">
                  <c:v>4.9023900000000005E-10</c:v>
                </c:pt>
                <c:pt idx="251">
                  <c:v>7.1087099999999995E-10</c:v>
                </c:pt>
                <c:pt idx="252">
                  <c:v>9.3150899999999991E-10</c:v>
                </c:pt>
                <c:pt idx="253">
                  <c:v>1.1521399999999999E-9</c:v>
                </c:pt>
                <c:pt idx="254">
                  <c:v>1.3727800000000001E-9</c:v>
                </c:pt>
                <c:pt idx="255">
                  <c:v>1.59341E-9</c:v>
                </c:pt>
                <c:pt idx="256">
                  <c:v>1.81405E-9</c:v>
                </c:pt>
                <c:pt idx="257">
                  <c:v>2.0346799999999998E-9</c:v>
                </c:pt>
                <c:pt idx="258">
                  <c:v>2.2553100000000001E-9</c:v>
                </c:pt>
                <c:pt idx="259">
                  <c:v>2.4759499999999999E-9</c:v>
                </c:pt>
                <c:pt idx="260">
                  <c:v>2.6965799999999998E-9</c:v>
                </c:pt>
                <c:pt idx="261">
                  <c:v>3.8571199999999996E-9</c:v>
                </c:pt>
                <c:pt idx="262">
                  <c:v>5.0176200000000003E-9</c:v>
                </c:pt>
                <c:pt idx="263">
                  <c:v>6.1781599999999997E-9</c:v>
                </c:pt>
                <c:pt idx="264">
                  <c:v>7.3386700000000003E-9</c:v>
                </c:pt>
                <c:pt idx="265">
                  <c:v>8.4991700000000001E-9</c:v>
                </c:pt>
                <c:pt idx="266">
                  <c:v>9.6597100000000003E-9</c:v>
                </c:pt>
                <c:pt idx="267">
                  <c:v>1.08202E-8</c:v>
                </c:pt>
                <c:pt idx="268">
                  <c:v>1.1980800000000001E-8</c:v>
                </c:pt>
                <c:pt idx="269">
                  <c:v>1.31413E-8</c:v>
                </c:pt>
                <c:pt idx="270">
                  <c:v>1.43018E-8</c:v>
                </c:pt>
                <c:pt idx="271">
                  <c:v>2.0168400000000001E-8</c:v>
                </c:pt>
                <c:pt idx="272">
                  <c:v>2.6035199999999999E-8</c:v>
                </c:pt>
                <c:pt idx="273">
                  <c:v>3.1901899999999998E-8</c:v>
                </c:pt>
                <c:pt idx="274">
                  <c:v>3.7768499999999998E-8</c:v>
                </c:pt>
                <c:pt idx="275">
                  <c:v>4.3635300000000003E-8</c:v>
                </c:pt>
                <c:pt idx="276">
                  <c:v>4.9502000000000002E-8</c:v>
                </c:pt>
                <c:pt idx="277">
                  <c:v>5.53688E-8</c:v>
                </c:pt>
                <c:pt idx="278">
                  <c:v>6.1235400000000001E-8</c:v>
                </c:pt>
                <c:pt idx="279">
                  <c:v>6.7102199999999999E-8</c:v>
                </c:pt>
                <c:pt idx="280">
                  <c:v>7.2968900000000004E-8</c:v>
                </c:pt>
                <c:pt idx="281">
                  <c:v>1.01394E-7</c:v>
                </c:pt>
                <c:pt idx="282">
                  <c:v>1.2982000000000001E-7</c:v>
                </c:pt>
                <c:pt idx="283">
                  <c:v>1.58246E-7</c:v>
                </c:pt>
                <c:pt idx="284">
                  <c:v>1.8667199999999999E-7</c:v>
                </c:pt>
                <c:pt idx="285">
                  <c:v>2.1509700000000001E-7</c:v>
                </c:pt>
                <c:pt idx="286">
                  <c:v>2.4352299999999998E-7</c:v>
                </c:pt>
                <c:pt idx="287">
                  <c:v>2.7194799999999999E-7</c:v>
                </c:pt>
                <c:pt idx="288">
                  <c:v>3.0037399999999999E-7</c:v>
                </c:pt>
                <c:pt idx="289">
                  <c:v>3.2879999999999998E-7</c:v>
                </c:pt>
                <c:pt idx="290">
                  <c:v>3.57225E-7</c:v>
                </c:pt>
                <c:pt idx="291">
                  <c:v>4.8882900000000004E-7</c:v>
                </c:pt>
                <c:pt idx="292">
                  <c:v>6.2043E-7</c:v>
                </c:pt>
                <c:pt idx="293">
                  <c:v>7.5203400000000005E-7</c:v>
                </c:pt>
                <c:pt idx="294">
                  <c:v>8.8363399999999998E-7</c:v>
                </c:pt>
                <c:pt idx="295">
                  <c:v>1.01523E-6</c:v>
                </c:pt>
                <c:pt idx="296">
                  <c:v>1.14684E-6</c:v>
                </c:pt>
                <c:pt idx="297">
                  <c:v>1.27844E-6</c:v>
                </c:pt>
                <c:pt idx="298">
                  <c:v>1.4100400000000001E-6</c:v>
                </c:pt>
                <c:pt idx="299">
                  <c:v>1.54164E-6</c:v>
                </c:pt>
                <c:pt idx="300">
                  <c:v>1.67325E-6</c:v>
                </c:pt>
                <c:pt idx="301">
                  <c:v>2.25339E-6</c:v>
                </c:pt>
                <c:pt idx="302">
                  <c:v>2.8335200000000002E-6</c:v>
                </c:pt>
                <c:pt idx="303">
                  <c:v>3.4136799999999999E-6</c:v>
                </c:pt>
                <c:pt idx="304">
                  <c:v>3.9938200000000003E-6</c:v>
                </c:pt>
                <c:pt idx="305">
                  <c:v>4.5739700000000002E-6</c:v>
                </c:pt>
                <c:pt idx="306">
                  <c:v>5.1541100000000002E-6</c:v>
                </c:pt>
                <c:pt idx="307">
                  <c:v>5.7342600000000001E-6</c:v>
                </c:pt>
                <c:pt idx="308">
                  <c:v>6.3144000000000001E-6</c:v>
                </c:pt>
                <c:pt idx="309">
                  <c:v>6.8945400000000001E-6</c:v>
                </c:pt>
                <c:pt idx="310">
                  <c:v>7.4746899999999999E-6</c:v>
                </c:pt>
                <c:pt idx="311">
                  <c:v>9.9001099999999993E-6</c:v>
                </c:pt>
                <c:pt idx="312">
                  <c:v>1.2325599999999999E-5</c:v>
                </c:pt>
                <c:pt idx="313">
                  <c:v>1.4751E-5</c:v>
                </c:pt>
                <c:pt idx="314">
                  <c:v>1.7176500000000001E-5</c:v>
                </c:pt>
                <c:pt idx="315">
                  <c:v>1.9601899999999999E-5</c:v>
                </c:pt>
                <c:pt idx="316">
                  <c:v>2.2027399999999999E-5</c:v>
                </c:pt>
                <c:pt idx="317">
                  <c:v>2.4452800000000001E-5</c:v>
                </c:pt>
                <c:pt idx="318">
                  <c:v>2.68782E-5</c:v>
                </c:pt>
                <c:pt idx="319">
                  <c:v>2.9303699999999999E-5</c:v>
                </c:pt>
                <c:pt idx="320">
                  <c:v>3.1729100000000001E-5</c:v>
                </c:pt>
                <c:pt idx="321">
                  <c:v>4.1301599999999998E-5</c:v>
                </c:pt>
                <c:pt idx="322">
                  <c:v>5.08737E-5</c:v>
                </c:pt>
                <c:pt idx="323">
                  <c:v>6.0446199999999997E-5</c:v>
                </c:pt>
                <c:pt idx="324">
                  <c:v>7.0018399999999994E-5</c:v>
                </c:pt>
                <c:pt idx="325">
                  <c:v>7.9590499999999996E-5</c:v>
                </c:pt>
                <c:pt idx="326">
                  <c:v>8.9163E-5</c:v>
                </c:pt>
                <c:pt idx="327">
                  <c:v>9.8735100000000003E-5</c:v>
                </c:pt>
                <c:pt idx="328" formatCode="General">
                  <c:v>1.0830799999999999E-4</c:v>
                </c:pt>
                <c:pt idx="329" formatCode="General">
                  <c:v>1.1788E-4</c:v>
                </c:pt>
                <c:pt idx="330" formatCode="General">
                  <c:v>1.2745200000000001E-4</c:v>
                </c:pt>
                <c:pt idx="331" formatCode="General">
                  <c:v>1.6292100000000001E-4</c:v>
                </c:pt>
                <c:pt idx="332" formatCode="General">
                  <c:v>1.9839099999999999E-4</c:v>
                </c:pt>
                <c:pt idx="333" formatCode="General">
                  <c:v>2.33861E-4</c:v>
                </c:pt>
                <c:pt idx="334" formatCode="General">
                  <c:v>2.6933000000000003E-4</c:v>
                </c:pt>
                <c:pt idx="335" formatCode="General">
                  <c:v>3.04801E-4</c:v>
                </c:pt>
                <c:pt idx="336" formatCode="General">
                  <c:v>3.4026999999999999E-4</c:v>
                </c:pt>
                <c:pt idx="337" formatCode="General">
                  <c:v>3.7574E-4</c:v>
                </c:pt>
                <c:pt idx="338" formatCode="General">
                  <c:v>4.11209E-4</c:v>
                </c:pt>
                <c:pt idx="339" formatCode="General">
                  <c:v>4.4667900000000001E-4</c:v>
                </c:pt>
                <c:pt idx="340" formatCode="General">
                  <c:v>4.8214900000000002E-4</c:v>
                </c:pt>
                <c:pt idx="341" formatCode="General">
                  <c:v>6.0475399999999999E-4</c:v>
                </c:pt>
                <c:pt idx="342" formatCode="General">
                  <c:v>7.2736199999999995E-4</c:v>
                </c:pt>
                <c:pt idx="343" formatCode="General">
                  <c:v>8.4996699999999998E-4</c:v>
                </c:pt>
                <c:pt idx="344" formatCode="General">
                  <c:v>9.7257500000000005E-4</c:v>
                </c:pt>
                <c:pt idx="345" formatCode="General">
                  <c:v>1.0951800000000001E-3</c:v>
                </c:pt>
                <c:pt idx="346" formatCode="General">
                  <c:v>1.2177799999999999E-3</c:v>
                </c:pt>
                <c:pt idx="347" formatCode="General">
                  <c:v>1.3403899999999999E-3</c:v>
                </c:pt>
                <c:pt idx="348" formatCode="General">
                  <c:v>1.4630000000000001E-3</c:v>
                </c:pt>
                <c:pt idx="349" formatCode="General">
                  <c:v>1.5856100000000001E-3</c:v>
                </c:pt>
                <c:pt idx="350" formatCode="General">
                  <c:v>1.7082099999999999E-3</c:v>
                </c:pt>
                <c:pt idx="351" formatCode="General">
                  <c:v>2.10049E-3</c:v>
                </c:pt>
                <c:pt idx="352" formatCode="General">
                  <c:v>2.4927600000000001E-3</c:v>
                </c:pt>
                <c:pt idx="353" formatCode="General">
                  <c:v>2.8850299999999998E-3</c:v>
                </c:pt>
                <c:pt idx="354" formatCode="General">
                  <c:v>3.2773099999999999E-3</c:v>
                </c:pt>
                <c:pt idx="355" formatCode="General">
                  <c:v>3.66958E-3</c:v>
                </c:pt>
                <c:pt idx="356" formatCode="General">
                  <c:v>4.0618599999999996E-3</c:v>
                </c:pt>
                <c:pt idx="357" formatCode="General">
                  <c:v>4.4541199999999998E-3</c:v>
                </c:pt>
                <c:pt idx="358" formatCode="General">
                  <c:v>4.8463999999999998E-3</c:v>
                </c:pt>
                <c:pt idx="359" formatCode="General">
                  <c:v>5.23867E-3</c:v>
                </c:pt>
                <c:pt idx="360" formatCode="General">
                  <c:v>5.63095E-3</c:v>
                </c:pt>
                <c:pt idx="361" formatCode="General">
                  <c:v>6.7814399999999997E-3</c:v>
                </c:pt>
                <c:pt idx="362" formatCode="General">
                  <c:v>7.9319300000000002E-3</c:v>
                </c:pt>
                <c:pt idx="363" formatCode="General">
                  <c:v>9.0824500000000006E-3</c:v>
                </c:pt>
                <c:pt idx="364" formatCode="General">
                  <c:v>1.02329E-2</c:v>
                </c:pt>
                <c:pt idx="365" formatCode="General">
                  <c:v>1.13835E-2</c:v>
                </c:pt>
                <c:pt idx="366" formatCode="General">
                  <c:v>1.2533900000000001E-2</c:v>
                </c:pt>
                <c:pt idx="367" formatCode="General">
                  <c:v>1.36845E-2</c:v>
                </c:pt>
                <c:pt idx="368" formatCode="General">
                  <c:v>1.4834999999999999E-2</c:v>
                </c:pt>
                <c:pt idx="369" formatCode="General">
                  <c:v>1.59854E-2</c:v>
                </c:pt>
                <c:pt idx="370" formatCode="General">
                  <c:v>1.7135999999999998E-2</c:v>
                </c:pt>
                <c:pt idx="371" formatCode="General">
                  <c:v>2.01911E-2</c:v>
                </c:pt>
                <c:pt idx="372" formatCode="General">
                  <c:v>2.32464E-2</c:v>
                </c:pt>
                <c:pt idx="373" formatCode="General">
                  <c:v>2.6301499999999998E-2</c:v>
                </c:pt>
                <c:pt idx="374" formatCode="General">
                  <c:v>2.9356699999999999E-2</c:v>
                </c:pt>
                <c:pt idx="375" formatCode="General">
                  <c:v>3.24119E-2</c:v>
                </c:pt>
                <c:pt idx="376" formatCode="General">
                  <c:v>3.5466999999999999E-2</c:v>
                </c:pt>
                <c:pt idx="377" formatCode="General">
                  <c:v>3.8522300000000002E-2</c:v>
                </c:pt>
                <c:pt idx="378" formatCode="General">
                  <c:v>4.15774E-2</c:v>
                </c:pt>
                <c:pt idx="379" formatCode="General">
                  <c:v>4.4632699999999997E-2</c:v>
                </c:pt>
                <c:pt idx="380" formatCode="General">
                  <c:v>4.7687800000000002E-2</c:v>
                </c:pt>
                <c:pt idx="381" formatCode="General">
                  <c:v>5.4913999999999998E-2</c:v>
                </c:pt>
                <c:pt idx="382" formatCode="General">
                  <c:v>6.2140000000000001E-2</c:v>
                </c:pt>
                <c:pt idx="383" formatCode="General">
                  <c:v>6.9365999999999997E-2</c:v>
                </c:pt>
                <c:pt idx="384" formatCode="General">
                  <c:v>7.6592300000000002E-2</c:v>
                </c:pt>
                <c:pt idx="385" formatCode="General">
                  <c:v>8.3818299999999998E-2</c:v>
                </c:pt>
                <c:pt idx="386" formatCode="General">
                  <c:v>9.10445E-2</c:v>
                </c:pt>
                <c:pt idx="387" formatCode="General">
                  <c:v>9.8270499999999997E-2</c:v>
                </c:pt>
                <c:pt idx="388" formatCode="General">
                  <c:v>0.10549699999999999</c:v>
                </c:pt>
                <c:pt idx="389" formatCode="General">
                  <c:v>0.112723</c:v>
                </c:pt>
                <c:pt idx="390" formatCode="General">
                  <c:v>0.119949</c:v>
                </c:pt>
                <c:pt idx="391" formatCode="General">
                  <c:v>0.134823</c:v>
                </c:pt>
                <c:pt idx="392" formatCode="General">
                  <c:v>0.149697</c:v>
                </c:pt>
                <c:pt idx="393" formatCode="General">
                  <c:v>0.164572</c:v>
                </c:pt>
                <c:pt idx="394" formatCode="General">
                  <c:v>0.17944599999999999</c:v>
                </c:pt>
                <c:pt idx="395" formatCode="General">
                  <c:v>0.19431999999999999</c:v>
                </c:pt>
                <c:pt idx="396" formatCode="General">
                  <c:v>0.20919399999999999</c:v>
                </c:pt>
                <c:pt idx="397" formatCode="General">
                  <c:v>0.22406799999999999</c:v>
                </c:pt>
                <c:pt idx="398" formatCode="General">
                  <c:v>0.23894199999999999</c:v>
                </c:pt>
                <c:pt idx="399" formatCode="General">
                  <c:v>0.25381599999999999</c:v>
                </c:pt>
                <c:pt idx="400" formatCode="General">
                  <c:v>0.26869100000000001</c:v>
                </c:pt>
                <c:pt idx="401" formatCode="General">
                  <c:v>0.29440699999999997</c:v>
                </c:pt>
                <c:pt idx="402" formatCode="General">
                  <c:v>0.32012299999999999</c:v>
                </c:pt>
                <c:pt idx="403" formatCode="General">
                  <c:v>0.34583900000000001</c:v>
                </c:pt>
                <c:pt idx="404" formatCode="General">
                  <c:v>0.371556</c:v>
                </c:pt>
                <c:pt idx="405" formatCode="General">
                  <c:v>0.39727200000000001</c:v>
                </c:pt>
                <c:pt idx="406" formatCode="General">
                  <c:v>0.42298799999999998</c:v>
                </c:pt>
                <c:pt idx="407" formatCode="General">
                  <c:v>0.44870399999999999</c:v>
                </c:pt>
                <c:pt idx="408" formatCode="General">
                  <c:v>0.47442000000000001</c:v>
                </c:pt>
                <c:pt idx="409" formatCode="General">
                  <c:v>0.50013700000000005</c:v>
                </c:pt>
                <c:pt idx="410" formatCode="General">
                  <c:v>0.52585300000000001</c:v>
                </c:pt>
                <c:pt idx="411" formatCode="General">
                  <c:v>0.56092399999999998</c:v>
                </c:pt>
                <c:pt idx="412" formatCode="General">
                  <c:v>0.59599400000000002</c:v>
                </c:pt>
                <c:pt idx="413" formatCode="General">
                  <c:v>0.63106499999999999</c:v>
                </c:pt>
                <c:pt idx="414" formatCode="General">
                  <c:v>0.66613599999999995</c:v>
                </c:pt>
                <c:pt idx="415" formatCode="General">
                  <c:v>0.70120700000000002</c:v>
                </c:pt>
                <c:pt idx="416" formatCode="General">
                  <c:v>0.73627799999999999</c:v>
                </c:pt>
                <c:pt idx="417" formatCode="General">
                  <c:v>0.77134800000000003</c:v>
                </c:pt>
                <c:pt idx="418" formatCode="General">
                  <c:v>0.80642000000000003</c:v>
                </c:pt>
                <c:pt idx="419" formatCode="General">
                  <c:v>0.84148999999999996</c:v>
                </c:pt>
                <c:pt idx="420" formatCode="General">
                  <c:v>0.87656100000000003</c:v>
                </c:pt>
                <c:pt idx="421" formatCode="General">
                  <c:v>0.90917099999999995</c:v>
                </c:pt>
                <c:pt idx="422" formatCode="General">
                  <c:v>0.94177900000000003</c:v>
                </c:pt>
                <c:pt idx="423" formatCode="General">
                  <c:v>0.97438899999999995</c:v>
                </c:pt>
                <c:pt idx="424" formatCode="General">
                  <c:v>1.0069999999999999</c:v>
                </c:pt>
                <c:pt idx="425" formatCode="General">
                  <c:v>1.0396099999999999</c:v>
                </c:pt>
                <c:pt idx="426" formatCode="General">
                  <c:v>1.07222</c:v>
                </c:pt>
                <c:pt idx="427" formatCode="General">
                  <c:v>1.10483</c:v>
                </c:pt>
                <c:pt idx="428" formatCode="General">
                  <c:v>1.13744</c:v>
                </c:pt>
                <c:pt idx="429" formatCode="General">
                  <c:v>1.17005</c:v>
                </c:pt>
                <c:pt idx="430" formatCode="General">
                  <c:v>1.20265</c:v>
                </c:pt>
                <c:pt idx="431" formatCode="General">
                  <c:v>1.2124299999999999</c:v>
                </c:pt>
                <c:pt idx="432" formatCode="General">
                  <c:v>1.22221</c:v>
                </c:pt>
                <c:pt idx="433" formatCode="General">
                  <c:v>1.2319899999999999</c:v>
                </c:pt>
                <c:pt idx="434" formatCode="General">
                  <c:v>1.24177</c:v>
                </c:pt>
                <c:pt idx="435" formatCode="General">
                  <c:v>1.2515400000000001</c:v>
                </c:pt>
                <c:pt idx="436" formatCode="General">
                  <c:v>1.26132</c:v>
                </c:pt>
                <c:pt idx="437" formatCode="General">
                  <c:v>1.2710999999999999</c:v>
                </c:pt>
                <c:pt idx="438" formatCode="General">
                  <c:v>1.28088</c:v>
                </c:pt>
                <c:pt idx="439" formatCode="General">
                  <c:v>1.2906500000000001</c:v>
                </c:pt>
                <c:pt idx="440" formatCode="General">
                  <c:v>1.30043</c:v>
                </c:pt>
                <c:pt idx="441" formatCode="General">
                  <c:v>1.27803</c:v>
                </c:pt>
                <c:pt idx="442" formatCode="General">
                  <c:v>1.2556400000000001</c:v>
                </c:pt>
                <c:pt idx="443" formatCode="General">
                  <c:v>1.2332399999999999</c:v>
                </c:pt>
                <c:pt idx="444" formatCode="General">
                  <c:v>1.2108399999999999</c:v>
                </c:pt>
                <c:pt idx="445" formatCode="General">
                  <c:v>1.18845</c:v>
                </c:pt>
                <c:pt idx="446" formatCode="General">
                  <c:v>1.16605</c:v>
                </c:pt>
                <c:pt idx="447" formatCode="General">
                  <c:v>1.1436500000000001</c:v>
                </c:pt>
                <c:pt idx="448" formatCode="General">
                  <c:v>1.1212599999999999</c:v>
                </c:pt>
                <c:pt idx="449" formatCode="General">
                  <c:v>1.0988599999999999</c:v>
                </c:pt>
                <c:pt idx="450" formatCode="General">
                  <c:v>1.07646</c:v>
                </c:pt>
                <c:pt idx="451" formatCode="General">
                  <c:v>1.04802</c:v>
                </c:pt>
                <c:pt idx="452" formatCode="General">
                  <c:v>1.01959</c:v>
                </c:pt>
                <c:pt idx="453" formatCode="General">
                  <c:v>0.99114800000000003</c:v>
                </c:pt>
                <c:pt idx="454" formatCode="General">
                  <c:v>0.96270999999999995</c:v>
                </c:pt>
                <c:pt idx="455" formatCode="General">
                  <c:v>0.93427199999999999</c:v>
                </c:pt>
                <c:pt idx="456" formatCode="General">
                  <c:v>0.90583400000000003</c:v>
                </c:pt>
                <c:pt idx="457" formatCode="General">
                  <c:v>0.87739699999999998</c:v>
                </c:pt>
                <c:pt idx="458" formatCode="General">
                  <c:v>0.84895900000000002</c:v>
                </c:pt>
                <c:pt idx="459" formatCode="General">
                  <c:v>0.82052099999999994</c:v>
                </c:pt>
                <c:pt idx="460" formatCode="General">
                  <c:v>0.79208299999999998</c:v>
                </c:pt>
                <c:pt idx="461" formatCode="General">
                  <c:v>0.79963200000000001</c:v>
                </c:pt>
                <c:pt idx="462" formatCode="General">
                  <c:v>0.80718199999999996</c:v>
                </c:pt>
                <c:pt idx="463" formatCode="General">
                  <c:v>0.81473099999999998</c:v>
                </c:pt>
                <c:pt idx="464" formatCode="General">
                  <c:v>0.82228000000000001</c:v>
                </c:pt>
                <c:pt idx="465" formatCode="General">
                  <c:v>0.82982999999999996</c:v>
                </c:pt>
                <c:pt idx="466" formatCode="General">
                  <c:v>0.83737899999999998</c:v>
                </c:pt>
                <c:pt idx="467" formatCode="General">
                  <c:v>0.84492900000000004</c:v>
                </c:pt>
                <c:pt idx="468" formatCode="General">
                  <c:v>0.85247799999999996</c:v>
                </c:pt>
                <c:pt idx="469" formatCode="General">
                  <c:v>0.86002800000000001</c:v>
                </c:pt>
                <c:pt idx="470" formatCode="General">
                  <c:v>0.86757700000000004</c:v>
                </c:pt>
                <c:pt idx="471" formatCode="General">
                  <c:v>0.89803599999999995</c:v>
                </c:pt>
                <c:pt idx="472" formatCode="General">
                  <c:v>0.92849599999999999</c:v>
                </c:pt>
                <c:pt idx="473" formatCode="General">
                  <c:v>0.958955</c:v>
                </c:pt>
                <c:pt idx="474" formatCode="General">
                  <c:v>0.98941400000000002</c:v>
                </c:pt>
                <c:pt idx="475" formatCode="General">
                  <c:v>1.0198700000000001</c:v>
                </c:pt>
                <c:pt idx="476" formatCode="General">
                  <c:v>1.05033</c:v>
                </c:pt>
                <c:pt idx="477" formatCode="General">
                  <c:v>1.0807899999999999</c:v>
                </c:pt>
                <c:pt idx="478" formatCode="General">
                  <c:v>1.1112500000000001</c:v>
                </c:pt>
                <c:pt idx="479" formatCode="General">
                  <c:v>1.14171</c:v>
                </c:pt>
                <c:pt idx="480" formatCode="General">
                  <c:v>1.1721699999999999</c:v>
                </c:pt>
                <c:pt idx="481" formatCode="General">
                  <c:v>1.1630199999999999</c:v>
                </c:pt>
                <c:pt idx="482" formatCode="General">
                  <c:v>1.15388</c:v>
                </c:pt>
                <c:pt idx="483" formatCode="General">
                  <c:v>1.14473</c:v>
                </c:pt>
                <c:pt idx="484" formatCode="General">
                  <c:v>1.1355900000000001</c:v>
                </c:pt>
                <c:pt idx="485" formatCode="General">
                  <c:v>1.1264400000000001</c:v>
                </c:pt>
                <c:pt idx="486" formatCode="General">
                  <c:v>1.1173</c:v>
                </c:pt>
                <c:pt idx="487" formatCode="General">
                  <c:v>1.10816</c:v>
                </c:pt>
                <c:pt idx="488" formatCode="General">
                  <c:v>1.09901</c:v>
                </c:pt>
                <c:pt idx="489" formatCode="General">
                  <c:v>1.0898699999999999</c:v>
                </c:pt>
                <c:pt idx="490" formatCode="General">
                  <c:v>1.0807199999999999</c:v>
                </c:pt>
                <c:pt idx="491" formatCode="General">
                  <c:v>1.0539099999999999</c:v>
                </c:pt>
                <c:pt idx="492" formatCode="General">
                  <c:v>1.0270900000000001</c:v>
                </c:pt>
                <c:pt idx="493" formatCode="General">
                  <c:v>1.0002800000000001</c:v>
                </c:pt>
                <c:pt idx="494" formatCode="General">
                  <c:v>0.97346699999999997</c:v>
                </c:pt>
                <c:pt idx="495" formatCode="General">
                  <c:v>0.94665299999999997</c:v>
                </c:pt>
                <c:pt idx="496" formatCode="General">
                  <c:v>0.91983999999999999</c:v>
                </c:pt>
                <c:pt idx="497" formatCode="General">
                  <c:v>0.89302599999999999</c:v>
                </c:pt>
                <c:pt idx="498" formatCode="General">
                  <c:v>0.86621300000000001</c:v>
                </c:pt>
                <c:pt idx="499" formatCode="General">
                  <c:v>0.83939900000000001</c:v>
                </c:pt>
                <c:pt idx="500" formatCode="General">
                  <c:v>0.81258600000000003</c:v>
                </c:pt>
                <c:pt idx="501" formatCode="General">
                  <c:v>0.83791899999999997</c:v>
                </c:pt>
                <c:pt idx="502" formatCode="General">
                  <c:v>0.86325300000000005</c:v>
                </c:pt>
                <c:pt idx="503" formatCode="General">
                  <c:v>0.88858700000000002</c:v>
                </c:pt>
                <c:pt idx="504" formatCode="General">
                  <c:v>0.91392099999999998</c:v>
                </c:pt>
                <c:pt idx="505" formatCode="General">
                  <c:v>0.93925400000000003</c:v>
                </c:pt>
                <c:pt idx="506" formatCode="General">
                  <c:v>0.96458699999999997</c:v>
                </c:pt>
                <c:pt idx="507" formatCode="General">
                  <c:v>0.98992199999999997</c:v>
                </c:pt>
                <c:pt idx="508" formatCode="General">
                  <c:v>1.0152600000000001</c:v>
                </c:pt>
                <c:pt idx="509" formatCode="General">
                  <c:v>1.0405899999999999</c:v>
                </c:pt>
                <c:pt idx="510" formatCode="General">
                  <c:v>1.06592</c:v>
                </c:pt>
                <c:pt idx="511" formatCode="General">
                  <c:v>1.0685100000000001</c:v>
                </c:pt>
                <c:pt idx="512" formatCode="General">
                  <c:v>1.0710999999999999</c:v>
                </c:pt>
                <c:pt idx="513" formatCode="General">
                  <c:v>1.07368</c:v>
                </c:pt>
                <c:pt idx="514" formatCode="General">
                  <c:v>1.0762700000000001</c:v>
                </c:pt>
                <c:pt idx="515" formatCode="General">
                  <c:v>1.0788599999999999</c:v>
                </c:pt>
                <c:pt idx="516" formatCode="General">
                  <c:v>1.08144</c:v>
                </c:pt>
                <c:pt idx="517" formatCode="General">
                  <c:v>1.08403</c:v>
                </c:pt>
                <c:pt idx="518" formatCode="General">
                  <c:v>1.0866199999999999</c:v>
                </c:pt>
                <c:pt idx="519" formatCode="General">
                  <c:v>1.08921</c:v>
                </c:pt>
                <c:pt idx="520" formatCode="General">
                  <c:v>1.09179</c:v>
                </c:pt>
                <c:pt idx="521" formatCode="General">
                  <c:v>1.0671999999999999</c:v>
                </c:pt>
                <c:pt idx="522" formatCode="General">
                  <c:v>1.04261</c:v>
                </c:pt>
                <c:pt idx="523" formatCode="General">
                  <c:v>1.0180100000000001</c:v>
                </c:pt>
                <c:pt idx="524" formatCode="General">
                  <c:v>0.99342299999999994</c:v>
                </c:pt>
                <c:pt idx="525" formatCode="General">
                  <c:v>0.968831</c:v>
                </c:pt>
                <c:pt idx="526" formatCode="General">
                  <c:v>0.94423699999999999</c:v>
                </c:pt>
                <c:pt idx="527" formatCode="General">
                  <c:v>0.91964500000000005</c:v>
                </c:pt>
                <c:pt idx="528" formatCode="General">
                  <c:v>0.89505299999999999</c:v>
                </c:pt>
                <c:pt idx="529" formatCode="General">
                  <c:v>0.87046100000000004</c:v>
                </c:pt>
                <c:pt idx="530" formatCode="General">
                  <c:v>0.84586899999999998</c:v>
                </c:pt>
                <c:pt idx="531" formatCode="General">
                  <c:v>0.87396399999999996</c:v>
                </c:pt>
                <c:pt idx="532" formatCode="General">
                  <c:v>0.90205800000000003</c:v>
                </c:pt>
                <c:pt idx="533" formatCode="General">
                  <c:v>0.93015099999999995</c:v>
                </c:pt>
                <c:pt idx="534" formatCode="General">
                  <c:v>0.95824399999999998</c:v>
                </c:pt>
                <c:pt idx="535" formatCode="General">
                  <c:v>0.98633899999999997</c:v>
                </c:pt>
                <c:pt idx="536" formatCode="General">
                  <c:v>1.0144299999999999</c:v>
                </c:pt>
                <c:pt idx="537" formatCode="General">
                  <c:v>1.04253</c:v>
                </c:pt>
                <c:pt idx="538" formatCode="General">
                  <c:v>1.0706199999999999</c:v>
                </c:pt>
                <c:pt idx="539" formatCode="General">
                  <c:v>1.0987100000000001</c:v>
                </c:pt>
                <c:pt idx="540" formatCode="General">
                  <c:v>1.1268100000000001</c:v>
                </c:pt>
                <c:pt idx="541" formatCode="General">
                  <c:v>1.1074200000000001</c:v>
                </c:pt>
                <c:pt idx="542" formatCode="General">
                  <c:v>1.0880399999999999</c:v>
                </c:pt>
                <c:pt idx="543" formatCode="General">
                  <c:v>1.0686500000000001</c:v>
                </c:pt>
                <c:pt idx="544" formatCode="General">
                  <c:v>1.0492600000000001</c:v>
                </c:pt>
                <c:pt idx="545" formatCode="General">
                  <c:v>1.0298799999999999</c:v>
                </c:pt>
                <c:pt idx="546" formatCode="General">
                  <c:v>1.0104900000000001</c:v>
                </c:pt>
                <c:pt idx="547" formatCode="General">
                  <c:v>0.99110799999999999</c:v>
                </c:pt>
                <c:pt idx="548" formatCode="General">
                  <c:v>0.97172199999999997</c:v>
                </c:pt>
                <c:pt idx="549" formatCode="General">
                  <c:v>0.95233500000000004</c:v>
                </c:pt>
                <c:pt idx="550" formatCode="General">
                  <c:v>0.93294999999999995</c:v>
                </c:pt>
                <c:pt idx="551" formatCode="General">
                  <c:v>0.94115000000000004</c:v>
                </c:pt>
                <c:pt idx="552" formatCode="General">
                  <c:v>0.94935000000000003</c:v>
                </c:pt>
                <c:pt idx="553" formatCode="General">
                  <c:v>0.95754899999999998</c:v>
                </c:pt>
                <c:pt idx="554" formatCode="General">
                  <c:v>0.96575</c:v>
                </c:pt>
                <c:pt idx="555" formatCode="General">
                  <c:v>0.97394999999999998</c:v>
                </c:pt>
                <c:pt idx="556" formatCode="General">
                  <c:v>0.98214900000000005</c:v>
                </c:pt>
                <c:pt idx="557" formatCode="General">
                  <c:v>0.99034900000000003</c:v>
                </c:pt>
                <c:pt idx="558" formatCode="General">
                  <c:v>0.99855000000000005</c:v>
                </c:pt>
                <c:pt idx="559" formatCode="General">
                  <c:v>1.00675</c:v>
                </c:pt>
                <c:pt idx="560" formatCode="General">
                  <c:v>1.01495</c:v>
                </c:pt>
                <c:pt idx="561" formatCode="General">
                  <c:v>1.0153700000000001</c:v>
                </c:pt>
                <c:pt idx="562" formatCode="General">
                  <c:v>1.0158</c:v>
                </c:pt>
                <c:pt idx="563" formatCode="General">
                  <c:v>1.0162199999999999</c:v>
                </c:pt>
                <c:pt idx="564" formatCode="General">
                  <c:v>1.01664</c:v>
                </c:pt>
                <c:pt idx="565" formatCode="General">
                  <c:v>1.0170699999999999</c:v>
                </c:pt>
                <c:pt idx="566" formatCode="General">
                  <c:v>1.01749</c:v>
                </c:pt>
                <c:pt idx="567" formatCode="General">
                  <c:v>1.0179100000000001</c:v>
                </c:pt>
                <c:pt idx="568" formatCode="General">
                  <c:v>1.01834</c:v>
                </c:pt>
                <c:pt idx="569" formatCode="General">
                  <c:v>1.0187600000000001</c:v>
                </c:pt>
                <c:pt idx="570" formatCode="General">
                  <c:v>1.01918</c:v>
                </c:pt>
                <c:pt idx="571" formatCode="General">
                  <c:v>1.0130699999999999</c:v>
                </c:pt>
                <c:pt idx="572" formatCode="General">
                  <c:v>1.0069699999999999</c:v>
                </c:pt>
                <c:pt idx="573" formatCode="General">
                  <c:v>1.0008600000000001</c:v>
                </c:pt>
                <c:pt idx="574" formatCode="General">
                  <c:v>0.99475000000000002</c:v>
                </c:pt>
                <c:pt idx="575" formatCode="General">
                  <c:v>0.98864200000000002</c:v>
                </c:pt>
                <c:pt idx="576" formatCode="General">
                  <c:v>0.98253400000000002</c:v>
                </c:pt>
                <c:pt idx="577" formatCode="General">
                  <c:v>0.97642499999999999</c:v>
                </c:pt>
                <c:pt idx="578" formatCode="General">
                  <c:v>0.97031699999999999</c:v>
                </c:pt>
                <c:pt idx="579" formatCode="General">
                  <c:v>0.96420899999999998</c:v>
                </c:pt>
                <c:pt idx="580" formatCode="General">
                  <c:v>0.95809999999999995</c:v>
                </c:pt>
                <c:pt idx="581" formatCode="General">
                  <c:v>0.968472</c:v>
                </c:pt>
                <c:pt idx="582" formatCode="General">
                  <c:v>0.97884499999999997</c:v>
                </c:pt>
                <c:pt idx="583" formatCode="General">
                  <c:v>0.98921599999999998</c:v>
                </c:pt>
                <c:pt idx="584" formatCode="General">
                  <c:v>0.99958800000000003</c:v>
                </c:pt>
                <c:pt idx="585" formatCode="General">
                  <c:v>1.00996</c:v>
                </c:pt>
                <c:pt idx="586" formatCode="General">
                  <c:v>1.02033</c:v>
                </c:pt>
                <c:pt idx="587" formatCode="General">
                  <c:v>1.0306999999999999</c:v>
                </c:pt>
                <c:pt idx="588" formatCode="General">
                  <c:v>1.04108</c:v>
                </c:pt>
                <c:pt idx="589" formatCode="General">
                  <c:v>1.05145</c:v>
                </c:pt>
                <c:pt idx="590" formatCode="General">
                  <c:v>1.06182</c:v>
                </c:pt>
                <c:pt idx="591" formatCode="General">
                  <c:v>1.0476700000000001</c:v>
                </c:pt>
                <c:pt idx="592" formatCode="General">
                  <c:v>1.03352</c:v>
                </c:pt>
                <c:pt idx="593" formatCode="General">
                  <c:v>1.0193700000000001</c:v>
                </c:pt>
                <c:pt idx="594" formatCode="General">
                  <c:v>1.00522</c:v>
                </c:pt>
                <c:pt idx="595" formatCode="General">
                  <c:v>0.99107199999999995</c:v>
                </c:pt>
                <c:pt idx="596" formatCode="General">
                  <c:v>0.97692299999999999</c:v>
                </c:pt>
                <c:pt idx="597" formatCode="General">
                  <c:v>0.96277400000000002</c:v>
                </c:pt>
                <c:pt idx="598" formatCode="General">
                  <c:v>0.94862500000000005</c:v>
                </c:pt>
                <c:pt idx="599" formatCode="General">
                  <c:v>0.93447599999999997</c:v>
                </c:pt>
                <c:pt idx="600" formatCode="General">
                  <c:v>0.92032599999999998</c:v>
                </c:pt>
                <c:pt idx="601" formatCode="General">
                  <c:v>0.93696500000000005</c:v>
                </c:pt>
                <c:pt idx="602" formatCode="General">
                  <c:v>0.95360400000000001</c:v>
                </c:pt>
                <c:pt idx="603" formatCode="General">
                  <c:v>0.97024299999999997</c:v>
                </c:pt>
                <c:pt idx="604" formatCode="General">
                  <c:v>0.98688200000000004</c:v>
                </c:pt>
                <c:pt idx="605" formatCode="General">
                  <c:v>1.00352</c:v>
                </c:pt>
                <c:pt idx="606" formatCode="General">
                  <c:v>1.02016</c:v>
                </c:pt>
                <c:pt idx="607" formatCode="General">
                  <c:v>1.0367999999999999</c:v>
                </c:pt>
                <c:pt idx="608" formatCode="General">
                  <c:v>1.0534399999999999</c:v>
                </c:pt>
                <c:pt idx="609" formatCode="General">
                  <c:v>1.0700799999999999</c:v>
                </c:pt>
                <c:pt idx="610" formatCode="General">
                  <c:v>1.0867199999999999</c:v>
                </c:pt>
                <c:pt idx="611" formatCode="General">
                  <c:v>1.0705499999999999</c:v>
                </c:pt>
                <c:pt idx="612" formatCode="General">
                  <c:v>1.0543899999999999</c:v>
                </c:pt>
                <c:pt idx="613" formatCode="General">
                  <c:v>1.03823</c:v>
                </c:pt>
                <c:pt idx="614" formatCode="General">
                  <c:v>1.02206</c:v>
                </c:pt>
                <c:pt idx="615" formatCode="General">
                  <c:v>1.0059</c:v>
                </c:pt>
                <c:pt idx="616" formatCode="General">
                  <c:v>0.98973299999999997</c:v>
                </c:pt>
                <c:pt idx="617" formatCode="General">
                  <c:v>0.97356799999999999</c:v>
                </c:pt>
                <c:pt idx="618" formatCode="General">
                  <c:v>0.95740400000000003</c:v>
                </c:pt>
                <c:pt idx="619" formatCode="General">
                  <c:v>0.94123900000000005</c:v>
                </c:pt>
                <c:pt idx="620" formatCode="General">
                  <c:v>0.92507499999999998</c:v>
                </c:pt>
                <c:pt idx="621" formatCode="General">
                  <c:v>0.93764099999999995</c:v>
                </c:pt>
                <c:pt idx="622" formatCode="General">
                  <c:v>0.950206</c:v>
                </c:pt>
                <c:pt idx="623" formatCode="General">
                  <c:v>0.96277199999999996</c:v>
                </c:pt>
                <c:pt idx="624" formatCode="General">
                  <c:v>0.97533800000000004</c:v>
                </c:pt>
                <c:pt idx="625" formatCode="General">
                  <c:v>0.98790299999999998</c:v>
                </c:pt>
                <c:pt idx="626" formatCode="General">
                  <c:v>1.00047</c:v>
                </c:pt>
                <c:pt idx="627" formatCode="General">
                  <c:v>1.0130300000000001</c:v>
                </c:pt>
                <c:pt idx="628" formatCode="General">
                  <c:v>1.0256000000000001</c:v>
                </c:pt>
                <c:pt idx="629" formatCode="General">
                  <c:v>1.03817</c:v>
                </c:pt>
                <c:pt idx="630" formatCode="General">
                  <c:v>1.0507299999999999</c:v>
                </c:pt>
                <c:pt idx="631" formatCode="General">
                  <c:v>1.0424599999999999</c:v>
                </c:pt>
                <c:pt idx="632" formatCode="General">
                  <c:v>1.0341800000000001</c:v>
                </c:pt>
                <c:pt idx="633" formatCode="General">
                  <c:v>1.0259100000000001</c:v>
                </c:pt>
                <c:pt idx="634" formatCode="General">
                  <c:v>1.0176400000000001</c:v>
                </c:pt>
                <c:pt idx="635" formatCode="General">
                  <c:v>1.00936</c:v>
                </c:pt>
                <c:pt idx="636" formatCode="General">
                  <c:v>1.00109</c:v>
                </c:pt>
                <c:pt idx="637" formatCode="General">
                  <c:v>0.99281299999999995</c:v>
                </c:pt>
                <c:pt idx="638" formatCode="General">
                  <c:v>0.98453900000000005</c:v>
                </c:pt>
                <c:pt idx="639" formatCode="General">
                  <c:v>0.97626500000000005</c:v>
                </c:pt>
                <c:pt idx="640" formatCode="General">
                  <c:v>0.96799100000000005</c:v>
                </c:pt>
                <c:pt idx="641" formatCode="General">
                  <c:v>0.97381499999999999</c:v>
                </c:pt>
                <c:pt idx="642" formatCode="General">
                  <c:v>0.97963900000000004</c:v>
                </c:pt>
                <c:pt idx="643" formatCode="General">
                  <c:v>0.98546299999999998</c:v>
                </c:pt>
                <c:pt idx="644" formatCode="General">
                  <c:v>0.991286</c:v>
                </c:pt>
                <c:pt idx="645" formatCode="General">
                  <c:v>0.99711000000000005</c:v>
                </c:pt>
                <c:pt idx="646" formatCode="General">
                  <c:v>1.0029300000000001</c:v>
                </c:pt>
                <c:pt idx="647" formatCode="General">
                  <c:v>1.0087600000000001</c:v>
                </c:pt>
                <c:pt idx="648" formatCode="General">
                  <c:v>1.01458</c:v>
                </c:pt>
                <c:pt idx="649" formatCode="General">
                  <c:v>1.02041</c:v>
                </c:pt>
                <c:pt idx="650" formatCode="General">
                  <c:v>1.02623</c:v>
                </c:pt>
                <c:pt idx="651" formatCode="General">
                  <c:v>1.02136</c:v>
                </c:pt>
                <c:pt idx="652" formatCode="General">
                  <c:v>1.0164899999999999</c:v>
                </c:pt>
                <c:pt idx="653" formatCode="General">
                  <c:v>1.01162</c:v>
                </c:pt>
                <c:pt idx="654" formatCode="General">
                  <c:v>1.00675</c:v>
                </c:pt>
                <c:pt idx="655" formatCode="General">
                  <c:v>1.0018800000000001</c:v>
                </c:pt>
                <c:pt idx="656" formatCode="General">
                  <c:v>0.99700800000000001</c:v>
                </c:pt>
                <c:pt idx="657" formatCode="General">
                  <c:v>0.99213799999999996</c:v>
                </c:pt>
                <c:pt idx="658" formatCode="General">
                  <c:v>0.98726800000000003</c:v>
                </c:pt>
                <c:pt idx="659" formatCode="General">
                  <c:v>0.98239799999999999</c:v>
                </c:pt>
                <c:pt idx="660" formatCode="General">
                  <c:v>0.97752799999999995</c:v>
                </c:pt>
                <c:pt idx="661" formatCode="General">
                  <c:v>0.98108899999999999</c:v>
                </c:pt>
                <c:pt idx="662" formatCode="General">
                  <c:v>0.98465000000000003</c:v>
                </c:pt>
                <c:pt idx="663" formatCode="General">
                  <c:v>0.98821099999999995</c:v>
                </c:pt>
                <c:pt idx="664" formatCode="General">
                  <c:v>0.99177199999999999</c:v>
                </c:pt>
                <c:pt idx="665" formatCode="General">
                  <c:v>0.99533400000000005</c:v>
                </c:pt>
                <c:pt idx="666" formatCode="General">
                  <c:v>0.99889499999999998</c:v>
                </c:pt>
                <c:pt idx="667" formatCode="General">
                  <c:v>1.0024599999999999</c:v>
                </c:pt>
                <c:pt idx="668" formatCode="General">
                  <c:v>1.0060199999999999</c:v>
                </c:pt>
                <c:pt idx="669" formatCode="General">
                  <c:v>1.0095799999999999</c:v>
                </c:pt>
                <c:pt idx="670" formatCode="General">
                  <c:v>1.0131399999999999</c:v>
                </c:pt>
                <c:pt idx="671" formatCode="General">
                  <c:v>1.01125</c:v>
                </c:pt>
                <c:pt idx="672" formatCode="General">
                  <c:v>1.00936</c:v>
                </c:pt>
                <c:pt idx="673" formatCode="General">
                  <c:v>1.0074700000000001</c:v>
                </c:pt>
                <c:pt idx="674" formatCode="General">
                  <c:v>1.0055799999999999</c:v>
                </c:pt>
                <c:pt idx="675" formatCode="General">
                  <c:v>1.0037</c:v>
                </c:pt>
                <c:pt idx="676" formatCode="General">
                  <c:v>1.0018100000000001</c:v>
                </c:pt>
                <c:pt idx="677" formatCode="General">
                  <c:v>0.99991799999999997</c:v>
                </c:pt>
                <c:pt idx="678" formatCode="General">
                  <c:v>0.99802999999999997</c:v>
                </c:pt>
                <c:pt idx="679" formatCode="General">
                  <c:v>0.99614100000000005</c:v>
                </c:pt>
                <c:pt idx="680" formatCode="General">
                  <c:v>0.99425200000000002</c:v>
                </c:pt>
                <c:pt idx="681" formatCode="General">
                  <c:v>0.99519199999999997</c:v>
                </c:pt>
                <c:pt idx="682" formatCode="General">
                  <c:v>0.99613200000000002</c:v>
                </c:pt>
                <c:pt idx="683" formatCode="General">
                  <c:v>0.99707299999999999</c:v>
                </c:pt>
                <c:pt idx="684" formatCode="General">
                  <c:v>0.99801300000000004</c:v>
                </c:pt>
                <c:pt idx="685" formatCode="General">
                  <c:v>0.99895299999999998</c:v>
                </c:pt>
                <c:pt idx="686" formatCode="General">
                  <c:v>0.99989300000000003</c:v>
                </c:pt>
                <c:pt idx="687" formatCode="General">
                  <c:v>1.0008300000000001</c:v>
                </c:pt>
                <c:pt idx="688" formatCode="General">
                  <c:v>1.00177</c:v>
                </c:pt>
                <c:pt idx="689" formatCode="General">
                  <c:v>1.00271</c:v>
                </c:pt>
                <c:pt idx="690" formatCode="General">
                  <c:v>1.0036499999999999</c:v>
                </c:pt>
                <c:pt idx="691" formatCode="General">
                  <c:v>1.0032799999999999</c:v>
                </c:pt>
                <c:pt idx="692" formatCode="General">
                  <c:v>1.0028999999999999</c:v>
                </c:pt>
                <c:pt idx="693" formatCode="General">
                  <c:v>1.0025299999999999</c:v>
                </c:pt>
                <c:pt idx="694" formatCode="General">
                  <c:v>1.0021500000000001</c:v>
                </c:pt>
                <c:pt idx="695" formatCode="General">
                  <c:v>1.00177</c:v>
                </c:pt>
                <c:pt idx="696" formatCode="General">
                  <c:v>1.0014000000000001</c:v>
                </c:pt>
                <c:pt idx="697" formatCode="General">
                  <c:v>1.00102</c:v>
                </c:pt>
                <c:pt idx="698" formatCode="General">
                  <c:v>1.00064</c:v>
                </c:pt>
                <c:pt idx="699" formatCode="General">
                  <c:v>1.00027</c:v>
                </c:pt>
                <c:pt idx="700" formatCode="General">
                  <c:v>0.999892</c:v>
                </c:pt>
                <c:pt idx="701" formatCode="General">
                  <c:v>0.99946999999999997</c:v>
                </c:pt>
                <c:pt idx="702" formatCode="General">
                  <c:v>0.99904700000000002</c:v>
                </c:pt>
                <c:pt idx="703" formatCode="General">
                  <c:v>0.99862499999999998</c:v>
                </c:pt>
                <c:pt idx="704" formatCode="General">
                  <c:v>0.99820299999999995</c:v>
                </c:pt>
                <c:pt idx="705" formatCode="General">
                  <c:v>0.99778100000000003</c:v>
                </c:pt>
                <c:pt idx="706" formatCode="General">
                  <c:v>0.997359</c:v>
                </c:pt>
                <c:pt idx="707" formatCode="General">
                  <c:v>0.99693699999999996</c:v>
                </c:pt>
                <c:pt idx="708" formatCode="General">
                  <c:v>0.99651500000000004</c:v>
                </c:pt>
                <c:pt idx="709" formatCode="General">
                  <c:v>0.99609300000000001</c:v>
                </c:pt>
                <c:pt idx="710" formatCode="General">
                  <c:v>0.99567099999999997</c:v>
                </c:pt>
                <c:pt idx="711" formatCode="General">
                  <c:v>0.99666200000000005</c:v>
                </c:pt>
                <c:pt idx="712" formatCode="General">
                  <c:v>0.99765300000000001</c:v>
                </c:pt>
                <c:pt idx="713" formatCode="General">
                  <c:v>0.998645</c:v>
                </c:pt>
                <c:pt idx="714" formatCode="General">
                  <c:v>0.99963599999999997</c:v>
                </c:pt>
                <c:pt idx="715" formatCode="General">
                  <c:v>1.0006299999999999</c:v>
                </c:pt>
                <c:pt idx="716" formatCode="General">
                  <c:v>1.00162</c:v>
                </c:pt>
                <c:pt idx="717" formatCode="General">
                  <c:v>1.00261</c:v>
                </c:pt>
                <c:pt idx="718" formatCode="General">
                  <c:v>1.0036</c:v>
                </c:pt>
                <c:pt idx="719" formatCode="General">
                  <c:v>1.0045900000000001</c:v>
                </c:pt>
                <c:pt idx="720" formatCode="General">
                  <c:v>1.0055799999999999</c:v>
                </c:pt>
                <c:pt idx="721" formatCode="General">
                  <c:v>1.0043200000000001</c:v>
                </c:pt>
                <c:pt idx="722" formatCode="General">
                  <c:v>1.00305</c:v>
                </c:pt>
                <c:pt idx="723" formatCode="General">
                  <c:v>1.0017799999999999</c:v>
                </c:pt>
                <c:pt idx="724" formatCode="General">
                  <c:v>1.00051</c:v>
                </c:pt>
                <c:pt idx="725" formatCode="General">
                  <c:v>0.99923799999999996</c:v>
                </c:pt>
                <c:pt idx="726" formatCode="General">
                  <c:v>0.99796899999999999</c:v>
                </c:pt>
                <c:pt idx="727" formatCode="General">
                  <c:v>0.99670000000000003</c:v>
                </c:pt>
                <c:pt idx="728" formatCode="General">
                  <c:v>0.99543000000000004</c:v>
                </c:pt>
                <c:pt idx="729" formatCode="General">
                  <c:v>0.99416099999999996</c:v>
                </c:pt>
                <c:pt idx="730" formatCode="General">
                  <c:v>0.992892</c:v>
                </c:pt>
                <c:pt idx="731" formatCode="General">
                  <c:v>0.99453100000000005</c:v>
                </c:pt>
                <c:pt idx="732" formatCode="General">
                  <c:v>0.99617</c:v>
                </c:pt>
                <c:pt idx="733" formatCode="General">
                  <c:v>0.99780899999999995</c:v>
                </c:pt>
                <c:pt idx="734" formatCode="General">
                  <c:v>0.999448</c:v>
                </c:pt>
                <c:pt idx="735" formatCode="General">
                  <c:v>1.00109</c:v>
                </c:pt>
                <c:pt idx="736" formatCode="General">
                  <c:v>1.0027299999999999</c:v>
                </c:pt>
                <c:pt idx="737" formatCode="General">
                  <c:v>1.00437</c:v>
                </c:pt>
                <c:pt idx="738" formatCode="General">
                  <c:v>1.0060100000000001</c:v>
                </c:pt>
                <c:pt idx="739" formatCode="General">
                  <c:v>1.0076400000000001</c:v>
                </c:pt>
                <c:pt idx="740" formatCode="General">
                  <c:v>1.00928</c:v>
                </c:pt>
                <c:pt idx="741" formatCode="General">
                  <c:v>1.0074000000000001</c:v>
                </c:pt>
                <c:pt idx="742" formatCode="General">
                  <c:v>1.0055099999999999</c:v>
                </c:pt>
                <c:pt idx="743" formatCode="General">
                  <c:v>1.00362</c:v>
                </c:pt>
                <c:pt idx="744" formatCode="General">
                  <c:v>1.00173</c:v>
                </c:pt>
                <c:pt idx="745" formatCode="General">
                  <c:v>0.99984499999999998</c:v>
                </c:pt>
                <c:pt idx="746" formatCode="General">
                  <c:v>0.99795699999999998</c:v>
                </c:pt>
                <c:pt idx="747" formatCode="General">
                  <c:v>0.99606899999999998</c:v>
                </c:pt>
                <c:pt idx="748" formatCode="General">
                  <c:v>0.99418200000000001</c:v>
                </c:pt>
                <c:pt idx="749" formatCode="General">
                  <c:v>0.99229400000000001</c:v>
                </c:pt>
                <c:pt idx="750" formatCode="General">
                  <c:v>0.99040600000000001</c:v>
                </c:pt>
                <c:pt idx="751" formatCode="General">
                  <c:v>0.99239500000000003</c:v>
                </c:pt>
                <c:pt idx="752" formatCode="General">
                  <c:v>0.99438499999999996</c:v>
                </c:pt>
                <c:pt idx="753" formatCode="General">
                  <c:v>0.99637399999999998</c:v>
                </c:pt>
                <c:pt idx="754" formatCode="General">
                  <c:v>0.998363</c:v>
                </c:pt>
                <c:pt idx="755" formatCode="General">
                  <c:v>1.0003500000000001</c:v>
                </c:pt>
                <c:pt idx="756" formatCode="General">
                  <c:v>1.00234</c:v>
                </c:pt>
                <c:pt idx="757" formatCode="General">
                  <c:v>1.0043299999999999</c:v>
                </c:pt>
                <c:pt idx="758" formatCode="General">
                  <c:v>1.0063200000000001</c:v>
                </c:pt>
                <c:pt idx="759" formatCode="General">
                  <c:v>1.00831</c:v>
                </c:pt>
                <c:pt idx="760" formatCode="General">
                  <c:v>1.0103</c:v>
                </c:pt>
                <c:pt idx="761" formatCode="General">
                  <c:v>1.0081599999999999</c:v>
                </c:pt>
                <c:pt idx="762" formatCode="General">
                  <c:v>1.00603</c:v>
                </c:pt>
                <c:pt idx="763" formatCode="General">
                  <c:v>1.0039</c:v>
                </c:pt>
                <c:pt idx="764" formatCode="General">
                  <c:v>1.00176</c:v>
                </c:pt>
                <c:pt idx="765" formatCode="General">
                  <c:v>0.99962700000000004</c:v>
                </c:pt>
                <c:pt idx="766" formatCode="General">
                  <c:v>0.99749299999999996</c:v>
                </c:pt>
                <c:pt idx="767" formatCode="General">
                  <c:v>0.99535799999999997</c:v>
                </c:pt>
                <c:pt idx="768" formatCode="General">
                  <c:v>0.993224</c:v>
                </c:pt>
                <c:pt idx="769" formatCode="General">
                  <c:v>0.99109000000000003</c:v>
                </c:pt>
                <c:pt idx="770" formatCode="General">
                  <c:v>0.98895500000000003</c:v>
                </c:pt>
                <c:pt idx="771" formatCode="General">
                  <c:v>0.99113899999999999</c:v>
                </c:pt>
                <c:pt idx="772" formatCode="General">
                  <c:v>0.99332299999999996</c:v>
                </c:pt>
                <c:pt idx="773" formatCode="General">
                  <c:v>0.995506</c:v>
                </c:pt>
                <c:pt idx="774" formatCode="General">
                  <c:v>0.99768999999999997</c:v>
                </c:pt>
                <c:pt idx="775" formatCode="General">
                  <c:v>0.99987300000000001</c:v>
                </c:pt>
                <c:pt idx="776" formatCode="General">
                  <c:v>1.00206</c:v>
                </c:pt>
                <c:pt idx="777" formatCode="General">
                  <c:v>1.00424</c:v>
                </c:pt>
                <c:pt idx="778" formatCode="General">
                  <c:v>1.0064200000000001</c:v>
                </c:pt>
                <c:pt idx="779" formatCode="General">
                  <c:v>1.00861</c:v>
                </c:pt>
                <c:pt idx="780" formatCode="General">
                  <c:v>1.0107900000000001</c:v>
                </c:pt>
                <c:pt idx="781" formatCode="General">
                  <c:v>1.00861</c:v>
                </c:pt>
                <c:pt idx="782" formatCode="General">
                  <c:v>1.0064200000000001</c:v>
                </c:pt>
                <c:pt idx="783" formatCode="General">
                  <c:v>1.00424</c:v>
                </c:pt>
                <c:pt idx="784" formatCode="General">
                  <c:v>1.0020500000000001</c:v>
                </c:pt>
                <c:pt idx="785" formatCode="General">
                  <c:v>0.99986799999999998</c:v>
                </c:pt>
                <c:pt idx="786" formatCode="General">
                  <c:v>0.99768299999999999</c:v>
                </c:pt>
                <c:pt idx="787" formatCode="General">
                  <c:v>0.99549799999999999</c:v>
                </c:pt>
                <c:pt idx="788" formatCode="General">
                  <c:v>0.99331400000000003</c:v>
                </c:pt>
                <c:pt idx="789" formatCode="General">
                  <c:v>0.99112900000000004</c:v>
                </c:pt>
                <c:pt idx="790" formatCode="General">
                  <c:v>0.98894400000000005</c:v>
                </c:pt>
                <c:pt idx="791" formatCode="General">
                  <c:v>0.99113899999999999</c:v>
                </c:pt>
                <c:pt idx="792" formatCode="General">
                  <c:v>0.99333499999999997</c:v>
                </c:pt>
                <c:pt idx="793" formatCode="General">
                  <c:v>0.99553000000000003</c:v>
                </c:pt>
                <c:pt idx="794" formatCode="General">
                  <c:v>0.99772499999999997</c:v>
                </c:pt>
                <c:pt idx="795" formatCode="General">
                  <c:v>0.99992000000000003</c:v>
                </c:pt>
                <c:pt idx="796" formatCode="General">
                  <c:v>1.0021199999999999</c:v>
                </c:pt>
                <c:pt idx="797" formatCode="General">
                  <c:v>1.00431</c:v>
                </c:pt>
                <c:pt idx="798" formatCode="General">
                  <c:v>1.00651</c:v>
                </c:pt>
                <c:pt idx="799" formatCode="General">
                  <c:v>1.0086999999999999</c:v>
                </c:pt>
                <c:pt idx="800" formatCode="General">
                  <c:v>1.0108999999999999</c:v>
                </c:pt>
                <c:pt idx="801" formatCode="General">
                  <c:v>1.0087600000000001</c:v>
                </c:pt>
                <c:pt idx="802" formatCode="General">
                  <c:v>1.0066200000000001</c:v>
                </c:pt>
                <c:pt idx="803" formatCode="General">
                  <c:v>1.00448</c:v>
                </c:pt>
                <c:pt idx="804" formatCode="General">
                  <c:v>1.0023299999999999</c:v>
                </c:pt>
                <c:pt idx="805" formatCode="General">
                  <c:v>1.0001899999999999</c:v>
                </c:pt>
                <c:pt idx="806" formatCode="General">
                  <c:v>0.998054</c:v>
                </c:pt>
                <c:pt idx="807" formatCode="General">
                  <c:v>0.99591300000000005</c:v>
                </c:pt>
                <c:pt idx="808" formatCode="General">
                  <c:v>0.99377300000000002</c:v>
                </c:pt>
                <c:pt idx="809" formatCode="General">
                  <c:v>0.99163199999999996</c:v>
                </c:pt>
                <c:pt idx="810" formatCode="General">
                  <c:v>0.98949100000000001</c:v>
                </c:pt>
                <c:pt idx="811" formatCode="General">
                  <c:v>0.99157799999999996</c:v>
                </c:pt>
                <c:pt idx="812" formatCode="General">
                  <c:v>0.99366500000000002</c:v>
                </c:pt>
                <c:pt idx="813" formatCode="General">
                  <c:v>0.99575199999999997</c:v>
                </c:pt>
                <c:pt idx="814" formatCode="General">
                  <c:v>0.997838</c:v>
                </c:pt>
                <c:pt idx="815" formatCode="General">
                  <c:v>0.99992499999999995</c:v>
                </c:pt>
                <c:pt idx="816" formatCode="General">
                  <c:v>1.0020100000000001</c:v>
                </c:pt>
                <c:pt idx="817" formatCode="General">
                  <c:v>1.0041</c:v>
                </c:pt>
                <c:pt idx="818" formatCode="General">
                  <c:v>1.0061899999999999</c:v>
                </c:pt>
                <c:pt idx="819" formatCode="General">
                  <c:v>1.00827</c:v>
                </c:pt>
                <c:pt idx="820" formatCode="General">
                  <c:v>1.0103599999999999</c:v>
                </c:pt>
                <c:pt idx="821" formatCode="General">
                  <c:v>1.00834</c:v>
                </c:pt>
                <c:pt idx="822" formatCode="General">
                  <c:v>1.0063299999999999</c:v>
                </c:pt>
                <c:pt idx="823" formatCode="General">
                  <c:v>1.00431</c:v>
                </c:pt>
                <c:pt idx="824" formatCode="General">
                  <c:v>1.0023</c:v>
                </c:pt>
                <c:pt idx="825" formatCode="General">
                  <c:v>1.0002800000000001</c:v>
                </c:pt>
                <c:pt idx="826" formatCode="General">
                  <c:v>0.99826899999999996</c:v>
                </c:pt>
                <c:pt idx="827" formatCode="General">
                  <c:v>0.99625399999999997</c:v>
                </c:pt>
                <c:pt idx="828" formatCode="General">
                  <c:v>0.99423899999999998</c:v>
                </c:pt>
                <c:pt idx="829" formatCode="General">
                  <c:v>0.99222399999999999</c:v>
                </c:pt>
                <c:pt idx="830" formatCode="General">
                  <c:v>0.99020900000000001</c:v>
                </c:pt>
                <c:pt idx="831" formatCode="General">
                  <c:v>0.99212900000000004</c:v>
                </c:pt>
                <c:pt idx="832" formatCode="General">
                  <c:v>0.99404800000000004</c:v>
                </c:pt>
                <c:pt idx="833" formatCode="General">
                  <c:v>0.99596799999999996</c:v>
                </c:pt>
                <c:pt idx="834" formatCode="General">
                  <c:v>0.99788699999999997</c:v>
                </c:pt>
                <c:pt idx="835" formatCode="General">
                  <c:v>0.999807</c:v>
                </c:pt>
                <c:pt idx="836" formatCode="General">
                  <c:v>1.00173</c:v>
                </c:pt>
                <c:pt idx="837" formatCode="General">
                  <c:v>1.0036499999999999</c:v>
                </c:pt>
                <c:pt idx="838" formatCode="General">
                  <c:v>1.0055700000000001</c:v>
                </c:pt>
                <c:pt idx="839" formatCode="General">
                  <c:v>1.0074799999999999</c:v>
                </c:pt>
                <c:pt idx="840" formatCode="General">
                  <c:v>1.0094000000000001</c:v>
                </c:pt>
                <c:pt idx="841" formatCode="General">
                  <c:v>1.0075799999999999</c:v>
                </c:pt>
                <c:pt idx="842" formatCode="General">
                  <c:v>1.0057499999999999</c:v>
                </c:pt>
                <c:pt idx="843" formatCode="General">
                  <c:v>1.0039199999999999</c:v>
                </c:pt>
                <c:pt idx="844" formatCode="General">
                  <c:v>1.0020899999999999</c:v>
                </c:pt>
                <c:pt idx="845" formatCode="General">
                  <c:v>1.0002599999999999</c:v>
                </c:pt>
                <c:pt idx="846" formatCode="General">
                  <c:v>0.99843300000000001</c:v>
                </c:pt>
                <c:pt idx="847" formatCode="General">
                  <c:v>0.99660499999999996</c:v>
                </c:pt>
                <c:pt idx="848" formatCode="General">
                  <c:v>0.99477599999999999</c:v>
                </c:pt>
                <c:pt idx="849" formatCode="General">
                  <c:v>0.99294800000000005</c:v>
                </c:pt>
                <c:pt idx="850" formatCode="General">
                  <c:v>0.99111899999999997</c:v>
                </c:pt>
                <c:pt idx="851" formatCode="General">
                  <c:v>0.99283699999999997</c:v>
                </c:pt>
                <c:pt idx="852" formatCode="General">
                  <c:v>0.99455499999999997</c:v>
                </c:pt>
                <c:pt idx="853" formatCode="General">
                  <c:v>0.99627299999999996</c:v>
                </c:pt>
                <c:pt idx="854" formatCode="General">
                  <c:v>0.99799199999999999</c:v>
                </c:pt>
                <c:pt idx="855" formatCode="General">
                  <c:v>0.99970999999999999</c:v>
                </c:pt>
                <c:pt idx="856" formatCode="General">
                  <c:v>1.00143</c:v>
                </c:pt>
                <c:pt idx="857" formatCode="General">
                  <c:v>1.00315</c:v>
                </c:pt>
                <c:pt idx="858" formatCode="General">
                  <c:v>1.0048600000000001</c:v>
                </c:pt>
                <c:pt idx="859" formatCode="General">
                  <c:v>1.00658</c:v>
                </c:pt>
                <c:pt idx="860" formatCode="General">
                  <c:v>1.0083</c:v>
                </c:pt>
                <c:pt idx="861" formatCode="General">
                  <c:v>1.0066900000000001</c:v>
                </c:pt>
                <c:pt idx="862" formatCode="General">
                  <c:v>1.00508</c:v>
                </c:pt>
                <c:pt idx="863" formatCode="General">
                  <c:v>1.0034700000000001</c:v>
                </c:pt>
                <c:pt idx="864" formatCode="General">
                  <c:v>1.00186</c:v>
                </c:pt>
                <c:pt idx="865" formatCode="General">
                  <c:v>1.0002599999999999</c:v>
                </c:pt>
                <c:pt idx="866" formatCode="General">
                  <c:v>0.99864699999999995</c:v>
                </c:pt>
                <c:pt idx="867" formatCode="General">
                  <c:v>0.99703799999999998</c:v>
                </c:pt>
                <c:pt idx="868" formatCode="General">
                  <c:v>0.99542900000000001</c:v>
                </c:pt>
                <c:pt idx="869" formatCode="General">
                  <c:v>0.99382000000000004</c:v>
                </c:pt>
                <c:pt idx="870" formatCode="General">
                  <c:v>0.99221199999999998</c:v>
                </c:pt>
                <c:pt idx="871" formatCode="General">
                  <c:v>0.99370499999999995</c:v>
                </c:pt>
                <c:pt idx="872" formatCode="General">
                  <c:v>0.99519899999999994</c:v>
                </c:pt>
                <c:pt idx="873" formatCode="General">
                  <c:v>0.99669200000000002</c:v>
                </c:pt>
                <c:pt idx="874" formatCode="General">
                  <c:v>0.99818600000000002</c:v>
                </c:pt>
                <c:pt idx="875" formatCode="General">
                  <c:v>0.99968000000000001</c:v>
                </c:pt>
                <c:pt idx="876" formatCode="General">
                  <c:v>1.0011699999999999</c:v>
                </c:pt>
                <c:pt idx="877" formatCode="General">
                  <c:v>1.00267</c:v>
                </c:pt>
                <c:pt idx="878" formatCode="General">
                  <c:v>1.0041599999999999</c:v>
                </c:pt>
                <c:pt idx="879" formatCode="General">
                  <c:v>1.0056499999999999</c:v>
                </c:pt>
                <c:pt idx="880" formatCode="General">
                  <c:v>1.00715</c:v>
                </c:pt>
                <c:pt idx="881" formatCode="General">
                  <c:v>1.0057700000000001</c:v>
                </c:pt>
                <c:pt idx="882" formatCode="General">
                  <c:v>1.0044</c:v>
                </c:pt>
                <c:pt idx="883" formatCode="General">
                  <c:v>1.00302</c:v>
                </c:pt>
                <c:pt idx="884" formatCode="General">
                  <c:v>1.0016499999999999</c:v>
                </c:pt>
                <c:pt idx="885" formatCode="General">
                  <c:v>1.0002800000000001</c:v>
                </c:pt>
                <c:pt idx="886" formatCode="General">
                  <c:v>0.99890100000000004</c:v>
                </c:pt>
                <c:pt idx="887" formatCode="General">
                  <c:v>0.99752700000000005</c:v>
                </c:pt>
                <c:pt idx="888" formatCode="General">
                  <c:v>0.99615299999999996</c:v>
                </c:pt>
                <c:pt idx="889" formatCode="General">
                  <c:v>0.99477800000000005</c:v>
                </c:pt>
                <c:pt idx="890" formatCode="General">
                  <c:v>0.99340399999999995</c:v>
                </c:pt>
                <c:pt idx="891" formatCode="General">
                  <c:v>0.99465999999999999</c:v>
                </c:pt>
                <c:pt idx="892" formatCode="General">
                  <c:v>0.99591700000000005</c:v>
                </c:pt>
                <c:pt idx="893" formatCode="General">
                  <c:v>0.99717299999999998</c:v>
                </c:pt>
                <c:pt idx="894" formatCode="General">
                  <c:v>0.99842900000000001</c:v>
                </c:pt>
                <c:pt idx="895" formatCode="General">
                  <c:v>0.99968500000000005</c:v>
                </c:pt>
                <c:pt idx="896" formatCode="General">
                  <c:v>1.0009399999999999</c:v>
                </c:pt>
                <c:pt idx="897" formatCode="General">
                  <c:v>1.0022</c:v>
                </c:pt>
                <c:pt idx="898" formatCode="General">
                  <c:v>1.00345</c:v>
                </c:pt>
                <c:pt idx="899" formatCode="General">
                  <c:v>1.00471</c:v>
                </c:pt>
                <c:pt idx="900" formatCode="General">
                  <c:v>1.00597</c:v>
                </c:pt>
                <c:pt idx="901" formatCode="General">
                  <c:v>1.0048299999999999</c:v>
                </c:pt>
                <c:pt idx="902" formatCode="General">
                  <c:v>1.0037</c:v>
                </c:pt>
                <c:pt idx="903" formatCode="General">
                  <c:v>1.0025599999999999</c:v>
                </c:pt>
                <c:pt idx="904" formatCode="General">
                  <c:v>1.00143</c:v>
                </c:pt>
                <c:pt idx="905" formatCode="General">
                  <c:v>1.0003</c:v>
                </c:pt>
                <c:pt idx="906" formatCode="General">
                  <c:v>0.99916199999999999</c:v>
                </c:pt>
                <c:pt idx="907" formatCode="General">
                  <c:v>0.99802800000000003</c:v>
                </c:pt>
                <c:pt idx="908" formatCode="General">
                  <c:v>0.99689399999999995</c:v>
                </c:pt>
                <c:pt idx="909" formatCode="General">
                  <c:v>0.99575999999999998</c:v>
                </c:pt>
                <c:pt idx="910" formatCode="General">
                  <c:v>0.99462499999999998</c:v>
                </c:pt>
                <c:pt idx="911" formatCode="General">
                  <c:v>0.99563999999999997</c:v>
                </c:pt>
                <c:pt idx="912" formatCode="General">
                  <c:v>0.99665400000000004</c:v>
                </c:pt>
                <c:pt idx="913" formatCode="General">
                  <c:v>0.997668</c:v>
                </c:pt>
                <c:pt idx="914" formatCode="General">
                  <c:v>0.99868299999999999</c:v>
                </c:pt>
                <c:pt idx="915" formatCode="General">
                  <c:v>0.99969699999999995</c:v>
                </c:pt>
                <c:pt idx="916" formatCode="General">
                  <c:v>1.00071</c:v>
                </c:pt>
                <c:pt idx="917" formatCode="General">
                  <c:v>1.00173</c:v>
                </c:pt>
                <c:pt idx="918" formatCode="General">
                  <c:v>1.00274</c:v>
                </c:pt>
                <c:pt idx="919" formatCode="General">
                  <c:v>1.0037499999999999</c:v>
                </c:pt>
                <c:pt idx="920" formatCode="General">
                  <c:v>1.0047699999999999</c:v>
                </c:pt>
                <c:pt idx="921" formatCode="General">
                  <c:v>1.0038800000000001</c:v>
                </c:pt>
                <c:pt idx="922" formatCode="General">
                  <c:v>1.00298</c:v>
                </c:pt>
                <c:pt idx="923" formatCode="General">
                  <c:v>1.0020899999999999</c:v>
                </c:pt>
                <c:pt idx="924" formatCode="General">
                  <c:v>1.0012000000000001</c:v>
                </c:pt>
                <c:pt idx="925" formatCode="General">
                  <c:v>1.0003</c:v>
                </c:pt>
                <c:pt idx="926" formatCode="General">
                  <c:v>0.99941100000000005</c:v>
                </c:pt>
                <c:pt idx="927" formatCode="General">
                  <c:v>0.99851900000000005</c:v>
                </c:pt>
                <c:pt idx="928" formatCode="General">
                  <c:v>0.99762600000000001</c:v>
                </c:pt>
                <c:pt idx="929" formatCode="General">
                  <c:v>0.99673299999999998</c:v>
                </c:pt>
                <c:pt idx="930" formatCode="General">
                  <c:v>0.99583999999999995</c:v>
                </c:pt>
                <c:pt idx="931" formatCode="General">
                  <c:v>0.99661299999999997</c:v>
                </c:pt>
                <c:pt idx="932" formatCode="General">
                  <c:v>0.99738700000000002</c:v>
                </c:pt>
                <c:pt idx="933" formatCode="General">
                  <c:v>0.99816000000000005</c:v>
                </c:pt>
                <c:pt idx="934" formatCode="General">
                  <c:v>0.99893299999999996</c:v>
                </c:pt>
                <c:pt idx="935" formatCode="General">
                  <c:v>0.99970599999999998</c:v>
                </c:pt>
                <c:pt idx="936" formatCode="General">
                  <c:v>1.00048</c:v>
                </c:pt>
                <c:pt idx="937" formatCode="General">
                  <c:v>1.00125</c:v>
                </c:pt>
                <c:pt idx="938" formatCode="General">
                  <c:v>1.00203</c:v>
                </c:pt>
                <c:pt idx="939" formatCode="General">
                  <c:v>1.0027999999999999</c:v>
                </c:pt>
                <c:pt idx="940" formatCode="General">
                  <c:v>1.0035700000000001</c:v>
                </c:pt>
                <c:pt idx="941" formatCode="General">
                  <c:v>1.00292</c:v>
                </c:pt>
                <c:pt idx="942" formatCode="General">
                  <c:v>1.0022599999999999</c:v>
                </c:pt>
                <c:pt idx="943" formatCode="General">
                  <c:v>1.0016099999999999</c:v>
                </c:pt>
                <c:pt idx="944" formatCode="General">
                  <c:v>1.00095</c:v>
                </c:pt>
                <c:pt idx="945" formatCode="General">
                  <c:v>1.0002899999999999</c:v>
                </c:pt>
                <c:pt idx="946" formatCode="General">
                  <c:v>0.999637</c:v>
                </c:pt>
                <c:pt idx="947" formatCode="General">
                  <c:v>0.99898100000000001</c:v>
                </c:pt>
                <c:pt idx="948" formatCode="General">
                  <c:v>0.99832500000000002</c:v>
                </c:pt>
                <c:pt idx="949" formatCode="General">
                  <c:v>0.99766900000000003</c:v>
                </c:pt>
                <c:pt idx="950" formatCode="General">
                  <c:v>0.99701300000000004</c:v>
                </c:pt>
                <c:pt idx="951" formatCode="General">
                  <c:v>0.99756</c:v>
                </c:pt>
                <c:pt idx="952" formatCode="General">
                  <c:v>0.99810699999999997</c:v>
                </c:pt>
                <c:pt idx="953" formatCode="General">
                  <c:v>0.99865400000000004</c:v>
                </c:pt>
                <c:pt idx="954" formatCode="General">
                  <c:v>0.99920100000000001</c:v>
                </c:pt>
                <c:pt idx="955" formatCode="General">
                  <c:v>0.99974799999999997</c:v>
                </c:pt>
                <c:pt idx="956" formatCode="General">
                  <c:v>1.0003</c:v>
                </c:pt>
                <c:pt idx="957" formatCode="General">
                  <c:v>1.00084</c:v>
                </c:pt>
                <c:pt idx="958" formatCode="General">
                  <c:v>1.00139</c:v>
                </c:pt>
                <c:pt idx="959" formatCode="General">
                  <c:v>1.0019400000000001</c:v>
                </c:pt>
                <c:pt idx="960" formatCode="General">
                  <c:v>1.00248</c:v>
                </c:pt>
                <c:pt idx="961" formatCode="General">
                  <c:v>1.0020199999999999</c:v>
                </c:pt>
                <c:pt idx="962" formatCode="General">
                  <c:v>1.0015499999999999</c:v>
                </c:pt>
                <c:pt idx="963" formatCode="General">
                  <c:v>1.00108</c:v>
                </c:pt>
                <c:pt idx="964" formatCode="General">
                  <c:v>1.00061</c:v>
                </c:pt>
                <c:pt idx="965" formatCode="General">
                  <c:v>1.00014</c:v>
                </c:pt>
                <c:pt idx="966" formatCode="General">
                  <c:v>0.99967499999999998</c:v>
                </c:pt>
                <c:pt idx="967" formatCode="General">
                  <c:v>0.99920699999999996</c:v>
                </c:pt>
                <c:pt idx="968" formatCode="General">
                  <c:v>0.99873900000000004</c:v>
                </c:pt>
                <c:pt idx="969" formatCode="General">
                  <c:v>0.99827100000000002</c:v>
                </c:pt>
                <c:pt idx="970" formatCode="General">
                  <c:v>0.997803</c:v>
                </c:pt>
                <c:pt idx="971" formatCode="General">
                  <c:v>0.99830099999999999</c:v>
                </c:pt>
                <c:pt idx="972" formatCode="General">
                  <c:v>0.99879899999999999</c:v>
                </c:pt>
                <c:pt idx="973" formatCode="General">
                  <c:v>0.99929800000000002</c:v>
                </c:pt>
                <c:pt idx="974" formatCode="General">
                  <c:v>0.99979600000000002</c:v>
                </c:pt>
                <c:pt idx="975" formatCode="General">
                  <c:v>1.0002899999999999</c:v>
                </c:pt>
                <c:pt idx="976" formatCode="General">
                  <c:v>1.0007900000000001</c:v>
                </c:pt>
                <c:pt idx="977" formatCode="General">
                  <c:v>1.00129</c:v>
                </c:pt>
                <c:pt idx="978" formatCode="General">
                  <c:v>1.00179</c:v>
                </c:pt>
                <c:pt idx="979" formatCode="General">
                  <c:v>1.0022899999999999</c:v>
                </c:pt>
                <c:pt idx="980" formatCode="General">
                  <c:v>1.0027900000000001</c:v>
                </c:pt>
                <c:pt idx="981" formatCode="General">
                  <c:v>1.0018499999999999</c:v>
                </c:pt>
                <c:pt idx="982" formatCode="General">
                  <c:v>1.00091</c:v>
                </c:pt>
                <c:pt idx="983" formatCode="General">
                  <c:v>0.999977</c:v>
                </c:pt>
                <c:pt idx="984" formatCode="General">
                  <c:v>0.99904099999999996</c:v>
                </c:pt>
                <c:pt idx="985" formatCode="General">
                  <c:v>0.99810500000000002</c:v>
                </c:pt>
                <c:pt idx="986" formatCode="General">
                  <c:v>0.99716899999999997</c:v>
                </c:pt>
                <c:pt idx="987" formatCode="General">
                  <c:v>0.99623300000000004</c:v>
                </c:pt>
                <c:pt idx="988" formatCode="General">
                  <c:v>0.99529699999999999</c:v>
                </c:pt>
                <c:pt idx="989" formatCode="General">
                  <c:v>0.99436100000000005</c:v>
                </c:pt>
                <c:pt idx="990" formatCode="General">
                  <c:v>0.993425</c:v>
                </c:pt>
                <c:pt idx="991" formatCode="General">
                  <c:v>0.99631700000000001</c:v>
                </c:pt>
                <c:pt idx="992" formatCode="General">
                  <c:v>0.99920900000000001</c:v>
                </c:pt>
                <c:pt idx="993" formatCode="General">
                  <c:v>1.0021</c:v>
                </c:pt>
                <c:pt idx="994" formatCode="General">
                  <c:v>1.00499</c:v>
                </c:pt>
                <c:pt idx="995" formatCode="General">
                  <c:v>1.0078800000000001</c:v>
                </c:pt>
                <c:pt idx="996" formatCode="General">
                  <c:v>1.01078</c:v>
                </c:pt>
                <c:pt idx="997" formatCode="General">
                  <c:v>1.0136700000000001</c:v>
                </c:pt>
                <c:pt idx="998" formatCode="General">
                  <c:v>1.0165599999999999</c:v>
                </c:pt>
                <c:pt idx="999" formatCode="General">
                  <c:v>1.01945</c:v>
                </c:pt>
                <c:pt idx="1000" formatCode="General">
                  <c:v>1.02234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B75-4FF3-BE51-A0914F40E43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FEniCS ED CFL = 1.0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General</c:formatCode>
                <c:ptCount val="1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</c:numCache>
            </c:numRef>
          </c:xVal>
          <c:yVal>
            <c:numRef>
              <c:f>Sheet1!$F$2:$F$1002</c:f>
              <c:numCache>
                <c:formatCode>0.00E+00</c:formatCode>
                <c:ptCount val="1001"/>
                <c:pt idx="0">
                  <c:v>3.3755599999999999E-18</c:v>
                </c:pt>
                <c:pt idx="1">
                  <c:v>3.6882399999999999E-18</c:v>
                </c:pt>
                <c:pt idx="2">
                  <c:v>4.0009200000000003E-18</c:v>
                </c:pt>
                <c:pt idx="3">
                  <c:v>4.3135999999999999E-18</c:v>
                </c:pt>
                <c:pt idx="4">
                  <c:v>4.6262699999999998E-18</c:v>
                </c:pt>
                <c:pt idx="5">
                  <c:v>4.9389500000000002E-18</c:v>
                </c:pt>
                <c:pt idx="6">
                  <c:v>5.2516299999999998E-18</c:v>
                </c:pt>
                <c:pt idx="7">
                  <c:v>5.5643100000000002E-18</c:v>
                </c:pt>
                <c:pt idx="8">
                  <c:v>5.8769899999999999E-18</c:v>
                </c:pt>
                <c:pt idx="9">
                  <c:v>6.1896700000000003E-18</c:v>
                </c:pt>
                <c:pt idx="10">
                  <c:v>6.5023400000000002E-18</c:v>
                </c:pt>
                <c:pt idx="11">
                  <c:v>8.0032999999999996E-18</c:v>
                </c:pt>
                <c:pt idx="12">
                  <c:v>9.5042499999999993E-18</c:v>
                </c:pt>
                <c:pt idx="13">
                  <c:v>1.1005200000000001E-17</c:v>
                </c:pt>
                <c:pt idx="14">
                  <c:v>1.2506200000000001E-17</c:v>
                </c:pt>
                <c:pt idx="15">
                  <c:v>1.40071E-17</c:v>
                </c:pt>
                <c:pt idx="16">
                  <c:v>1.5508100000000001E-17</c:v>
                </c:pt>
                <c:pt idx="17">
                  <c:v>1.7008999999999999E-17</c:v>
                </c:pt>
                <c:pt idx="18">
                  <c:v>1.8510000000000001E-17</c:v>
                </c:pt>
                <c:pt idx="19">
                  <c:v>2.0010899999999999E-17</c:v>
                </c:pt>
                <c:pt idx="20">
                  <c:v>2.15119E-17</c:v>
                </c:pt>
                <c:pt idx="21">
                  <c:v>2.6872300000000001E-17</c:v>
                </c:pt>
                <c:pt idx="22">
                  <c:v>3.2232799999999997E-17</c:v>
                </c:pt>
                <c:pt idx="23">
                  <c:v>3.7593200000000001E-17</c:v>
                </c:pt>
                <c:pt idx="24">
                  <c:v>4.29537E-17</c:v>
                </c:pt>
                <c:pt idx="25">
                  <c:v>4.8314199999999998E-17</c:v>
                </c:pt>
                <c:pt idx="26">
                  <c:v>5.3674600000000002E-17</c:v>
                </c:pt>
                <c:pt idx="27">
                  <c:v>5.9035100000000001E-17</c:v>
                </c:pt>
                <c:pt idx="28">
                  <c:v>6.4395500000000005E-17</c:v>
                </c:pt>
                <c:pt idx="29">
                  <c:v>6.9756000000000004E-17</c:v>
                </c:pt>
                <c:pt idx="30">
                  <c:v>7.5116399999999996E-17</c:v>
                </c:pt>
                <c:pt idx="31">
                  <c:v>9.3721299999999998E-17</c:v>
                </c:pt>
                <c:pt idx="32">
                  <c:v>1.12326E-16</c:v>
                </c:pt>
                <c:pt idx="33">
                  <c:v>1.3093100000000001E-16</c:v>
                </c:pt>
                <c:pt idx="34">
                  <c:v>1.4953599999999999E-16</c:v>
                </c:pt>
                <c:pt idx="35">
                  <c:v>1.68141E-16</c:v>
                </c:pt>
                <c:pt idx="36">
                  <c:v>1.8674499999999999E-16</c:v>
                </c:pt>
                <c:pt idx="37">
                  <c:v>2.0535E-16</c:v>
                </c:pt>
                <c:pt idx="38">
                  <c:v>2.2395500000000001E-16</c:v>
                </c:pt>
                <c:pt idx="39">
                  <c:v>2.4255999999999999E-16</c:v>
                </c:pt>
                <c:pt idx="40">
                  <c:v>2.6116500000000002E-16</c:v>
                </c:pt>
                <c:pt idx="41">
                  <c:v>3.2500999999999998E-16</c:v>
                </c:pt>
                <c:pt idx="42">
                  <c:v>3.8885499999999999E-16</c:v>
                </c:pt>
                <c:pt idx="43">
                  <c:v>4.5270099999999996E-16</c:v>
                </c:pt>
                <c:pt idx="44">
                  <c:v>5.1654600000000001E-16</c:v>
                </c:pt>
                <c:pt idx="45">
                  <c:v>5.8039099999999997E-16</c:v>
                </c:pt>
                <c:pt idx="46">
                  <c:v>6.4423600000000002E-16</c:v>
                </c:pt>
                <c:pt idx="47">
                  <c:v>7.0808099999999998E-16</c:v>
                </c:pt>
                <c:pt idx="48">
                  <c:v>7.7192699999999995E-16</c:v>
                </c:pt>
                <c:pt idx="49">
                  <c:v>8.3577200000000001E-16</c:v>
                </c:pt>
                <c:pt idx="50">
                  <c:v>8.9961699999999996E-16</c:v>
                </c:pt>
                <c:pt idx="51">
                  <c:v>1.11647E-15</c:v>
                </c:pt>
                <c:pt idx="52">
                  <c:v>1.3333299999999999E-15</c:v>
                </c:pt>
                <c:pt idx="53">
                  <c:v>1.5501900000000001E-15</c:v>
                </c:pt>
                <c:pt idx="54">
                  <c:v>1.76705E-15</c:v>
                </c:pt>
                <c:pt idx="55">
                  <c:v>1.9839099999999999E-15</c:v>
                </c:pt>
                <c:pt idx="56">
                  <c:v>2.2007700000000001E-15</c:v>
                </c:pt>
                <c:pt idx="57">
                  <c:v>2.41762E-15</c:v>
                </c:pt>
                <c:pt idx="58">
                  <c:v>2.6344800000000002E-15</c:v>
                </c:pt>
                <c:pt idx="59">
                  <c:v>2.8513399999999999E-15</c:v>
                </c:pt>
                <c:pt idx="60">
                  <c:v>3.0682E-15</c:v>
                </c:pt>
                <c:pt idx="61">
                  <c:v>3.7971199999999997E-15</c:v>
                </c:pt>
                <c:pt idx="62">
                  <c:v>4.5260399999999997E-15</c:v>
                </c:pt>
                <c:pt idx="63">
                  <c:v>5.2549599999999997E-15</c:v>
                </c:pt>
                <c:pt idx="64">
                  <c:v>5.9838799999999997E-15</c:v>
                </c:pt>
                <c:pt idx="65">
                  <c:v>6.7127999999999997E-15</c:v>
                </c:pt>
                <c:pt idx="66">
                  <c:v>7.4417200000000006E-15</c:v>
                </c:pt>
                <c:pt idx="67">
                  <c:v>8.1706399999999998E-15</c:v>
                </c:pt>
                <c:pt idx="68">
                  <c:v>8.8995700000000004E-15</c:v>
                </c:pt>
                <c:pt idx="69">
                  <c:v>9.6284799999999998E-15</c:v>
                </c:pt>
                <c:pt idx="70">
                  <c:v>1.0357400000000001E-14</c:v>
                </c:pt>
                <c:pt idx="71">
                  <c:v>1.27813E-14</c:v>
                </c:pt>
                <c:pt idx="72">
                  <c:v>1.5205100000000001E-14</c:v>
                </c:pt>
                <c:pt idx="73">
                  <c:v>1.7629E-14</c:v>
                </c:pt>
                <c:pt idx="74">
                  <c:v>2.0052899999999999E-14</c:v>
                </c:pt>
                <c:pt idx="75">
                  <c:v>2.24767E-14</c:v>
                </c:pt>
                <c:pt idx="76">
                  <c:v>2.4900599999999999E-14</c:v>
                </c:pt>
                <c:pt idx="77">
                  <c:v>2.7324500000000001E-14</c:v>
                </c:pt>
                <c:pt idx="78">
                  <c:v>2.9748300000000003E-14</c:v>
                </c:pt>
                <c:pt idx="79">
                  <c:v>3.2172199999999998E-14</c:v>
                </c:pt>
                <c:pt idx="80">
                  <c:v>3.4596E-14</c:v>
                </c:pt>
                <c:pt idx="81">
                  <c:v>4.25671E-14</c:v>
                </c:pt>
                <c:pt idx="82">
                  <c:v>5.05381E-14</c:v>
                </c:pt>
                <c:pt idx="83">
                  <c:v>5.8508999999999998E-14</c:v>
                </c:pt>
                <c:pt idx="84">
                  <c:v>6.6480100000000005E-14</c:v>
                </c:pt>
                <c:pt idx="85">
                  <c:v>7.4451100000000005E-14</c:v>
                </c:pt>
                <c:pt idx="86">
                  <c:v>8.2422100000000004E-14</c:v>
                </c:pt>
                <c:pt idx="87">
                  <c:v>9.0392999999999997E-14</c:v>
                </c:pt>
                <c:pt idx="88">
                  <c:v>9.8364100000000003E-14</c:v>
                </c:pt>
                <c:pt idx="89">
                  <c:v>1.06335E-13</c:v>
                </c:pt>
                <c:pt idx="90">
                  <c:v>1.1430600000000001E-13</c:v>
                </c:pt>
                <c:pt idx="91">
                  <c:v>1.4022000000000001E-13</c:v>
                </c:pt>
                <c:pt idx="92">
                  <c:v>1.66135E-13</c:v>
                </c:pt>
                <c:pt idx="93">
                  <c:v>1.92049E-13</c:v>
                </c:pt>
                <c:pt idx="94">
                  <c:v>2.17963E-13</c:v>
                </c:pt>
                <c:pt idx="95">
                  <c:v>2.4387800000000002E-13</c:v>
                </c:pt>
                <c:pt idx="96">
                  <c:v>2.69792E-13</c:v>
                </c:pt>
                <c:pt idx="97">
                  <c:v>2.9570699999999999E-13</c:v>
                </c:pt>
                <c:pt idx="98">
                  <c:v>3.2162100000000002E-13</c:v>
                </c:pt>
                <c:pt idx="99">
                  <c:v>3.4753499999999999E-13</c:v>
                </c:pt>
                <c:pt idx="100">
                  <c:v>3.7344999999999999E-13</c:v>
                </c:pt>
                <c:pt idx="101">
                  <c:v>4.5670900000000001E-13</c:v>
                </c:pt>
                <c:pt idx="102">
                  <c:v>5.3996699999999995E-13</c:v>
                </c:pt>
                <c:pt idx="103">
                  <c:v>6.2322599999999997E-13</c:v>
                </c:pt>
                <c:pt idx="104">
                  <c:v>7.0648499999999999E-13</c:v>
                </c:pt>
                <c:pt idx="105">
                  <c:v>7.8974300000000004E-13</c:v>
                </c:pt>
                <c:pt idx="106">
                  <c:v>8.7300199999999996E-13</c:v>
                </c:pt>
                <c:pt idx="107">
                  <c:v>9.5626099999999998E-13</c:v>
                </c:pt>
                <c:pt idx="108">
                  <c:v>1.03952E-12</c:v>
                </c:pt>
                <c:pt idx="109">
                  <c:v>1.12278E-12</c:v>
                </c:pt>
                <c:pt idx="110">
                  <c:v>1.20604E-12</c:v>
                </c:pt>
                <c:pt idx="111">
                  <c:v>1.4702800000000001E-12</c:v>
                </c:pt>
                <c:pt idx="112">
                  <c:v>1.7345300000000001E-12</c:v>
                </c:pt>
                <c:pt idx="113">
                  <c:v>1.99877E-12</c:v>
                </c:pt>
                <c:pt idx="114">
                  <c:v>2.2630200000000002E-12</c:v>
                </c:pt>
                <c:pt idx="115">
                  <c:v>2.52727E-12</c:v>
                </c:pt>
                <c:pt idx="116">
                  <c:v>2.7915100000000001E-12</c:v>
                </c:pt>
                <c:pt idx="117">
                  <c:v>3.0557599999999999E-12</c:v>
                </c:pt>
                <c:pt idx="118">
                  <c:v>3.32E-12</c:v>
                </c:pt>
                <c:pt idx="119">
                  <c:v>3.5842500000000002E-12</c:v>
                </c:pt>
                <c:pt idx="120">
                  <c:v>3.8485E-12</c:v>
                </c:pt>
                <c:pt idx="121">
                  <c:v>4.6766199999999999E-12</c:v>
                </c:pt>
                <c:pt idx="122">
                  <c:v>5.5047499999999999E-12</c:v>
                </c:pt>
                <c:pt idx="123">
                  <c:v>6.33288E-12</c:v>
                </c:pt>
                <c:pt idx="124">
                  <c:v>7.1609999999999999E-12</c:v>
                </c:pt>
                <c:pt idx="125">
                  <c:v>7.9891299999999999E-12</c:v>
                </c:pt>
                <c:pt idx="126">
                  <c:v>8.8172599999999999E-12</c:v>
                </c:pt>
                <c:pt idx="127">
                  <c:v>9.6453800000000006E-12</c:v>
                </c:pt>
                <c:pt idx="128">
                  <c:v>1.04735E-11</c:v>
                </c:pt>
                <c:pt idx="129">
                  <c:v>1.13016E-11</c:v>
                </c:pt>
                <c:pt idx="130">
                  <c:v>1.21298E-11</c:v>
                </c:pt>
                <c:pt idx="131">
                  <c:v>1.4691300000000001E-11</c:v>
                </c:pt>
                <c:pt idx="132">
                  <c:v>1.7252899999999999E-11</c:v>
                </c:pt>
                <c:pt idx="133">
                  <c:v>1.9814400000000001E-11</c:v>
                </c:pt>
                <c:pt idx="134">
                  <c:v>2.2375999999999999E-11</c:v>
                </c:pt>
                <c:pt idx="135">
                  <c:v>2.4937500000000001E-11</c:v>
                </c:pt>
                <c:pt idx="136">
                  <c:v>2.7499099999999999E-11</c:v>
                </c:pt>
                <c:pt idx="137">
                  <c:v>3.0060600000000001E-11</c:v>
                </c:pt>
                <c:pt idx="138">
                  <c:v>3.2622099999999997E-11</c:v>
                </c:pt>
                <c:pt idx="139">
                  <c:v>3.5183699999999998E-11</c:v>
                </c:pt>
                <c:pt idx="140">
                  <c:v>3.77453E-11</c:v>
                </c:pt>
                <c:pt idx="141">
                  <c:v>4.5562E-11</c:v>
                </c:pt>
                <c:pt idx="142">
                  <c:v>5.33788E-11</c:v>
                </c:pt>
                <c:pt idx="143">
                  <c:v>6.1195500000000006E-11</c:v>
                </c:pt>
                <c:pt idx="144">
                  <c:v>6.90121E-11</c:v>
                </c:pt>
                <c:pt idx="145">
                  <c:v>7.6828900000000006E-11</c:v>
                </c:pt>
                <c:pt idx="146">
                  <c:v>8.4645600000000006E-11</c:v>
                </c:pt>
                <c:pt idx="147">
                  <c:v>9.2462399999999999E-11</c:v>
                </c:pt>
                <c:pt idx="148">
                  <c:v>1.0027900000000001E-10</c:v>
                </c:pt>
                <c:pt idx="149">
                  <c:v>1.08096E-10</c:v>
                </c:pt>
                <c:pt idx="150">
                  <c:v>1.15913E-10</c:v>
                </c:pt>
                <c:pt idx="151">
                  <c:v>1.39433E-10</c:v>
                </c:pt>
                <c:pt idx="152">
                  <c:v>1.62954E-10</c:v>
                </c:pt>
                <c:pt idx="153">
                  <c:v>1.8647499999999999E-10</c:v>
                </c:pt>
                <c:pt idx="154">
                  <c:v>2.0999500000000001E-10</c:v>
                </c:pt>
                <c:pt idx="155">
                  <c:v>2.33516E-10</c:v>
                </c:pt>
                <c:pt idx="156">
                  <c:v>2.57037E-10</c:v>
                </c:pt>
                <c:pt idx="157">
                  <c:v>2.8055799999999999E-10</c:v>
                </c:pt>
                <c:pt idx="158">
                  <c:v>3.0407799999999998E-10</c:v>
                </c:pt>
                <c:pt idx="159">
                  <c:v>3.2759899999999998E-10</c:v>
                </c:pt>
                <c:pt idx="160">
                  <c:v>3.5112000000000002E-10</c:v>
                </c:pt>
                <c:pt idx="161">
                  <c:v>4.2087000000000002E-10</c:v>
                </c:pt>
                <c:pt idx="162">
                  <c:v>4.9062100000000002E-10</c:v>
                </c:pt>
                <c:pt idx="163">
                  <c:v>5.6037200000000002E-10</c:v>
                </c:pt>
                <c:pt idx="164">
                  <c:v>6.3012300000000002E-10</c:v>
                </c:pt>
                <c:pt idx="165">
                  <c:v>6.9987300000000001E-10</c:v>
                </c:pt>
                <c:pt idx="166">
                  <c:v>7.69623E-10</c:v>
                </c:pt>
                <c:pt idx="167">
                  <c:v>8.39374E-10</c:v>
                </c:pt>
                <c:pt idx="168">
                  <c:v>9.09125E-10</c:v>
                </c:pt>
                <c:pt idx="169">
                  <c:v>9.78876E-10</c:v>
                </c:pt>
                <c:pt idx="170">
                  <c:v>1.0486299999999999E-9</c:v>
                </c:pt>
                <c:pt idx="171">
                  <c:v>1.2523700000000001E-9</c:v>
                </c:pt>
                <c:pt idx="172">
                  <c:v>1.4561100000000001E-9</c:v>
                </c:pt>
                <c:pt idx="173">
                  <c:v>1.65985E-9</c:v>
                </c:pt>
                <c:pt idx="174">
                  <c:v>1.8635900000000002E-9</c:v>
                </c:pt>
                <c:pt idx="175">
                  <c:v>2.0673300000000001E-9</c:v>
                </c:pt>
                <c:pt idx="176">
                  <c:v>2.2710700000000001E-9</c:v>
                </c:pt>
                <c:pt idx="177">
                  <c:v>2.4748100000000001E-9</c:v>
                </c:pt>
                <c:pt idx="178">
                  <c:v>2.67855E-9</c:v>
                </c:pt>
                <c:pt idx="179">
                  <c:v>2.88229E-9</c:v>
                </c:pt>
                <c:pt idx="180">
                  <c:v>3.0860299999999999E-9</c:v>
                </c:pt>
                <c:pt idx="181">
                  <c:v>3.6718700000000001E-9</c:v>
                </c:pt>
                <c:pt idx="182">
                  <c:v>4.2577100000000002E-9</c:v>
                </c:pt>
                <c:pt idx="183">
                  <c:v>4.8435499999999999E-9</c:v>
                </c:pt>
                <c:pt idx="184">
                  <c:v>5.4294000000000003E-9</c:v>
                </c:pt>
                <c:pt idx="185">
                  <c:v>6.01524E-9</c:v>
                </c:pt>
                <c:pt idx="186">
                  <c:v>6.6010799999999997E-9</c:v>
                </c:pt>
                <c:pt idx="187">
                  <c:v>7.1869200000000002E-9</c:v>
                </c:pt>
                <c:pt idx="188">
                  <c:v>7.7727600000000008E-9</c:v>
                </c:pt>
                <c:pt idx="189">
                  <c:v>8.3586000000000005E-9</c:v>
                </c:pt>
                <c:pt idx="190">
                  <c:v>8.9444400000000002E-9</c:v>
                </c:pt>
                <c:pt idx="191">
                  <c:v>1.06017E-8</c:v>
                </c:pt>
                <c:pt idx="192">
                  <c:v>1.22589E-8</c:v>
                </c:pt>
                <c:pt idx="193">
                  <c:v>1.3916100000000001E-8</c:v>
                </c:pt>
                <c:pt idx="194">
                  <c:v>1.55733E-8</c:v>
                </c:pt>
                <c:pt idx="195">
                  <c:v>1.72305E-8</c:v>
                </c:pt>
                <c:pt idx="196">
                  <c:v>1.88877E-8</c:v>
                </c:pt>
                <c:pt idx="197">
                  <c:v>2.0544900000000001E-8</c:v>
                </c:pt>
                <c:pt idx="198">
                  <c:v>2.2202100000000001E-8</c:v>
                </c:pt>
                <c:pt idx="199">
                  <c:v>2.3859299999999998E-8</c:v>
                </c:pt>
                <c:pt idx="200">
                  <c:v>2.5516499999999999E-8</c:v>
                </c:pt>
                <c:pt idx="201">
                  <c:v>3.0125199999999998E-8</c:v>
                </c:pt>
                <c:pt idx="202">
                  <c:v>3.47339E-8</c:v>
                </c:pt>
                <c:pt idx="203">
                  <c:v>3.9342500000000003E-8</c:v>
                </c:pt>
                <c:pt idx="204">
                  <c:v>4.3951199999999999E-8</c:v>
                </c:pt>
                <c:pt idx="205">
                  <c:v>4.8559800000000002E-8</c:v>
                </c:pt>
                <c:pt idx="206">
                  <c:v>5.3168499999999997E-8</c:v>
                </c:pt>
                <c:pt idx="207">
                  <c:v>5.7777199999999999E-8</c:v>
                </c:pt>
                <c:pt idx="208">
                  <c:v>6.2385800000000003E-8</c:v>
                </c:pt>
                <c:pt idx="209">
                  <c:v>6.6994499999999998E-8</c:v>
                </c:pt>
                <c:pt idx="210">
                  <c:v>7.1603100000000001E-8</c:v>
                </c:pt>
                <c:pt idx="211">
                  <c:v>8.4193900000000001E-8</c:v>
                </c:pt>
                <c:pt idx="212">
                  <c:v>9.67847E-8</c:v>
                </c:pt>
                <c:pt idx="213">
                  <c:v>1.09375E-7</c:v>
                </c:pt>
                <c:pt idx="214">
                  <c:v>1.21966E-7</c:v>
                </c:pt>
                <c:pt idx="215">
                  <c:v>1.3455700000000001E-7</c:v>
                </c:pt>
                <c:pt idx="216">
                  <c:v>1.4714799999999999E-7</c:v>
                </c:pt>
                <c:pt idx="217">
                  <c:v>1.59738E-7</c:v>
                </c:pt>
                <c:pt idx="218">
                  <c:v>1.7232900000000001E-7</c:v>
                </c:pt>
                <c:pt idx="219">
                  <c:v>1.8491999999999999E-7</c:v>
                </c:pt>
                <c:pt idx="220">
                  <c:v>1.97511E-7</c:v>
                </c:pt>
                <c:pt idx="221">
                  <c:v>2.3127600000000001E-7</c:v>
                </c:pt>
                <c:pt idx="222">
                  <c:v>2.6504100000000002E-7</c:v>
                </c:pt>
                <c:pt idx="223">
                  <c:v>2.9880699999999998E-7</c:v>
                </c:pt>
                <c:pt idx="224">
                  <c:v>3.3257200000000002E-7</c:v>
                </c:pt>
                <c:pt idx="225">
                  <c:v>3.6633700000000001E-7</c:v>
                </c:pt>
                <c:pt idx="226">
                  <c:v>4.0010199999999999E-7</c:v>
                </c:pt>
                <c:pt idx="227">
                  <c:v>4.3386699999999998E-7</c:v>
                </c:pt>
                <c:pt idx="228">
                  <c:v>4.6763200000000001E-7</c:v>
                </c:pt>
                <c:pt idx="229">
                  <c:v>5.0139800000000003E-7</c:v>
                </c:pt>
                <c:pt idx="230">
                  <c:v>5.3516300000000001E-7</c:v>
                </c:pt>
                <c:pt idx="231">
                  <c:v>6.2397200000000005E-7</c:v>
                </c:pt>
                <c:pt idx="232">
                  <c:v>7.1277900000000003E-7</c:v>
                </c:pt>
                <c:pt idx="233">
                  <c:v>8.0158799999999996E-7</c:v>
                </c:pt>
                <c:pt idx="234">
                  <c:v>8.90397E-7</c:v>
                </c:pt>
                <c:pt idx="235">
                  <c:v>9.7920500000000001E-7</c:v>
                </c:pt>
                <c:pt idx="236">
                  <c:v>1.06801E-6</c:v>
                </c:pt>
                <c:pt idx="237">
                  <c:v>1.15682E-6</c:v>
                </c:pt>
                <c:pt idx="238">
                  <c:v>1.24563E-6</c:v>
                </c:pt>
                <c:pt idx="239">
                  <c:v>1.3344399999999999E-6</c:v>
                </c:pt>
                <c:pt idx="240">
                  <c:v>1.4232500000000001E-6</c:v>
                </c:pt>
                <c:pt idx="241">
                  <c:v>1.65213E-6</c:v>
                </c:pt>
                <c:pt idx="242">
                  <c:v>1.8810099999999999E-6</c:v>
                </c:pt>
                <c:pt idx="243">
                  <c:v>2.1098900000000001E-6</c:v>
                </c:pt>
                <c:pt idx="244">
                  <c:v>2.33877E-6</c:v>
                </c:pt>
                <c:pt idx="245">
                  <c:v>2.5676499999999999E-6</c:v>
                </c:pt>
                <c:pt idx="246">
                  <c:v>2.7965299999999998E-6</c:v>
                </c:pt>
                <c:pt idx="247">
                  <c:v>3.0253999999999999E-6</c:v>
                </c:pt>
                <c:pt idx="248">
                  <c:v>3.2542800000000002E-6</c:v>
                </c:pt>
                <c:pt idx="249">
                  <c:v>3.4831600000000001E-6</c:v>
                </c:pt>
                <c:pt idx="250">
                  <c:v>3.71204E-6</c:v>
                </c:pt>
                <c:pt idx="251">
                  <c:v>4.2894599999999999E-6</c:v>
                </c:pt>
                <c:pt idx="252">
                  <c:v>4.8668900000000001E-6</c:v>
                </c:pt>
                <c:pt idx="253">
                  <c:v>5.4442999999999997E-6</c:v>
                </c:pt>
                <c:pt idx="254">
                  <c:v>6.0217299999999999E-6</c:v>
                </c:pt>
                <c:pt idx="255">
                  <c:v>6.5991500000000002E-6</c:v>
                </c:pt>
                <c:pt idx="256">
                  <c:v>7.1765800000000003E-6</c:v>
                </c:pt>
                <c:pt idx="257">
                  <c:v>7.7539899999999999E-6</c:v>
                </c:pt>
                <c:pt idx="258">
                  <c:v>8.3313999999999995E-6</c:v>
                </c:pt>
                <c:pt idx="259">
                  <c:v>8.9088300000000006E-6</c:v>
                </c:pt>
                <c:pt idx="260">
                  <c:v>9.4862499999999992E-6</c:v>
                </c:pt>
                <c:pt idx="261">
                  <c:v>1.09107E-5</c:v>
                </c:pt>
                <c:pt idx="262">
                  <c:v>1.23351E-5</c:v>
                </c:pt>
                <c:pt idx="263">
                  <c:v>1.3759499999999999E-5</c:v>
                </c:pt>
                <c:pt idx="264">
                  <c:v>1.51839E-5</c:v>
                </c:pt>
                <c:pt idx="265">
                  <c:v>1.6608200000000001E-5</c:v>
                </c:pt>
                <c:pt idx="266">
                  <c:v>1.8032700000000001E-5</c:v>
                </c:pt>
                <c:pt idx="267">
                  <c:v>1.9457E-5</c:v>
                </c:pt>
                <c:pt idx="268">
                  <c:v>2.08815E-5</c:v>
                </c:pt>
                <c:pt idx="269">
                  <c:v>2.2305899999999999E-5</c:v>
                </c:pt>
                <c:pt idx="270">
                  <c:v>2.3730299999999999E-5</c:v>
                </c:pt>
                <c:pt idx="271">
                  <c:v>2.7161900000000002E-5</c:v>
                </c:pt>
                <c:pt idx="272">
                  <c:v>3.0593699999999998E-5</c:v>
                </c:pt>
                <c:pt idx="273">
                  <c:v>3.4025400000000001E-5</c:v>
                </c:pt>
                <c:pt idx="274">
                  <c:v>3.7456999999999997E-5</c:v>
                </c:pt>
                <c:pt idx="275">
                  <c:v>4.0888800000000001E-5</c:v>
                </c:pt>
                <c:pt idx="276">
                  <c:v>4.4320399999999997E-5</c:v>
                </c:pt>
                <c:pt idx="277">
                  <c:v>4.77522E-5</c:v>
                </c:pt>
                <c:pt idx="278">
                  <c:v>5.1183800000000003E-5</c:v>
                </c:pt>
                <c:pt idx="279">
                  <c:v>5.4615599999999999E-5</c:v>
                </c:pt>
                <c:pt idx="280">
                  <c:v>5.8047200000000002E-5</c:v>
                </c:pt>
                <c:pt idx="281">
                  <c:v>6.6111000000000005E-5</c:v>
                </c:pt>
                <c:pt idx="282">
                  <c:v>7.4175099999999994E-5</c:v>
                </c:pt>
                <c:pt idx="283">
                  <c:v>8.2238900000000003E-5</c:v>
                </c:pt>
                <c:pt idx="284">
                  <c:v>9.0303000000000006E-5</c:v>
                </c:pt>
                <c:pt idx="285">
                  <c:v>9.8366800000000002E-5</c:v>
                </c:pt>
                <c:pt idx="286" formatCode="General">
                  <c:v>1.06431E-4</c:v>
                </c:pt>
                <c:pt idx="287" formatCode="General">
                  <c:v>1.1449499999999999E-4</c:v>
                </c:pt>
                <c:pt idx="288" formatCode="General">
                  <c:v>1.2255799999999999E-4</c:v>
                </c:pt>
                <c:pt idx="289" formatCode="General">
                  <c:v>1.30622E-4</c:v>
                </c:pt>
                <c:pt idx="290" formatCode="General">
                  <c:v>1.3868600000000001E-4</c:v>
                </c:pt>
                <c:pt idx="291" formatCode="General">
                  <c:v>1.5714099999999999E-4</c:v>
                </c:pt>
                <c:pt idx="292" formatCode="General">
                  <c:v>1.75596E-4</c:v>
                </c:pt>
                <c:pt idx="293" formatCode="General">
                  <c:v>1.9405099999999999E-4</c:v>
                </c:pt>
                <c:pt idx="294" formatCode="General">
                  <c:v>2.1250500000000001E-4</c:v>
                </c:pt>
                <c:pt idx="295" formatCode="General">
                  <c:v>2.3095900000000001E-4</c:v>
                </c:pt>
                <c:pt idx="296" formatCode="General">
                  <c:v>2.4941399999999999E-4</c:v>
                </c:pt>
                <c:pt idx="297" formatCode="General">
                  <c:v>2.6786900000000001E-4</c:v>
                </c:pt>
                <c:pt idx="298" formatCode="General">
                  <c:v>2.8632400000000002E-4</c:v>
                </c:pt>
                <c:pt idx="299" formatCode="General">
                  <c:v>3.0477800000000002E-4</c:v>
                </c:pt>
                <c:pt idx="300" formatCode="General">
                  <c:v>3.2323299999999997E-4</c:v>
                </c:pt>
                <c:pt idx="301" formatCode="General">
                  <c:v>3.64299E-4</c:v>
                </c:pt>
                <c:pt idx="302" formatCode="General">
                  <c:v>4.0536400000000002E-4</c:v>
                </c:pt>
                <c:pt idx="303" formatCode="General">
                  <c:v>4.4643100000000001E-4</c:v>
                </c:pt>
                <c:pt idx="304" formatCode="General">
                  <c:v>4.8749699999999998E-4</c:v>
                </c:pt>
                <c:pt idx="305" formatCode="General">
                  <c:v>5.2856400000000003E-4</c:v>
                </c:pt>
                <c:pt idx="306" formatCode="General">
                  <c:v>5.6962899999999999E-4</c:v>
                </c:pt>
                <c:pt idx="307" formatCode="General">
                  <c:v>6.1069599999999998E-4</c:v>
                </c:pt>
                <c:pt idx="308" formatCode="General">
                  <c:v>6.5176199999999996E-4</c:v>
                </c:pt>
                <c:pt idx="309" formatCode="General">
                  <c:v>6.9282800000000004E-4</c:v>
                </c:pt>
                <c:pt idx="310" formatCode="General">
                  <c:v>7.3389400000000002E-4</c:v>
                </c:pt>
                <c:pt idx="311" formatCode="General">
                  <c:v>8.2258500000000003E-4</c:v>
                </c:pt>
                <c:pt idx="312" formatCode="General">
                  <c:v>9.1127799999999996E-4</c:v>
                </c:pt>
                <c:pt idx="313" formatCode="General">
                  <c:v>9.9996799999999995E-4</c:v>
                </c:pt>
                <c:pt idx="314" formatCode="General">
                  <c:v>1.08866E-3</c:v>
                </c:pt>
                <c:pt idx="315" formatCode="General">
                  <c:v>1.17735E-3</c:v>
                </c:pt>
                <c:pt idx="316" formatCode="General">
                  <c:v>1.26604E-3</c:v>
                </c:pt>
                <c:pt idx="317" formatCode="General">
                  <c:v>1.35473E-3</c:v>
                </c:pt>
                <c:pt idx="318" formatCode="General">
                  <c:v>1.4434300000000001E-3</c:v>
                </c:pt>
                <c:pt idx="319" formatCode="General">
                  <c:v>1.5321200000000001E-3</c:v>
                </c:pt>
                <c:pt idx="320" formatCode="General">
                  <c:v>1.6208100000000001E-3</c:v>
                </c:pt>
                <c:pt idx="321" formatCode="General">
                  <c:v>1.80634E-3</c:v>
                </c:pt>
                <c:pt idx="322" formatCode="General">
                  <c:v>1.9918599999999998E-3</c:v>
                </c:pt>
                <c:pt idx="323" formatCode="General">
                  <c:v>2.17738E-3</c:v>
                </c:pt>
                <c:pt idx="324" formatCode="General">
                  <c:v>2.3628999999999998E-3</c:v>
                </c:pt>
                <c:pt idx="325" formatCode="General">
                  <c:v>2.54843E-3</c:v>
                </c:pt>
                <c:pt idx="326" formatCode="General">
                  <c:v>2.7339500000000002E-3</c:v>
                </c:pt>
                <c:pt idx="327" formatCode="General">
                  <c:v>2.91947E-3</c:v>
                </c:pt>
                <c:pt idx="328" formatCode="General">
                  <c:v>3.1050000000000001E-3</c:v>
                </c:pt>
                <c:pt idx="329" formatCode="General">
                  <c:v>3.2905199999999999E-3</c:v>
                </c:pt>
                <c:pt idx="330" formatCode="General">
                  <c:v>3.4760500000000001E-3</c:v>
                </c:pt>
                <c:pt idx="331" formatCode="General">
                  <c:v>3.8510300000000001E-3</c:v>
                </c:pt>
                <c:pt idx="332" formatCode="General">
                  <c:v>4.2259999999999997E-3</c:v>
                </c:pt>
                <c:pt idx="333" formatCode="General">
                  <c:v>4.6009900000000001E-3</c:v>
                </c:pt>
                <c:pt idx="334" formatCode="General">
                  <c:v>4.9759699999999997E-3</c:v>
                </c:pt>
                <c:pt idx="335" formatCode="General">
                  <c:v>5.3509600000000001E-3</c:v>
                </c:pt>
                <c:pt idx="336" formatCode="General">
                  <c:v>5.7259399999999997E-3</c:v>
                </c:pt>
                <c:pt idx="337" formatCode="General">
                  <c:v>6.1009300000000001E-3</c:v>
                </c:pt>
                <c:pt idx="338" formatCode="General">
                  <c:v>6.4758999999999997E-3</c:v>
                </c:pt>
                <c:pt idx="339" formatCode="General">
                  <c:v>6.8508800000000002E-3</c:v>
                </c:pt>
                <c:pt idx="340" formatCode="General">
                  <c:v>7.2258699999999997E-3</c:v>
                </c:pt>
                <c:pt idx="341" formatCode="General">
                  <c:v>7.9562000000000001E-3</c:v>
                </c:pt>
                <c:pt idx="342" formatCode="General">
                  <c:v>8.6865599999999994E-3</c:v>
                </c:pt>
                <c:pt idx="343" formatCode="General">
                  <c:v>9.4168900000000007E-3</c:v>
                </c:pt>
                <c:pt idx="344" formatCode="General">
                  <c:v>1.01472E-2</c:v>
                </c:pt>
                <c:pt idx="345" formatCode="General">
                  <c:v>1.0877599999999999E-2</c:v>
                </c:pt>
                <c:pt idx="346" formatCode="General">
                  <c:v>1.1607900000000001E-2</c:v>
                </c:pt>
                <c:pt idx="347" formatCode="General">
                  <c:v>1.23383E-2</c:v>
                </c:pt>
                <c:pt idx="348" formatCode="General">
                  <c:v>1.30686E-2</c:v>
                </c:pt>
                <c:pt idx="349" formatCode="General">
                  <c:v>1.3798899999999999E-2</c:v>
                </c:pt>
                <c:pt idx="350" formatCode="General">
                  <c:v>1.45293E-2</c:v>
                </c:pt>
                <c:pt idx="351" formatCode="General">
                  <c:v>1.5895599999999999E-2</c:v>
                </c:pt>
                <c:pt idx="352" formatCode="General">
                  <c:v>1.72619E-2</c:v>
                </c:pt>
                <c:pt idx="353" formatCode="General">
                  <c:v>1.8628200000000001E-2</c:v>
                </c:pt>
                <c:pt idx="354" formatCode="General">
                  <c:v>1.9994600000000001E-2</c:v>
                </c:pt>
                <c:pt idx="355" formatCode="General">
                  <c:v>2.1360899999999999E-2</c:v>
                </c:pt>
                <c:pt idx="356" formatCode="General">
                  <c:v>2.2727199999999999E-2</c:v>
                </c:pt>
                <c:pt idx="357" formatCode="General">
                  <c:v>2.40935E-2</c:v>
                </c:pt>
                <c:pt idx="358" formatCode="General">
                  <c:v>2.5459900000000001E-2</c:v>
                </c:pt>
                <c:pt idx="359" formatCode="General">
                  <c:v>2.6826200000000001E-2</c:v>
                </c:pt>
                <c:pt idx="360" formatCode="General">
                  <c:v>2.8192499999999999E-2</c:v>
                </c:pt>
                <c:pt idx="361" formatCode="General">
                  <c:v>3.06384E-2</c:v>
                </c:pt>
                <c:pt idx="362" formatCode="General">
                  <c:v>3.3084299999999997E-2</c:v>
                </c:pt>
                <c:pt idx="363" formatCode="General">
                  <c:v>3.5530199999999998E-2</c:v>
                </c:pt>
                <c:pt idx="364" formatCode="General">
                  <c:v>3.7976099999999999E-2</c:v>
                </c:pt>
                <c:pt idx="365" formatCode="General">
                  <c:v>4.0422E-2</c:v>
                </c:pt>
                <c:pt idx="366" formatCode="General">
                  <c:v>4.28679E-2</c:v>
                </c:pt>
                <c:pt idx="367" formatCode="General">
                  <c:v>4.5313800000000001E-2</c:v>
                </c:pt>
                <c:pt idx="368" formatCode="General">
                  <c:v>4.7759700000000002E-2</c:v>
                </c:pt>
                <c:pt idx="369" formatCode="General">
                  <c:v>5.0205600000000003E-2</c:v>
                </c:pt>
                <c:pt idx="370" formatCode="General">
                  <c:v>5.2651499999999997E-2</c:v>
                </c:pt>
                <c:pt idx="371" formatCode="General">
                  <c:v>5.6821799999999999E-2</c:v>
                </c:pt>
                <c:pt idx="372" formatCode="General">
                  <c:v>6.09921E-2</c:v>
                </c:pt>
                <c:pt idx="373" formatCode="General">
                  <c:v>6.5162399999999995E-2</c:v>
                </c:pt>
                <c:pt idx="374" formatCode="General">
                  <c:v>6.93328E-2</c:v>
                </c:pt>
                <c:pt idx="375" formatCode="General">
                  <c:v>7.3502999999999999E-2</c:v>
                </c:pt>
                <c:pt idx="376" formatCode="General">
                  <c:v>7.7673300000000001E-2</c:v>
                </c:pt>
                <c:pt idx="377" formatCode="General">
                  <c:v>8.1843700000000005E-2</c:v>
                </c:pt>
                <c:pt idx="378" formatCode="General">
                  <c:v>8.6013900000000004E-2</c:v>
                </c:pt>
                <c:pt idx="379" formatCode="General">
                  <c:v>9.0184299999999995E-2</c:v>
                </c:pt>
                <c:pt idx="380" formatCode="General">
                  <c:v>9.4354499999999994E-2</c:v>
                </c:pt>
                <c:pt idx="381" formatCode="General">
                  <c:v>0.101088</c:v>
                </c:pt>
                <c:pt idx="382" formatCode="General">
                  <c:v>0.107821</c:v>
                </c:pt>
                <c:pt idx="383" formatCode="General">
                  <c:v>0.114555</c:v>
                </c:pt>
                <c:pt idx="384" formatCode="General">
                  <c:v>0.12128800000000001</c:v>
                </c:pt>
                <c:pt idx="385" formatCode="General">
                  <c:v>0.128022</c:v>
                </c:pt>
                <c:pt idx="386" formatCode="General">
                  <c:v>0.13475500000000001</c:v>
                </c:pt>
                <c:pt idx="387" formatCode="General">
                  <c:v>0.141489</c:v>
                </c:pt>
                <c:pt idx="388" formatCode="General">
                  <c:v>0.14822199999999999</c:v>
                </c:pt>
                <c:pt idx="389" formatCode="General">
                  <c:v>0.15495500000000001</c:v>
                </c:pt>
                <c:pt idx="390" formatCode="General">
                  <c:v>0.161689</c:v>
                </c:pt>
                <c:pt idx="391" formatCode="General">
                  <c:v>0.17190800000000001</c:v>
                </c:pt>
                <c:pt idx="392" formatCode="General">
                  <c:v>0.18212700000000001</c:v>
                </c:pt>
                <c:pt idx="393" formatCode="General">
                  <c:v>0.19234599999999999</c:v>
                </c:pt>
                <c:pt idx="394" formatCode="General">
                  <c:v>0.202565</c:v>
                </c:pt>
                <c:pt idx="395" formatCode="General">
                  <c:v>0.212785</c:v>
                </c:pt>
                <c:pt idx="396" formatCode="General">
                  <c:v>0.22300400000000001</c:v>
                </c:pt>
                <c:pt idx="397" formatCode="General">
                  <c:v>0.23322300000000001</c:v>
                </c:pt>
                <c:pt idx="398" formatCode="General">
                  <c:v>0.24344199999999999</c:v>
                </c:pt>
                <c:pt idx="399" formatCode="General">
                  <c:v>0.25366100000000003</c:v>
                </c:pt>
                <c:pt idx="400" formatCode="General">
                  <c:v>0.26388</c:v>
                </c:pt>
                <c:pt idx="401" formatCode="General">
                  <c:v>0.27831400000000001</c:v>
                </c:pt>
                <c:pt idx="402" formatCode="General">
                  <c:v>0.29274699999999998</c:v>
                </c:pt>
                <c:pt idx="403" formatCode="General">
                  <c:v>0.30718099999999998</c:v>
                </c:pt>
                <c:pt idx="404" formatCode="General">
                  <c:v>0.32161400000000001</c:v>
                </c:pt>
                <c:pt idx="405" formatCode="General">
                  <c:v>0.33604699999999998</c:v>
                </c:pt>
                <c:pt idx="406" formatCode="General">
                  <c:v>0.35048099999999999</c:v>
                </c:pt>
                <c:pt idx="407" formatCode="General">
                  <c:v>0.36491400000000002</c:v>
                </c:pt>
                <c:pt idx="408" formatCode="General">
                  <c:v>0.37934800000000002</c:v>
                </c:pt>
                <c:pt idx="409" formatCode="General">
                  <c:v>0.39378099999999999</c:v>
                </c:pt>
                <c:pt idx="410" formatCode="General">
                  <c:v>0.40821400000000002</c:v>
                </c:pt>
                <c:pt idx="411" formatCode="General">
                  <c:v>0.42691800000000002</c:v>
                </c:pt>
                <c:pt idx="412" formatCode="General">
                  <c:v>0.44562000000000002</c:v>
                </c:pt>
                <c:pt idx="413" formatCode="General">
                  <c:v>0.46432299999999999</c:v>
                </c:pt>
                <c:pt idx="414" formatCode="General">
                  <c:v>0.48302600000000001</c:v>
                </c:pt>
                <c:pt idx="415" formatCode="General">
                  <c:v>0.50172799999999995</c:v>
                </c:pt>
                <c:pt idx="416" formatCode="General">
                  <c:v>0.52043099999999998</c:v>
                </c:pt>
                <c:pt idx="417" formatCode="General">
                  <c:v>0.539134</c:v>
                </c:pt>
                <c:pt idx="418" formatCode="General">
                  <c:v>0.55783700000000003</c:v>
                </c:pt>
                <c:pt idx="419" formatCode="General">
                  <c:v>0.57654000000000005</c:v>
                </c:pt>
                <c:pt idx="420" formatCode="General">
                  <c:v>0.59524200000000005</c:v>
                </c:pt>
                <c:pt idx="421" formatCode="General">
                  <c:v>0.61698900000000001</c:v>
                </c:pt>
                <c:pt idx="422" formatCode="General">
                  <c:v>0.63873599999999997</c:v>
                </c:pt>
                <c:pt idx="423" formatCode="General">
                  <c:v>0.66048300000000004</c:v>
                </c:pt>
                <c:pt idx="424" formatCode="General">
                  <c:v>0.68223</c:v>
                </c:pt>
                <c:pt idx="425" formatCode="General">
                  <c:v>0.70397699999999996</c:v>
                </c:pt>
                <c:pt idx="426" formatCode="General">
                  <c:v>0.72572400000000004</c:v>
                </c:pt>
                <c:pt idx="427" formatCode="General">
                  <c:v>0.74746999999999997</c:v>
                </c:pt>
                <c:pt idx="428" formatCode="General">
                  <c:v>0.76921700000000004</c:v>
                </c:pt>
                <c:pt idx="429" formatCode="General">
                  <c:v>0.790964</c:v>
                </c:pt>
                <c:pt idx="430" formatCode="General">
                  <c:v>0.81271099999999996</c:v>
                </c:pt>
                <c:pt idx="431" formatCode="General">
                  <c:v>0.83452499999999996</c:v>
                </c:pt>
                <c:pt idx="432" formatCode="General">
                  <c:v>0.85633999999999999</c:v>
                </c:pt>
                <c:pt idx="433" formatCode="General">
                  <c:v>0.87815399999999999</c:v>
                </c:pt>
                <c:pt idx="434" formatCode="General">
                  <c:v>0.89996799999999999</c:v>
                </c:pt>
                <c:pt idx="435" formatCode="General">
                  <c:v>0.92178300000000002</c:v>
                </c:pt>
                <c:pt idx="436" formatCode="General">
                  <c:v>0.94359700000000002</c:v>
                </c:pt>
                <c:pt idx="437" formatCode="General">
                  <c:v>0.96541100000000002</c:v>
                </c:pt>
                <c:pt idx="438" formatCode="General">
                  <c:v>0.98722600000000005</c:v>
                </c:pt>
                <c:pt idx="439" formatCode="General">
                  <c:v>1.0090399999999999</c:v>
                </c:pt>
                <c:pt idx="440" formatCode="General">
                  <c:v>1.03085</c:v>
                </c:pt>
                <c:pt idx="441" formatCode="General">
                  <c:v>1.0481400000000001</c:v>
                </c:pt>
                <c:pt idx="442" formatCode="General">
                  <c:v>1.0654300000000001</c:v>
                </c:pt>
                <c:pt idx="443" formatCode="General">
                  <c:v>1.0827100000000001</c:v>
                </c:pt>
                <c:pt idx="444" formatCode="General">
                  <c:v>1.1000000000000001</c:v>
                </c:pt>
                <c:pt idx="445" formatCode="General">
                  <c:v>1.1172800000000001</c:v>
                </c:pt>
                <c:pt idx="446" formatCode="General">
                  <c:v>1.1345700000000001</c:v>
                </c:pt>
                <c:pt idx="447" formatCode="General">
                  <c:v>1.15185</c:v>
                </c:pt>
                <c:pt idx="448" formatCode="General">
                  <c:v>1.1691400000000001</c:v>
                </c:pt>
                <c:pt idx="449" formatCode="General">
                  <c:v>1.18642</c:v>
                </c:pt>
                <c:pt idx="450" formatCode="General">
                  <c:v>1.2037100000000001</c:v>
                </c:pt>
                <c:pt idx="451" formatCode="General">
                  <c:v>1.21149</c:v>
                </c:pt>
                <c:pt idx="452" formatCode="General">
                  <c:v>1.21926</c:v>
                </c:pt>
                <c:pt idx="453" formatCode="General">
                  <c:v>1.2270399999999999</c:v>
                </c:pt>
                <c:pt idx="454" formatCode="General">
                  <c:v>1.23482</c:v>
                </c:pt>
                <c:pt idx="455" formatCode="General">
                  <c:v>1.2425900000000001</c:v>
                </c:pt>
                <c:pt idx="456" formatCode="General">
                  <c:v>1.25037</c:v>
                </c:pt>
                <c:pt idx="457" formatCode="General">
                  <c:v>1.2581500000000001</c:v>
                </c:pt>
                <c:pt idx="458" formatCode="General">
                  <c:v>1.2659199999999999</c:v>
                </c:pt>
                <c:pt idx="459" formatCode="General">
                  <c:v>1.2737000000000001</c:v>
                </c:pt>
                <c:pt idx="460" formatCode="General">
                  <c:v>1.28148</c:v>
                </c:pt>
                <c:pt idx="461" formatCode="General">
                  <c:v>1.27681</c:v>
                </c:pt>
                <c:pt idx="462" formatCode="General">
                  <c:v>1.2721499999999999</c:v>
                </c:pt>
                <c:pt idx="463" formatCode="General">
                  <c:v>1.26749</c:v>
                </c:pt>
                <c:pt idx="464" formatCode="General">
                  <c:v>1.2628200000000001</c:v>
                </c:pt>
                <c:pt idx="465" formatCode="General">
                  <c:v>1.2581599999999999</c:v>
                </c:pt>
                <c:pt idx="466" formatCode="General">
                  <c:v>1.2535000000000001</c:v>
                </c:pt>
                <c:pt idx="467" formatCode="General">
                  <c:v>1.24884</c:v>
                </c:pt>
                <c:pt idx="468" formatCode="General">
                  <c:v>1.24417</c:v>
                </c:pt>
                <c:pt idx="469" formatCode="General">
                  <c:v>1.2395099999999999</c:v>
                </c:pt>
                <c:pt idx="470" formatCode="General">
                  <c:v>1.23485</c:v>
                </c:pt>
                <c:pt idx="471" formatCode="General">
                  <c:v>1.2196199999999999</c:v>
                </c:pt>
                <c:pt idx="472" formatCode="General">
                  <c:v>1.20438</c:v>
                </c:pt>
                <c:pt idx="473" formatCode="General">
                  <c:v>1.1891499999999999</c:v>
                </c:pt>
                <c:pt idx="474" formatCode="General">
                  <c:v>1.1739200000000001</c:v>
                </c:pt>
                <c:pt idx="475" formatCode="General">
                  <c:v>1.15869</c:v>
                </c:pt>
                <c:pt idx="476" formatCode="General">
                  <c:v>1.1434599999999999</c:v>
                </c:pt>
                <c:pt idx="477" formatCode="General">
                  <c:v>1.1282300000000001</c:v>
                </c:pt>
                <c:pt idx="478" formatCode="General">
                  <c:v>1.113</c:v>
                </c:pt>
                <c:pt idx="479" formatCode="General">
                  <c:v>1.0977699999999999</c:v>
                </c:pt>
                <c:pt idx="480" formatCode="General">
                  <c:v>1.0825400000000001</c:v>
                </c:pt>
                <c:pt idx="481" formatCode="General">
                  <c:v>1.0644800000000001</c:v>
                </c:pt>
                <c:pt idx="482" formatCode="General">
                  <c:v>1.0464100000000001</c:v>
                </c:pt>
                <c:pt idx="483" formatCode="General">
                  <c:v>1.0283500000000001</c:v>
                </c:pt>
                <c:pt idx="484" formatCode="General">
                  <c:v>1.0102899999999999</c:v>
                </c:pt>
                <c:pt idx="485" formatCode="General">
                  <c:v>0.99222900000000003</c:v>
                </c:pt>
                <c:pt idx="486" formatCode="General">
                  <c:v>0.97416700000000001</c:v>
                </c:pt>
                <c:pt idx="487" formatCode="General">
                  <c:v>0.95610600000000001</c:v>
                </c:pt>
                <c:pt idx="488" formatCode="General">
                  <c:v>0.93804399999999999</c:v>
                </c:pt>
                <c:pt idx="489" formatCode="General">
                  <c:v>0.91998199999999997</c:v>
                </c:pt>
                <c:pt idx="490" formatCode="General">
                  <c:v>0.90192000000000005</c:v>
                </c:pt>
                <c:pt idx="491" formatCode="General">
                  <c:v>0.89181200000000005</c:v>
                </c:pt>
                <c:pt idx="492" formatCode="General">
                  <c:v>0.88170300000000001</c:v>
                </c:pt>
                <c:pt idx="493" formatCode="General">
                  <c:v>0.87159399999999998</c:v>
                </c:pt>
                <c:pt idx="494" formatCode="General">
                  <c:v>0.86148599999999997</c:v>
                </c:pt>
                <c:pt idx="495" formatCode="General">
                  <c:v>0.85137700000000005</c:v>
                </c:pt>
                <c:pt idx="496" formatCode="General">
                  <c:v>0.84126900000000004</c:v>
                </c:pt>
                <c:pt idx="497" formatCode="General">
                  <c:v>0.83116000000000001</c:v>
                </c:pt>
                <c:pt idx="498" formatCode="General">
                  <c:v>0.82105099999999998</c:v>
                </c:pt>
                <c:pt idx="499" formatCode="General">
                  <c:v>0.81094200000000005</c:v>
                </c:pt>
                <c:pt idx="500" formatCode="General">
                  <c:v>0.80083400000000005</c:v>
                </c:pt>
                <c:pt idx="501" formatCode="General">
                  <c:v>0.80569199999999996</c:v>
                </c:pt>
                <c:pt idx="502" formatCode="General">
                  <c:v>0.81055100000000002</c:v>
                </c:pt>
                <c:pt idx="503" formatCode="General">
                  <c:v>0.81540999999999997</c:v>
                </c:pt>
                <c:pt idx="504" formatCode="General">
                  <c:v>0.820268</c:v>
                </c:pt>
                <c:pt idx="505" formatCode="General">
                  <c:v>0.82512700000000005</c:v>
                </c:pt>
                <c:pt idx="506" formatCode="General">
                  <c:v>0.82998499999999997</c:v>
                </c:pt>
                <c:pt idx="507" formatCode="General">
                  <c:v>0.83484400000000003</c:v>
                </c:pt>
                <c:pt idx="508" formatCode="General">
                  <c:v>0.83970199999999995</c:v>
                </c:pt>
                <c:pt idx="509" formatCode="General">
                  <c:v>0.84456100000000001</c:v>
                </c:pt>
                <c:pt idx="510" formatCode="General">
                  <c:v>0.84941900000000004</c:v>
                </c:pt>
                <c:pt idx="511" formatCode="General">
                  <c:v>0.86571299999999995</c:v>
                </c:pt>
                <c:pt idx="512" formatCode="General">
                  <c:v>0.88200699999999999</c:v>
                </c:pt>
                <c:pt idx="513" formatCode="General">
                  <c:v>0.89830100000000002</c:v>
                </c:pt>
                <c:pt idx="514" formatCode="General">
                  <c:v>0.91459500000000005</c:v>
                </c:pt>
                <c:pt idx="515" formatCode="General">
                  <c:v>0.93088899999999997</c:v>
                </c:pt>
                <c:pt idx="516" formatCode="General">
                  <c:v>0.94718199999999997</c:v>
                </c:pt>
                <c:pt idx="517" formatCode="General">
                  <c:v>0.96347700000000003</c:v>
                </c:pt>
                <c:pt idx="518" formatCode="General">
                  <c:v>0.97977099999999995</c:v>
                </c:pt>
                <c:pt idx="519" formatCode="General">
                  <c:v>0.99606499999999998</c:v>
                </c:pt>
                <c:pt idx="520" formatCode="General">
                  <c:v>1.0123599999999999</c:v>
                </c:pt>
                <c:pt idx="521" formatCode="General">
                  <c:v>1.02627</c:v>
                </c:pt>
                <c:pt idx="522" formatCode="General">
                  <c:v>1.0401899999999999</c:v>
                </c:pt>
                <c:pt idx="523" formatCode="General">
                  <c:v>1.0541</c:v>
                </c:pt>
                <c:pt idx="524" formatCode="General">
                  <c:v>1.06802</c:v>
                </c:pt>
                <c:pt idx="525" formatCode="General">
                  <c:v>1.0819300000000001</c:v>
                </c:pt>
                <c:pt idx="526" formatCode="General">
                  <c:v>1.09585</c:v>
                </c:pt>
                <c:pt idx="527" formatCode="General">
                  <c:v>1.1097600000000001</c:v>
                </c:pt>
                <c:pt idx="528" formatCode="General">
                  <c:v>1.1236699999999999</c:v>
                </c:pt>
                <c:pt idx="529" formatCode="General">
                  <c:v>1.1375900000000001</c:v>
                </c:pt>
                <c:pt idx="530" formatCode="General">
                  <c:v>1.1515</c:v>
                </c:pt>
                <c:pt idx="531" formatCode="General">
                  <c:v>1.1498200000000001</c:v>
                </c:pt>
                <c:pt idx="532" formatCode="General">
                  <c:v>1.1481300000000001</c:v>
                </c:pt>
                <c:pt idx="533" formatCode="General">
                  <c:v>1.1464399999999999</c:v>
                </c:pt>
                <c:pt idx="534" formatCode="General">
                  <c:v>1.1447499999999999</c:v>
                </c:pt>
                <c:pt idx="535" formatCode="General">
                  <c:v>1.14306</c:v>
                </c:pt>
                <c:pt idx="536" formatCode="General">
                  <c:v>1.14137</c:v>
                </c:pt>
                <c:pt idx="537" formatCode="General">
                  <c:v>1.13968</c:v>
                </c:pt>
                <c:pt idx="538" formatCode="General">
                  <c:v>1.1379999999999999</c:v>
                </c:pt>
                <c:pt idx="539" formatCode="General">
                  <c:v>1.1363099999999999</c:v>
                </c:pt>
                <c:pt idx="540" formatCode="General">
                  <c:v>1.13462</c:v>
                </c:pt>
                <c:pt idx="541" formatCode="General">
                  <c:v>1.1188800000000001</c:v>
                </c:pt>
                <c:pt idx="542" formatCode="General">
                  <c:v>1.1031299999999999</c:v>
                </c:pt>
                <c:pt idx="543" formatCode="General">
                  <c:v>1.0873900000000001</c:v>
                </c:pt>
                <c:pt idx="544" formatCode="General">
                  <c:v>1.07165</c:v>
                </c:pt>
                <c:pt idx="545" formatCode="General">
                  <c:v>1.0559099999999999</c:v>
                </c:pt>
                <c:pt idx="546" formatCode="General">
                  <c:v>1.04017</c:v>
                </c:pt>
                <c:pt idx="547" formatCode="General">
                  <c:v>1.02443</c:v>
                </c:pt>
                <c:pt idx="548" formatCode="General">
                  <c:v>1.00868</c:v>
                </c:pt>
                <c:pt idx="549" formatCode="General">
                  <c:v>0.99294099999999996</c:v>
                </c:pt>
                <c:pt idx="550" formatCode="General">
                  <c:v>0.97719900000000004</c:v>
                </c:pt>
                <c:pt idx="551" formatCode="General">
                  <c:v>0.96511100000000005</c:v>
                </c:pt>
                <c:pt idx="552" formatCode="General">
                  <c:v>0.95302200000000004</c:v>
                </c:pt>
                <c:pt idx="553" formatCode="General">
                  <c:v>0.94093300000000002</c:v>
                </c:pt>
                <c:pt idx="554" formatCode="General">
                  <c:v>0.928844</c:v>
                </c:pt>
                <c:pt idx="555" formatCode="General">
                  <c:v>0.91675499999999999</c:v>
                </c:pt>
                <c:pt idx="556" formatCode="General">
                  <c:v>0.90466599999999997</c:v>
                </c:pt>
                <c:pt idx="557" formatCode="General">
                  <c:v>0.89257799999999998</c:v>
                </c:pt>
                <c:pt idx="558" formatCode="General">
                  <c:v>0.88048800000000005</c:v>
                </c:pt>
                <c:pt idx="559" formatCode="General">
                  <c:v>0.86839900000000003</c:v>
                </c:pt>
                <c:pt idx="560" formatCode="General">
                  <c:v>0.85631100000000004</c:v>
                </c:pt>
                <c:pt idx="561" formatCode="General">
                  <c:v>0.86284499999999997</c:v>
                </c:pt>
                <c:pt idx="562" formatCode="General">
                  <c:v>0.86937900000000001</c:v>
                </c:pt>
                <c:pt idx="563" formatCode="General">
                  <c:v>0.87591300000000005</c:v>
                </c:pt>
                <c:pt idx="564" formatCode="General">
                  <c:v>0.88244699999999998</c:v>
                </c:pt>
                <c:pt idx="565" formatCode="General">
                  <c:v>0.88898100000000002</c:v>
                </c:pt>
                <c:pt idx="566" formatCode="General">
                  <c:v>0.89551499999999995</c:v>
                </c:pt>
                <c:pt idx="567" formatCode="General">
                  <c:v>0.90204899999999999</c:v>
                </c:pt>
                <c:pt idx="568" formatCode="General">
                  <c:v>0.90858300000000003</c:v>
                </c:pt>
                <c:pt idx="569" formatCode="General">
                  <c:v>0.91511699999999996</c:v>
                </c:pt>
                <c:pt idx="570" formatCode="General">
                  <c:v>0.921651</c:v>
                </c:pt>
                <c:pt idx="571" formatCode="General">
                  <c:v>0.93831600000000004</c:v>
                </c:pt>
                <c:pt idx="572" formatCode="General">
                  <c:v>0.954982</c:v>
                </c:pt>
                <c:pt idx="573" formatCode="General">
                  <c:v>0.97164799999999996</c:v>
                </c:pt>
                <c:pt idx="574" formatCode="General">
                  <c:v>0.988313</c:v>
                </c:pt>
                <c:pt idx="575" formatCode="General">
                  <c:v>1.00498</c:v>
                </c:pt>
                <c:pt idx="576" formatCode="General">
                  <c:v>1.0216400000000001</c:v>
                </c:pt>
                <c:pt idx="577" formatCode="General">
                  <c:v>1.0383100000000001</c:v>
                </c:pt>
                <c:pt idx="578" formatCode="General">
                  <c:v>1.05498</c:v>
                </c:pt>
                <c:pt idx="579" formatCode="General">
                  <c:v>1.0716399999999999</c:v>
                </c:pt>
                <c:pt idx="580" formatCode="General">
                  <c:v>1.0883100000000001</c:v>
                </c:pt>
                <c:pt idx="581" formatCode="General">
                  <c:v>1.0912599999999999</c:v>
                </c:pt>
                <c:pt idx="582" formatCode="General">
                  <c:v>1.0942099999999999</c:v>
                </c:pt>
                <c:pt idx="583" formatCode="General">
                  <c:v>1.09717</c:v>
                </c:pt>
                <c:pt idx="584" formatCode="General">
                  <c:v>1.10012</c:v>
                </c:pt>
                <c:pt idx="585" formatCode="General">
                  <c:v>1.10307</c:v>
                </c:pt>
                <c:pt idx="586" formatCode="General">
                  <c:v>1.1060300000000001</c:v>
                </c:pt>
                <c:pt idx="587" formatCode="General">
                  <c:v>1.1089800000000001</c:v>
                </c:pt>
                <c:pt idx="588" formatCode="General">
                  <c:v>1.1119300000000001</c:v>
                </c:pt>
                <c:pt idx="589" formatCode="General">
                  <c:v>1.1148899999999999</c:v>
                </c:pt>
                <c:pt idx="590" formatCode="General">
                  <c:v>1.1178399999999999</c:v>
                </c:pt>
                <c:pt idx="591" formatCode="General">
                  <c:v>1.1023700000000001</c:v>
                </c:pt>
                <c:pt idx="592" formatCode="General">
                  <c:v>1.0869</c:v>
                </c:pt>
                <c:pt idx="593" formatCode="General">
                  <c:v>1.0714300000000001</c:v>
                </c:pt>
                <c:pt idx="594" formatCode="General">
                  <c:v>1.05596</c:v>
                </c:pt>
                <c:pt idx="595" formatCode="General">
                  <c:v>1.0404800000000001</c:v>
                </c:pt>
                <c:pt idx="596" formatCode="General">
                  <c:v>1.02501</c:v>
                </c:pt>
                <c:pt idx="597" formatCode="General">
                  <c:v>1.0095400000000001</c:v>
                </c:pt>
                <c:pt idx="598" formatCode="General">
                  <c:v>0.99407100000000004</c:v>
                </c:pt>
                <c:pt idx="599" formatCode="General">
                  <c:v>0.97860000000000003</c:v>
                </c:pt>
                <c:pt idx="600" formatCode="General">
                  <c:v>0.96312799999999998</c:v>
                </c:pt>
                <c:pt idx="601" formatCode="General">
                  <c:v>0.95459400000000005</c:v>
                </c:pt>
                <c:pt idx="602" formatCode="General">
                  <c:v>0.94606000000000001</c:v>
                </c:pt>
                <c:pt idx="603" formatCode="General">
                  <c:v>0.937527</c:v>
                </c:pt>
                <c:pt idx="604" formatCode="General">
                  <c:v>0.92899299999999996</c:v>
                </c:pt>
                <c:pt idx="605" formatCode="General">
                  <c:v>0.920458</c:v>
                </c:pt>
                <c:pt idx="606" formatCode="General">
                  <c:v>0.91192399999999996</c:v>
                </c:pt>
                <c:pt idx="607" formatCode="General">
                  <c:v>0.90339000000000003</c:v>
                </c:pt>
                <c:pt idx="608" formatCode="General">
                  <c:v>0.89485599999999998</c:v>
                </c:pt>
                <c:pt idx="609" formatCode="General">
                  <c:v>0.88632200000000005</c:v>
                </c:pt>
                <c:pt idx="610" formatCode="General">
                  <c:v>0.87778800000000001</c:v>
                </c:pt>
                <c:pt idx="611" formatCode="General">
                  <c:v>0.89129700000000001</c:v>
                </c:pt>
                <c:pt idx="612" formatCode="General">
                  <c:v>0.90480499999999997</c:v>
                </c:pt>
                <c:pt idx="613" formatCode="General">
                  <c:v>0.91831300000000005</c:v>
                </c:pt>
                <c:pt idx="614" formatCode="General">
                  <c:v>0.93182200000000004</c:v>
                </c:pt>
                <c:pt idx="615" formatCode="General">
                  <c:v>0.94533100000000003</c:v>
                </c:pt>
                <c:pt idx="616" formatCode="General">
                  <c:v>0.958839</c:v>
                </c:pt>
                <c:pt idx="617" formatCode="General">
                  <c:v>0.97234699999999996</c:v>
                </c:pt>
                <c:pt idx="618" formatCode="General">
                  <c:v>0.98585599999999995</c:v>
                </c:pt>
                <c:pt idx="619" formatCode="General">
                  <c:v>0.99936499999999995</c:v>
                </c:pt>
                <c:pt idx="620" formatCode="General">
                  <c:v>1.0128699999999999</c:v>
                </c:pt>
                <c:pt idx="621" formatCode="General">
                  <c:v>1.0232699999999999</c:v>
                </c:pt>
                <c:pt idx="622" formatCode="General">
                  <c:v>1.03366</c:v>
                </c:pt>
                <c:pt idx="623" formatCode="General">
                  <c:v>1.0440499999999999</c:v>
                </c:pt>
                <c:pt idx="624" formatCode="General">
                  <c:v>1.05444</c:v>
                </c:pt>
                <c:pt idx="625" formatCode="General">
                  <c:v>1.06484</c:v>
                </c:pt>
                <c:pt idx="626" formatCode="General">
                  <c:v>1.0752299999999999</c:v>
                </c:pt>
                <c:pt idx="627" formatCode="General">
                  <c:v>1.08562</c:v>
                </c:pt>
                <c:pt idx="628" formatCode="General">
                  <c:v>1.09602</c:v>
                </c:pt>
                <c:pt idx="629" formatCode="General">
                  <c:v>1.1064099999999999</c:v>
                </c:pt>
                <c:pt idx="630" formatCode="General">
                  <c:v>1.1168</c:v>
                </c:pt>
                <c:pt idx="631" formatCode="General">
                  <c:v>1.10337</c:v>
                </c:pt>
                <c:pt idx="632" formatCode="General">
                  <c:v>1.0899300000000001</c:v>
                </c:pt>
                <c:pt idx="633" formatCode="General">
                  <c:v>1.0765</c:v>
                </c:pt>
                <c:pt idx="634" formatCode="General">
                  <c:v>1.0630599999999999</c:v>
                </c:pt>
                <c:pt idx="635" formatCode="General">
                  <c:v>1.0496300000000001</c:v>
                </c:pt>
                <c:pt idx="636" formatCode="General">
                  <c:v>1.0361899999999999</c:v>
                </c:pt>
                <c:pt idx="637" formatCode="General">
                  <c:v>1.02275</c:v>
                </c:pt>
                <c:pt idx="638" formatCode="General">
                  <c:v>1.00932</c:v>
                </c:pt>
                <c:pt idx="639" formatCode="General">
                  <c:v>0.99588399999999999</c:v>
                </c:pt>
                <c:pt idx="640" formatCode="General">
                  <c:v>0.98244799999999999</c:v>
                </c:pt>
                <c:pt idx="641" formatCode="General">
                  <c:v>0.97341200000000005</c:v>
                </c:pt>
                <c:pt idx="642" formatCode="General">
                  <c:v>0.96437499999999998</c:v>
                </c:pt>
                <c:pt idx="643" formatCode="General">
                  <c:v>0.95533800000000002</c:v>
                </c:pt>
                <c:pt idx="644" formatCode="General">
                  <c:v>0.94630099999999995</c:v>
                </c:pt>
                <c:pt idx="645" formatCode="General">
                  <c:v>0.93726500000000001</c:v>
                </c:pt>
                <c:pt idx="646" formatCode="General">
                  <c:v>0.92822800000000005</c:v>
                </c:pt>
                <c:pt idx="647" formatCode="General">
                  <c:v>0.91919099999999998</c:v>
                </c:pt>
                <c:pt idx="648" formatCode="General">
                  <c:v>0.91015400000000002</c:v>
                </c:pt>
                <c:pt idx="649" formatCode="General">
                  <c:v>0.90111799999999997</c:v>
                </c:pt>
                <c:pt idx="650" formatCode="General">
                  <c:v>0.89208100000000001</c:v>
                </c:pt>
                <c:pt idx="651" formatCode="General">
                  <c:v>0.90758700000000003</c:v>
                </c:pt>
                <c:pt idx="652" formatCode="General">
                  <c:v>0.92309200000000002</c:v>
                </c:pt>
                <c:pt idx="653" formatCode="General">
                  <c:v>0.93859800000000004</c:v>
                </c:pt>
                <c:pt idx="654" formatCode="General">
                  <c:v>0.95410300000000003</c:v>
                </c:pt>
                <c:pt idx="655" formatCode="General">
                  <c:v>0.96960800000000003</c:v>
                </c:pt>
                <c:pt idx="656" formatCode="General">
                  <c:v>0.98511400000000005</c:v>
                </c:pt>
                <c:pt idx="657" formatCode="General">
                  <c:v>1.0006200000000001</c:v>
                </c:pt>
                <c:pt idx="658" formatCode="General">
                  <c:v>1.0161199999999999</c:v>
                </c:pt>
                <c:pt idx="659" formatCode="General">
                  <c:v>1.03163</c:v>
                </c:pt>
                <c:pt idx="660" formatCode="General">
                  <c:v>1.04714</c:v>
                </c:pt>
                <c:pt idx="661" formatCode="General">
                  <c:v>1.0507200000000001</c:v>
                </c:pt>
                <c:pt idx="662" formatCode="General">
                  <c:v>1.0543100000000001</c:v>
                </c:pt>
                <c:pt idx="663" formatCode="General">
                  <c:v>1.05789</c:v>
                </c:pt>
                <c:pt idx="664" formatCode="General">
                  <c:v>1.06148</c:v>
                </c:pt>
                <c:pt idx="665" formatCode="General">
                  <c:v>1.0650599999999999</c:v>
                </c:pt>
                <c:pt idx="666" formatCode="General">
                  <c:v>1.0686500000000001</c:v>
                </c:pt>
                <c:pt idx="667" formatCode="General">
                  <c:v>1.0722400000000001</c:v>
                </c:pt>
                <c:pt idx="668" formatCode="General">
                  <c:v>1.07582</c:v>
                </c:pt>
                <c:pt idx="669" formatCode="General">
                  <c:v>1.07941</c:v>
                </c:pt>
                <c:pt idx="670" formatCode="General">
                  <c:v>1.0829899999999999</c:v>
                </c:pt>
                <c:pt idx="671" formatCode="General">
                  <c:v>1.06586</c:v>
                </c:pt>
                <c:pt idx="672" formatCode="General">
                  <c:v>1.04874</c:v>
                </c:pt>
                <c:pt idx="673" formatCode="General">
                  <c:v>1.0316099999999999</c:v>
                </c:pt>
                <c:pt idx="674" formatCode="General">
                  <c:v>1.01448</c:v>
                </c:pt>
                <c:pt idx="675" formatCode="General">
                  <c:v>0.99735200000000002</c:v>
                </c:pt>
                <c:pt idx="676" formatCode="General">
                  <c:v>0.98022399999999998</c:v>
                </c:pt>
                <c:pt idx="677" formatCode="General">
                  <c:v>0.96309599999999995</c:v>
                </c:pt>
                <c:pt idx="678" formatCode="General">
                  <c:v>0.94596899999999995</c:v>
                </c:pt>
                <c:pt idx="679" formatCode="General">
                  <c:v>0.92884</c:v>
                </c:pt>
                <c:pt idx="680" formatCode="General">
                  <c:v>0.91171199999999997</c:v>
                </c:pt>
                <c:pt idx="681" formatCode="General">
                  <c:v>0.91851300000000002</c:v>
                </c:pt>
                <c:pt idx="682" formatCode="General">
                  <c:v>0.92531399999999997</c:v>
                </c:pt>
                <c:pt idx="683" formatCode="General">
                  <c:v>0.93211500000000003</c:v>
                </c:pt>
                <c:pt idx="684" formatCode="General">
                  <c:v>0.93891599999999997</c:v>
                </c:pt>
                <c:pt idx="685" formatCode="General">
                  <c:v>0.94571700000000003</c:v>
                </c:pt>
                <c:pt idx="686" formatCode="General">
                  <c:v>0.95251799999999998</c:v>
                </c:pt>
                <c:pt idx="687" formatCode="General">
                  <c:v>0.95931900000000003</c:v>
                </c:pt>
                <c:pt idx="688" formatCode="General">
                  <c:v>0.96612100000000001</c:v>
                </c:pt>
                <c:pt idx="689" formatCode="General">
                  <c:v>0.97292199999999995</c:v>
                </c:pt>
                <c:pt idx="690" formatCode="General">
                  <c:v>0.97972300000000001</c:v>
                </c:pt>
                <c:pt idx="691" formatCode="General">
                  <c:v>0.99156900000000003</c:v>
                </c:pt>
                <c:pt idx="692" formatCode="General">
                  <c:v>1.00342</c:v>
                </c:pt>
                <c:pt idx="693" formatCode="General">
                  <c:v>1.0152600000000001</c:v>
                </c:pt>
                <c:pt idx="694" formatCode="General">
                  <c:v>1.02711</c:v>
                </c:pt>
                <c:pt idx="695" formatCode="General">
                  <c:v>1.0389600000000001</c:v>
                </c:pt>
                <c:pt idx="696" formatCode="General">
                  <c:v>1.0508</c:v>
                </c:pt>
                <c:pt idx="697" formatCode="General">
                  <c:v>1.0626500000000001</c:v>
                </c:pt>
                <c:pt idx="698" formatCode="General">
                  <c:v>1.0745</c:v>
                </c:pt>
                <c:pt idx="699" formatCode="General">
                  <c:v>1.0863400000000001</c:v>
                </c:pt>
                <c:pt idx="700" formatCode="General">
                  <c:v>1.09819</c:v>
                </c:pt>
                <c:pt idx="701" formatCode="General">
                  <c:v>1.0813900000000001</c:v>
                </c:pt>
                <c:pt idx="702" formatCode="General">
                  <c:v>1.0645800000000001</c:v>
                </c:pt>
                <c:pt idx="703" formatCode="General">
                  <c:v>1.0477799999999999</c:v>
                </c:pt>
                <c:pt idx="704" formatCode="General">
                  <c:v>1.03098</c:v>
                </c:pt>
                <c:pt idx="705" formatCode="General">
                  <c:v>1.0141800000000001</c:v>
                </c:pt>
                <c:pt idx="706" formatCode="General">
                  <c:v>0.99737299999999995</c:v>
                </c:pt>
                <c:pt idx="707" formatCode="General">
                  <c:v>0.98056900000000002</c:v>
                </c:pt>
                <c:pt idx="708" formatCode="General">
                  <c:v>0.96376600000000001</c:v>
                </c:pt>
                <c:pt idx="709" formatCode="General">
                  <c:v>0.94696400000000003</c:v>
                </c:pt>
                <c:pt idx="710" formatCode="General">
                  <c:v>0.93016100000000002</c:v>
                </c:pt>
                <c:pt idx="711" formatCode="General">
                  <c:v>0.93531399999999998</c:v>
                </c:pt>
                <c:pt idx="712" formatCode="General">
                  <c:v>0.94046600000000002</c:v>
                </c:pt>
                <c:pt idx="713" formatCode="General">
                  <c:v>0.94561799999999996</c:v>
                </c:pt>
                <c:pt idx="714" formatCode="General">
                  <c:v>0.95077</c:v>
                </c:pt>
                <c:pt idx="715" formatCode="General">
                  <c:v>0.95592200000000005</c:v>
                </c:pt>
                <c:pt idx="716" formatCode="General">
                  <c:v>0.96107399999999998</c:v>
                </c:pt>
                <c:pt idx="717" formatCode="General">
                  <c:v>0.96622600000000003</c:v>
                </c:pt>
                <c:pt idx="718" formatCode="General">
                  <c:v>0.97137799999999996</c:v>
                </c:pt>
                <c:pt idx="719" formatCode="General">
                  <c:v>0.97653000000000001</c:v>
                </c:pt>
                <c:pt idx="720" formatCode="General">
                  <c:v>0.98168200000000005</c:v>
                </c:pt>
                <c:pt idx="721" formatCode="General">
                  <c:v>0.991892</c:v>
                </c:pt>
                <c:pt idx="722" formatCode="General">
                  <c:v>1.0021</c:v>
                </c:pt>
                <c:pt idx="723" formatCode="General">
                  <c:v>1.01231</c:v>
                </c:pt>
                <c:pt idx="724" formatCode="General">
                  <c:v>1.0225200000000001</c:v>
                </c:pt>
                <c:pt idx="725" formatCode="General">
                  <c:v>1.0327299999999999</c:v>
                </c:pt>
                <c:pt idx="726" formatCode="General">
                  <c:v>1.04294</c:v>
                </c:pt>
                <c:pt idx="727" formatCode="General">
                  <c:v>1.05315</c:v>
                </c:pt>
                <c:pt idx="728" formatCode="General">
                  <c:v>1.0633600000000001</c:v>
                </c:pt>
                <c:pt idx="729" formatCode="General">
                  <c:v>1.0735699999999999</c:v>
                </c:pt>
                <c:pt idx="730" formatCode="General">
                  <c:v>1.08378</c:v>
                </c:pt>
                <c:pt idx="731" formatCode="General">
                  <c:v>1.0665500000000001</c:v>
                </c:pt>
                <c:pt idx="732" formatCode="General">
                  <c:v>1.04931</c:v>
                </c:pt>
                <c:pt idx="733" formatCode="General">
                  <c:v>1.0320800000000001</c:v>
                </c:pt>
                <c:pt idx="734" formatCode="General">
                  <c:v>1.01485</c:v>
                </c:pt>
                <c:pt idx="735" formatCode="General">
                  <c:v>0.99761200000000005</c:v>
                </c:pt>
                <c:pt idx="736" formatCode="General">
                  <c:v>0.98037799999999997</c:v>
                </c:pt>
                <c:pt idx="737" formatCode="General">
                  <c:v>0.963144</c:v>
                </c:pt>
                <c:pt idx="738" formatCode="General">
                  <c:v>0.94591000000000003</c:v>
                </c:pt>
                <c:pt idx="739" formatCode="General">
                  <c:v>0.92867500000000003</c:v>
                </c:pt>
                <c:pt idx="740" formatCode="General">
                  <c:v>0.91144099999999995</c:v>
                </c:pt>
                <c:pt idx="741" formatCode="General">
                  <c:v>0.92506100000000002</c:v>
                </c:pt>
                <c:pt idx="742" formatCode="General">
                  <c:v>0.93868099999999999</c:v>
                </c:pt>
                <c:pt idx="743" formatCode="General">
                  <c:v>0.95230099999999995</c:v>
                </c:pt>
                <c:pt idx="744" formatCode="General">
                  <c:v>0.96592199999999995</c:v>
                </c:pt>
                <c:pt idx="745" formatCode="General">
                  <c:v>0.97954200000000002</c:v>
                </c:pt>
                <c:pt idx="746" formatCode="General">
                  <c:v>0.99316199999999999</c:v>
                </c:pt>
                <c:pt idx="747" formatCode="General">
                  <c:v>1.00678</c:v>
                </c:pt>
                <c:pt idx="748" formatCode="General">
                  <c:v>1.0204</c:v>
                </c:pt>
                <c:pt idx="749" formatCode="General">
                  <c:v>1.0340199999999999</c:v>
                </c:pt>
                <c:pt idx="750" formatCode="General">
                  <c:v>1.0476399999999999</c:v>
                </c:pt>
                <c:pt idx="751" formatCode="General">
                  <c:v>1.0433300000000001</c:v>
                </c:pt>
                <c:pt idx="752" formatCode="General">
                  <c:v>1.0390200000000001</c:v>
                </c:pt>
                <c:pt idx="753" formatCode="General">
                  <c:v>1.0347200000000001</c:v>
                </c:pt>
                <c:pt idx="754" formatCode="General">
                  <c:v>1.03041</c:v>
                </c:pt>
                <c:pt idx="755" formatCode="General">
                  <c:v>1.0261</c:v>
                </c:pt>
                <c:pt idx="756" formatCode="General">
                  <c:v>1.02179</c:v>
                </c:pt>
                <c:pt idx="757" formatCode="General">
                  <c:v>1.0174799999999999</c:v>
                </c:pt>
                <c:pt idx="758" formatCode="General">
                  <c:v>1.0131699999999999</c:v>
                </c:pt>
                <c:pt idx="759" formatCode="General">
                  <c:v>1.0088600000000001</c:v>
                </c:pt>
                <c:pt idx="760" formatCode="General">
                  <c:v>1.0045500000000001</c:v>
                </c:pt>
                <c:pt idx="761" formatCode="General">
                  <c:v>0.99977499999999997</c:v>
                </c:pt>
                <c:pt idx="762" formatCode="General">
                  <c:v>0.99499800000000005</c:v>
                </c:pt>
                <c:pt idx="763" formatCode="General">
                  <c:v>0.99022200000000005</c:v>
                </c:pt>
                <c:pt idx="764" formatCode="General">
                  <c:v>0.98544500000000002</c:v>
                </c:pt>
                <c:pt idx="765" formatCode="General">
                  <c:v>0.98066900000000001</c:v>
                </c:pt>
                <c:pt idx="766" formatCode="General">
                  <c:v>0.97589199999999998</c:v>
                </c:pt>
                <c:pt idx="767" formatCode="General">
                  <c:v>0.97111499999999995</c:v>
                </c:pt>
                <c:pt idx="768" formatCode="General">
                  <c:v>0.96633899999999995</c:v>
                </c:pt>
                <c:pt idx="769" formatCode="General">
                  <c:v>0.96156200000000003</c:v>
                </c:pt>
                <c:pt idx="770" formatCode="General">
                  <c:v>0.956785</c:v>
                </c:pt>
                <c:pt idx="771" formatCode="General">
                  <c:v>0.96719999999999995</c:v>
                </c:pt>
                <c:pt idx="772" formatCode="General">
                  <c:v>0.97761299999999995</c:v>
                </c:pt>
                <c:pt idx="773" formatCode="General">
                  <c:v>0.98802699999999999</c:v>
                </c:pt>
                <c:pt idx="774" formatCode="General">
                  <c:v>0.99843999999999999</c:v>
                </c:pt>
                <c:pt idx="775" formatCode="General">
                  <c:v>1.00885</c:v>
                </c:pt>
                <c:pt idx="776" formatCode="General">
                  <c:v>1.0192699999999999</c:v>
                </c:pt>
                <c:pt idx="777" formatCode="General">
                  <c:v>1.0296799999999999</c:v>
                </c:pt>
                <c:pt idx="778" formatCode="General">
                  <c:v>1.04009</c:v>
                </c:pt>
                <c:pt idx="779" formatCode="General">
                  <c:v>1.0505100000000001</c:v>
                </c:pt>
                <c:pt idx="780" formatCode="General">
                  <c:v>1.0609200000000001</c:v>
                </c:pt>
                <c:pt idx="781" formatCode="General">
                  <c:v>1.04867</c:v>
                </c:pt>
                <c:pt idx="782" formatCode="General">
                  <c:v>1.0364100000000001</c:v>
                </c:pt>
                <c:pt idx="783" formatCode="General">
                  <c:v>1.02416</c:v>
                </c:pt>
                <c:pt idx="784" formatCode="General">
                  <c:v>1.0119100000000001</c:v>
                </c:pt>
                <c:pt idx="785" formatCode="General">
                  <c:v>0.99965300000000001</c:v>
                </c:pt>
                <c:pt idx="786" formatCode="General">
                  <c:v>0.98740000000000006</c:v>
                </c:pt>
                <c:pt idx="787" formatCode="General">
                  <c:v>0.97514699999999999</c:v>
                </c:pt>
                <c:pt idx="788" formatCode="General">
                  <c:v>0.962893</c:v>
                </c:pt>
                <c:pt idx="789" formatCode="General">
                  <c:v>0.95064000000000004</c:v>
                </c:pt>
                <c:pt idx="790" formatCode="General">
                  <c:v>0.93838500000000002</c:v>
                </c:pt>
                <c:pt idx="791" formatCode="General">
                  <c:v>0.94977599999999995</c:v>
                </c:pt>
                <c:pt idx="792" formatCode="General">
                  <c:v>0.96116699999999999</c:v>
                </c:pt>
                <c:pt idx="793" formatCode="General">
                  <c:v>0.97255800000000003</c:v>
                </c:pt>
                <c:pt idx="794" formatCode="General">
                  <c:v>0.98394899999999996</c:v>
                </c:pt>
                <c:pt idx="795" formatCode="General">
                  <c:v>0.99534</c:v>
                </c:pt>
                <c:pt idx="796" formatCode="General">
                  <c:v>1.0067299999999999</c:v>
                </c:pt>
                <c:pt idx="797" formatCode="General">
                  <c:v>1.0181199999999999</c:v>
                </c:pt>
                <c:pt idx="798" formatCode="General">
                  <c:v>1.0295099999999999</c:v>
                </c:pt>
                <c:pt idx="799" formatCode="General">
                  <c:v>1.0408999999999999</c:v>
                </c:pt>
                <c:pt idx="800" formatCode="General">
                  <c:v>1.0522899999999999</c:v>
                </c:pt>
                <c:pt idx="801" formatCode="General">
                  <c:v>1.04325</c:v>
                </c:pt>
                <c:pt idx="802" formatCode="General">
                  <c:v>1.0342100000000001</c:v>
                </c:pt>
                <c:pt idx="803" formatCode="General">
                  <c:v>1.0251699999999999</c:v>
                </c:pt>
                <c:pt idx="804" formatCode="General">
                  <c:v>1.0161199999999999</c:v>
                </c:pt>
                <c:pt idx="805" formatCode="General">
                  <c:v>1.00708</c:v>
                </c:pt>
                <c:pt idx="806" formatCode="General">
                  <c:v>0.99803900000000001</c:v>
                </c:pt>
                <c:pt idx="807" formatCode="General">
                  <c:v>0.98899599999999999</c:v>
                </c:pt>
                <c:pt idx="808" formatCode="General">
                  <c:v>0.97995299999999996</c:v>
                </c:pt>
                <c:pt idx="809" formatCode="General">
                  <c:v>0.97091099999999997</c:v>
                </c:pt>
                <c:pt idx="810" formatCode="General">
                  <c:v>0.96186799999999995</c:v>
                </c:pt>
                <c:pt idx="811" formatCode="General">
                  <c:v>0.96782500000000005</c:v>
                </c:pt>
                <c:pt idx="812" formatCode="General">
                  <c:v>0.97378200000000004</c:v>
                </c:pt>
                <c:pt idx="813" formatCode="General">
                  <c:v>0.97973900000000003</c:v>
                </c:pt>
                <c:pt idx="814" formatCode="General">
                  <c:v>0.98569600000000002</c:v>
                </c:pt>
                <c:pt idx="815" formatCode="General">
                  <c:v>0.99165300000000001</c:v>
                </c:pt>
                <c:pt idx="816" formatCode="General">
                  <c:v>0.99761</c:v>
                </c:pt>
                <c:pt idx="817" formatCode="General">
                  <c:v>1.0035700000000001</c:v>
                </c:pt>
                <c:pt idx="818" formatCode="General">
                  <c:v>1.00952</c:v>
                </c:pt>
                <c:pt idx="819" formatCode="General">
                  <c:v>1.0154799999999999</c:v>
                </c:pt>
                <c:pt idx="820" formatCode="General">
                  <c:v>1.0214399999999999</c:v>
                </c:pt>
                <c:pt idx="821" formatCode="General">
                  <c:v>1.01898</c:v>
                </c:pt>
                <c:pt idx="822" formatCode="General">
                  <c:v>1.01651</c:v>
                </c:pt>
                <c:pt idx="823" formatCode="General">
                  <c:v>1.0140499999999999</c:v>
                </c:pt>
                <c:pt idx="824" formatCode="General">
                  <c:v>1.01159</c:v>
                </c:pt>
                <c:pt idx="825" formatCode="General">
                  <c:v>1.00912</c:v>
                </c:pt>
                <c:pt idx="826" formatCode="General">
                  <c:v>1.0066600000000001</c:v>
                </c:pt>
                <c:pt idx="827" formatCode="General">
                  <c:v>1.0042</c:v>
                </c:pt>
                <c:pt idx="828" formatCode="General">
                  <c:v>1.0017400000000001</c:v>
                </c:pt>
                <c:pt idx="829" formatCode="General">
                  <c:v>0.999274</c:v>
                </c:pt>
                <c:pt idx="830" formatCode="General">
                  <c:v>0.996811</c:v>
                </c:pt>
                <c:pt idx="831" formatCode="General">
                  <c:v>0.995703</c:v>
                </c:pt>
                <c:pt idx="832" formatCode="General">
                  <c:v>0.99459600000000004</c:v>
                </c:pt>
                <c:pt idx="833" formatCode="General">
                  <c:v>0.99348800000000004</c:v>
                </c:pt>
                <c:pt idx="834" formatCode="General">
                  <c:v>0.99238000000000004</c:v>
                </c:pt>
                <c:pt idx="835" formatCode="General">
                  <c:v>0.99127200000000004</c:v>
                </c:pt>
                <c:pt idx="836" formatCode="General">
                  <c:v>0.99016499999999996</c:v>
                </c:pt>
                <c:pt idx="837" formatCode="General">
                  <c:v>0.98905699999999996</c:v>
                </c:pt>
                <c:pt idx="838" formatCode="General">
                  <c:v>0.98794899999999997</c:v>
                </c:pt>
                <c:pt idx="839" formatCode="General">
                  <c:v>0.98684099999999997</c:v>
                </c:pt>
                <c:pt idx="840" formatCode="General">
                  <c:v>0.985734</c:v>
                </c:pt>
                <c:pt idx="841" formatCode="General">
                  <c:v>0.98971299999999995</c:v>
                </c:pt>
                <c:pt idx="842" formatCode="General">
                  <c:v>0.99369099999999999</c:v>
                </c:pt>
                <c:pt idx="843" formatCode="General">
                  <c:v>0.99766999999999995</c:v>
                </c:pt>
                <c:pt idx="844" formatCode="General">
                  <c:v>1.0016499999999999</c:v>
                </c:pt>
                <c:pt idx="845" formatCode="General">
                  <c:v>1.00563</c:v>
                </c:pt>
                <c:pt idx="846" formatCode="General">
                  <c:v>1.0096099999999999</c:v>
                </c:pt>
                <c:pt idx="847" formatCode="General">
                  <c:v>1.0135799999999999</c:v>
                </c:pt>
                <c:pt idx="848" formatCode="General">
                  <c:v>1.01756</c:v>
                </c:pt>
                <c:pt idx="849" formatCode="General">
                  <c:v>1.0215399999999999</c:v>
                </c:pt>
                <c:pt idx="850" formatCode="General">
                  <c:v>1.02552</c:v>
                </c:pt>
                <c:pt idx="851" formatCode="General">
                  <c:v>1.02047</c:v>
                </c:pt>
                <c:pt idx="852" formatCode="General">
                  <c:v>1.01542</c:v>
                </c:pt>
                <c:pt idx="853" formatCode="General">
                  <c:v>1.0103599999999999</c:v>
                </c:pt>
                <c:pt idx="854" formatCode="General">
                  <c:v>1.0053099999999999</c:v>
                </c:pt>
                <c:pt idx="855" formatCode="General">
                  <c:v>1.0002599999999999</c:v>
                </c:pt>
                <c:pt idx="856" formatCode="General">
                  <c:v>0.99520299999999995</c:v>
                </c:pt>
                <c:pt idx="857" formatCode="General">
                  <c:v>0.99014999999999997</c:v>
                </c:pt>
                <c:pt idx="858" formatCode="General">
                  <c:v>0.985097</c:v>
                </c:pt>
                <c:pt idx="859" formatCode="General">
                  <c:v>0.98004400000000003</c:v>
                </c:pt>
                <c:pt idx="860" formatCode="General">
                  <c:v>0.97499100000000005</c:v>
                </c:pt>
                <c:pt idx="861" formatCode="General">
                  <c:v>0.97894899999999996</c:v>
                </c:pt>
                <c:pt idx="862" formatCode="General">
                  <c:v>0.98290699999999998</c:v>
                </c:pt>
                <c:pt idx="863" formatCode="General">
                  <c:v>0.98686600000000002</c:v>
                </c:pt>
                <c:pt idx="864" formatCode="General">
                  <c:v>0.99082400000000004</c:v>
                </c:pt>
                <c:pt idx="865" formatCode="General">
                  <c:v>0.99478200000000006</c:v>
                </c:pt>
                <c:pt idx="866" formatCode="General">
                  <c:v>0.99873999999999996</c:v>
                </c:pt>
                <c:pt idx="867" formatCode="General">
                  <c:v>1.0026999999999999</c:v>
                </c:pt>
                <c:pt idx="868" formatCode="General">
                  <c:v>1.0066600000000001</c:v>
                </c:pt>
                <c:pt idx="869" formatCode="General">
                  <c:v>1.0106200000000001</c:v>
                </c:pt>
                <c:pt idx="870" formatCode="General">
                  <c:v>1.01457</c:v>
                </c:pt>
                <c:pt idx="871" formatCode="General">
                  <c:v>1.01258</c:v>
                </c:pt>
                <c:pt idx="872" formatCode="General">
                  <c:v>1.01058</c:v>
                </c:pt>
                <c:pt idx="873" formatCode="General">
                  <c:v>1.00858</c:v>
                </c:pt>
                <c:pt idx="874" formatCode="General">
                  <c:v>1.0065900000000001</c:v>
                </c:pt>
                <c:pt idx="875" formatCode="General">
                  <c:v>1.0045900000000001</c:v>
                </c:pt>
                <c:pt idx="876" formatCode="General">
                  <c:v>1.0025999999999999</c:v>
                </c:pt>
                <c:pt idx="877" formatCode="General">
                  <c:v>1.0005999999999999</c:v>
                </c:pt>
                <c:pt idx="878" formatCode="General">
                  <c:v>0.99860300000000002</c:v>
                </c:pt>
                <c:pt idx="879" formatCode="General">
                  <c:v>0.99660700000000002</c:v>
                </c:pt>
                <c:pt idx="880" formatCode="General">
                  <c:v>0.99461100000000002</c:v>
                </c:pt>
                <c:pt idx="881" formatCode="General">
                  <c:v>0.99565300000000001</c:v>
                </c:pt>
                <c:pt idx="882" formatCode="General">
                  <c:v>0.996695</c:v>
                </c:pt>
                <c:pt idx="883" formatCode="General">
                  <c:v>0.99773699999999999</c:v>
                </c:pt>
                <c:pt idx="884" formatCode="General">
                  <c:v>0.99877899999999997</c:v>
                </c:pt>
                <c:pt idx="885" formatCode="General">
                  <c:v>0.99982099999999996</c:v>
                </c:pt>
                <c:pt idx="886" formatCode="General">
                  <c:v>1.0008600000000001</c:v>
                </c:pt>
                <c:pt idx="887" formatCode="General">
                  <c:v>1.0019100000000001</c:v>
                </c:pt>
                <c:pt idx="888" formatCode="General">
                  <c:v>1.00295</c:v>
                </c:pt>
                <c:pt idx="889" formatCode="General">
                  <c:v>1.0039899999999999</c:v>
                </c:pt>
                <c:pt idx="890" formatCode="General">
                  <c:v>1.0050300000000001</c:v>
                </c:pt>
                <c:pt idx="891" formatCode="General">
                  <c:v>1.0038</c:v>
                </c:pt>
                <c:pt idx="892" formatCode="General">
                  <c:v>1.0025599999999999</c:v>
                </c:pt>
                <c:pt idx="893" formatCode="General">
                  <c:v>1.00132</c:v>
                </c:pt>
                <c:pt idx="894" formatCode="General">
                  <c:v>1.0000899999999999</c:v>
                </c:pt>
                <c:pt idx="895" formatCode="General">
                  <c:v>0.99885400000000002</c:v>
                </c:pt>
                <c:pt idx="896" formatCode="General">
                  <c:v>0.997618</c:v>
                </c:pt>
                <c:pt idx="897" formatCode="General">
                  <c:v>0.99638300000000002</c:v>
                </c:pt>
                <c:pt idx="898" formatCode="General">
                  <c:v>0.995147</c:v>
                </c:pt>
                <c:pt idx="899" formatCode="General">
                  <c:v>0.99391200000000002</c:v>
                </c:pt>
                <c:pt idx="900" formatCode="General">
                  <c:v>0.992676</c:v>
                </c:pt>
                <c:pt idx="901" formatCode="General">
                  <c:v>0.99398699999999995</c:v>
                </c:pt>
                <c:pt idx="902" formatCode="General">
                  <c:v>0.99529800000000002</c:v>
                </c:pt>
                <c:pt idx="903" formatCode="General">
                  <c:v>0.99660800000000005</c:v>
                </c:pt>
                <c:pt idx="904" formatCode="General">
                  <c:v>0.997919</c:v>
                </c:pt>
                <c:pt idx="905" formatCode="General">
                  <c:v>0.99922900000000003</c:v>
                </c:pt>
                <c:pt idx="906" formatCode="General">
                  <c:v>1.00054</c:v>
                </c:pt>
                <c:pt idx="907" formatCode="General">
                  <c:v>1.0018499999999999</c:v>
                </c:pt>
                <c:pt idx="908" formatCode="General">
                  <c:v>1.0031600000000001</c:v>
                </c:pt>
                <c:pt idx="909" formatCode="General">
                  <c:v>1.00447</c:v>
                </c:pt>
                <c:pt idx="910" formatCode="General">
                  <c:v>1.0057799999999999</c:v>
                </c:pt>
                <c:pt idx="911" formatCode="General">
                  <c:v>1.0047900000000001</c:v>
                </c:pt>
                <c:pt idx="912" formatCode="General">
                  <c:v>1.00379</c:v>
                </c:pt>
                <c:pt idx="913" formatCode="General">
                  <c:v>1.0027999999999999</c:v>
                </c:pt>
                <c:pt idx="914" formatCode="General">
                  <c:v>1.0018100000000001</c:v>
                </c:pt>
                <c:pt idx="915" formatCode="General">
                  <c:v>1.00081</c:v>
                </c:pt>
                <c:pt idx="916" formatCode="General">
                  <c:v>0.99981699999999996</c:v>
                </c:pt>
                <c:pt idx="917" formatCode="General">
                  <c:v>0.99882300000000002</c:v>
                </c:pt>
                <c:pt idx="918" formatCode="General">
                  <c:v>0.99782899999999997</c:v>
                </c:pt>
                <c:pt idx="919" formatCode="General">
                  <c:v>0.99683500000000003</c:v>
                </c:pt>
                <c:pt idx="920" formatCode="General">
                  <c:v>0.99583999999999995</c:v>
                </c:pt>
                <c:pt idx="921" formatCode="General">
                  <c:v>0.99666999999999994</c:v>
                </c:pt>
                <c:pt idx="922" formatCode="General">
                  <c:v>0.99749900000000002</c:v>
                </c:pt>
                <c:pt idx="923" formatCode="General">
                  <c:v>0.99832900000000002</c:v>
                </c:pt>
                <c:pt idx="924" formatCode="General">
                  <c:v>0.99915799999999999</c:v>
                </c:pt>
                <c:pt idx="925" formatCode="General">
                  <c:v>0.99998799999999999</c:v>
                </c:pt>
                <c:pt idx="926" formatCode="General">
                  <c:v>1.00082</c:v>
                </c:pt>
                <c:pt idx="927" formatCode="General">
                  <c:v>1.0016499999999999</c:v>
                </c:pt>
                <c:pt idx="928" formatCode="General">
                  <c:v>1.00248</c:v>
                </c:pt>
                <c:pt idx="929" formatCode="General">
                  <c:v>1.0033099999999999</c:v>
                </c:pt>
                <c:pt idx="930" formatCode="General">
                  <c:v>1.00413</c:v>
                </c:pt>
                <c:pt idx="931" formatCode="General">
                  <c:v>1.00339</c:v>
                </c:pt>
                <c:pt idx="932" formatCode="General">
                  <c:v>1.00264</c:v>
                </c:pt>
                <c:pt idx="933" formatCode="General">
                  <c:v>1.0019</c:v>
                </c:pt>
                <c:pt idx="934" formatCode="General">
                  <c:v>1.00115</c:v>
                </c:pt>
                <c:pt idx="935" formatCode="General">
                  <c:v>1.0004</c:v>
                </c:pt>
                <c:pt idx="936" formatCode="General">
                  <c:v>0.99965800000000005</c:v>
                </c:pt>
                <c:pt idx="937" formatCode="General">
                  <c:v>0.99891200000000002</c:v>
                </c:pt>
                <c:pt idx="938" formatCode="General">
                  <c:v>0.998166</c:v>
                </c:pt>
                <c:pt idx="939" formatCode="General">
                  <c:v>0.99741999999999997</c:v>
                </c:pt>
                <c:pt idx="940" formatCode="General">
                  <c:v>0.99667399999999995</c:v>
                </c:pt>
                <c:pt idx="941" formatCode="General">
                  <c:v>0.99726999999999999</c:v>
                </c:pt>
                <c:pt idx="942" formatCode="General">
                  <c:v>0.99786699999999995</c:v>
                </c:pt>
                <c:pt idx="943" formatCode="General">
                  <c:v>0.99846400000000002</c:v>
                </c:pt>
                <c:pt idx="944" formatCode="General">
                  <c:v>0.99906099999999998</c:v>
                </c:pt>
                <c:pt idx="945" formatCode="General">
                  <c:v>0.99965700000000002</c:v>
                </c:pt>
                <c:pt idx="946" formatCode="General">
                  <c:v>1.0002500000000001</c:v>
                </c:pt>
                <c:pt idx="947" formatCode="General">
                  <c:v>1.00085</c:v>
                </c:pt>
                <c:pt idx="948" formatCode="General">
                  <c:v>1.00145</c:v>
                </c:pt>
                <c:pt idx="949" formatCode="General">
                  <c:v>1.00204</c:v>
                </c:pt>
                <c:pt idx="950" formatCode="General">
                  <c:v>1.00264</c:v>
                </c:pt>
                <c:pt idx="951" formatCode="General">
                  <c:v>1.00214</c:v>
                </c:pt>
                <c:pt idx="952" formatCode="General">
                  <c:v>1.0016400000000001</c:v>
                </c:pt>
                <c:pt idx="953" formatCode="General">
                  <c:v>1.0011399999999999</c:v>
                </c:pt>
                <c:pt idx="954" formatCode="General">
                  <c:v>1.00064</c:v>
                </c:pt>
                <c:pt idx="955" formatCode="General">
                  <c:v>1.0001500000000001</c:v>
                </c:pt>
                <c:pt idx="956" formatCode="General">
                  <c:v>0.99964600000000003</c:v>
                </c:pt>
                <c:pt idx="957" formatCode="General">
                  <c:v>0.99914700000000001</c:v>
                </c:pt>
                <c:pt idx="958" formatCode="General">
                  <c:v>0.99864799999999998</c:v>
                </c:pt>
                <c:pt idx="959" formatCode="General">
                  <c:v>0.99814899999999995</c:v>
                </c:pt>
                <c:pt idx="960" formatCode="General">
                  <c:v>0.99765000000000004</c:v>
                </c:pt>
                <c:pt idx="961" formatCode="General">
                  <c:v>0.99810600000000005</c:v>
                </c:pt>
                <c:pt idx="962" formatCode="General">
                  <c:v>0.99856199999999995</c:v>
                </c:pt>
                <c:pt idx="963" formatCode="General">
                  <c:v>0.99901799999999996</c:v>
                </c:pt>
                <c:pt idx="964" formatCode="General">
                  <c:v>0.99947399999999997</c:v>
                </c:pt>
                <c:pt idx="965" formatCode="General">
                  <c:v>0.99992999999999999</c:v>
                </c:pt>
                <c:pt idx="966" formatCode="General">
                  <c:v>1.0003899999999999</c:v>
                </c:pt>
                <c:pt idx="967" formatCode="General">
                  <c:v>1.00084</c:v>
                </c:pt>
                <c:pt idx="968" formatCode="General">
                  <c:v>1.0013000000000001</c:v>
                </c:pt>
                <c:pt idx="969" formatCode="General">
                  <c:v>1.0017499999999999</c:v>
                </c:pt>
                <c:pt idx="970" formatCode="General">
                  <c:v>1.00221</c:v>
                </c:pt>
                <c:pt idx="971" formatCode="General">
                  <c:v>1.00163</c:v>
                </c:pt>
                <c:pt idx="972" formatCode="General">
                  <c:v>1.0010399999999999</c:v>
                </c:pt>
                <c:pt idx="973" formatCode="General">
                  <c:v>1.0004599999999999</c:v>
                </c:pt>
                <c:pt idx="974" formatCode="General">
                  <c:v>0.99987099999999995</c:v>
                </c:pt>
                <c:pt idx="975" formatCode="General">
                  <c:v>0.99928600000000001</c:v>
                </c:pt>
                <c:pt idx="976" formatCode="General">
                  <c:v>0.99870199999999998</c:v>
                </c:pt>
                <c:pt idx="977" formatCode="General">
                  <c:v>0.99811700000000003</c:v>
                </c:pt>
                <c:pt idx="978" formatCode="General">
                  <c:v>0.99753199999999997</c:v>
                </c:pt>
                <c:pt idx="979" formatCode="General">
                  <c:v>0.99694700000000003</c:v>
                </c:pt>
                <c:pt idx="980" formatCode="General">
                  <c:v>0.99636199999999997</c:v>
                </c:pt>
                <c:pt idx="981" formatCode="General">
                  <c:v>0.99774700000000005</c:v>
                </c:pt>
                <c:pt idx="982" formatCode="General">
                  <c:v>0.99913300000000005</c:v>
                </c:pt>
                <c:pt idx="983" formatCode="General">
                  <c:v>1.0005200000000001</c:v>
                </c:pt>
                <c:pt idx="984" formatCode="General">
                  <c:v>1.0019</c:v>
                </c:pt>
                <c:pt idx="985" formatCode="General">
                  <c:v>1.00329</c:v>
                </c:pt>
                <c:pt idx="986" formatCode="General">
                  <c:v>1.00467</c:v>
                </c:pt>
                <c:pt idx="987" formatCode="General">
                  <c:v>1.00606</c:v>
                </c:pt>
                <c:pt idx="988" formatCode="General">
                  <c:v>1.0074399999999999</c:v>
                </c:pt>
                <c:pt idx="989" formatCode="General">
                  <c:v>1.0088299999999999</c:v>
                </c:pt>
                <c:pt idx="990" formatCode="General">
                  <c:v>1.0102199999999999</c:v>
                </c:pt>
                <c:pt idx="991" formatCode="General">
                  <c:v>1.0055700000000001</c:v>
                </c:pt>
                <c:pt idx="992" formatCode="General">
                  <c:v>1.00092</c:v>
                </c:pt>
                <c:pt idx="993" formatCode="General">
                  <c:v>0.99627699999999997</c:v>
                </c:pt>
                <c:pt idx="994" formatCode="General">
                  <c:v>0.99163000000000001</c:v>
                </c:pt>
                <c:pt idx="995" formatCode="General">
                  <c:v>0.98698399999999997</c:v>
                </c:pt>
                <c:pt idx="996" formatCode="General">
                  <c:v>0.98233800000000004</c:v>
                </c:pt>
                <c:pt idx="997" formatCode="General">
                  <c:v>0.97769099999999998</c:v>
                </c:pt>
                <c:pt idx="998" formatCode="General">
                  <c:v>0.97304500000000005</c:v>
                </c:pt>
                <c:pt idx="999" formatCode="General">
                  <c:v>0.96839900000000001</c:v>
                </c:pt>
                <c:pt idx="1000" formatCode="General">
                  <c:v>0.96375200000000005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B75-4FF3-BE51-A0914F40E43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Analytical</c:v>
                </c:pt>
              </c:strCache>
            </c:strRef>
          </c:tx>
          <c:spPr>
            <a:ln w="25400" cap="rnd" cmpd="sng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General</c:formatCode>
                <c:ptCount val="1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</c:numCache>
            </c:numRef>
          </c:xVal>
          <c:yVal>
            <c:numRef>
              <c:f>Sheet1!$G$2:$G$1002</c:f>
              <c:numCache>
                <c:formatCode>General</c:formatCode>
                <c:ptCount val="10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1</c:v>
                </c:pt>
                <c:pt idx="401">
                  <c:v>1</c:v>
                </c:pt>
                <c:pt idx="402">
                  <c:v>1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1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1</c:v>
                </c:pt>
                <c:pt idx="471">
                  <c:v>1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1</c:v>
                </c:pt>
                <c:pt idx="477">
                  <c:v>1</c:v>
                </c:pt>
                <c:pt idx="478">
                  <c:v>1</c:v>
                </c:pt>
                <c:pt idx="479">
                  <c:v>1</c:v>
                </c:pt>
                <c:pt idx="480">
                  <c:v>1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1</c:v>
                </c:pt>
                <c:pt idx="491">
                  <c:v>1</c:v>
                </c:pt>
                <c:pt idx="492">
                  <c:v>1</c:v>
                </c:pt>
                <c:pt idx="493">
                  <c:v>1</c:v>
                </c:pt>
                <c:pt idx="494">
                  <c:v>1</c:v>
                </c:pt>
                <c:pt idx="495">
                  <c:v>1</c:v>
                </c:pt>
                <c:pt idx="496">
                  <c:v>1</c:v>
                </c:pt>
                <c:pt idx="497">
                  <c:v>1</c:v>
                </c:pt>
                <c:pt idx="498">
                  <c:v>1</c:v>
                </c:pt>
                <c:pt idx="499">
                  <c:v>1</c:v>
                </c:pt>
                <c:pt idx="500">
                  <c:v>1</c:v>
                </c:pt>
                <c:pt idx="501">
                  <c:v>1</c:v>
                </c:pt>
                <c:pt idx="502">
                  <c:v>1</c:v>
                </c:pt>
                <c:pt idx="503">
                  <c:v>1</c:v>
                </c:pt>
                <c:pt idx="504">
                  <c:v>1</c:v>
                </c:pt>
                <c:pt idx="505">
                  <c:v>1</c:v>
                </c:pt>
                <c:pt idx="506">
                  <c:v>1</c:v>
                </c:pt>
                <c:pt idx="507">
                  <c:v>1</c:v>
                </c:pt>
                <c:pt idx="508">
                  <c:v>1</c:v>
                </c:pt>
                <c:pt idx="509">
                  <c:v>1</c:v>
                </c:pt>
                <c:pt idx="510">
                  <c:v>1</c:v>
                </c:pt>
                <c:pt idx="511">
                  <c:v>1</c:v>
                </c:pt>
                <c:pt idx="512">
                  <c:v>1</c:v>
                </c:pt>
                <c:pt idx="513">
                  <c:v>1</c:v>
                </c:pt>
                <c:pt idx="514">
                  <c:v>1</c:v>
                </c:pt>
                <c:pt idx="515">
                  <c:v>1</c:v>
                </c:pt>
                <c:pt idx="516">
                  <c:v>1</c:v>
                </c:pt>
                <c:pt idx="517">
                  <c:v>1</c:v>
                </c:pt>
                <c:pt idx="518">
                  <c:v>1</c:v>
                </c:pt>
                <c:pt idx="519">
                  <c:v>1</c:v>
                </c:pt>
                <c:pt idx="520">
                  <c:v>1</c:v>
                </c:pt>
                <c:pt idx="521">
                  <c:v>1</c:v>
                </c:pt>
                <c:pt idx="522">
                  <c:v>1</c:v>
                </c:pt>
                <c:pt idx="523">
                  <c:v>1</c:v>
                </c:pt>
                <c:pt idx="524">
                  <c:v>1</c:v>
                </c:pt>
                <c:pt idx="525">
                  <c:v>1</c:v>
                </c:pt>
                <c:pt idx="526">
                  <c:v>1</c:v>
                </c:pt>
                <c:pt idx="527">
                  <c:v>1</c:v>
                </c:pt>
                <c:pt idx="528">
                  <c:v>1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1</c:v>
                </c:pt>
                <c:pt idx="533">
                  <c:v>1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  <c:pt idx="537">
                  <c:v>1</c:v>
                </c:pt>
                <c:pt idx="538">
                  <c:v>1</c:v>
                </c:pt>
                <c:pt idx="539">
                  <c:v>1</c:v>
                </c:pt>
                <c:pt idx="540">
                  <c:v>1</c:v>
                </c:pt>
                <c:pt idx="541">
                  <c:v>1</c:v>
                </c:pt>
                <c:pt idx="542">
                  <c:v>1</c:v>
                </c:pt>
                <c:pt idx="543">
                  <c:v>1</c:v>
                </c:pt>
                <c:pt idx="544">
                  <c:v>1</c:v>
                </c:pt>
                <c:pt idx="545">
                  <c:v>1</c:v>
                </c:pt>
                <c:pt idx="546">
                  <c:v>1</c:v>
                </c:pt>
                <c:pt idx="547">
                  <c:v>1</c:v>
                </c:pt>
                <c:pt idx="548">
                  <c:v>1</c:v>
                </c:pt>
                <c:pt idx="549">
                  <c:v>1</c:v>
                </c:pt>
                <c:pt idx="550">
                  <c:v>1</c:v>
                </c:pt>
                <c:pt idx="551">
                  <c:v>1</c:v>
                </c:pt>
                <c:pt idx="552">
                  <c:v>1</c:v>
                </c:pt>
                <c:pt idx="553">
                  <c:v>1</c:v>
                </c:pt>
                <c:pt idx="554">
                  <c:v>1</c:v>
                </c:pt>
                <c:pt idx="555">
                  <c:v>1</c:v>
                </c:pt>
                <c:pt idx="556">
                  <c:v>1</c:v>
                </c:pt>
                <c:pt idx="557">
                  <c:v>1</c:v>
                </c:pt>
                <c:pt idx="558">
                  <c:v>1</c:v>
                </c:pt>
                <c:pt idx="559">
                  <c:v>1</c:v>
                </c:pt>
                <c:pt idx="560">
                  <c:v>1</c:v>
                </c:pt>
                <c:pt idx="561">
                  <c:v>1</c:v>
                </c:pt>
                <c:pt idx="562">
                  <c:v>1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1</c:v>
                </c:pt>
                <c:pt idx="582">
                  <c:v>1</c:v>
                </c:pt>
                <c:pt idx="583">
                  <c:v>1</c:v>
                </c:pt>
                <c:pt idx="584">
                  <c:v>1</c:v>
                </c:pt>
                <c:pt idx="585">
                  <c:v>1</c:v>
                </c:pt>
                <c:pt idx="586">
                  <c:v>1</c:v>
                </c:pt>
                <c:pt idx="587">
                  <c:v>1</c:v>
                </c:pt>
                <c:pt idx="588">
                  <c:v>1</c:v>
                </c:pt>
                <c:pt idx="589">
                  <c:v>1</c:v>
                </c:pt>
                <c:pt idx="590">
                  <c:v>1</c:v>
                </c:pt>
                <c:pt idx="591">
                  <c:v>1</c:v>
                </c:pt>
                <c:pt idx="592">
                  <c:v>1</c:v>
                </c:pt>
                <c:pt idx="593">
                  <c:v>1</c:v>
                </c:pt>
                <c:pt idx="594">
                  <c:v>1</c:v>
                </c:pt>
                <c:pt idx="595">
                  <c:v>1</c:v>
                </c:pt>
                <c:pt idx="596">
                  <c:v>1</c:v>
                </c:pt>
                <c:pt idx="597">
                  <c:v>1</c:v>
                </c:pt>
                <c:pt idx="598">
                  <c:v>1</c:v>
                </c:pt>
                <c:pt idx="599">
                  <c:v>1</c:v>
                </c:pt>
                <c:pt idx="600">
                  <c:v>1</c:v>
                </c:pt>
                <c:pt idx="601">
                  <c:v>1</c:v>
                </c:pt>
                <c:pt idx="602">
                  <c:v>1</c:v>
                </c:pt>
                <c:pt idx="603">
                  <c:v>1</c:v>
                </c:pt>
                <c:pt idx="604">
                  <c:v>1</c:v>
                </c:pt>
                <c:pt idx="605">
                  <c:v>1</c:v>
                </c:pt>
                <c:pt idx="606">
                  <c:v>1</c:v>
                </c:pt>
                <c:pt idx="607">
                  <c:v>1</c:v>
                </c:pt>
                <c:pt idx="608">
                  <c:v>1</c:v>
                </c:pt>
                <c:pt idx="609">
                  <c:v>1</c:v>
                </c:pt>
                <c:pt idx="610">
                  <c:v>1</c:v>
                </c:pt>
                <c:pt idx="611">
                  <c:v>1</c:v>
                </c:pt>
                <c:pt idx="612">
                  <c:v>1</c:v>
                </c:pt>
                <c:pt idx="613">
                  <c:v>1</c:v>
                </c:pt>
                <c:pt idx="614">
                  <c:v>1</c:v>
                </c:pt>
                <c:pt idx="615">
                  <c:v>1</c:v>
                </c:pt>
                <c:pt idx="616">
                  <c:v>1</c:v>
                </c:pt>
                <c:pt idx="617">
                  <c:v>1</c:v>
                </c:pt>
                <c:pt idx="618">
                  <c:v>1</c:v>
                </c:pt>
                <c:pt idx="619">
                  <c:v>1</c:v>
                </c:pt>
                <c:pt idx="620">
                  <c:v>1</c:v>
                </c:pt>
                <c:pt idx="621">
                  <c:v>1</c:v>
                </c:pt>
                <c:pt idx="622">
                  <c:v>1</c:v>
                </c:pt>
                <c:pt idx="623">
                  <c:v>1</c:v>
                </c:pt>
                <c:pt idx="624">
                  <c:v>1</c:v>
                </c:pt>
                <c:pt idx="625">
                  <c:v>1</c:v>
                </c:pt>
                <c:pt idx="626">
                  <c:v>1</c:v>
                </c:pt>
                <c:pt idx="627">
                  <c:v>1</c:v>
                </c:pt>
                <c:pt idx="628">
                  <c:v>1</c:v>
                </c:pt>
                <c:pt idx="629">
                  <c:v>1</c:v>
                </c:pt>
                <c:pt idx="630">
                  <c:v>1</c:v>
                </c:pt>
                <c:pt idx="631">
                  <c:v>1</c:v>
                </c:pt>
                <c:pt idx="632">
                  <c:v>1</c:v>
                </c:pt>
                <c:pt idx="633">
                  <c:v>1</c:v>
                </c:pt>
                <c:pt idx="634">
                  <c:v>1</c:v>
                </c:pt>
                <c:pt idx="635">
                  <c:v>1</c:v>
                </c:pt>
                <c:pt idx="636">
                  <c:v>1</c:v>
                </c:pt>
                <c:pt idx="637">
                  <c:v>1</c:v>
                </c:pt>
                <c:pt idx="638">
                  <c:v>1</c:v>
                </c:pt>
                <c:pt idx="639">
                  <c:v>1</c:v>
                </c:pt>
                <c:pt idx="640">
                  <c:v>1</c:v>
                </c:pt>
                <c:pt idx="641">
                  <c:v>1</c:v>
                </c:pt>
                <c:pt idx="642">
                  <c:v>1</c:v>
                </c:pt>
                <c:pt idx="643">
                  <c:v>1</c:v>
                </c:pt>
                <c:pt idx="644">
                  <c:v>1</c:v>
                </c:pt>
                <c:pt idx="645">
                  <c:v>1</c:v>
                </c:pt>
                <c:pt idx="646">
                  <c:v>1</c:v>
                </c:pt>
                <c:pt idx="647">
                  <c:v>1</c:v>
                </c:pt>
                <c:pt idx="648">
                  <c:v>1</c:v>
                </c:pt>
                <c:pt idx="649">
                  <c:v>1</c:v>
                </c:pt>
                <c:pt idx="650">
                  <c:v>1</c:v>
                </c:pt>
                <c:pt idx="651">
                  <c:v>1</c:v>
                </c:pt>
                <c:pt idx="652">
                  <c:v>1</c:v>
                </c:pt>
                <c:pt idx="653">
                  <c:v>1</c:v>
                </c:pt>
                <c:pt idx="654">
                  <c:v>1</c:v>
                </c:pt>
                <c:pt idx="655">
                  <c:v>1</c:v>
                </c:pt>
                <c:pt idx="656">
                  <c:v>1</c:v>
                </c:pt>
                <c:pt idx="657">
                  <c:v>1</c:v>
                </c:pt>
                <c:pt idx="658">
                  <c:v>1</c:v>
                </c:pt>
                <c:pt idx="659">
                  <c:v>1</c:v>
                </c:pt>
                <c:pt idx="660">
                  <c:v>1</c:v>
                </c:pt>
                <c:pt idx="661">
                  <c:v>1</c:v>
                </c:pt>
                <c:pt idx="662">
                  <c:v>1</c:v>
                </c:pt>
                <c:pt idx="663">
                  <c:v>1</c:v>
                </c:pt>
                <c:pt idx="664">
                  <c:v>1</c:v>
                </c:pt>
                <c:pt idx="665">
                  <c:v>1</c:v>
                </c:pt>
                <c:pt idx="666">
                  <c:v>1</c:v>
                </c:pt>
                <c:pt idx="667">
                  <c:v>1</c:v>
                </c:pt>
                <c:pt idx="668">
                  <c:v>1</c:v>
                </c:pt>
                <c:pt idx="669">
                  <c:v>1</c:v>
                </c:pt>
                <c:pt idx="670">
                  <c:v>1</c:v>
                </c:pt>
                <c:pt idx="671">
                  <c:v>1</c:v>
                </c:pt>
                <c:pt idx="672">
                  <c:v>1</c:v>
                </c:pt>
                <c:pt idx="673">
                  <c:v>1</c:v>
                </c:pt>
                <c:pt idx="674">
                  <c:v>1</c:v>
                </c:pt>
                <c:pt idx="675">
                  <c:v>1</c:v>
                </c:pt>
                <c:pt idx="676">
                  <c:v>1</c:v>
                </c:pt>
                <c:pt idx="677">
                  <c:v>1</c:v>
                </c:pt>
                <c:pt idx="678">
                  <c:v>1</c:v>
                </c:pt>
                <c:pt idx="679">
                  <c:v>1</c:v>
                </c:pt>
                <c:pt idx="680">
                  <c:v>1</c:v>
                </c:pt>
                <c:pt idx="681">
                  <c:v>1</c:v>
                </c:pt>
                <c:pt idx="682">
                  <c:v>1</c:v>
                </c:pt>
                <c:pt idx="683">
                  <c:v>1</c:v>
                </c:pt>
                <c:pt idx="684">
                  <c:v>1</c:v>
                </c:pt>
                <c:pt idx="685">
                  <c:v>1</c:v>
                </c:pt>
                <c:pt idx="686">
                  <c:v>1</c:v>
                </c:pt>
                <c:pt idx="687">
                  <c:v>1</c:v>
                </c:pt>
                <c:pt idx="688">
                  <c:v>1</c:v>
                </c:pt>
                <c:pt idx="689">
                  <c:v>1</c:v>
                </c:pt>
                <c:pt idx="690">
                  <c:v>1</c:v>
                </c:pt>
                <c:pt idx="691">
                  <c:v>1</c:v>
                </c:pt>
                <c:pt idx="692">
                  <c:v>1</c:v>
                </c:pt>
                <c:pt idx="693">
                  <c:v>1</c:v>
                </c:pt>
                <c:pt idx="694">
                  <c:v>1</c:v>
                </c:pt>
                <c:pt idx="695">
                  <c:v>1</c:v>
                </c:pt>
                <c:pt idx="696">
                  <c:v>1</c:v>
                </c:pt>
                <c:pt idx="697">
                  <c:v>1</c:v>
                </c:pt>
                <c:pt idx="698">
                  <c:v>1</c:v>
                </c:pt>
                <c:pt idx="699">
                  <c:v>1</c:v>
                </c:pt>
                <c:pt idx="700">
                  <c:v>1</c:v>
                </c:pt>
                <c:pt idx="701">
                  <c:v>1</c:v>
                </c:pt>
                <c:pt idx="702">
                  <c:v>1</c:v>
                </c:pt>
                <c:pt idx="703">
                  <c:v>1</c:v>
                </c:pt>
                <c:pt idx="704">
                  <c:v>1</c:v>
                </c:pt>
                <c:pt idx="705">
                  <c:v>1</c:v>
                </c:pt>
                <c:pt idx="706">
                  <c:v>1</c:v>
                </c:pt>
                <c:pt idx="707">
                  <c:v>1</c:v>
                </c:pt>
                <c:pt idx="708">
                  <c:v>1</c:v>
                </c:pt>
                <c:pt idx="709">
                  <c:v>1</c:v>
                </c:pt>
                <c:pt idx="710">
                  <c:v>1</c:v>
                </c:pt>
                <c:pt idx="711">
                  <c:v>1</c:v>
                </c:pt>
                <c:pt idx="712">
                  <c:v>1</c:v>
                </c:pt>
                <c:pt idx="713">
                  <c:v>1</c:v>
                </c:pt>
                <c:pt idx="714">
                  <c:v>1</c:v>
                </c:pt>
                <c:pt idx="715">
                  <c:v>1</c:v>
                </c:pt>
                <c:pt idx="716">
                  <c:v>1</c:v>
                </c:pt>
                <c:pt idx="717">
                  <c:v>1</c:v>
                </c:pt>
                <c:pt idx="718">
                  <c:v>1</c:v>
                </c:pt>
                <c:pt idx="719">
                  <c:v>1</c:v>
                </c:pt>
                <c:pt idx="720">
                  <c:v>1</c:v>
                </c:pt>
                <c:pt idx="721">
                  <c:v>1</c:v>
                </c:pt>
                <c:pt idx="722">
                  <c:v>1</c:v>
                </c:pt>
                <c:pt idx="723">
                  <c:v>1</c:v>
                </c:pt>
                <c:pt idx="724">
                  <c:v>1</c:v>
                </c:pt>
                <c:pt idx="725">
                  <c:v>1</c:v>
                </c:pt>
                <c:pt idx="726">
                  <c:v>1</c:v>
                </c:pt>
                <c:pt idx="727">
                  <c:v>1</c:v>
                </c:pt>
                <c:pt idx="728">
                  <c:v>1</c:v>
                </c:pt>
                <c:pt idx="729">
                  <c:v>1</c:v>
                </c:pt>
                <c:pt idx="730">
                  <c:v>1</c:v>
                </c:pt>
                <c:pt idx="731">
                  <c:v>1</c:v>
                </c:pt>
                <c:pt idx="732">
                  <c:v>1</c:v>
                </c:pt>
                <c:pt idx="733">
                  <c:v>1</c:v>
                </c:pt>
                <c:pt idx="734">
                  <c:v>1</c:v>
                </c:pt>
                <c:pt idx="735">
                  <c:v>1</c:v>
                </c:pt>
                <c:pt idx="736">
                  <c:v>1</c:v>
                </c:pt>
                <c:pt idx="737">
                  <c:v>1</c:v>
                </c:pt>
                <c:pt idx="738">
                  <c:v>1</c:v>
                </c:pt>
                <c:pt idx="739">
                  <c:v>1</c:v>
                </c:pt>
                <c:pt idx="740">
                  <c:v>1</c:v>
                </c:pt>
                <c:pt idx="741">
                  <c:v>1</c:v>
                </c:pt>
                <c:pt idx="742">
                  <c:v>1</c:v>
                </c:pt>
                <c:pt idx="743">
                  <c:v>1</c:v>
                </c:pt>
                <c:pt idx="744">
                  <c:v>1</c:v>
                </c:pt>
                <c:pt idx="745">
                  <c:v>1</c:v>
                </c:pt>
                <c:pt idx="746">
                  <c:v>1</c:v>
                </c:pt>
                <c:pt idx="747">
                  <c:v>1</c:v>
                </c:pt>
                <c:pt idx="748">
                  <c:v>1</c:v>
                </c:pt>
                <c:pt idx="749">
                  <c:v>1</c:v>
                </c:pt>
                <c:pt idx="750">
                  <c:v>1</c:v>
                </c:pt>
                <c:pt idx="751">
                  <c:v>1</c:v>
                </c:pt>
                <c:pt idx="752">
                  <c:v>1</c:v>
                </c:pt>
                <c:pt idx="753">
                  <c:v>1</c:v>
                </c:pt>
                <c:pt idx="754">
                  <c:v>1</c:v>
                </c:pt>
                <c:pt idx="755">
                  <c:v>1</c:v>
                </c:pt>
                <c:pt idx="756">
                  <c:v>1</c:v>
                </c:pt>
                <c:pt idx="757">
                  <c:v>1</c:v>
                </c:pt>
                <c:pt idx="758">
                  <c:v>1</c:v>
                </c:pt>
                <c:pt idx="759">
                  <c:v>1</c:v>
                </c:pt>
                <c:pt idx="760">
                  <c:v>1</c:v>
                </c:pt>
                <c:pt idx="761">
                  <c:v>1</c:v>
                </c:pt>
                <c:pt idx="762">
                  <c:v>1</c:v>
                </c:pt>
                <c:pt idx="763">
                  <c:v>1</c:v>
                </c:pt>
                <c:pt idx="764">
                  <c:v>1</c:v>
                </c:pt>
                <c:pt idx="765">
                  <c:v>1</c:v>
                </c:pt>
                <c:pt idx="766">
                  <c:v>1</c:v>
                </c:pt>
                <c:pt idx="767">
                  <c:v>1</c:v>
                </c:pt>
                <c:pt idx="768">
                  <c:v>1</c:v>
                </c:pt>
                <c:pt idx="769">
                  <c:v>1</c:v>
                </c:pt>
                <c:pt idx="770">
                  <c:v>1</c:v>
                </c:pt>
                <c:pt idx="771">
                  <c:v>1</c:v>
                </c:pt>
                <c:pt idx="772">
                  <c:v>1</c:v>
                </c:pt>
                <c:pt idx="773">
                  <c:v>1</c:v>
                </c:pt>
                <c:pt idx="774">
                  <c:v>1</c:v>
                </c:pt>
                <c:pt idx="775">
                  <c:v>1</c:v>
                </c:pt>
                <c:pt idx="776">
                  <c:v>1</c:v>
                </c:pt>
                <c:pt idx="777">
                  <c:v>1</c:v>
                </c:pt>
                <c:pt idx="778">
                  <c:v>1</c:v>
                </c:pt>
                <c:pt idx="779">
                  <c:v>1</c:v>
                </c:pt>
                <c:pt idx="780">
                  <c:v>1</c:v>
                </c:pt>
                <c:pt idx="781">
                  <c:v>1</c:v>
                </c:pt>
                <c:pt idx="782">
                  <c:v>1</c:v>
                </c:pt>
                <c:pt idx="783">
                  <c:v>1</c:v>
                </c:pt>
                <c:pt idx="784">
                  <c:v>1</c:v>
                </c:pt>
                <c:pt idx="785">
                  <c:v>1</c:v>
                </c:pt>
                <c:pt idx="786">
                  <c:v>1</c:v>
                </c:pt>
                <c:pt idx="787">
                  <c:v>1</c:v>
                </c:pt>
                <c:pt idx="788">
                  <c:v>1</c:v>
                </c:pt>
                <c:pt idx="789">
                  <c:v>1</c:v>
                </c:pt>
                <c:pt idx="790">
                  <c:v>1</c:v>
                </c:pt>
                <c:pt idx="791">
                  <c:v>1</c:v>
                </c:pt>
                <c:pt idx="792">
                  <c:v>1</c:v>
                </c:pt>
                <c:pt idx="793">
                  <c:v>1</c:v>
                </c:pt>
                <c:pt idx="794">
                  <c:v>1</c:v>
                </c:pt>
                <c:pt idx="795">
                  <c:v>1</c:v>
                </c:pt>
                <c:pt idx="796">
                  <c:v>1</c:v>
                </c:pt>
                <c:pt idx="797">
                  <c:v>1</c:v>
                </c:pt>
                <c:pt idx="798">
                  <c:v>1</c:v>
                </c:pt>
                <c:pt idx="799">
                  <c:v>1</c:v>
                </c:pt>
                <c:pt idx="800">
                  <c:v>1</c:v>
                </c:pt>
                <c:pt idx="801">
                  <c:v>1</c:v>
                </c:pt>
                <c:pt idx="802">
                  <c:v>1</c:v>
                </c:pt>
                <c:pt idx="803">
                  <c:v>1</c:v>
                </c:pt>
                <c:pt idx="804">
                  <c:v>1</c:v>
                </c:pt>
                <c:pt idx="805">
                  <c:v>1</c:v>
                </c:pt>
                <c:pt idx="806">
                  <c:v>1</c:v>
                </c:pt>
                <c:pt idx="807">
                  <c:v>1</c:v>
                </c:pt>
                <c:pt idx="808">
                  <c:v>1</c:v>
                </c:pt>
                <c:pt idx="809">
                  <c:v>1</c:v>
                </c:pt>
                <c:pt idx="810">
                  <c:v>1</c:v>
                </c:pt>
                <c:pt idx="811">
                  <c:v>1</c:v>
                </c:pt>
                <c:pt idx="812">
                  <c:v>1</c:v>
                </c:pt>
                <c:pt idx="813">
                  <c:v>1</c:v>
                </c:pt>
                <c:pt idx="814">
                  <c:v>1</c:v>
                </c:pt>
                <c:pt idx="815">
                  <c:v>1</c:v>
                </c:pt>
                <c:pt idx="816">
                  <c:v>1</c:v>
                </c:pt>
                <c:pt idx="817">
                  <c:v>1</c:v>
                </c:pt>
                <c:pt idx="818">
                  <c:v>1</c:v>
                </c:pt>
                <c:pt idx="819">
                  <c:v>1</c:v>
                </c:pt>
                <c:pt idx="820">
                  <c:v>1</c:v>
                </c:pt>
                <c:pt idx="821">
                  <c:v>1</c:v>
                </c:pt>
                <c:pt idx="822">
                  <c:v>1</c:v>
                </c:pt>
                <c:pt idx="823">
                  <c:v>1</c:v>
                </c:pt>
                <c:pt idx="824">
                  <c:v>1</c:v>
                </c:pt>
                <c:pt idx="825">
                  <c:v>1</c:v>
                </c:pt>
                <c:pt idx="826">
                  <c:v>1</c:v>
                </c:pt>
                <c:pt idx="827">
                  <c:v>1</c:v>
                </c:pt>
                <c:pt idx="828">
                  <c:v>1</c:v>
                </c:pt>
                <c:pt idx="829">
                  <c:v>1</c:v>
                </c:pt>
                <c:pt idx="830">
                  <c:v>1</c:v>
                </c:pt>
                <c:pt idx="831">
                  <c:v>1</c:v>
                </c:pt>
                <c:pt idx="832">
                  <c:v>1</c:v>
                </c:pt>
                <c:pt idx="833">
                  <c:v>1</c:v>
                </c:pt>
                <c:pt idx="834">
                  <c:v>1</c:v>
                </c:pt>
                <c:pt idx="835">
                  <c:v>1</c:v>
                </c:pt>
                <c:pt idx="836">
                  <c:v>1</c:v>
                </c:pt>
                <c:pt idx="837">
                  <c:v>1</c:v>
                </c:pt>
                <c:pt idx="838">
                  <c:v>1</c:v>
                </c:pt>
                <c:pt idx="839">
                  <c:v>1</c:v>
                </c:pt>
                <c:pt idx="840">
                  <c:v>1</c:v>
                </c:pt>
                <c:pt idx="841">
                  <c:v>1</c:v>
                </c:pt>
                <c:pt idx="842">
                  <c:v>1</c:v>
                </c:pt>
                <c:pt idx="843">
                  <c:v>1</c:v>
                </c:pt>
                <c:pt idx="844">
                  <c:v>1</c:v>
                </c:pt>
                <c:pt idx="845">
                  <c:v>1</c:v>
                </c:pt>
                <c:pt idx="846">
                  <c:v>1</c:v>
                </c:pt>
                <c:pt idx="847">
                  <c:v>1</c:v>
                </c:pt>
                <c:pt idx="848">
                  <c:v>1</c:v>
                </c:pt>
                <c:pt idx="849">
                  <c:v>1</c:v>
                </c:pt>
                <c:pt idx="850">
                  <c:v>1</c:v>
                </c:pt>
                <c:pt idx="851">
                  <c:v>1</c:v>
                </c:pt>
                <c:pt idx="852">
                  <c:v>1</c:v>
                </c:pt>
                <c:pt idx="853">
                  <c:v>1</c:v>
                </c:pt>
                <c:pt idx="854">
                  <c:v>1</c:v>
                </c:pt>
                <c:pt idx="855">
                  <c:v>1</c:v>
                </c:pt>
                <c:pt idx="856">
                  <c:v>1</c:v>
                </c:pt>
                <c:pt idx="857">
                  <c:v>1</c:v>
                </c:pt>
                <c:pt idx="858">
                  <c:v>1</c:v>
                </c:pt>
                <c:pt idx="859">
                  <c:v>1</c:v>
                </c:pt>
                <c:pt idx="860">
                  <c:v>1</c:v>
                </c:pt>
                <c:pt idx="861">
                  <c:v>1</c:v>
                </c:pt>
                <c:pt idx="862">
                  <c:v>1</c:v>
                </c:pt>
                <c:pt idx="863">
                  <c:v>1</c:v>
                </c:pt>
                <c:pt idx="864">
                  <c:v>1</c:v>
                </c:pt>
                <c:pt idx="865">
                  <c:v>1</c:v>
                </c:pt>
                <c:pt idx="866">
                  <c:v>1</c:v>
                </c:pt>
                <c:pt idx="867">
                  <c:v>1</c:v>
                </c:pt>
                <c:pt idx="868">
                  <c:v>1</c:v>
                </c:pt>
                <c:pt idx="869">
                  <c:v>1</c:v>
                </c:pt>
                <c:pt idx="870">
                  <c:v>1</c:v>
                </c:pt>
                <c:pt idx="871">
                  <c:v>1</c:v>
                </c:pt>
                <c:pt idx="872">
                  <c:v>1</c:v>
                </c:pt>
                <c:pt idx="873">
                  <c:v>1</c:v>
                </c:pt>
                <c:pt idx="874">
                  <c:v>1</c:v>
                </c:pt>
                <c:pt idx="875">
                  <c:v>1</c:v>
                </c:pt>
                <c:pt idx="876">
                  <c:v>1</c:v>
                </c:pt>
                <c:pt idx="877">
                  <c:v>1</c:v>
                </c:pt>
                <c:pt idx="878">
                  <c:v>1</c:v>
                </c:pt>
                <c:pt idx="879">
                  <c:v>1</c:v>
                </c:pt>
                <c:pt idx="880">
                  <c:v>1</c:v>
                </c:pt>
                <c:pt idx="881">
                  <c:v>1</c:v>
                </c:pt>
                <c:pt idx="882">
                  <c:v>1</c:v>
                </c:pt>
                <c:pt idx="883">
                  <c:v>1</c:v>
                </c:pt>
                <c:pt idx="884">
                  <c:v>1</c:v>
                </c:pt>
                <c:pt idx="885">
                  <c:v>1</c:v>
                </c:pt>
                <c:pt idx="886">
                  <c:v>1</c:v>
                </c:pt>
                <c:pt idx="887">
                  <c:v>1</c:v>
                </c:pt>
                <c:pt idx="888">
                  <c:v>1</c:v>
                </c:pt>
                <c:pt idx="889">
                  <c:v>1</c:v>
                </c:pt>
                <c:pt idx="890">
                  <c:v>1</c:v>
                </c:pt>
                <c:pt idx="891">
                  <c:v>1</c:v>
                </c:pt>
                <c:pt idx="892">
                  <c:v>1</c:v>
                </c:pt>
                <c:pt idx="893">
                  <c:v>1</c:v>
                </c:pt>
                <c:pt idx="894">
                  <c:v>1</c:v>
                </c:pt>
                <c:pt idx="895">
                  <c:v>1</c:v>
                </c:pt>
                <c:pt idx="896">
                  <c:v>1</c:v>
                </c:pt>
                <c:pt idx="897">
                  <c:v>1</c:v>
                </c:pt>
                <c:pt idx="898">
                  <c:v>1</c:v>
                </c:pt>
                <c:pt idx="899">
                  <c:v>1</c:v>
                </c:pt>
                <c:pt idx="900">
                  <c:v>1</c:v>
                </c:pt>
                <c:pt idx="901">
                  <c:v>1</c:v>
                </c:pt>
                <c:pt idx="902">
                  <c:v>1</c:v>
                </c:pt>
                <c:pt idx="903">
                  <c:v>1</c:v>
                </c:pt>
                <c:pt idx="904">
                  <c:v>1</c:v>
                </c:pt>
                <c:pt idx="905">
                  <c:v>1</c:v>
                </c:pt>
                <c:pt idx="906">
                  <c:v>1</c:v>
                </c:pt>
                <c:pt idx="907">
                  <c:v>1</c:v>
                </c:pt>
                <c:pt idx="908">
                  <c:v>1</c:v>
                </c:pt>
                <c:pt idx="909">
                  <c:v>1</c:v>
                </c:pt>
                <c:pt idx="910">
                  <c:v>1</c:v>
                </c:pt>
                <c:pt idx="911">
                  <c:v>1</c:v>
                </c:pt>
                <c:pt idx="912">
                  <c:v>1</c:v>
                </c:pt>
                <c:pt idx="913">
                  <c:v>1</c:v>
                </c:pt>
                <c:pt idx="914">
                  <c:v>1</c:v>
                </c:pt>
                <c:pt idx="915">
                  <c:v>1</c:v>
                </c:pt>
                <c:pt idx="916">
                  <c:v>1</c:v>
                </c:pt>
                <c:pt idx="917">
                  <c:v>1</c:v>
                </c:pt>
                <c:pt idx="918">
                  <c:v>1</c:v>
                </c:pt>
                <c:pt idx="919">
                  <c:v>1</c:v>
                </c:pt>
                <c:pt idx="920">
                  <c:v>1</c:v>
                </c:pt>
                <c:pt idx="921">
                  <c:v>1</c:v>
                </c:pt>
                <c:pt idx="922">
                  <c:v>1</c:v>
                </c:pt>
                <c:pt idx="923">
                  <c:v>1</c:v>
                </c:pt>
                <c:pt idx="924">
                  <c:v>1</c:v>
                </c:pt>
                <c:pt idx="925">
                  <c:v>1</c:v>
                </c:pt>
                <c:pt idx="926">
                  <c:v>1</c:v>
                </c:pt>
                <c:pt idx="927">
                  <c:v>1</c:v>
                </c:pt>
                <c:pt idx="928">
                  <c:v>1</c:v>
                </c:pt>
                <c:pt idx="929">
                  <c:v>1</c:v>
                </c:pt>
                <c:pt idx="930">
                  <c:v>1</c:v>
                </c:pt>
                <c:pt idx="931">
                  <c:v>1</c:v>
                </c:pt>
                <c:pt idx="932">
                  <c:v>1</c:v>
                </c:pt>
                <c:pt idx="933">
                  <c:v>1</c:v>
                </c:pt>
                <c:pt idx="934">
                  <c:v>1</c:v>
                </c:pt>
                <c:pt idx="935">
                  <c:v>1</c:v>
                </c:pt>
                <c:pt idx="936">
                  <c:v>1</c:v>
                </c:pt>
                <c:pt idx="937">
                  <c:v>1</c:v>
                </c:pt>
                <c:pt idx="938">
                  <c:v>1</c:v>
                </c:pt>
                <c:pt idx="939">
                  <c:v>1</c:v>
                </c:pt>
                <c:pt idx="940">
                  <c:v>1</c:v>
                </c:pt>
                <c:pt idx="941">
                  <c:v>1</c:v>
                </c:pt>
                <c:pt idx="942">
                  <c:v>1</c:v>
                </c:pt>
                <c:pt idx="943">
                  <c:v>1</c:v>
                </c:pt>
                <c:pt idx="944">
                  <c:v>1</c:v>
                </c:pt>
                <c:pt idx="945">
                  <c:v>1</c:v>
                </c:pt>
                <c:pt idx="946">
                  <c:v>1</c:v>
                </c:pt>
                <c:pt idx="947">
                  <c:v>1</c:v>
                </c:pt>
                <c:pt idx="948">
                  <c:v>1</c:v>
                </c:pt>
                <c:pt idx="949">
                  <c:v>1</c:v>
                </c:pt>
                <c:pt idx="950">
                  <c:v>1</c:v>
                </c:pt>
                <c:pt idx="951">
                  <c:v>1</c:v>
                </c:pt>
                <c:pt idx="952">
                  <c:v>1</c:v>
                </c:pt>
                <c:pt idx="953">
                  <c:v>1</c:v>
                </c:pt>
                <c:pt idx="954">
                  <c:v>1</c:v>
                </c:pt>
                <c:pt idx="955">
                  <c:v>1</c:v>
                </c:pt>
                <c:pt idx="956">
                  <c:v>1</c:v>
                </c:pt>
                <c:pt idx="957">
                  <c:v>1</c:v>
                </c:pt>
                <c:pt idx="958">
                  <c:v>1</c:v>
                </c:pt>
                <c:pt idx="959">
                  <c:v>1</c:v>
                </c:pt>
                <c:pt idx="960">
                  <c:v>1</c:v>
                </c:pt>
                <c:pt idx="961">
                  <c:v>1</c:v>
                </c:pt>
                <c:pt idx="962">
                  <c:v>1</c:v>
                </c:pt>
                <c:pt idx="963">
                  <c:v>1</c:v>
                </c:pt>
                <c:pt idx="964">
                  <c:v>1</c:v>
                </c:pt>
                <c:pt idx="965">
                  <c:v>1</c:v>
                </c:pt>
                <c:pt idx="966">
                  <c:v>1</c:v>
                </c:pt>
                <c:pt idx="967">
                  <c:v>1</c:v>
                </c:pt>
                <c:pt idx="968">
                  <c:v>1</c:v>
                </c:pt>
                <c:pt idx="969">
                  <c:v>1</c:v>
                </c:pt>
                <c:pt idx="970">
                  <c:v>1</c:v>
                </c:pt>
                <c:pt idx="971">
                  <c:v>1</c:v>
                </c:pt>
                <c:pt idx="972">
                  <c:v>1</c:v>
                </c:pt>
                <c:pt idx="973">
                  <c:v>1</c:v>
                </c:pt>
                <c:pt idx="974">
                  <c:v>1</c:v>
                </c:pt>
                <c:pt idx="975">
                  <c:v>1</c:v>
                </c:pt>
                <c:pt idx="976">
                  <c:v>1</c:v>
                </c:pt>
                <c:pt idx="977">
                  <c:v>1</c:v>
                </c:pt>
                <c:pt idx="978">
                  <c:v>1</c:v>
                </c:pt>
                <c:pt idx="979">
                  <c:v>1</c:v>
                </c:pt>
                <c:pt idx="980">
                  <c:v>1</c:v>
                </c:pt>
                <c:pt idx="981">
                  <c:v>1</c:v>
                </c:pt>
                <c:pt idx="982">
                  <c:v>1</c:v>
                </c:pt>
                <c:pt idx="983">
                  <c:v>1</c:v>
                </c:pt>
                <c:pt idx="984">
                  <c:v>1</c:v>
                </c:pt>
                <c:pt idx="985">
                  <c:v>1</c:v>
                </c:pt>
                <c:pt idx="986">
                  <c:v>1</c:v>
                </c:pt>
                <c:pt idx="987">
                  <c:v>1</c:v>
                </c:pt>
                <c:pt idx="988">
                  <c:v>1</c:v>
                </c:pt>
                <c:pt idx="989">
                  <c:v>1</c:v>
                </c:pt>
                <c:pt idx="990">
                  <c:v>1</c:v>
                </c:pt>
                <c:pt idx="991">
                  <c:v>1</c:v>
                </c:pt>
                <c:pt idx="992">
                  <c:v>1</c:v>
                </c:pt>
                <c:pt idx="993">
                  <c:v>1</c:v>
                </c:pt>
                <c:pt idx="994">
                  <c:v>1</c:v>
                </c:pt>
                <c:pt idx="995">
                  <c:v>1</c:v>
                </c:pt>
                <c:pt idx="996">
                  <c:v>1</c:v>
                </c:pt>
                <c:pt idx="997">
                  <c:v>1</c:v>
                </c:pt>
                <c:pt idx="998">
                  <c:v>1</c:v>
                </c:pt>
                <c:pt idx="999">
                  <c:v>1</c:v>
                </c:pt>
                <c:pt idx="100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B75-4FF3-BE51-A0914F40E4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6927496"/>
        <c:axId val="646923560"/>
      </c:scatterChart>
      <c:valAx>
        <c:axId val="646927496"/>
        <c:scaling>
          <c:orientation val="minMax"/>
          <c:max val="1"/>
        </c:scaling>
        <c:delete val="0"/>
        <c:axPos val="b"/>
        <c:majorGridlines>
          <c:spPr>
            <a:ln w="3175" cap="flat" cmpd="sng" algn="ctr">
              <a:noFill/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u="none" strike="noStrike" baseline="0">
                    <a:solidFill>
                      <a:schemeClr val="tx1"/>
                    </a:solidFill>
                    <a:effectLst/>
                  </a:rPr>
                  <a:t>𝒙 /𝑳</a:t>
                </a:r>
                <a:endParaRPr lang="en-US" sz="1800" b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923560"/>
        <c:crosses val="autoZero"/>
        <c:crossBetween val="midCat"/>
      </c:valAx>
      <c:valAx>
        <c:axId val="646923560"/>
        <c:scaling>
          <c:orientation val="minMax"/>
          <c:max val="1.3"/>
          <c:min val="-0.35000000000000003"/>
        </c:scaling>
        <c:delete val="0"/>
        <c:axPos val="l"/>
        <c:majorGridlines>
          <c:spPr>
            <a:ln w="3175" cap="flat" cmpd="sng" algn="ctr">
              <a:noFill/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u="none" strike="noStrike" baseline="0">
                    <a:solidFill>
                      <a:schemeClr val="tx1"/>
                    </a:solidFill>
                    <a:effectLst/>
                  </a:rPr>
                  <a:t>𝝈/𝝆</a:t>
                </a:r>
                <a:endParaRPr lang="en-US" sz="1800" b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927496"/>
        <c:crosses val="autoZero"/>
        <c:crossBetween val="midCat"/>
        <c:majorUnit val="0.4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691965587634876"/>
          <c:y val="0.3694944772528434"/>
          <c:w val="0.41189796587926508"/>
          <c:h val="0.342416611986001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0994747351528"/>
          <c:y val="0.18608595800524935"/>
          <c:w val="0.84033969679509823"/>
          <c:h val="0.660372557596967"/>
        </c:manualLayout>
      </c:layout>
      <c:scatterChart>
        <c:scatterStyle val="smoothMarker"/>
        <c:varyColors val="0"/>
        <c:ser>
          <c:idx val="5"/>
          <c:order val="0"/>
          <c:tx>
            <c:strRef>
              <c:f>Sheet1!$J$1</c:f>
              <c:strCache>
                <c:ptCount val="1"/>
                <c:pt idx="0">
                  <c:v>       Analytical        H = 0.5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Sheet1!$I$2:$I$34</c:f>
              <c:numCache>
                <c:formatCode>General</c:formatCode>
                <c:ptCount val="33"/>
                <c:pt idx="0">
                  <c:v>0</c:v>
                </c:pt>
                <c:pt idx="1">
                  <c:v>2.0660462928750001E-3</c:v>
                </c:pt>
                <c:pt idx="2">
                  <c:v>7.1774112271978996E-2</c:v>
                </c:pt>
                <c:pt idx="3">
                  <c:v>0.15191319246145099</c:v>
                </c:pt>
                <c:pt idx="4">
                  <c:v>0.20551281620586601</c:v>
                </c:pt>
                <c:pt idx="5">
                  <c:v>0.26746061074344102</c:v>
                </c:pt>
                <c:pt idx="6">
                  <c:v>0.31906137669230999</c:v>
                </c:pt>
                <c:pt idx="7">
                  <c:v>0.376843484395471</c:v>
                </c:pt>
                <c:pt idx="8">
                  <c:v>0.44702186985588099</c:v>
                </c:pt>
                <c:pt idx="9">
                  <c:v>0.51720025531628999</c:v>
                </c:pt>
                <c:pt idx="10">
                  <c:v>0.57498236301945105</c:v>
                </c:pt>
                <c:pt idx="11">
                  <c:v>0.64102865589411095</c:v>
                </c:pt>
                <c:pt idx="12">
                  <c:v>0.70292605905868899</c:v>
                </c:pt>
                <c:pt idx="13">
                  <c:v>0.76482346222326703</c:v>
                </c:pt>
                <c:pt idx="14">
                  <c:v>0.82460442772197395</c:v>
                </c:pt>
                <c:pt idx="15">
                  <c:v>0.89473242180938595</c:v>
                </c:pt>
                <c:pt idx="16">
                  <c:v>0.96889172573655402</c:v>
                </c:pt>
                <c:pt idx="17">
                  <c:v>1.03073873752814</c:v>
                </c:pt>
                <c:pt idx="18">
                  <c:v>1.09871669970101</c:v>
                </c:pt>
                <c:pt idx="19">
                  <c:v>1.1419692948567199</c:v>
                </c:pt>
                <c:pt idx="20">
                  <c:v>1.2058319615681801</c:v>
                </c:pt>
                <c:pt idx="21">
                  <c:v>1.26143044310814</c:v>
                </c:pt>
                <c:pt idx="22">
                  <c:v>1.3170289246481</c:v>
                </c:pt>
                <c:pt idx="23">
                  <c:v>1.3767259045251501</c:v>
                </c:pt>
                <c:pt idx="24">
                  <c:v>1.44673631874223</c:v>
                </c:pt>
                <c:pt idx="25">
                  <c:v>1.50231800315786</c:v>
                </c:pt>
                <c:pt idx="26">
                  <c:v>1.5702119797090699</c:v>
                </c:pt>
                <c:pt idx="27">
                  <c:v>1.6586992306917101</c:v>
                </c:pt>
                <c:pt idx="28">
                  <c:v>1.7348237981657499</c:v>
                </c:pt>
                <c:pt idx="29">
                  <c:v>1.80684986730272</c:v>
                </c:pt>
                <c:pt idx="30">
                  <c:v>1.8685289078509799</c:v>
                </c:pt>
                <c:pt idx="31">
                  <c:v>1.93229079181644</c:v>
                </c:pt>
                <c:pt idx="32">
                  <c:v>2.0124802633789098</c:v>
                </c:pt>
              </c:numCache>
            </c:numRef>
          </c:xVal>
          <c:yVal>
            <c:numRef>
              <c:f>Sheet1!$J$2:$J$34</c:f>
              <c:numCache>
                <c:formatCode>General</c:formatCode>
                <c:ptCount val="33"/>
                <c:pt idx="0">
                  <c:v>0</c:v>
                </c:pt>
                <c:pt idx="1">
                  <c:v>1.2228306513920001E-3</c:v>
                </c:pt>
                <c:pt idx="2">
                  <c:v>2.0996405415390001E-3</c:v>
                </c:pt>
                <c:pt idx="3">
                  <c:v>7.4931971646449999E-3</c:v>
                </c:pt>
                <c:pt idx="4">
                  <c:v>1.532401652837E-2</c:v>
                </c:pt>
                <c:pt idx="5">
                  <c:v>2.6850203245203999E-2</c:v>
                </c:pt>
                <c:pt idx="6">
                  <c:v>3.5908892397622003E-2</c:v>
                </c:pt>
                <c:pt idx="7">
                  <c:v>4.5792320354755001E-2</c:v>
                </c:pt>
                <c:pt idx="8">
                  <c:v>5.8144925588739002E-2</c:v>
                </c:pt>
                <c:pt idx="9">
                  <c:v>7.0497530822723004E-2</c:v>
                </c:pt>
                <c:pt idx="10">
                  <c:v>8.0380958779857001E-2</c:v>
                </c:pt>
                <c:pt idx="11">
                  <c:v>9.1910504921557001E-2</c:v>
                </c:pt>
                <c:pt idx="12">
                  <c:v>0.102207142137266</c:v>
                </c:pt>
                <c:pt idx="13">
                  <c:v>0.11250377935297499</c:v>
                </c:pt>
                <c:pt idx="14">
                  <c:v>0.121159337521416</c:v>
                </c:pt>
                <c:pt idx="15">
                  <c:v>0.13228239325427499</c:v>
                </c:pt>
                <c:pt idx="16">
                  <c:v>0.14176940907716601</c:v>
                </c:pt>
                <c:pt idx="17">
                  <c:v>0.15083649679174899</c:v>
                </c:pt>
                <c:pt idx="18">
                  <c:v>0.159498773809924</c:v>
                </c:pt>
                <c:pt idx="19">
                  <c:v>0.16486209560923201</c:v>
                </c:pt>
                <c:pt idx="20">
                  <c:v>0.17311116336883101</c:v>
                </c:pt>
                <c:pt idx="21">
                  <c:v>0.179714112943864</c:v>
                </c:pt>
                <c:pt idx="22">
                  <c:v>0.18631706251889699</c:v>
                </c:pt>
                <c:pt idx="23">
                  <c:v>0.19292337151879599</c:v>
                </c:pt>
                <c:pt idx="24">
                  <c:v>0.201177478415695</c:v>
                </c:pt>
                <c:pt idx="25">
                  <c:v>0.20737057815702001</c:v>
                </c:pt>
                <c:pt idx="26">
                  <c:v>0.21398360600665201</c:v>
                </c:pt>
                <c:pt idx="27">
                  <c:v>0.223072529982867</c:v>
                </c:pt>
                <c:pt idx="28">
                  <c:v>0.23051197634964901</c:v>
                </c:pt>
                <c:pt idx="29">
                  <c:v>0.23794806329156401</c:v>
                </c:pt>
                <c:pt idx="30">
                  <c:v>0.24291665266906301</c:v>
                </c:pt>
                <c:pt idx="31">
                  <c:v>0.24870662142641201</c:v>
                </c:pt>
                <c:pt idx="32">
                  <c:v>0.25532972755064298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5F5-4CB9-903F-C2479E34B78D}"/>
            </c:ext>
          </c:extLst>
        </c:ser>
        <c:ser>
          <c:idx val="2"/>
          <c:order val="1"/>
          <c:tx>
            <c:strRef>
              <c:f>Sheet1!$E$1</c:f>
              <c:strCache>
                <c:ptCount val="1"/>
                <c:pt idx="0">
                  <c:v>       Analytical        H = 5.0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3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Sheet1!$D$2:$D$45</c:f>
              <c:numCache>
                <c:formatCode>General</c:formatCode>
                <c:ptCount val="44"/>
                <c:pt idx="0">
                  <c:v>0</c:v>
                </c:pt>
                <c:pt idx="1">
                  <c:v>4.9270419464857003E-2</c:v>
                </c:pt>
                <c:pt idx="2">
                  <c:v>9.4405963222108993E-2</c:v>
                </c:pt>
                <c:pt idx="3">
                  <c:v>0.12927112267501101</c:v>
                </c:pt>
                <c:pt idx="4">
                  <c:v>0.16206532822333899</c:v>
                </c:pt>
                <c:pt idx="5">
                  <c:v>0.20098801026686799</c:v>
                </c:pt>
                <c:pt idx="6">
                  <c:v>0.25425969551000299</c:v>
                </c:pt>
                <c:pt idx="7">
                  <c:v>0.295235751204247</c:v>
                </c:pt>
                <c:pt idx="8">
                  <c:v>0.32801940860026002</c:v>
                </c:pt>
                <c:pt idx="9">
                  <c:v>0.360810098097816</c:v>
                </c:pt>
                <c:pt idx="10">
                  <c:v>0.39155444604620099</c:v>
                </c:pt>
                <c:pt idx="11">
                  <c:v>0.42845188284518798</c:v>
                </c:pt>
                <c:pt idx="12">
                  <c:v>0.47150240849477898</c:v>
                </c:pt>
                <c:pt idx="13">
                  <c:v>0.51865968144579999</c:v>
                </c:pt>
                <c:pt idx="14">
                  <c:v>0.56171723919693395</c:v>
                </c:pt>
                <c:pt idx="15">
                  <c:v>0.60887802819872705</c:v>
                </c:pt>
                <c:pt idx="16">
                  <c:v>0.65809570690200803</c:v>
                </c:pt>
                <c:pt idx="17">
                  <c:v>0.70321718645617204</c:v>
                </c:pt>
                <c:pt idx="18">
                  <c:v>0.74218557715973399</c:v>
                </c:pt>
                <c:pt idx="19">
                  <c:v>0.78525719911395497</c:v>
                </c:pt>
                <c:pt idx="20">
                  <c:v>0.83243908442037895</c:v>
                </c:pt>
                <c:pt idx="21">
                  <c:v>0.87962448577757402</c:v>
                </c:pt>
                <c:pt idx="22">
                  <c:v>0.92886326078548498</c:v>
                </c:pt>
                <c:pt idx="23">
                  <c:v>0.97194543089202201</c:v>
                </c:pt>
                <c:pt idx="24">
                  <c:v>1.02119123800148</c:v>
                </c:pt>
                <c:pt idx="25">
                  <c:v>1.0663302978094999</c:v>
                </c:pt>
                <c:pt idx="26">
                  <c:v>1.1155761049189601</c:v>
                </c:pt>
                <c:pt idx="27">
                  <c:v>1.16482191202841</c:v>
                </c:pt>
                <c:pt idx="28">
                  <c:v>1.2079146302872601</c:v>
                </c:pt>
                <c:pt idx="29">
                  <c:v>1.24895749094617</c:v>
                </c:pt>
                <c:pt idx="30">
                  <c:v>1.2961569565064499</c:v>
                </c:pt>
                <c:pt idx="31">
                  <c:v>1.3515664006188199</c:v>
                </c:pt>
                <c:pt idx="32">
                  <c:v>1.4110861080834001</c:v>
                </c:pt>
                <c:pt idx="33">
                  <c:v>1.46444569459583</c:v>
                </c:pt>
                <c:pt idx="34">
                  <c:v>1.52601525966035</c:v>
                </c:pt>
                <c:pt idx="35">
                  <c:v>1.57732498857284</c:v>
                </c:pt>
                <c:pt idx="36">
                  <c:v>1.63068809113604</c:v>
                </c:pt>
                <c:pt idx="37">
                  <c:v>1.69021131465138</c:v>
                </c:pt>
                <c:pt idx="38">
                  <c:v>1.75384128546816</c:v>
                </c:pt>
                <c:pt idx="39">
                  <c:v>1.8174677402341699</c:v>
                </c:pt>
                <c:pt idx="40">
                  <c:v>1.86878098519743</c:v>
                </c:pt>
                <c:pt idx="41">
                  <c:v>1.9200977462114499</c:v>
                </c:pt>
                <c:pt idx="42">
                  <c:v>1.96525438627334</c:v>
                </c:pt>
                <c:pt idx="43">
                  <c:v>2.0001511901831899</c:v>
                </c:pt>
              </c:numCache>
            </c:numRef>
          </c:xVal>
          <c:yVal>
            <c:numRef>
              <c:f>Sheet1!$E$2:$E$45</c:f>
              <c:numCache>
                <c:formatCode>General</c:formatCode>
                <c:ptCount val="44"/>
                <c:pt idx="0">
                  <c:v>0</c:v>
                </c:pt>
                <c:pt idx="1">
                  <c:v>3.1792131078369999E-3</c:v>
                </c:pt>
                <c:pt idx="2">
                  <c:v>1.4573327238845E-2</c:v>
                </c:pt>
                <c:pt idx="3">
                  <c:v>2.6973735100734999E-2</c:v>
                </c:pt>
                <c:pt idx="4">
                  <c:v>4.4506873879259001E-2</c:v>
                </c:pt>
                <c:pt idx="5">
                  <c:v>7.129918076017E-2</c:v>
                </c:pt>
                <c:pt idx="6">
                  <c:v>0.105312752716149</c:v>
                </c:pt>
                <c:pt idx="7">
                  <c:v>0.13210927885798701</c:v>
                </c:pt>
                <c:pt idx="8">
                  <c:v>0.15272458774304701</c:v>
                </c:pt>
                <c:pt idx="9">
                  <c:v>0.17128511655708301</c:v>
                </c:pt>
                <c:pt idx="10">
                  <c:v>0.187786646039169</c:v>
                </c:pt>
                <c:pt idx="11">
                  <c:v>0.20635561337505701</c:v>
                </c:pt>
                <c:pt idx="12">
                  <c:v>0.22699201856474799</c:v>
                </c:pt>
                <c:pt idx="13">
                  <c:v>0.247636862276291</c:v>
                </c:pt>
                <c:pt idx="14">
                  <c:v>0.26621848739495801</c:v>
                </c:pt>
                <c:pt idx="15">
                  <c:v>0.28583594107098897</c:v>
                </c:pt>
                <c:pt idx="16">
                  <c:v>0.30443022397243402</c:v>
                </c:pt>
                <c:pt idx="17">
                  <c:v>0.31993389824549101</c:v>
                </c:pt>
                <c:pt idx="18">
                  <c:v>0.33337013466474502</c:v>
                </c:pt>
                <c:pt idx="19">
                  <c:v>0.34784219964136298</c:v>
                </c:pt>
                <c:pt idx="20">
                  <c:v>0.361295313104321</c:v>
                </c:pt>
                <c:pt idx="21">
                  <c:v>0.37372103653176802</c:v>
                </c:pt>
                <c:pt idx="22">
                  <c:v>0.38615097922014002</c:v>
                </c:pt>
                <c:pt idx="23">
                  <c:v>0.39754087409022199</c:v>
                </c:pt>
                <c:pt idx="24">
                  <c:v>0.40791603670756998</c:v>
                </c:pt>
                <c:pt idx="25">
                  <c:v>0.41828276080306598</c:v>
                </c:pt>
                <c:pt idx="26">
                  <c:v>0.42865792342041398</c:v>
                </c:pt>
                <c:pt idx="27">
                  <c:v>0.43903308603776198</c:v>
                </c:pt>
                <c:pt idx="28">
                  <c:v>0.447340810801308</c:v>
                </c:pt>
                <c:pt idx="29">
                  <c:v>0.45461692626841499</c:v>
                </c:pt>
                <c:pt idx="30">
                  <c:v>0.46293308955381302</c:v>
                </c:pt>
                <c:pt idx="31">
                  <c:v>0.472293519918428</c:v>
                </c:pt>
                <c:pt idx="32">
                  <c:v>0.48063499876938198</c:v>
                </c:pt>
                <c:pt idx="33">
                  <c:v>0.48896381983755899</c:v>
                </c:pt>
                <c:pt idx="34">
                  <c:v>0.49833690798495101</c:v>
                </c:pt>
                <c:pt idx="35">
                  <c:v>0.50563411975668904</c:v>
                </c:pt>
                <c:pt idx="36">
                  <c:v>0.51293555078935305</c:v>
                </c:pt>
                <c:pt idx="37">
                  <c:v>0.52024963960479598</c:v>
                </c:pt>
                <c:pt idx="38">
                  <c:v>0.52757216694209097</c:v>
                </c:pt>
                <c:pt idx="39">
                  <c:v>0.53592208431489796</c:v>
                </c:pt>
                <c:pt idx="40">
                  <c:v>0.542191906051123</c:v>
                </c:pt>
                <c:pt idx="41">
                  <c:v>0.54743433775183703</c:v>
                </c:pt>
                <c:pt idx="42">
                  <c:v>0.55266411166977303</c:v>
                </c:pt>
                <c:pt idx="43">
                  <c:v>0.55581800921205304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5F5-4CB9-903F-C2479E34B78D}"/>
            </c:ext>
          </c:extLst>
        </c:ser>
        <c:ser>
          <c:idx val="0"/>
          <c:order val="2"/>
          <c:tx>
            <c:strRef>
              <c:f>Sheet1!$B$1</c:f>
              <c:strCache>
                <c:ptCount val="1"/>
                <c:pt idx="0">
                  <c:v>FEniCS Euler Backward   H = 0.5</c:v>
                </c:pt>
              </c:strCache>
            </c:strRef>
          </c:tx>
          <c:spPr>
            <a:ln w="19050" cap="rnd">
              <a:solidFill>
                <a:srgbClr val="0070C0"/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Sheet1!$A$2:$A$2002</c:f>
              <c:numCache>
                <c:formatCode>General</c:formatCode>
                <c:ptCount val="2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</c:numCache>
            </c:numRef>
          </c:xVal>
          <c:yVal>
            <c:numRef>
              <c:f>Sheet1!$B$2:$B$2002</c:f>
              <c:numCache>
                <c:formatCode>0.00E+00</c:formatCode>
                <c:ptCount val="2001"/>
                <c:pt idx="0" formatCode="General">
                  <c:v>0</c:v>
                </c:pt>
                <c:pt idx="1">
                  <c:v>1.6287800000000001E-16</c:v>
                </c:pt>
                <c:pt idx="2">
                  <c:v>2.9600599999999998E-15</c:v>
                </c:pt>
                <c:pt idx="3">
                  <c:v>2.7622200000000001E-14</c:v>
                </c:pt>
                <c:pt idx="4">
                  <c:v>1.7651099999999999E-13</c:v>
                </c:pt>
                <c:pt idx="5">
                  <c:v>8.6911099999999999E-13</c:v>
                </c:pt>
                <c:pt idx="6">
                  <c:v>3.5176999999999998E-12</c:v>
                </c:pt>
                <c:pt idx="7">
                  <c:v>1.2192500000000001E-11</c:v>
                </c:pt>
                <c:pt idx="8">
                  <c:v>3.72248E-11</c:v>
                </c:pt>
                <c:pt idx="9">
                  <c:v>1.02198E-10</c:v>
                </c:pt>
                <c:pt idx="10">
                  <c:v>2.56302E-10</c:v>
                </c:pt>
                <c:pt idx="11">
                  <c:v>5.94468E-10</c:v>
                </c:pt>
                <c:pt idx="12">
                  <c:v>1.2879500000000001E-9</c:v>
                </c:pt>
                <c:pt idx="13">
                  <c:v>2.6279E-9</c:v>
                </c:pt>
                <c:pt idx="14">
                  <c:v>5.0842100000000002E-9</c:v>
                </c:pt>
                <c:pt idx="15">
                  <c:v>9.3808300000000002E-9</c:v>
                </c:pt>
                <c:pt idx="16">
                  <c:v>1.6588100000000001E-8</c:v>
                </c:pt>
                <c:pt idx="17">
                  <c:v>2.8231200000000001E-8</c:v>
                </c:pt>
                <c:pt idx="18">
                  <c:v>4.6412400000000001E-8</c:v>
                </c:pt>
                <c:pt idx="19">
                  <c:v>7.3944300000000007E-8</c:v>
                </c:pt>
                <c:pt idx="20">
                  <c:v>1.1449E-7</c:v>
                </c:pt>
                <c:pt idx="21">
                  <c:v>1.7270500000000001E-7</c:v>
                </c:pt>
                <c:pt idx="22">
                  <c:v>2.5437599999999997E-7</c:v>
                </c:pt>
                <c:pt idx="23">
                  <c:v>3.6655400000000001E-7</c:v>
                </c:pt>
                <c:pt idx="24">
                  <c:v>5.1767499999999998E-7</c:v>
                </c:pt>
                <c:pt idx="25">
                  <c:v>7.1765999999999998E-7</c:v>
                </c:pt>
                <c:pt idx="26">
                  <c:v>9.7800499999999992E-7</c:v>
                </c:pt>
                <c:pt idx="27">
                  <c:v>1.3118399999999999E-6</c:v>
                </c:pt>
                <c:pt idx="28">
                  <c:v>1.73399E-6</c:v>
                </c:pt>
                <c:pt idx="29">
                  <c:v>2.2609400000000001E-6</c:v>
                </c:pt>
                <c:pt idx="30">
                  <c:v>2.9109200000000001E-6</c:v>
                </c:pt>
                <c:pt idx="31">
                  <c:v>3.7037900000000002E-6</c:v>
                </c:pt>
                <c:pt idx="32">
                  <c:v>4.6610300000000003E-6</c:v>
                </c:pt>
                <c:pt idx="33">
                  <c:v>5.80571E-6</c:v>
                </c:pt>
                <c:pt idx="34">
                  <c:v>7.1623400000000003E-6</c:v>
                </c:pt>
                <c:pt idx="35">
                  <c:v>8.7568299999999993E-6</c:v>
                </c:pt>
                <c:pt idx="36">
                  <c:v>1.06163E-5</c:v>
                </c:pt>
                <c:pt idx="37">
                  <c:v>1.27692E-5</c:v>
                </c:pt>
                <c:pt idx="38">
                  <c:v>1.52447E-5</c:v>
                </c:pt>
                <c:pt idx="39">
                  <c:v>1.8073199999999998E-5</c:v>
                </c:pt>
                <c:pt idx="40">
                  <c:v>2.1285699999999998E-5</c:v>
                </c:pt>
                <c:pt idx="41">
                  <c:v>2.4913799999999999E-5</c:v>
                </c:pt>
                <c:pt idx="42">
                  <c:v>2.8989600000000001E-5</c:v>
                </c:pt>
                <c:pt idx="43">
                  <c:v>3.35457E-5</c:v>
                </c:pt>
                <c:pt idx="44">
                  <c:v>3.8614900000000002E-5</c:v>
                </c:pt>
                <c:pt idx="45">
                  <c:v>4.4230000000000002E-5</c:v>
                </c:pt>
                <c:pt idx="46">
                  <c:v>5.0423899999999997E-5</c:v>
                </c:pt>
                <c:pt idx="47">
                  <c:v>5.7229499999999998E-5</c:v>
                </c:pt>
                <c:pt idx="48">
                  <c:v>6.4679199999999996E-5</c:v>
                </c:pt>
                <c:pt idx="49">
                  <c:v>7.2805400000000006E-5</c:v>
                </c:pt>
                <c:pt idx="50">
                  <c:v>8.1639900000000004E-5</c:v>
                </c:pt>
                <c:pt idx="51">
                  <c:v>9.1214199999999998E-5</c:v>
                </c:pt>
                <c:pt idx="52" formatCode="General">
                  <c:v>1.0155899999999999E-4</c:v>
                </c:pt>
                <c:pt idx="53" formatCode="General">
                  <c:v>1.12705E-4</c:v>
                </c:pt>
                <c:pt idx="54" formatCode="General">
                  <c:v>1.2468000000000001E-4</c:v>
                </c:pt>
                <c:pt idx="55" formatCode="General">
                  <c:v>1.37515E-4</c:v>
                </c:pt>
                <c:pt idx="56" formatCode="General">
                  <c:v>1.51237E-4</c:v>
                </c:pt>
                <c:pt idx="57" formatCode="General">
                  <c:v>1.6587399999999999E-4</c:v>
                </c:pt>
                <c:pt idx="58" formatCode="General">
                  <c:v>1.8144999999999999E-4</c:v>
                </c:pt>
                <c:pt idx="59" formatCode="General">
                  <c:v>1.9799300000000001E-4</c:v>
                </c:pt>
                <c:pt idx="60" formatCode="General">
                  <c:v>2.1552600000000001E-4</c:v>
                </c:pt>
                <c:pt idx="61" formatCode="General">
                  <c:v>2.34074E-4</c:v>
                </c:pt>
                <c:pt idx="62" formatCode="General">
                  <c:v>2.5365700000000001E-4</c:v>
                </c:pt>
                <c:pt idx="63" formatCode="General">
                  <c:v>2.7429899999999998E-4</c:v>
                </c:pt>
                <c:pt idx="64" formatCode="General">
                  <c:v>2.9601999999999997E-4</c:v>
                </c:pt>
                <c:pt idx="65" formatCode="General">
                  <c:v>3.1883900000000001E-4</c:v>
                </c:pt>
                <c:pt idx="66" formatCode="General">
                  <c:v>3.4277599999999999E-4</c:v>
                </c:pt>
                <c:pt idx="67" formatCode="General">
                  <c:v>3.6784699999999998E-4</c:v>
                </c:pt>
                <c:pt idx="68" formatCode="General">
                  <c:v>3.9407100000000002E-4</c:v>
                </c:pt>
                <c:pt idx="69" formatCode="General">
                  <c:v>4.2146099999999998E-4</c:v>
                </c:pt>
                <c:pt idx="70" formatCode="General">
                  <c:v>4.50035E-4</c:v>
                </c:pt>
                <c:pt idx="71" formatCode="General">
                  <c:v>4.7980400000000002E-4</c:v>
                </c:pt>
                <c:pt idx="72" formatCode="General">
                  <c:v>5.1078300000000001E-4</c:v>
                </c:pt>
                <c:pt idx="73" formatCode="General">
                  <c:v>5.4298400000000004E-4</c:v>
                </c:pt>
                <c:pt idx="74" formatCode="General">
                  <c:v>5.7641699999999997E-4</c:v>
                </c:pt>
                <c:pt idx="75" formatCode="General">
                  <c:v>6.1109300000000005E-4</c:v>
                </c:pt>
                <c:pt idx="76" formatCode="General">
                  <c:v>6.4702200000000003E-4</c:v>
                </c:pt>
                <c:pt idx="77" formatCode="General">
                  <c:v>6.8421200000000001E-4</c:v>
                </c:pt>
                <c:pt idx="78" formatCode="General">
                  <c:v>7.2267200000000005E-4</c:v>
                </c:pt>
                <c:pt idx="79" formatCode="General">
                  <c:v>7.6240800000000001E-4</c:v>
                </c:pt>
                <c:pt idx="80" formatCode="General">
                  <c:v>8.03427E-4</c:v>
                </c:pt>
                <c:pt idx="81" formatCode="General">
                  <c:v>8.4573299999999999E-4</c:v>
                </c:pt>
                <c:pt idx="82" formatCode="General">
                  <c:v>8.8933399999999998E-4</c:v>
                </c:pt>
                <c:pt idx="83" formatCode="General">
                  <c:v>9.3423099999999999E-4</c:v>
                </c:pt>
                <c:pt idx="84" formatCode="General">
                  <c:v>9.8042899999999989E-4</c:v>
                </c:pt>
                <c:pt idx="85" formatCode="General">
                  <c:v>1.02793E-3</c:v>
                </c:pt>
                <c:pt idx="86" formatCode="General">
                  <c:v>1.0767400000000001E-3</c:v>
                </c:pt>
                <c:pt idx="87" formatCode="General">
                  <c:v>1.1268599999999999E-3</c:v>
                </c:pt>
                <c:pt idx="88" formatCode="General">
                  <c:v>1.1782800000000001E-3</c:v>
                </c:pt>
                <c:pt idx="89" formatCode="General">
                  <c:v>1.23101E-3</c:v>
                </c:pt>
                <c:pt idx="90" formatCode="General">
                  <c:v>1.28506E-3</c:v>
                </c:pt>
                <c:pt idx="91" formatCode="General">
                  <c:v>1.34041E-3</c:v>
                </c:pt>
                <c:pt idx="92" formatCode="General">
                  <c:v>1.39707E-3</c:v>
                </c:pt>
                <c:pt idx="93" formatCode="General">
                  <c:v>1.4550399999999999E-3</c:v>
                </c:pt>
                <c:pt idx="94" formatCode="General">
                  <c:v>1.51431E-3</c:v>
                </c:pt>
                <c:pt idx="95" formatCode="General">
                  <c:v>1.5748800000000001E-3</c:v>
                </c:pt>
                <c:pt idx="96" formatCode="General">
                  <c:v>1.63675E-3</c:v>
                </c:pt>
                <c:pt idx="97" formatCode="General">
                  <c:v>1.69991E-3</c:v>
                </c:pt>
                <c:pt idx="98" formatCode="General">
                  <c:v>1.7643699999999999E-3</c:v>
                </c:pt>
                <c:pt idx="99" formatCode="General">
                  <c:v>1.83012E-3</c:v>
                </c:pt>
                <c:pt idx="100" formatCode="General">
                  <c:v>1.89715E-3</c:v>
                </c:pt>
                <c:pt idx="101" formatCode="General">
                  <c:v>1.96546E-3</c:v>
                </c:pt>
                <c:pt idx="102" formatCode="General">
                  <c:v>2.0350400000000001E-3</c:v>
                </c:pt>
                <c:pt idx="103" formatCode="General">
                  <c:v>2.10589E-3</c:v>
                </c:pt>
                <c:pt idx="104" formatCode="General">
                  <c:v>2.1779999999999998E-3</c:v>
                </c:pt>
                <c:pt idx="105" formatCode="General">
                  <c:v>2.2513799999999999E-3</c:v>
                </c:pt>
                <c:pt idx="106" formatCode="General">
                  <c:v>2.3259999999999999E-3</c:v>
                </c:pt>
                <c:pt idx="107" formatCode="General">
                  <c:v>2.40187E-3</c:v>
                </c:pt>
                <c:pt idx="108" formatCode="General">
                  <c:v>2.47897E-3</c:v>
                </c:pt>
                <c:pt idx="109" formatCode="General">
                  <c:v>2.5573100000000001E-3</c:v>
                </c:pt>
                <c:pt idx="110" formatCode="General">
                  <c:v>2.6368699999999999E-3</c:v>
                </c:pt>
                <c:pt idx="111" formatCode="General">
                  <c:v>2.7176499999999998E-3</c:v>
                </c:pt>
                <c:pt idx="112" formatCode="General">
                  <c:v>2.7996399999999999E-3</c:v>
                </c:pt>
                <c:pt idx="113" formatCode="General">
                  <c:v>2.8828299999999999E-3</c:v>
                </c:pt>
                <c:pt idx="114" formatCode="General">
                  <c:v>2.9672100000000001E-3</c:v>
                </c:pt>
                <c:pt idx="115" formatCode="General">
                  <c:v>3.0527800000000002E-3</c:v>
                </c:pt>
                <c:pt idx="116" formatCode="General">
                  <c:v>3.1395300000000002E-3</c:v>
                </c:pt>
                <c:pt idx="117" formatCode="General">
                  <c:v>3.2274600000000001E-3</c:v>
                </c:pt>
                <c:pt idx="118" formatCode="General">
                  <c:v>3.3165400000000002E-3</c:v>
                </c:pt>
                <c:pt idx="119" formatCode="General">
                  <c:v>3.4067799999999999E-3</c:v>
                </c:pt>
                <c:pt idx="120" formatCode="General">
                  <c:v>3.4981600000000002E-3</c:v>
                </c:pt>
                <c:pt idx="121" formatCode="General">
                  <c:v>3.5906800000000002E-3</c:v>
                </c:pt>
                <c:pt idx="122" formatCode="General">
                  <c:v>3.68433E-3</c:v>
                </c:pt>
                <c:pt idx="123" formatCode="General">
                  <c:v>3.7791000000000001E-3</c:v>
                </c:pt>
                <c:pt idx="124" formatCode="General">
                  <c:v>3.8749800000000001E-3</c:v>
                </c:pt>
                <c:pt idx="125" formatCode="General">
                  <c:v>3.9719600000000001E-3</c:v>
                </c:pt>
                <c:pt idx="126" formatCode="General">
                  <c:v>4.0700399999999996E-3</c:v>
                </c:pt>
                <c:pt idx="127" formatCode="General">
                  <c:v>4.1691999999999996E-3</c:v>
                </c:pt>
                <c:pt idx="128" formatCode="General">
                  <c:v>4.2694300000000003E-3</c:v>
                </c:pt>
                <c:pt idx="129" formatCode="General">
                  <c:v>4.3707299999999998E-3</c:v>
                </c:pt>
                <c:pt idx="130" formatCode="General">
                  <c:v>4.4730899999999999E-3</c:v>
                </c:pt>
                <c:pt idx="131" formatCode="General">
                  <c:v>4.5764899999999999E-3</c:v>
                </c:pt>
                <c:pt idx="132" formatCode="General">
                  <c:v>4.6809399999999998E-3</c:v>
                </c:pt>
                <c:pt idx="133" formatCode="General">
                  <c:v>4.7864099999999996E-3</c:v>
                </c:pt>
                <c:pt idx="134" formatCode="General">
                  <c:v>4.8929100000000003E-3</c:v>
                </c:pt>
                <c:pt idx="135" formatCode="General">
                  <c:v>5.0004200000000002E-3</c:v>
                </c:pt>
                <c:pt idx="136" formatCode="General">
                  <c:v>5.1089200000000003E-3</c:v>
                </c:pt>
                <c:pt idx="137" formatCode="General">
                  <c:v>5.2184299999999996E-3</c:v>
                </c:pt>
                <c:pt idx="138" formatCode="General">
                  <c:v>5.3289100000000001E-3</c:v>
                </c:pt>
                <c:pt idx="139" formatCode="General">
                  <c:v>5.4403699999999999E-3</c:v>
                </c:pt>
                <c:pt idx="140" formatCode="General">
                  <c:v>5.5528000000000001E-3</c:v>
                </c:pt>
                <c:pt idx="141" formatCode="General">
                  <c:v>5.6661799999999998E-3</c:v>
                </c:pt>
                <c:pt idx="142" formatCode="General">
                  <c:v>5.78051E-3</c:v>
                </c:pt>
                <c:pt idx="143" formatCode="General">
                  <c:v>5.8957799999999998E-3</c:v>
                </c:pt>
                <c:pt idx="144" formatCode="General">
                  <c:v>6.0119700000000002E-3</c:v>
                </c:pt>
                <c:pt idx="145" formatCode="General">
                  <c:v>6.1290900000000002E-3</c:v>
                </c:pt>
                <c:pt idx="146" formatCode="General">
                  <c:v>6.2471200000000001E-3</c:v>
                </c:pt>
                <c:pt idx="147" formatCode="General">
                  <c:v>6.3660499999999998E-3</c:v>
                </c:pt>
                <c:pt idx="148" formatCode="General">
                  <c:v>6.4858700000000004E-3</c:v>
                </c:pt>
                <c:pt idx="149" formatCode="General">
                  <c:v>6.6065799999999999E-3</c:v>
                </c:pt>
                <c:pt idx="150" formatCode="General">
                  <c:v>6.7281600000000004E-3</c:v>
                </c:pt>
                <c:pt idx="151" formatCode="General">
                  <c:v>6.8506000000000001E-3</c:v>
                </c:pt>
                <c:pt idx="152" formatCode="General">
                  <c:v>6.9739099999999998E-3</c:v>
                </c:pt>
                <c:pt idx="153" formatCode="General">
                  <c:v>7.0980599999999998E-3</c:v>
                </c:pt>
                <c:pt idx="154" formatCode="General">
                  <c:v>7.22305E-3</c:v>
                </c:pt>
                <c:pt idx="155" formatCode="General">
                  <c:v>7.3488800000000003E-3</c:v>
                </c:pt>
                <c:pt idx="156" formatCode="General">
                  <c:v>7.4755300000000002E-3</c:v>
                </c:pt>
                <c:pt idx="157" formatCode="General">
                  <c:v>7.6029899999999996E-3</c:v>
                </c:pt>
                <c:pt idx="158" formatCode="General">
                  <c:v>7.7312500000000003E-3</c:v>
                </c:pt>
                <c:pt idx="159" formatCode="General">
                  <c:v>7.8603100000000006E-3</c:v>
                </c:pt>
                <c:pt idx="160" formatCode="General">
                  <c:v>7.9901599999999996E-3</c:v>
                </c:pt>
                <c:pt idx="161" formatCode="General">
                  <c:v>8.1207899999999993E-3</c:v>
                </c:pt>
                <c:pt idx="162" formatCode="General">
                  <c:v>8.2521899999999995E-3</c:v>
                </c:pt>
                <c:pt idx="163" formatCode="General">
                  <c:v>8.3843600000000004E-3</c:v>
                </c:pt>
                <c:pt idx="164" formatCode="General">
                  <c:v>8.5172800000000003E-3</c:v>
                </c:pt>
                <c:pt idx="165" formatCode="General">
                  <c:v>8.6509399999999993E-3</c:v>
                </c:pt>
                <c:pt idx="166" formatCode="General">
                  <c:v>8.7853500000000008E-3</c:v>
                </c:pt>
                <c:pt idx="167" formatCode="General">
                  <c:v>8.9204799999999997E-3</c:v>
                </c:pt>
                <c:pt idx="168" formatCode="General">
                  <c:v>9.0563399999999995E-3</c:v>
                </c:pt>
                <c:pt idx="169" formatCode="General">
                  <c:v>9.1929100000000003E-3</c:v>
                </c:pt>
                <c:pt idx="170" formatCode="General">
                  <c:v>9.3301900000000004E-3</c:v>
                </c:pt>
                <c:pt idx="171" formatCode="General">
                  <c:v>9.4681699999999997E-3</c:v>
                </c:pt>
                <c:pt idx="172" formatCode="General">
                  <c:v>9.6068300000000002E-3</c:v>
                </c:pt>
                <c:pt idx="173" formatCode="General">
                  <c:v>9.7461800000000001E-3</c:v>
                </c:pt>
                <c:pt idx="174" formatCode="General">
                  <c:v>9.8862099999999994E-3</c:v>
                </c:pt>
                <c:pt idx="175" formatCode="General">
                  <c:v>1.00269E-2</c:v>
                </c:pt>
                <c:pt idx="176" formatCode="General">
                  <c:v>1.01683E-2</c:v>
                </c:pt>
                <c:pt idx="177" formatCode="General">
                  <c:v>1.03103E-2</c:v>
                </c:pt>
                <c:pt idx="178" formatCode="General">
                  <c:v>1.0452899999999999E-2</c:v>
                </c:pt>
                <c:pt idx="179" formatCode="General">
                  <c:v>1.05962E-2</c:v>
                </c:pt>
                <c:pt idx="180" formatCode="General">
                  <c:v>1.0740100000000001E-2</c:v>
                </c:pt>
                <c:pt idx="181" formatCode="General">
                  <c:v>1.0884700000000001E-2</c:v>
                </c:pt>
                <c:pt idx="182" formatCode="General">
                  <c:v>1.1029799999999999E-2</c:v>
                </c:pt>
                <c:pt idx="183" formatCode="General">
                  <c:v>1.1175600000000001E-2</c:v>
                </c:pt>
                <c:pt idx="184" formatCode="General">
                  <c:v>1.1322E-2</c:v>
                </c:pt>
                <c:pt idx="185" formatCode="General">
                  <c:v>1.1468900000000001E-2</c:v>
                </c:pt>
                <c:pt idx="186" formatCode="General">
                  <c:v>1.16165E-2</c:v>
                </c:pt>
                <c:pt idx="187" formatCode="General">
                  <c:v>1.17646E-2</c:v>
                </c:pt>
                <c:pt idx="188" formatCode="General">
                  <c:v>1.19133E-2</c:v>
                </c:pt>
                <c:pt idx="189" formatCode="General">
                  <c:v>1.20626E-2</c:v>
                </c:pt>
                <c:pt idx="190" formatCode="General">
                  <c:v>1.22124E-2</c:v>
                </c:pt>
                <c:pt idx="191" formatCode="General">
                  <c:v>1.23628E-2</c:v>
                </c:pt>
                <c:pt idx="192" formatCode="General">
                  <c:v>1.25138E-2</c:v>
                </c:pt>
                <c:pt idx="193" formatCode="General">
                  <c:v>1.26652E-2</c:v>
                </c:pt>
                <c:pt idx="194" formatCode="General">
                  <c:v>1.28173E-2</c:v>
                </c:pt>
                <c:pt idx="195" formatCode="General">
                  <c:v>1.29698E-2</c:v>
                </c:pt>
                <c:pt idx="196" formatCode="General">
                  <c:v>1.31229E-2</c:v>
                </c:pt>
                <c:pt idx="197" formatCode="General">
                  <c:v>1.3276400000000001E-2</c:v>
                </c:pt>
                <c:pt idx="198" formatCode="General">
                  <c:v>1.34305E-2</c:v>
                </c:pt>
                <c:pt idx="199" formatCode="General">
                  <c:v>1.3585099999999999E-2</c:v>
                </c:pt>
                <c:pt idx="200" formatCode="General">
                  <c:v>1.3740199999999999E-2</c:v>
                </c:pt>
                <c:pt idx="201" formatCode="General">
                  <c:v>1.38958E-2</c:v>
                </c:pt>
                <c:pt idx="202" formatCode="General">
                  <c:v>1.40518E-2</c:v>
                </c:pt>
                <c:pt idx="203" formatCode="General">
                  <c:v>1.42084E-2</c:v>
                </c:pt>
                <c:pt idx="204" formatCode="General">
                  <c:v>1.43654E-2</c:v>
                </c:pt>
                <c:pt idx="205" formatCode="General">
                  <c:v>1.45229E-2</c:v>
                </c:pt>
                <c:pt idx="206" formatCode="General">
                  <c:v>1.4680800000000001E-2</c:v>
                </c:pt>
                <c:pt idx="207" formatCode="General">
                  <c:v>1.48392E-2</c:v>
                </c:pt>
                <c:pt idx="208" formatCode="General">
                  <c:v>1.49981E-2</c:v>
                </c:pt>
                <c:pt idx="209" formatCode="General">
                  <c:v>1.51573E-2</c:v>
                </c:pt>
                <c:pt idx="210" formatCode="General">
                  <c:v>1.53171E-2</c:v>
                </c:pt>
                <c:pt idx="211" formatCode="General">
                  <c:v>1.54772E-2</c:v>
                </c:pt>
                <c:pt idx="212" formatCode="General">
                  <c:v>1.56378E-2</c:v>
                </c:pt>
                <c:pt idx="213" formatCode="General">
                  <c:v>1.5798800000000002E-2</c:v>
                </c:pt>
                <c:pt idx="214" formatCode="General">
                  <c:v>1.59603E-2</c:v>
                </c:pt>
                <c:pt idx="215" formatCode="General">
                  <c:v>1.61221E-2</c:v>
                </c:pt>
                <c:pt idx="216" formatCode="General">
                  <c:v>1.6284400000000001E-2</c:v>
                </c:pt>
                <c:pt idx="217" formatCode="General">
                  <c:v>1.6447E-2</c:v>
                </c:pt>
                <c:pt idx="218" formatCode="General">
                  <c:v>1.661E-2</c:v>
                </c:pt>
                <c:pt idx="219" formatCode="General">
                  <c:v>1.67735E-2</c:v>
                </c:pt>
                <c:pt idx="220" formatCode="General">
                  <c:v>1.6937299999999999E-2</c:v>
                </c:pt>
                <c:pt idx="221" formatCode="General">
                  <c:v>1.7101499999999999E-2</c:v>
                </c:pt>
                <c:pt idx="222" formatCode="General">
                  <c:v>1.72661E-2</c:v>
                </c:pt>
                <c:pt idx="223" formatCode="General">
                  <c:v>1.7430999999999999E-2</c:v>
                </c:pt>
                <c:pt idx="224" formatCode="General">
                  <c:v>1.7596299999999999E-2</c:v>
                </c:pt>
                <c:pt idx="225" formatCode="General">
                  <c:v>1.7762E-2</c:v>
                </c:pt>
                <c:pt idx="226" formatCode="General">
                  <c:v>1.7927999999999999E-2</c:v>
                </c:pt>
                <c:pt idx="227" formatCode="General">
                  <c:v>1.80944E-2</c:v>
                </c:pt>
                <c:pt idx="228" formatCode="General">
                  <c:v>1.8261199999999998E-2</c:v>
                </c:pt>
                <c:pt idx="229" formatCode="General">
                  <c:v>1.8428199999999999E-2</c:v>
                </c:pt>
                <c:pt idx="230" formatCode="General">
                  <c:v>1.85956E-2</c:v>
                </c:pt>
                <c:pt idx="231" formatCode="General">
                  <c:v>1.87634E-2</c:v>
                </c:pt>
                <c:pt idx="232" formatCode="General">
                  <c:v>1.89315E-2</c:v>
                </c:pt>
                <c:pt idx="233" formatCode="General">
                  <c:v>1.90999E-2</c:v>
                </c:pt>
                <c:pt idx="234" formatCode="General">
                  <c:v>1.92686E-2</c:v>
                </c:pt>
                <c:pt idx="235" formatCode="General">
                  <c:v>1.9437599999999999E-2</c:v>
                </c:pt>
                <c:pt idx="236" formatCode="General">
                  <c:v>1.9606999999999999E-2</c:v>
                </c:pt>
                <c:pt idx="237" formatCode="General">
                  <c:v>1.9776599999999998E-2</c:v>
                </c:pt>
                <c:pt idx="238" formatCode="General">
                  <c:v>1.9946599999999998E-2</c:v>
                </c:pt>
                <c:pt idx="239" formatCode="General">
                  <c:v>2.0116800000000001E-2</c:v>
                </c:pt>
                <c:pt idx="240" formatCode="General">
                  <c:v>2.0287400000000001E-2</c:v>
                </c:pt>
                <c:pt idx="241" formatCode="General">
                  <c:v>2.0458199999999999E-2</c:v>
                </c:pt>
                <c:pt idx="242" formatCode="General">
                  <c:v>2.06293E-2</c:v>
                </c:pt>
                <c:pt idx="243" formatCode="General">
                  <c:v>2.0800800000000001E-2</c:v>
                </c:pt>
                <c:pt idx="244" formatCode="General">
                  <c:v>2.0972399999999999E-2</c:v>
                </c:pt>
                <c:pt idx="245" formatCode="General">
                  <c:v>2.1144400000000001E-2</c:v>
                </c:pt>
                <c:pt idx="246" formatCode="General">
                  <c:v>2.1316600000000002E-2</c:v>
                </c:pt>
                <c:pt idx="247" formatCode="General">
                  <c:v>2.1489100000000001E-2</c:v>
                </c:pt>
                <c:pt idx="248" formatCode="General">
                  <c:v>2.1661900000000001E-2</c:v>
                </c:pt>
                <c:pt idx="249" formatCode="General">
                  <c:v>2.1834900000000001E-2</c:v>
                </c:pt>
                <c:pt idx="250" formatCode="General">
                  <c:v>2.2008199999999999E-2</c:v>
                </c:pt>
                <c:pt idx="251" formatCode="General">
                  <c:v>2.2181699999999999E-2</c:v>
                </c:pt>
                <c:pt idx="252" formatCode="General">
                  <c:v>2.23555E-2</c:v>
                </c:pt>
                <c:pt idx="253" formatCode="General">
                  <c:v>2.2529500000000001E-2</c:v>
                </c:pt>
                <c:pt idx="254" formatCode="General">
                  <c:v>2.27038E-2</c:v>
                </c:pt>
                <c:pt idx="255" formatCode="General">
                  <c:v>2.2878300000000001E-2</c:v>
                </c:pt>
                <c:pt idx="256" formatCode="General">
                  <c:v>2.30531E-2</c:v>
                </c:pt>
                <c:pt idx="257" formatCode="General">
                  <c:v>2.3227999999999999E-2</c:v>
                </c:pt>
                <c:pt idx="258" formatCode="General">
                  <c:v>2.3403199999999999E-2</c:v>
                </c:pt>
                <c:pt idx="259" formatCode="General">
                  <c:v>2.3578600000000002E-2</c:v>
                </c:pt>
                <c:pt idx="260" formatCode="General">
                  <c:v>2.3754299999999999E-2</c:v>
                </c:pt>
                <c:pt idx="261" formatCode="General">
                  <c:v>2.3930099999999999E-2</c:v>
                </c:pt>
                <c:pt idx="262" formatCode="General">
                  <c:v>2.4106200000000001E-2</c:v>
                </c:pt>
                <c:pt idx="263" formatCode="General">
                  <c:v>2.4282499999999999E-2</c:v>
                </c:pt>
                <c:pt idx="264" formatCode="General">
                  <c:v>2.4459000000000002E-2</c:v>
                </c:pt>
                <c:pt idx="265" formatCode="General">
                  <c:v>2.46357E-2</c:v>
                </c:pt>
                <c:pt idx="266" formatCode="General">
                  <c:v>2.4812600000000001E-2</c:v>
                </c:pt>
                <c:pt idx="267" formatCode="General">
                  <c:v>2.49897E-2</c:v>
                </c:pt>
                <c:pt idx="268" formatCode="General">
                  <c:v>2.5166999999999998E-2</c:v>
                </c:pt>
                <c:pt idx="269" formatCode="General">
                  <c:v>2.53444E-2</c:v>
                </c:pt>
                <c:pt idx="270" formatCode="General">
                  <c:v>2.5522099999999999E-2</c:v>
                </c:pt>
                <c:pt idx="271" formatCode="General">
                  <c:v>2.5700000000000001E-2</c:v>
                </c:pt>
                <c:pt idx="272" formatCode="General">
                  <c:v>2.5878000000000002E-2</c:v>
                </c:pt>
                <c:pt idx="273" formatCode="General">
                  <c:v>2.6056200000000002E-2</c:v>
                </c:pt>
                <c:pt idx="274" formatCode="General">
                  <c:v>2.62346E-2</c:v>
                </c:pt>
                <c:pt idx="275" formatCode="General">
                  <c:v>2.6413200000000001E-2</c:v>
                </c:pt>
                <c:pt idx="276" formatCode="General">
                  <c:v>2.6591900000000002E-2</c:v>
                </c:pt>
                <c:pt idx="277" formatCode="General">
                  <c:v>2.6770800000000001E-2</c:v>
                </c:pt>
                <c:pt idx="278" formatCode="General">
                  <c:v>2.6949899999999999E-2</c:v>
                </c:pt>
                <c:pt idx="279" formatCode="General">
                  <c:v>2.7129199999999999E-2</c:v>
                </c:pt>
                <c:pt idx="280" formatCode="General">
                  <c:v>2.7308599999999999E-2</c:v>
                </c:pt>
                <c:pt idx="281" formatCode="General">
                  <c:v>2.7488100000000001E-2</c:v>
                </c:pt>
                <c:pt idx="282" formatCode="General">
                  <c:v>2.7667799999999999E-2</c:v>
                </c:pt>
                <c:pt idx="283" formatCode="General">
                  <c:v>2.78477E-2</c:v>
                </c:pt>
                <c:pt idx="284" formatCode="General">
                  <c:v>2.8027699999999999E-2</c:v>
                </c:pt>
                <c:pt idx="285" formatCode="General">
                  <c:v>2.8207900000000001E-2</c:v>
                </c:pt>
                <c:pt idx="286" formatCode="General">
                  <c:v>2.8388199999999999E-2</c:v>
                </c:pt>
                <c:pt idx="287" formatCode="General">
                  <c:v>2.85686E-2</c:v>
                </c:pt>
                <c:pt idx="288" formatCode="General">
                  <c:v>2.8749199999999999E-2</c:v>
                </c:pt>
                <c:pt idx="289" formatCode="General">
                  <c:v>2.8929900000000001E-2</c:v>
                </c:pt>
                <c:pt idx="290" formatCode="General">
                  <c:v>2.9110799999999999E-2</c:v>
                </c:pt>
                <c:pt idx="291" formatCode="General">
                  <c:v>2.92918E-2</c:v>
                </c:pt>
                <c:pt idx="292" formatCode="General">
                  <c:v>2.94729E-2</c:v>
                </c:pt>
                <c:pt idx="293" formatCode="General">
                  <c:v>2.9654099999999999E-2</c:v>
                </c:pt>
                <c:pt idx="294" formatCode="General">
                  <c:v>2.9835500000000001E-2</c:v>
                </c:pt>
                <c:pt idx="295" formatCode="General">
                  <c:v>3.0016999999999999E-2</c:v>
                </c:pt>
                <c:pt idx="296" formatCode="General">
                  <c:v>3.0198599999999999E-2</c:v>
                </c:pt>
                <c:pt idx="297" formatCode="General">
                  <c:v>3.0380299999999999E-2</c:v>
                </c:pt>
                <c:pt idx="298" formatCode="General">
                  <c:v>3.0562200000000001E-2</c:v>
                </c:pt>
                <c:pt idx="299" formatCode="General">
                  <c:v>3.07441E-2</c:v>
                </c:pt>
                <c:pt idx="300" formatCode="General">
                  <c:v>3.0926200000000001E-2</c:v>
                </c:pt>
                <c:pt idx="301" formatCode="General">
                  <c:v>3.1108400000000001E-2</c:v>
                </c:pt>
                <c:pt idx="302" formatCode="General">
                  <c:v>3.1290699999999998E-2</c:v>
                </c:pt>
                <c:pt idx="303" formatCode="General">
                  <c:v>3.1473099999999997E-2</c:v>
                </c:pt>
                <c:pt idx="304" formatCode="General">
                  <c:v>3.1655599999999999E-2</c:v>
                </c:pt>
                <c:pt idx="305" formatCode="General">
                  <c:v>3.1838199999999997E-2</c:v>
                </c:pt>
                <c:pt idx="306" formatCode="General">
                  <c:v>3.2020899999999998E-2</c:v>
                </c:pt>
                <c:pt idx="307" formatCode="General">
                  <c:v>3.2203599999999999E-2</c:v>
                </c:pt>
                <c:pt idx="308" formatCode="General">
                  <c:v>3.2386499999999999E-2</c:v>
                </c:pt>
                <c:pt idx="309" formatCode="General">
                  <c:v>3.2569500000000001E-2</c:v>
                </c:pt>
                <c:pt idx="310" formatCode="General">
                  <c:v>3.27526E-2</c:v>
                </c:pt>
                <c:pt idx="311" formatCode="General">
                  <c:v>3.2935699999999998E-2</c:v>
                </c:pt>
                <c:pt idx="312" formatCode="General">
                  <c:v>3.3119000000000003E-2</c:v>
                </c:pt>
                <c:pt idx="313" formatCode="General">
                  <c:v>3.33023E-2</c:v>
                </c:pt>
                <c:pt idx="314" formatCode="General">
                  <c:v>3.34857E-2</c:v>
                </c:pt>
                <c:pt idx="315" formatCode="General">
                  <c:v>3.3669200000000003E-2</c:v>
                </c:pt>
                <c:pt idx="316" formatCode="General">
                  <c:v>3.3852800000000002E-2</c:v>
                </c:pt>
                <c:pt idx="317" formatCode="General">
                  <c:v>3.4036400000000001E-2</c:v>
                </c:pt>
                <c:pt idx="318" formatCode="General">
                  <c:v>3.4220100000000003E-2</c:v>
                </c:pt>
                <c:pt idx="319" formatCode="General">
                  <c:v>3.4403900000000001E-2</c:v>
                </c:pt>
                <c:pt idx="320" formatCode="General">
                  <c:v>3.4587800000000002E-2</c:v>
                </c:pt>
                <c:pt idx="321" formatCode="General">
                  <c:v>3.4771700000000003E-2</c:v>
                </c:pt>
                <c:pt idx="322" formatCode="General">
                  <c:v>3.4955699999999999E-2</c:v>
                </c:pt>
                <c:pt idx="323" formatCode="General">
                  <c:v>3.5139799999999999E-2</c:v>
                </c:pt>
                <c:pt idx="324" formatCode="General">
                  <c:v>3.5323899999999998E-2</c:v>
                </c:pt>
                <c:pt idx="325" formatCode="General">
                  <c:v>3.5508100000000001E-2</c:v>
                </c:pt>
                <c:pt idx="326" formatCode="General">
                  <c:v>3.5692300000000003E-2</c:v>
                </c:pt>
                <c:pt idx="327" formatCode="General">
                  <c:v>3.5876699999999997E-2</c:v>
                </c:pt>
                <c:pt idx="328" formatCode="General">
                  <c:v>3.6061000000000003E-2</c:v>
                </c:pt>
                <c:pt idx="329" formatCode="General">
                  <c:v>3.6245399999999997E-2</c:v>
                </c:pt>
                <c:pt idx="330" formatCode="General">
                  <c:v>3.6429900000000001E-2</c:v>
                </c:pt>
                <c:pt idx="331" formatCode="General">
                  <c:v>3.6614500000000001E-2</c:v>
                </c:pt>
                <c:pt idx="332" formatCode="General">
                  <c:v>3.6798999999999998E-2</c:v>
                </c:pt>
                <c:pt idx="333" formatCode="General">
                  <c:v>3.6983700000000001E-2</c:v>
                </c:pt>
                <c:pt idx="334" formatCode="General">
                  <c:v>3.7168399999999997E-2</c:v>
                </c:pt>
                <c:pt idx="335" formatCode="General">
                  <c:v>3.73531E-2</c:v>
                </c:pt>
                <c:pt idx="336" formatCode="General">
                  <c:v>3.7537899999999999E-2</c:v>
                </c:pt>
                <c:pt idx="337" formatCode="General">
                  <c:v>3.7722699999999998E-2</c:v>
                </c:pt>
                <c:pt idx="338" formatCode="General">
                  <c:v>3.7907499999999997E-2</c:v>
                </c:pt>
                <c:pt idx="339" formatCode="General">
                  <c:v>3.8092399999999998E-2</c:v>
                </c:pt>
                <c:pt idx="340" formatCode="General">
                  <c:v>3.8277400000000003E-2</c:v>
                </c:pt>
                <c:pt idx="341" formatCode="General">
                  <c:v>3.8462299999999998E-2</c:v>
                </c:pt>
                <c:pt idx="342" formatCode="General">
                  <c:v>3.8647300000000002E-2</c:v>
                </c:pt>
                <c:pt idx="343" formatCode="General">
                  <c:v>3.8832400000000003E-2</c:v>
                </c:pt>
                <c:pt idx="344" formatCode="General">
                  <c:v>3.9017499999999997E-2</c:v>
                </c:pt>
                <c:pt idx="345" formatCode="General">
                  <c:v>3.9202599999999997E-2</c:v>
                </c:pt>
                <c:pt idx="346" formatCode="General">
                  <c:v>3.9387699999999998E-2</c:v>
                </c:pt>
                <c:pt idx="347" formatCode="General">
                  <c:v>3.9572900000000001E-2</c:v>
                </c:pt>
                <c:pt idx="348" formatCode="General">
                  <c:v>3.9758099999999998E-2</c:v>
                </c:pt>
                <c:pt idx="349" formatCode="General">
                  <c:v>3.9943300000000001E-2</c:v>
                </c:pt>
                <c:pt idx="350" formatCode="General">
                  <c:v>4.0128499999999998E-2</c:v>
                </c:pt>
                <c:pt idx="351" formatCode="General">
                  <c:v>4.0313799999999997E-2</c:v>
                </c:pt>
                <c:pt idx="352" formatCode="General">
                  <c:v>4.0499100000000003E-2</c:v>
                </c:pt>
                <c:pt idx="353" formatCode="General">
                  <c:v>4.0684400000000003E-2</c:v>
                </c:pt>
                <c:pt idx="354" formatCode="General">
                  <c:v>4.0869700000000002E-2</c:v>
                </c:pt>
                <c:pt idx="355" formatCode="General">
                  <c:v>4.1055099999999997E-2</c:v>
                </c:pt>
                <c:pt idx="356" formatCode="General">
                  <c:v>4.1240400000000003E-2</c:v>
                </c:pt>
                <c:pt idx="357" formatCode="General">
                  <c:v>4.1425799999999999E-2</c:v>
                </c:pt>
                <c:pt idx="358" formatCode="General">
                  <c:v>4.1611200000000001E-2</c:v>
                </c:pt>
                <c:pt idx="359" formatCode="General">
                  <c:v>4.1796600000000003E-2</c:v>
                </c:pt>
                <c:pt idx="360" formatCode="General">
                  <c:v>4.1982100000000001E-2</c:v>
                </c:pt>
                <c:pt idx="361" formatCode="General">
                  <c:v>4.2167499999999997E-2</c:v>
                </c:pt>
                <c:pt idx="362" formatCode="General">
                  <c:v>4.2352899999999999E-2</c:v>
                </c:pt>
                <c:pt idx="363" formatCode="General">
                  <c:v>4.2538399999999997E-2</c:v>
                </c:pt>
                <c:pt idx="364" formatCode="General">
                  <c:v>4.2723900000000002E-2</c:v>
                </c:pt>
                <c:pt idx="365" formatCode="General">
                  <c:v>4.2909299999999997E-2</c:v>
                </c:pt>
                <c:pt idx="366" formatCode="General">
                  <c:v>4.3094800000000003E-2</c:v>
                </c:pt>
                <c:pt idx="367" formatCode="General">
                  <c:v>4.3280300000000001E-2</c:v>
                </c:pt>
                <c:pt idx="368" formatCode="General">
                  <c:v>4.3465799999999999E-2</c:v>
                </c:pt>
                <c:pt idx="369" formatCode="General">
                  <c:v>4.3651200000000001E-2</c:v>
                </c:pt>
                <c:pt idx="370" formatCode="General">
                  <c:v>4.3836699999999999E-2</c:v>
                </c:pt>
                <c:pt idx="371" formatCode="General">
                  <c:v>4.4022199999999997E-2</c:v>
                </c:pt>
                <c:pt idx="372" formatCode="General">
                  <c:v>4.4207700000000003E-2</c:v>
                </c:pt>
                <c:pt idx="373" formatCode="General">
                  <c:v>4.4393200000000001E-2</c:v>
                </c:pt>
                <c:pt idx="374" formatCode="General">
                  <c:v>4.4578699999999999E-2</c:v>
                </c:pt>
                <c:pt idx="375" formatCode="General">
                  <c:v>4.4764100000000001E-2</c:v>
                </c:pt>
                <c:pt idx="376" formatCode="General">
                  <c:v>4.4949599999999999E-2</c:v>
                </c:pt>
                <c:pt idx="377" formatCode="General">
                  <c:v>4.5135099999999997E-2</c:v>
                </c:pt>
                <c:pt idx="378" formatCode="General">
                  <c:v>4.53205E-2</c:v>
                </c:pt>
                <c:pt idx="379" formatCode="General">
                  <c:v>4.5505999999999998E-2</c:v>
                </c:pt>
                <c:pt idx="380" formatCode="General">
                  <c:v>4.56914E-2</c:v>
                </c:pt>
                <c:pt idx="381" formatCode="General">
                  <c:v>4.5876800000000002E-2</c:v>
                </c:pt>
                <c:pt idx="382" formatCode="General">
                  <c:v>4.6062199999999998E-2</c:v>
                </c:pt>
                <c:pt idx="383" formatCode="General">
                  <c:v>4.62476E-2</c:v>
                </c:pt>
                <c:pt idx="384" formatCode="General">
                  <c:v>4.6433000000000002E-2</c:v>
                </c:pt>
                <c:pt idx="385" formatCode="General">
                  <c:v>4.6618399999999997E-2</c:v>
                </c:pt>
                <c:pt idx="386" formatCode="General">
                  <c:v>4.68038E-2</c:v>
                </c:pt>
                <c:pt idx="387" formatCode="General">
                  <c:v>4.6989099999999999E-2</c:v>
                </c:pt>
                <c:pt idx="388" formatCode="General">
                  <c:v>4.7174500000000001E-2</c:v>
                </c:pt>
                <c:pt idx="389" formatCode="General">
                  <c:v>4.7359800000000001E-2</c:v>
                </c:pt>
                <c:pt idx="390" formatCode="General">
                  <c:v>4.75451E-2</c:v>
                </c:pt>
                <c:pt idx="391" formatCode="General">
                  <c:v>4.7730300000000003E-2</c:v>
                </c:pt>
                <c:pt idx="392" formatCode="General">
                  <c:v>4.7915600000000003E-2</c:v>
                </c:pt>
                <c:pt idx="393" formatCode="General">
                  <c:v>4.8100799999999999E-2</c:v>
                </c:pt>
                <c:pt idx="394" formatCode="General">
                  <c:v>4.8286000000000003E-2</c:v>
                </c:pt>
                <c:pt idx="395" formatCode="General">
                  <c:v>4.8471199999999999E-2</c:v>
                </c:pt>
                <c:pt idx="396" formatCode="General">
                  <c:v>4.8656400000000002E-2</c:v>
                </c:pt>
                <c:pt idx="397" formatCode="General">
                  <c:v>4.8841500000000003E-2</c:v>
                </c:pt>
                <c:pt idx="398" formatCode="General">
                  <c:v>4.9026599999999997E-2</c:v>
                </c:pt>
                <c:pt idx="399" formatCode="General">
                  <c:v>4.9211699999999997E-2</c:v>
                </c:pt>
                <c:pt idx="400" formatCode="General">
                  <c:v>4.9396799999999998E-2</c:v>
                </c:pt>
                <c:pt idx="401" formatCode="General">
                  <c:v>4.9581800000000002E-2</c:v>
                </c:pt>
                <c:pt idx="402" formatCode="General">
                  <c:v>4.97668E-2</c:v>
                </c:pt>
                <c:pt idx="403" formatCode="General">
                  <c:v>4.9951799999999998E-2</c:v>
                </c:pt>
                <c:pt idx="404" formatCode="General">
                  <c:v>5.0136800000000002E-2</c:v>
                </c:pt>
                <c:pt idx="405" formatCode="General">
                  <c:v>5.0321699999999997E-2</c:v>
                </c:pt>
                <c:pt idx="406" formatCode="General">
                  <c:v>5.0506599999999999E-2</c:v>
                </c:pt>
                <c:pt idx="407" formatCode="General">
                  <c:v>5.0691399999999998E-2</c:v>
                </c:pt>
                <c:pt idx="408" formatCode="General">
                  <c:v>5.0876299999999999E-2</c:v>
                </c:pt>
                <c:pt idx="409" formatCode="General">
                  <c:v>5.1061000000000002E-2</c:v>
                </c:pt>
                <c:pt idx="410" formatCode="General">
                  <c:v>5.1245800000000001E-2</c:v>
                </c:pt>
                <c:pt idx="411" formatCode="General">
                  <c:v>5.1430499999999997E-2</c:v>
                </c:pt>
                <c:pt idx="412" formatCode="General">
                  <c:v>5.16152E-2</c:v>
                </c:pt>
                <c:pt idx="413" formatCode="General">
                  <c:v>5.17998E-2</c:v>
                </c:pt>
                <c:pt idx="414" formatCode="General">
                  <c:v>5.1984500000000003E-2</c:v>
                </c:pt>
                <c:pt idx="415" formatCode="General">
                  <c:v>5.2169E-2</c:v>
                </c:pt>
                <c:pt idx="416" formatCode="General">
                  <c:v>5.23536E-2</c:v>
                </c:pt>
                <c:pt idx="417" formatCode="General">
                  <c:v>5.2538099999999997E-2</c:v>
                </c:pt>
                <c:pt idx="418" formatCode="General">
                  <c:v>5.2722499999999999E-2</c:v>
                </c:pt>
                <c:pt idx="419" formatCode="General">
                  <c:v>5.29069E-2</c:v>
                </c:pt>
                <c:pt idx="420" formatCode="General">
                  <c:v>5.3091300000000001E-2</c:v>
                </c:pt>
                <c:pt idx="421" formatCode="General">
                  <c:v>5.3275599999999999E-2</c:v>
                </c:pt>
                <c:pt idx="422" formatCode="General">
                  <c:v>5.3459899999999998E-2</c:v>
                </c:pt>
                <c:pt idx="423" formatCode="General">
                  <c:v>5.3644200000000003E-2</c:v>
                </c:pt>
                <c:pt idx="424" formatCode="General">
                  <c:v>5.3828399999999998E-2</c:v>
                </c:pt>
                <c:pt idx="425" formatCode="General">
                  <c:v>5.4012499999999998E-2</c:v>
                </c:pt>
                <c:pt idx="426" formatCode="General">
                  <c:v>5.41967E-2</c:v>
                </c:pt>
                <c:pt idx="427" formatCode="General">
                  <c:v>5.4380699999999997E-2</c:v>
                </c:pt>
                <c:pt idx="428" formatCode="General">
                  <c:v>5.4564799999999997E-2</c:v>
                </c:pt>
                <c:pt idx="429" formatCode="General">
                  <c:v>5.4748699999999997E-2</c:v>
                </c:pt>
                <c:pt idx="430" formatCode="General">
                  <c:v>5.4932700000000001E-2</c:v>
                </c:pt>
                <c:pt idx="431" formatCode="General">
                  <c:v>5.5116600000000002E-2</c:v>
                </c:pt>
                <c:pt idx="432" formatCode="General">
                  <c:v>5.53004E-2</c:v>
                </c:pt>
                <c:pt idx="433" formatCode="General">
                  <c:v>5.5484199999999997E-2</c:v>
                </c:pt>
                <c:pt idx="434" formatCode="General">
                  <c:v>5.5667899999999999E-2</c:v>
                </c:pt>
                <c:pt idx="435" formatCode="General">
                  <c:v>5.5851600000000001E-2</c:v>
                </c:pt>
                <c:pt idx="436" formatCode="General">
                  <c:v>5.60352E-2</c:v>
                </c:pt>
                <c:pt idx="437" formatCode="General">
                  <c:v>5.6218799999999999E-2</c:v>
                </c:pt>
                <c:pt idx="438" formatCode="General">
                  <c:v>5.6402399999999998E-2</c:v>
                </c:pt>
                <c:pt idx="439" formatCode="General">
                  <c:v>5.6585799999999999E-2</c:v>
                </c:pt>
                <c:pt idx="440" formatCode="General">
                  <c:v>5.6769300000000002E-2</c:v>
                </c:pt>
                <c:pt idx="441" formatCode="General">
                  <c:v>5.6952700000000002E-2</c:v>
                </c:pt>
                <c:pt idx="442" formatCode="General">
                  <c:v>5.7135999999999999E-2</c:v>
                </c:pt>
                <c:pt idx="443" formatCode="General">
                  <c:v>5.7319200000000001E-2</c:v>
                </c:pt>
                <c:pt idx="444" formatCode="General">
                  <c:v>5.7502499999999998E-2</c:v>
                </c:pt>
                <c:pt idx="445" formatCode="General">
                  <c:v>5.7685599999999997E-2</c:v>
                </c:pt>
                <c:pt idx="446" formatCode="General">
                  <c:v>5.7868700000000002E-2</c:v>
                </c:pt>
                <c:pt idx="447" formatCode="General">
                  <c:v>5.8051800000000001E-2</c:v>
                </c:pt>
                <c:pt idx="448" formatCode="General">
                  <c:v>5.8234800000000003E-2</c:v>
                </c:pt>
                <c:pt idx="449" formatCode="General">
                  <c:v>5.8417700000000003E-2</c:v>
                </c:pt>
                <c:pt idx="450" formatCode="General">
                  <c:v>5.8600600000000003E-2</c:v>
                </c:pt>
                <c:pt idx="451" formatCode="General">
                  <c:v>5.87834E-2</c:v>
                </c:pt>
                <c:pt idx="452" formatCode="General">
                  <c:v>5.8966200000000003E-2</c:v>
                </c:pt>
                <c:pt idx="453" formatCode="General">
                  <c:v>5.9148899999999997E-2</c:v>
                </c:pt>
                <c:pt idx="454" formatCode="General">
                  <c:v>5.9331500000000002E-2</c:v>
                </c:pt>
                <c:pt idx="455" formatCode="General">
                  <c:v>5.95141E-2</c:v>
                </c:pt>
                <c:pt idx="456" formatCode="General">
                  <c:v>5.9696600000000002E-2</c:v>
                </c:pt>
                <c:pt idx="457" formatCode="General">
                  <c:v>5.9879099999999998E-2</c:v>
                </c:pt>
                <c:pt idx="458" formatCode="General">
                  <c:v>6.0061499999999997E-2</c:v>
                </c:pt>
                <c:pt idx="459" formatCode="General">
                  <c:v>6.02438E-2</c:v>
                </c:pt>
                <c:pt idx="460" formatCode="General">
                  <c:v>6.0426100000000003E-2</c:v>
                </c:pt>
                <c:pt idx="461" formatCode="General">
                  <c:v>6.0608299999999997E-2</c:v>
                </c:pt>
                <c:pt idx="462" formatCode="General">
                  <c:v>6.0790499999999997E-2</c:v>
                </c:pt>
                <c:pt idx="463" formatCode="General">
                  <c:v>6.0972600000000002E-2</c:v>
                </c:pt>
                <c:pt idx="464" formatCode="General">
                  <c:v>6.1154600000000003E-2</c:v>
                </c:pt>
                <c:pt idx="465" formatCode="General">
                  <c:v>6.1336599999999998E-2</c:v>
                </c:pt>
                <c:pt idx="466" formatCode="General">
                  <c:v>6.1518499999999997E-2</c:v>
                </c:pt>
                <c:pt idx="467" formatCode="General">
                  <c:v>6.17003E-2</c:v>
                </c:pt>
                <c:pt idx="468" formatCode="General">
                  <c:v>6.1882100000000002E-2</c:v>
                </c:pt>
                <c:pt idx="469" formatCode="General">
                  <c:v>6.2063800000000002E-2</c:v>
                </c:pt>
                <c:pt idx="470" formatCode="General">
                  <c:v>6.2245399999999999E-2</c:v>
                </c:pt>
                <c:pt idx="471" formatCode="General">
                  <c:v>6.2427000000000003E-2</c:v>
                </c:pt>
                <c:pt idx="472" formatCode="General">
                  <c:v>6.2608499999999997E-2</c:v>
                </c:pt>
                <c:pt idx="473" formatCode="General">
                  <c:v>6.2789899999999996E-2</c:v>
                </c:pt>
                <c:pt idx="474" formatCode="General">
                  <c:v>6.2971299999999994E-2</c:v>
                </c:pt>
                <c:pt idx="475" formatCode="General">
                  <c:v>6.3152600000000003E-2</c:v>
                </c:pt>
                <c:pt idx="476" formatCode="General">
                  <c:v>6.3333799999999996E-2</c:v>
                </c:pt>
                <c:pt idx="477" formatCode="General">
                  <c:v>6.3515000000000002E-2</c:v>
                </c:pt>
                <c:pt idx="478" formatCode="General">
                  <c:v>6.3696100000000005E-2</c:v>
                </c:pt>
                <c:pt idx="479" formatCode="General">
                  <c:v>6.3877100000000006E-2</c:v>
                </c:pt>
                <c:pt idx="480" formatCode="General">
                  <c:v>6.4058100000000007E-2</c:v>
                </c:pt>
                <c:pt idx="481" formatCode="General">
                  <c:v>6.4239000000000004E-2</c:v>
                </c:pt>
                <c:pt idx="482" formatCode="General">
                  <c:v>6.4419799999999999E-2</c:v>
                </c:pt>
                <c:pt idx="483" formatCode="General">
                  <c:v>6.4600500000000005E-2</c:v>
                </c:pt>
                <c:pt idx="484" formatCode="General">
                  <c:v>6.4781199999999997E-2</c:v>
                </c:pt>
                <c:pt idx="485" formatCode="General">
                  <c:v>6.49618E-2</c:v>
                </c:pt>
                <c:pt idx="486" formatCode="General">
                  <c:v>6.5142400000000003E-2</c:v>
                </c:pt>
                <c:pt idx="487" formatCode="General">
                  <c:v>6.53228E-2</c:v>
                </c:pt>
                <c:pt idx="488" formatCode="General">
                  <c:v>6.5503199999999998E-2</c:v>
                </c:pt>
                <c:pt idx="489" formatCode="General">
                  <c:v>6.5683599999999995E-2</c:v>
                </c:pt>
                <c:pt idx="490" formatCode="General">
                  <c:v>6.58638E-2</c:v>
                </c:pt>
                <c:pt idx="491" formatCode="General">
                  <c:v>6.6044000000000005E-2</c:v>
                </c:pt>
                <c:pt idx="492" formatCode="General">
                  <c:v>6.6224099999999994E-2</c:v>
                </c:pt>
                <c:pt idx="493" formatCode="General">
                  <c:v>6.6404099999999994E-2</c:v>
                </c:pt>
                <c:pt idx="494" formatCode="General">
                  <c:v>6.6584099999999993E-2</c:v>
                </c:pt>
                <c:pt idx="495" formatCode="General">
                  <c:v>6.6764000000000004E-2</c:v>
                </c:pt>
                <c:pt idx="496" formatCode="General">
                  <c:v>6.6943799999999998E-2</c:v>
                </c:pt>
                <c:pt idx="497" formatCode="General">
                  <c:v>6.7123500000000003E-2</c:v>
                </c:pt>
                <c:pt idx="498" formatCode="General">
                  <c:v>6.7303199999999994E-2</c:v>
                </c:pt>
                <c:pt idx="499" formatCode="General">
                  <c:v>6.7482700000000007E-2</c:v>
                </c:pt>
                <c:pt idx="500" formatCode="General">
                  <c:v>6.7662200000000006E-2</c:v>
                </c:pt>
                <c:pt idx="501" formatCode="General">
                  <c:v>6.7841700000000005E-2</c:v>
                </c:pt>
                <c:pt idx="502" formatCode="General">
                  <c:v>6.8020999999999998E-2</c:v>
                </c:pt>
                <c:pt idx="503" formatCode="General">
                  <c:v>6.8200300000000005E-2</c:v>
                </c:pt>
                <c:pt idx="504" formatCode="General">
                  <c:v>6.8379499999999996E-2</c:v>
                </c:pt>
                <c:pt idx="505" formatCode="General">
                  <c:v>6.8558599999999997E-2</c:v>
                </c:pt>
                <c:pt idx="506" formatCode="General">
                  <c:v>6.8737699999999999E-2</c:v>
                </c:pt>
                <c:pt idx="507" formatCode="General">
                  <c:v>6.8916699999999997E-2</c:v>
                </c:pt>
                <c:pt idx="508" formatCode="General">
                  <c:v>6.9095599999999993E-2</c:v>
                </c:pt>
                <c:pt idx="509" formatCode="General">
                  <c:v>6.92744E-2</c:v>
                </c:pt>
                <c:pt idx="510" formatCode="General">
                  <c:v>6.9453100000000004E-2</c:v>
                </c:pt>
                <c:pt idx="511" formatCode="General">
                  <c:v>6.9631799999999994E-2</c:v>
                </c:pt>
                <c:pt idx="512" formatCode="General">
                  <c:v>6.9810399999999995E-2</c:v>
                </c:pt>
                <c:pt idx="513" formatCode="General">
                  <c:v>6.9988900000000007E-2</c:v>
                </c:pt>
                <c:pt idx="514" formatCode="General">
                  <c:v>7.0167300000000002E-2</c:v>
                </c:pt>
                <c:pt idx="515" formatCode="General">
                  <c:v>7.0345699999999997E-2</c:v>
                </c:pt>
                <c:pt idx="516" formatCode="General">
                  <c:v>7.05239E-2</c:v>
                </c:pt>
                <c:pt idx="517" formatCode="General">
                  <c:v>7.0702100000000004E-2</c:v>
                </c:pt>
                <c:pt idx="518" formatCode="General">
                  <c:v>7.0880200000000004E-2</c:v>
                </c:pt>
                <c:pt idx="519" formatCode="General">
                  <c:v>7.1058300000000005E-2</c:v>
                </c:pt>
                <c:pt idx="520" formatCode="General">
                  <c:v>7.12362E-2</c:v>
                </c:pt>
                <c:pt idx="521" formatCode="General">
                  <c:v>7.1414099999999994E-2</c:v>
                </c:pt>
                <c:pt idx="522" formatCode="General">
                  <c:v>7.15919E-2</c:v>
                </c:pt>
                <c:pt idx="523" formatCode="General">
                  <c:v>7.1769600000000003E-2</c:v>
                </c:pt>
                <c:pt idx="524" formatCode="General">
                  <c:v>7.1947200000000003E-2</c:v>
                </c:pt>
                <c:pt idx="525" formatCode="General">
                  <c:v>7.21247E-2</c:v>
                </c:pt>
                <c:pt idx="526" formatCode="General">
                  <c:v>7.2302199999999997E-2</c:v>
                </c:pt>
                <c:pt idx="527" formatCode="General">
                  <c:v>7.2479600000000005E-2</c:v>
                </c:pt>
                <c:pt idx="528" formatCode="General">
                  <c:v>7.2656899999999996E-2</c:v>
                </c:pt>
                <c:pt idx="529" formatCode="General">
                  <c:v>7.2834099999999999E-2</c:v>
                </c:pt>
                <c:pt idx="530" formatCode="General">
                  <c:v>7.3011300000000001E-2</c:v>
                </c:pt>
                <c:pt idx="531" formatCode="General">
                  <c:v>7.3188299999999998E-2</c:v>
                </c:pt>
                <c:pt idx="532" formatCode="General">
                  <c:v>7.3365299999999994E-2</c:v>
                </c:pt>
                <c:pt idx="533" formatCode="General">
                  <c:v>7.3542200000000002E-2</c:v>
                </c:pt>
                <c:pt idx="534" formatCode="General">
                  <c:v>7.3719000000000007E-2</c:v>
                </c:pt>
                <c:pt idx="535" formatCode="General">
                  <c:v>7.3895699999999995E-2</c:v>
                </c:pt>
                <c:pt idx="536" formatCode="General">
                  <c:v>7.4072299999999994E-2</c:v>
                </c:pt>
                <c:pt idx="537" formatCode="General">
                  <c:v>7.4248900000000007E-2</c:v>
                </c:pt>
                <c:pt idx="538" formatCode="General">
                  <c:v>7.4425400000000003E-2</c:v>
                </c:pt>
                <c:pt idx="539" formatCode="General">
                  <c:v>7.4601799999999996E-2</c:v>
                </c:pt>
                <c:pt idx="540" formatCode="General">
                  <c:v>7.47781E-2</c:v>
                </c:pt>
                <c:pt idx="541" formatCode="General">
                  <c:v>7.4954300000000001E-2</c:v>
                </c:pt>
                <c:pt idx="542" formatCode="General">
                  <c:v>7.51304E-2</c:v>
                </c:pt>
                <c:pt idx="543" formatCode="General">
                  <c:v>7.5306499999999998E-2</c:v>
                </c:pt>
                <c:pt idx="544" formatCode="General">
                  <c:v>7.5482499999999994E-2</c:v>
                </c:pt>
                <c:pt idx="545" formatCode="General">
                  <c:v>7.5658400000000001E-2</c:v>
                </c:pt>
                <c:pt idx="546" formatCode="General">
                  <c:v>7.5834200000000004E-2</c:v>
                </c:pt>
                <c:pt idx="547" formatCode="General">
                  <c:v>7.6009900000000005E-2</c:v>
                </c:pt>
                <c:pt idx="548" formatCode="General">
                  <c:v>7.6185500000000003E-2</c:v>
                </c:pt>
                <c:pt idx="549" formatCode="General">
                  <c:v>7.6361100000000001E-2</c:v>
                </c:pt>
                <c:pt idx="550" formatCode="General">
                  <c:v>7.6536499999999993E-2</c:v>
                </c:pt>
                <c:pt idx="551" formatCode="General">
                  <c:v>7.67119E-2</c:v>
                </c:pt>
                <c:pt idx="552" formatCode="General">
                  <c:v>7.6887200000000003E-2</c:v>
                </c:pt>
                <c:pt idx="553" formatCode="General">
                  <c:v>7.7062400000000003E-2</c:v>
                </c:pt>
                <c:pt idx="554" formatCode="General">
                  <c:v>7.7237500000000001E-2</c:v>
                </c:pt>
                <c:pt idx="555" formatCode="General">
                  <c:v>7.7412499999999995E-2</c:v>
                </c:pt>
                <c:pt idx="556" formatCode="General">
                  <c:v>7.7587500000000004E-2</c:v>
                </c:pt>
                <c:pt idx="557" formatCode="General">
                  <c:v>7.7762300000000006E-2</c:v>
                </c:pt>
                <c:pt idx="558" formatCode="General">
                  <c:v>7.7937099999999995E-2</c:v>
                </c:pt>
                <c:pt idx="559" formatCode="General">
                  <c:v>7.8111799999999995E-2</c:v>
                </c:pt>
                <c:pt idx="560" formatCode="General">
                  <c:v>7.8286400000000006E-2</c:v>
                </c:pt>
                <c:pt idx="561" formatCode="General">
                  <c:v>7.84609E-2</c:v>
                </c:pt>
                <c:pt idx="562" formatCode="General">
                  <c:v>7.8635300000000005E-2</c:v>
                </c:pt>
                <c:pt idx="563" formatCode="General">
                  <c:v>7.8809699999999996E-2</c:v>
                </c:pt>
                <c:pt idx="564" formatCode="General">
                  <c:v>7.8983899999999996E-2</c:v>
                </c:pt>
                <c:pt idx="565" formatCode="General">
                  <c:v>7.9158099999999995E-2</c:v>
                </c:pt>
                <c:pt idx="566" formatCode="General">
                  <c:v>7.9332200000000005E-2</c:v>
                </c:pt>
                <c:pt idx="567" formatCode="General">
                  <c:v>7.9506199999999999E-2</c:v>
                </c:pt>
                <c:pt idx="568" formatCode="General">
                  <c:v>7.9680100000000004E-2</c:v>
                </c:pt>
                <c:pt idx="569" formatCode="General">
                  <c:v>7.9853900000000005E-2</c:v>
                </c:pt>
                <c:pt idx="570" formatCode="General">
                  <c:v>8.0027600000000004E-2</c:v>
                </c:pt>
                <c:pt idx="571" formatCode="General">
                  <c:v>8.0201300000000003E-2</c:v>
                </c:pt>
                <c:pt idx="572" formatCode="General">
                  <c:v>8.0374799999999996E-2</c:v>
                </c:pt>
                <c:pt idx="573" formatCode="General">
                  <c:v>8.0548300000000003E-2</c:v>
                </c:pt>
                <c:pt idx="574" formatCode="General">
                  <c:v>8.0721600000000004E-2</c:v>
                </c:pt>
                <c:pt idx="575" formatCode="General">
                  <c:v>8.0894900000000006E-2</c:v>
                </c:pt>
                <c:pt idx="576" formatCode="General">
                  <c:v>8.1068100000000004E-2</c:v>
                </c:pt>
                <c:pt idx="577" formatCode="General">
                  <c:v>8.12412E-2</c:v>
                </c:pt>
                <c:pt idx="578" formatCode="General">
                  <c:v>8.1414299999999995E-2</c:v>
                </c:pt>
                <c:pt idx="579" formatCode="General">
                  <c:v>8.1587199999999999E-2</c:v>
                </c:pt>
                <c:pt idx="580" formatCode="General">
                  <c:v>8.1759999999999999E-2</c:v>
                </c:pt>
                <c:pt idx="581" formatCode="General">
                  <c:v>8.19328E-2</c:v>
                </c:pt>
                <c:pt idx="582" formatCode="General">
                  <c:v>8.2105499999999998E-2</c:v>
                </c:pt>
                <c:pt idx="583" formatCode="General">
                  <c:v>8.2278000000000004E-2</c:v>
                </c:pt>
                <c:pt idx="584" formatCode="General">
                  <c:v>8.2450499999999996E-2</c:v>
                </c:pt>
                <c:pt idx="585" formatCode="General">
                  <c:v>8.2622899999999999E-2</c:v>
                </c:pt>
                <c:pt idx="586" formatCode="General">
                  <c:v>8.2795199999999999E-2</c:v>
                </c:pt>
                <c:pt idx="587" formatCode="General">
                  <c:v>8.29675E-2</c:v>
                </c:pt>
                <c:pt idx="588" formatCode="General">
                  <c:v>8.3139599999999994E-2</c:v>
                </c:pt>
                <c:pt idx="589" formatCode="General">
                  <c:v>8.33116E-2</c:v>
                </c:pt>
                <c:pt idx="590" formatCode="General">
                  <c:v>8.3483600000000005E-2</c:v>
                </c:pt>
                <c:pt idx="591" formatCode="General">
                  <c:v>8.3655499999999994E-2</c:v>
                </c:pt>
                <c:pt idx="592" formatCode="General">
                  <c:v>8.3827200000000004E-2</c:v>
                </c:pt>
                <c:pt idx="593" formatCode="General">
                  <c:v>8.3998900000000001E-2</c:v>
                </c:pt>
                <c:pt idx="594" formatCode="General">
                  <c:v>8.4170499999999995E-2</c:v>
                </c:pt>
                <c:pt idx="595" formatCode="General">
                  <c:v>8.4342E-2</c:v>
                </c:pt>
                <c:pt idx="596" formatCode="General">
                  <c:v>8.4513400000000002E-2</c:v>
                </c:pt>
                <c:pt idx="597" formatCode="General">
                  <c:v>8.4684700000000002E-2</c:v>
                </c:pt>
                <c:pt idx="598" formatCode="General">
                  <c:v>8.4856000000000001E-2</c:v>
                </c:pt>
                <c:pt idx="599" formatCode="General">
                  <c:v>8.5027099999999994E-2</c:v>
                </c:pt>
                <c:pt idx="600" formatCode="General">
                  <c:v>8.5198200000000002E-2</c:v>
                </c:pt>
                <c:pt idx="601" formatCode="General">
                  <c:v>8.5369100000000003E-2</c:v>
                </c:pt>
                <c:pt idx="602" formatCode="General">
                  <c:v>8.5540000000000005E-2</c:v>
                </c:pt>
                <c:pt idx="603" formatCode="General">
                  <c:v>8.5710800000000004E-2</c:v>
                </c:pt>
                <c:pt idx="604" formatCode="General">
                  <c:v>8.58815E-2</c:v>
                </c:pt>
                <c:pt idx="605" formatCode="General">
                  <c:v>8.6052100000000006E-2</c:v>
                </c:pt>
                <c:pt idx="606" formatCode="General">
                  <c:v>8.6222599999999996E-2</c:v>
                </c:pt>
                <c:pt idx="607" formatCode="General">
                  <c:v>8.6392999999999998E-2</c:v>
                </c:pt>
                <c:pt idx="608" formatCode="General">
                  <c:v>8.6563299999999996E-2</c:v>
                </c:pt>
                <c:pt idx="609" formatCode="General">
                  <c:v>8.6733599999999994E-2</c:v>
                </c:pt>
                <c:pt idx="610" formatCode="General">
                  <c:v>8.69037E-2</c:v>
                </c:pt>
                <c:pt idx="611" formatCode="General">
                  <c:v>8.7073800000000007E-2</c:v>
                </c:pt>
                <c:pt idx="612" formatCode="General">
                  <c:v>8.7243699999999993E-2</c:v>
                </c:pt>
                <c:pt idx="613" formatCode="General">
                  <c:v>8.7413599999999994E-2</c:v>
                </c:pt>
                <c:pt idx="614" formatCode="General">
                  <c:v>8.7583400000000006E-2</c:v>
                </c:pt>
                <c:pt idx="615" formatCode="General">
                  <c:v>8.7753100000000001E-2</c:v>
                </c:pt>
                <c:pt idx="616" formatCode="General">
                  <c:v>8.7922700000000006E-2</c:v>
                </c:pt>
                <c:pt idx="617" formatCode="General">
                  <c:v>8.8092199999999996E-2</c:v>
                </c:pt>
                <c:pt idx="618" formatCode="General">
                  <c:v>8.8261599999999996E-2</c:v>
                </c:pt>
                <c:pt idx="619" formatCode="General">
                  <c:v>8.8430999999999996E-2</c:v>
                </c:pt>
                <c:pt idx="620" formatCode="General">
                  <c:v>8.8600200000000004E-2</c:v>
                </c:pt>
                <c:pt idx="621" formatCode="General">
                  <c:v>8.8769299999999995E-2</c:v>
                </c:pt>
                <c:pt idx="622" formatCode="General">
                  <c:v>8.8938400000000001E-2</c:v>
                </c:pt>
                <c:pt idx="623" formatCode="General">
                  <c:v>8.91073E-2</c:v>
                </c:pt>
                <c:pt idx="624" formatCode="General">
                  <c:v>8.92762E-2</c:v>
                </c:pt>
                <c:pt idx="625" formatCode="General">
                  <c:v>8.9444999999999997E-2</c:v>
                </c:pt>
                <c:pt idx="626" formatCode="General">
                  <c:v>8.9613700000000004E-2</c:v>
                </c:pt>
                <c:pt idx="627" formatCode="General">
                  <c:v>8.9782299999999995E-2</c:v>
                </c:pt>
                <c:pt idx="628" formatCode="General">
                  <c:v>8.9950799999999997E-2</c:v>
                </c:pt>
                <c:pt idx="629" formatCode="General">
                  <c:v>9.0119199999999997E-2</c:v>
                </c:pt>
                <c:pt idx="630" formatCode="General">
                  <c:v>9.0287500000000007E-2</c:v>
                </c:pt>
                <c:pt idx="631" formatCode="General">
                  <c:v>9.0455800000000003E-2</c:v>
                </c:pt>
                <c:pt idx="632" formatCode="General">
                  <c:v>9.0623899999999993E-2</c:v>
                </c:pt>
                <c:pt idx="633" formatCode="General">
                  <c:v>9.0791899999999995E-2</c:v>
                </c:pt>
                <c:pt idx="634" formatCode="General">
                  <c:v>9.0959899999999996E-2</c:v>
                </c:pt>
                <c:pt idx="635" formatCode="General">
                  <c:v>9.1127799999999995E-2</c:v>
                </c:pt>
                <c:pt idx="636" formatCode="General">
                  <c:v>9.1295500000000002E-2</c:v>
                </c:pt>
                <c:pt idx="637" formatCode="General">
                  <c:v>9.1463199999999995E-2</c:v>
                </c:pt>
                <c:pt idx="638" formatCode="General">
                  <c:v>9.1630799999999998E-2</c:v>
                </c:pt>
                <c:pt idx="639" formatCode="General">
                  <c:v>9.1798299999999999E-2</c:v>
                </c:pt>
                <c:pt idx="640" formatCode="General">
                  <c:v>9.1965699999999997E-2</c:v>
                </c:pt>
                <c:pt idx="641" formatCode="General">
                  <c:v>9.2133000000000007E-2</c:v>
                </c:pt>
                <c:pt idx="642" formatCode="General">
                  <c:v>9.2300199999999999E-2</c:v>
                </c:pt>
                <c:pt idx="643" formatCode="General">
                  <c:v>9.2467400000000005E-2</c:v>
                </c:pt>
                <c:pt idx="644" formatCode="General">
                  <c:v>9.2634400000000006E-2</c:v>
                </c:pt>
                <c:pt idx="645" formatCode="General">
                  <c:v>9.2801300000000003E-2</c:v>
                </c:pt>
                <c:pt idx="646" formatCode="General">
                  <c:v>9.2968200000000001E-2</c:v>
                </c:pt>
                <c:pt idx="647" formatCode="General">
                  <c:v>9.3134900000000007E-2</c:v>
                </c:pt>
                <c:pt idx="648" formatCode="General">
                  <c:v>9.3301599999999998E-2</c:v>
                </c:pt>
                <c:pt idx="649" formatCode="General">
                  <c:v>9.3468200000000001E-2</c:v>
                </c:pt>
                <c:pt idx="650" formatCode="General">
                  <c:v>9.3634700000000001E-2</c:v>
                </c:pt>
                <c:pt idx="651" formatCode="General">
                  <c:v>9.3801099999999998E-2</c:v>
                </c:pt>
                <c:pt idx="652" formatCode="General">
                  <c:v>9.3967400000000006E-2</c:v>
                </c:pt>
                <c:pt idx="653" formatCode="General">
                  <c:v>9.4133599999999998E-2</c:v>
                </c:pt>
                <c:pt idx="654" formatCode="General">
                  <c:v>9.42997E-2</c:v>
                </c:pt>
                <c:pt idx="655" formatCode="General">
                  <c:v>9.44657E-2</c:v>
                </c:pt>
                <c:pt idx="656" formatCode="General">
                  <c:v>9.4631599999999996E-2</c:v>
                </c:pt>
                <c:pt idx="657" formatCode="General">
                  <c:v>9.4797500000000007E-2</c:v>
                </c:pt>
                <c:pt idx="658" formatCode="General">
                  <c:v>9.4963199999999998E-2</c:v>
                </c:pt>
                <c:pt idx="659" formatCode="General">
                  <c:v>9.5128900000000002E-2</c:v>
                </c:pt>
                <c:pt idx="660" formatCode="General">
                  <c:v>9.5294500000000004E-2</c:v>
                </c:pt>
                <c:pt idx="661" formatCode="General">
                  <c:v>9.54599E-2</c:v>
                </c:pt>
                <c:pt idx="662" formatCode="General">
                  <c:v>9.5625299999999996E-2</c:v>
                </c:pt>
                <c:pt idx="663" formatCode="General">
                  <c:v>9.5790600000000004E-2</c:v>
                </c:pt>
                <c:pt idx="664" formatCode="General">
                  <c:v>9.5955799999999994E-2</c:v>
                </c:pt>
                <c:pt idx="665" formatCode="General">
                  <c:v>9.6120899999999995E-2</c:v>
                </c:pt>
                <c:pt idx="666" formatCode="General">
                  <c:v>9.6285899999999994E-2</c:v>
                </c:pt>
                <c:pt idx="667" formatCode="General">
                  <c:v>9.6450800000000003E-2</c:v>
                </c:pt>
                <c:pt idx="668" formatCode="General">
                  <c:v>9.6615599999999996E-2</c:v>
                </c:pt>
                <c:pt idx="669" formatCode="General">
                  <c:v>9.6780400000000003E-2</c:v>
                </c:pt>
                <c:pt idx="670" formatCode="General">
                  <c:v>9.6945000000000003E-2</c:v>
                </c:pt>
                <c:pt idx="671" formatCode="General">
                  <c:v>9.7109600000000004E-2</c:v>
                </c:pt>
                <c:pt idx="672" formatCode="General">
                  <c:v>9.7273999999999999E-2</c:v>
                </c:pt>
                <c:pt idx="673" formatCode="General">
                  <c:v>9.7438399999999994E-2</c:v>
                </c:pt>
                <c:pt idx="674" formatCode="General">
                  <c:v>9.7602700000000001E-2</c:v>
                </c:pt>
                <c:pt idx="675" formatCode="General">
                  <c:v>9.7766900000000004E-2</c:v>
                </c:pt>
                <c:pt idx="676" formatCode="General">
                  <c:v>9.7930900000000001E-2</c:v>
                </c:pt>
                <c:pt idx="677" formatCode="General">
                  <c:v>9.8094899999999999E-2</c:v>
                </c:pt>
                <c:pt idx="678" formatCode="General">
                  <c:v>9.8258899999999996E-2</c:v>
                </c:pt>
                <c:pt idx="679" formatCode="General">
                  <c:v>9.8422700000000002E-2</c:v>
                </c:pt>
                <c:pt idx="680" formatCode="General">
                  <c:v>9.8586400000000005E-2</c:v>
                </c:pt>
                <c:pt idx="681" formatCode="General">
                  <c:v>9.8750000000000004E-2</c:v>
                </c:pt>
                <c:pt idx="682" formatCode="General">
                  <c:v>9.8913600000000004E-2</c:v>
                </c:pt>
                <c:pt idx="683" formatCode="General">
                  <c:v>9.9076999999999998E-2</c:v>
                </c:pt>
                <c:pt idx="684" formatCode="General">
                  <c:v>9.9240400000000006E-2</c:v>
                </c:pt>
                <c:pt idx="685" formatCode="General">
                  <c:v>9.9403599999999995E-2</c:v>
                </c:pt>
                <c:pt idx="686" formatCode="General">
                  <c:v>9.9566799999999997E-2</c:v>
                </c:pt>
                <c:pt idx="687" formatCode="General">
                  <c:v>9.9729899999999996E-2</c:v>
                </c:pt>
                <c:pt idx="688" formatCode="General">
                  <c:v>9.9892800000000004E-2</c:v>
                </c:pt>
                <c:pt idx="689" formatCode="General">
                  <c:v>0.10005600000000001</c:v>
                </c:pt>
                <c:pt idx="690" formatCode="General">
                  <c:v>0.100219</c:v>
                </c:pt>
                <c:pt idx="691" formatCode="General">
                  <c:v>0.100381</c:v>
                </c:pt>
                <c:pt idx="692" formatCode="General">
                  <c:v>0.10054399999999999</c:v>
                </c:pt>
                <c:pt idx="693" formatCode="General">
                  <c:v>0.100706</c:v>
                </c:pt>
                <c:pt idx="694" formatCode="General">
                  <c:v>0.100869</c:v>
                </c:pt>
                <c:pt idx="695" formatCode="General">
                  <c:v>0.101031</c:v>
                </c:pt>
                <c:pt idx="696" formatCode="General">
                  <c:v>0.10119300000000001</c:v>
                </c:pt>
                <c:pt idx="697" formatCode="General">
                  <c:v>0.101356</c:v>
                </c:pt>
                <c:pt idx="698" formatCode="General">
                  <c:v>0.101518</c:v>
                </c:pt>
                <c:pt idx="699" formatCode="General">
                  <c:v>0.10168000000000001</c:v>
                </c:pt>
                <c:pt idx="700" formatCode="General">
                  <c:v>0.101842</c:v>
                </c:pt>
                <c:pt idx="701" formatCode="General">
                  <c:v>0.102003</c:v>
                </c:pt>
                <c:pt idx="702" formatCode="General">
                  <c:v>0.10216500000000001</c:v>
                </c:pt>
                <c:pt idx="703" formatCode="General">
                  <c:v>0.102327</c:v>
                </c:pt>
                <c:pt idx="704" formatCode="General">
                  <c:v>0.102488</c:v>
                </c:pt>
                <c:pt idx="705" formatCode="General">
                  <c:v>0.10265000000000001</c:v>
                </c:pt>
                <c:pt idx="706" formatCode="General">
                  <c:v>0.102811</c:v>
                </c:pt>
                <c:pt idx="707" formatCode="General">
                  <c:v>0.10297199999999999</c:v>
                </c:pt>
                <c:pt idx="708" formatCode="General">
                  <c:v>0.103133</c:v>
                </c:pt>
                <c:pt idx="709" formatCode="General">
                  <c:v>0.103294</c:v>
                </c:pt>
                <c:pt idx="710" formatCode="General">
                  <c:v>0.10345500000000001</c:v>
                </c:pt>
                <c:pt idx="711" formatCode="General">
                  <c:v>0.103616</c:v>
                </c:pt>
                <c:pt idx="712" formatCode="General">
                  <c:v>0.10377699999999999</c:v>
                </c:pt>
                <c:pt idx="713" formatCode="General">
                  <c:v>0.103938</c:v>
                </c:pt>
                <c:pt idx="714" formatCode="General">
                  <c:v>0.104098</c:v>
                </c:pt>
                <c:pt idx="715" formatCode="General">
                  <c:v>0.104259</c:v>
                </c:pt>
                <c:pt idx="716" formatCode="General">
                  <c:v>0.104419</c:v>
                </c:pt>
                <c:pt idx="717" formatCode="General">
                  <c:v>0.10457900000000001</c:v>
                </c:pt>
                <c:pt idx="718" formatCode="General">
                  <c:v>0.10474</c:v>
                </c:pt>
                <c:pt idx="719" formatCode="General">
                  <c:v>0.10489999999999999</c:v>
                </c:pt>
                <c:pt idx="720" formatCode="General">
                  <c:v>0.10506</c:v>
                </c:pt>
                <c:pt idx="721" formatCode="General">
                  <c:v>0.10521999999999999</c:v>
                </c:pt>
                <c:pt idx="722" formatCode="General">
                  <c:v>0.10538</c:v>
                </c:pt>
                <c:pt idx="723" formatCode="General">
                  <c:v>0.10553999999999999</c:v>
                </c:pt>
                <c:pt idx="724" formatCode="General">
                  <c:v>0.105699</c:v>
                </c:pt>
                <c:pt idx="725" formatCode="General">
                  <c:v>0.10585899999999999</c:v>
                </c:pt>
                <c:pt idx="726" formatCode="General">
                  <c:v>0.106018</c:v>
                </c:pt>
                <c:pt idx="727" formatCode="General">
                  <c:v>0.10617799999999999</c:v>
                </c:pt>
                <c:pt idx="728" formatCode="General">
                  <c:v>0.106337</c:v>
                </c:pt>
                <c:pt idx="729" formatCode="General">
                  <c:v>0.10649599999999999</c:v>
                </c:pt>
                <c:pt idx="730" formatCode="General">
                  <c:v>0.106655</c:v>
                </c:pt>
                <c:pt idx="731" formatCode="General">
                  <c:v>0.10681400000000001</c:v>
                </c:pt>
                <c:pt idx="732" formatCode="General">
                  <c:v>0.106973</c:v>
                </c:pt>
                <c:pt idx="733" formatCode="General">
                  <c:v>0.10713200000000001</c:v>
                </c:pt>
                <c:pt idx="734" formatCode="General">
                  <c:v>0.107291</c:v>
                </c:pt>
                <c:pt idx="735" formatCode="General">
                  <c:v>0.10745</c:v>
                </c:pt>
                <c:pt idx="736" formatCode="General">
                  <c:v>0.107608</c:v>
                </c:pt>
                <c:pt idx="737" formatCode="General">
                  <c:v>0.107767</c:v>
                </c:pt>
                <c:pt idx="738" formatCode="General">
                  <c:v>0.10792499999999999</c:v>
                </c:pt>
                <c:pt idx="739" formatCode="General">
                  <c:v>0.108084</c:v>
                </c:pt>
                <c:pt idx="740" formatCode="General">
                  <c:v>0.108242</c:v>
                </c:pt>
                <c:pt idx="741" formatCode="General">
                  <c:v>0.1084</c:v>
                </c:pt>
                <c:pt idx="742" formatCode="General">
                  <c:v>0.108558</c:v>
                </c:pt>
                <c:pt idx="743" formatCode="General">
                  <c:v>0.10871599999999999</c:v>
                </c:pt>
                <c:pt idx="744" formatCode="General">
                  <c:v>0.108874</c:v>
                </c:pt>
                <c:pt idx="745" formatCode="General">
                  <c:v>0.109032</c:v>
                </c:pt>
                <c:pt idx="746" formatCode="General">
                  <c:v>0.10918899999999999</c:v>
                </c:pt>
                <c:pt idx="747" formatCode="General">
                  <c:v>0.109347</c:v>
                </c:pt>
                <c:pt idx="748" formatCode="General">
                  <c:v>0.109504</c:v>
                </c:pt>
                <c:pt idx="749" formatCode="General">
                  <c:v>0.109662</c:v>
                </c:pt>
                <c:pt idx="750" formatCode="General">
                  <c:v>0.109819</c:v>
                </c:pt>
                <c:pt idx="751" formatCode="General">
                  <c:v>0.109976</c:v>
                </c:pt>
                <c:pt idx="752" formatCode="General">
                  <c:v>0.110134</c:v>
                </c:pt>
                <c:pt idx="753" formatCode="General">
                  <c:v>0.110291</c:v>
                </c:pt>
                <c:pt idx="754" formatCode="General">
                  <c:v>0.110448</c:v>
                </c:pt>
                <c:pt idx="755" formatCode="General">
                  <c:v>0.11060499999999999</c:v>
                </c:pt>
                <c:pt idx="756" formatCode="General">
                  <c:v>0.110761</c:v>
                </c:pt>
                <c:pt idx="757" formatCode="General">
                  <c:v>0.110918</c:v>
                </c:pt>
                <c:pt idx="758" formatCode="General">
                  <c:v>0.11107499999999999</c:v>
                </c:pt>
                <c:pt idx="759" formatCode="General">
                  <c:v>0.111231</c:v>
                </c:pt>
                <c:pt idx="760" formatCode="General">
                  <c:v>0.111388</c:v>
                </c:pt>
                <c:pt idx="761" formatCode="General">
                  <c:v>0.111544</c:v>
                </c:pt>
                <c:pt idx="762" formatCode="General">
                  <c:v>0.11169999999999999</c:v>
                </c:pt>
                <c:pt idx="763" formatCode="General">
                  <c:v>0.111856</c:v>
                </c:pt>
                <c:pt idx="764" formatCode="General">
                  <c:v>0.112012</c:v>
                </c:pt>
                <c:pt idx="765" formatCode="General">
                  <c:v>0.112168</c:v>
                </c:pt>
                <c:pt idx="766" formatCode="General">
                  <c:v>0.11232399999999999</c:v>
                </c:pt>
                <c:pt idx="767" formatCode="General">
                  <c:v>0.11248</c:v>
                </c:pt>
                <c:pt idx="768" formatCode="General">
                  <c:v>0.112636</c:v>
                </c:pt>
                <c:pt idx="769" formatCode="General">
                  <c:v>0.112791</c:v>
                </c:pt>
                <c:pt idx="770" formatCode="General">
                  <c:v>0.11294700000000001</c:v>
                </c:pt>
                <c:pt idx="771" formatCode="General">
                  <c:v>0.11310199999999999</c:v>
                </c:pt>
                <c:pt idx="772" formatCode="General">
                  <c:v>0.113258</c:v>
                </c:pt>
                <c:pt idx="773" formatCode="General">
                  <c:v>0.113413</c:v>
                </c:pt>
                <c:pt idx="774" formatCode="General">
                  <c:v>0.113568</c:v>
                </c:pt>
                <c:pt idx="775" formatCode="General">
                  <c:v>0.113723</c:v>
                </c:pt>
                <c:pt idx="776" formatCode="General">
                  <c:v>0.11387799999999999</c:v>
                </c:pt>
                <c:pt idx="777" formatCode="General">
                  <c:v>0.114033</c:v>
                </c:pt>
                <c:pt idx="778" formatCode="General">
                  <c:v>0.114188</c:v>
                </c:pt>
                <c:pt idx="779" formatCode="General">
                  <c:v>0.114343</c:v>
                </c:pt>
                <c:pt idx="780" formatCode="General">
                  <c:v>0.114497</c:v>
                </c:pt>
                <c:pt idx="781" formatCode="General">
                  <c:v>0.114652</c:v>
                </c:pt>
                <c:pt idx="782" formatCode="General">
                  <c:v>0.11480600000000001</c:v>
                </c:pt>
                <c:pt idx="783" formatCode="General">
                  <c:v>0.11496099999999999</c:v>
                </c:pt>
                <c:pt idx="784" formatCode="General">
                  <c:v>0.115115</c:v>
                </c:pt>
                <c:pt idx="785" formatCode="General">
                  <c:v>0.115269</c:v>
                </c:pt>
                <c:pt idx="786" formatCode="General">
                  <c:v>0.115423</c:v>
                </c:pt>
                <c:pt idx="787" formatCode="General">
                  <c:v>0.115577</c:v>
                </c:pt>
                <c:pt idx="788" formatCode="General">
                  <c:v>0.115731</c:v>
                </c:pt>
                <c:pt idx="789" formatCode="General">
                  <c:v>0.115885</c:v>
                </c:pt>
                <c:pt idx="790" formatCode="General">
                  <c:v>0.116039</c:v>
                </c:pt>
                <c:pt idx="791" formatCode="General">
                  <c:v>0.116193</c:v>
                </c:pt>
                <c:pt idx="792" formatCode="General">
                  <c:v>0.116346</c:v>
                </c:pt>
                <c:pt idx="793" formatCode="General">
                  <c:v>0.11650000000000001</c:v>
                </c:pt>
                <c:pt idx="794" formatCode="General">
                  <c:v>0.11665300000000001</c:v>
                </c:pt>
                <c:pt idx="795" formatCode="General">
                  <c:v>0.11680599999999999</c:v>
                </c:pt>
                <c:pt idx="796" formatCode="General">
                  <c:v>0.11695999999999999</c:v>
                </c:pt>
                <c:pt idx="797" formatCode="General">
                  <c:v>0.11711299999999999</c:v>
                </c:pt>
                <c:pt idx="798" formatCode="General">
                  <c:v>0.117266</c:v>
                </c:pt>
                <c:pt idx="799" formatCode="General">
                  <c:v>0.117419</c:v>
                </c:pt>
                <c:pt idx="800" formatCode="General">
                  <c:v>0.117572</c:v>
                </c:pt>
                <c:pt idx="801" formatCode="General">
                  <c:v>0.117724</c:v>
                </c:pt>
                <c:pt idx="802" formatCode="General">
                  <c:v>0.117877</c:v>
                </c:pt>
                <c:pt idx="803" formatCode="General">
                  <c:v>0.11803</c:v>
                </c:pt>
                <c:pt idx="804" formatCode="General">
                  <c:v>0.118182</c:v>
                </c:pt>
                <c:pt idx="805" formatCode="General">
                  <c:v>0.118335</c:v>
                </c:pt>
                <c:pt idx="806" formatCode="General">
                  <c:v>0.118487</c:v>
                </c:pt>
                <c:pt idx="807" formatCode="General">
                  <c:v>0.11863899999999999</c:v>
                </c:pt>
                <c:pt idx="808" formatCode="General">
                  <c:v>0.11879099999999999</c:v>
                </c:pt>
                <c:pt idx="809" formatCode="General">
                  <c:v>0.11894399999999999</c:v>
                </c:pt>
                <c:pt idx="810" formatCode="General">
                  <c:v>0.11909599999999999</c:v>
                </c:pt>
                <c:pt idx="811" formatCode="General">
                  <c:v>0.11924700000000001</c:v>
                </c:pt>
                <c:pt idx="812" formatCode="General">
                  <c:v>0.11939900000000001</c:v>
                </c:pt>
                <c:pt idx="813" formatCode="General">
                  <c:v>0.119551</c:v>
                </c:pt>
                <c:pt idx="814" formatCode="General">
                  <c:v>0.119703</c:v>
                </c:pt>
                <c:pt idx="815" formatCode="General">
                  <c:v>0.119854</c:v>
                </c:pt>
                <c:pt idx="816" formatCode="General">
                  <c:v>0.120006</c:v>
                </c:pt>
                <c:pt idx="817" formatCode="General">
                  <c:v>0.120157</c:v>
                </c:pt>
                <c:pt idx="818" formatCode="General">
                  <c:v>0.120308</c:v>
                </c:pt>
                <c:pt idx="819" formatCode="General">
                  <c:v>0.12046</c:v>
                </c:pt>
                <c:pt idx="820" formatCode="General">
                  <c:v>0.120611</c:v>
                </c:pt>
                <c:pt idx="821" formatCode="General">
                  <c:v>0.12076199999999999</c:v>
                </c:pt>
                <c:pt idx="822" formatCode="General">
                  <c:v>0.12091300000000001</c:v>
                </c:pt>
                <c:pt idx="823" formatCode="General">
                  <c:v>0.121064</c:v>
                </c:pt>
                <c:pt idx="824" formatCode="General">
                  <c:v>0.121214</c:v>
                </c:pt>
                <c:pt idx="825" formatCode="General">
                  <c:v>0.121365</c:v>
                </c:pt>
                <c:pt idx="826" formatCode="General">
                  <c:v>0.121516</c:v>
                </c:pt>
                <c:pt idx="827" formatCode="General">
                  <c:v>0.121666</c:v>
                </c:pt>
                <c:pt idx="828" formatCode="General">
                  <c:v>0.12181699999999999</c:v>
                </c:pt>
                <c:pt idx="829" formatCode="General">
                  <c:v>0.12196700000000001</c:v>
                </c:pt>
                <c:pt idx="830" formatCode="General">
                  <c:v>0.122117</c:v>
                </c:pt>
                <c:pt idx="831" formatCode="General">
                  <c:v>0.122267</c:v>
                </c:pt>
                <c:pt idx="832" formatCode="General">
                  <c:v>0.122417</c:v>
                </c:pt>
                <c:pt idx="833" formatCode="General">
                  <c:v>0.122567</c:v>
                </c:pt>
                <c:pt idx="834" formatCode="General">
                  <c:v>0.12271700000000001</c:v>
                </c:pt>
                <c:pt idx="835" formatCode="General">
                  <c:v>0.122867</c:v>
                </c:pt>
                <c:pt idx="836" formatCode="General">
                  <c:v>0.123017</c:v>
                </c:pt>
                <c:pt idx="837" formatCode="General">
                  <c:v>0.123167</c:v>
                </c:pt>
                <c:pt idx="838" formatCode="General">
                  <c:v>0.123316</c:v>
                </c:pt>
                <c:pt idx="839" formatCode="General">
                  <c:v>0.12346600000000001</c:v>
                </c:pt>
                <c:pt idx="840" formatCode="General">
                  <c:v>0.123615</c:v>
                </c:pt>
                <c:pt idx="841" formatCode="General">
                  <c:v>0.123764</c:v>
                </c:pt>
                <c:pt idx="842" formatCode="General">
                  <c:v>0.123914</c:v>
                </c:pt>
                <c:pt idx="843" formatCode="General">
                  <c:v>0.12406300000000001</c:v>
                </c:pt>
                <c:pt idx="844" formatCode="General">
                  <c:v>0.124212</c:v>
                </c:pt>
                <c:pt idx="845" formatCode="General">
                  <c:v>0.124361</c:v>
                </c:pt>
                <c:pt idx="846" formatCode="General">
                  <c:v>0.12451</c:v>
                </c:pt>
                <c:pt idx="847" formatCode="General">
                  <c:v>0.12465900000000001</c:v>
                </c:pt>
                <c:pt idx="848" formatCode="General">
                  <c:v>0.124807</c:v>
                </c:pt>
                <c:pt idx="849" formatCode="General">
                  <c:v>0.124956</c:v>
                </c:pt>
                <c:pt idx="850" formatCode="General">
                  <c:v>0.12510399999999999</c:v>
                </c:pt>
                <c:pt idx="851" formatCode="General">
                  <c:v>0.125253</c:v>
                </c:pt>
                <c:pt idx="852" formatCode="General">
                  <c:v>0.12540100000000001</c:v>
                </c:pt>
                <c:pt idx="853" formatCode="General">
                  <c:v>0.12554999999999999</c:v>
                </c:pt>
                <c:pt idx="854" formatCode="General">
                  <c:v>0.125698</c:v>
                </c:pt>
                <c:pt idx="855" formatCode="General">
                  <c:v>0.12584600000000001</c:v>
                </c:pt>
                <c:pt idx="856" formatCode="General">
                  <c:v>0.12599399999999999</c:v>
                </c:pt>
                <c:pt idx="857" formatCode="General">
                  <c:v>0.126142</c:v>
                </c:pt>
                <c:pt idx="858" formatCode="General">
                  <c:v>0.12629000000000001</c:v>
                </c:pt>
                <c:pt idx="859" formatCode="General">
                  <c:v>0.12643799999999999</c:v>
                </c:pt>
                <c:pt idx="860" formatCode="General">
                  <c:v>0.126585</c:v>
                </c:pt>
                <c:pt idx="861" formatCode="General">
                  <c:v>0.12673300000000001</c:v>
                </c:pt>
                <c:pt idx="862" formatCode="General">
                  <c:v>0.12687999999999999</c:v>
                </c:pt>
                <c:pt idx="863" formatCode="General">
                  <c:v>0.127028</c:v>
                </c:pt>
                <c:pt idx="864" formatCode="General">
                  <c:v>0.12717500000000001</c:v>
                </c:pt>
                <c:pt idx="865" formatCode="General">
                  <c:v>0.12732199999999999</c:v>
                </c:pt>
                <c:pt idx="866" formatCode="General">
                  <c:v>0.12747</c:v>
                </c:pt>
                <c:pt idx="867" formatCode="General">
                  <c:v>0.12761700000000001</c:v>
                </c:pt>
                <c:pt idx="868" formatCode="General">
                  <c:v>0.12776399999999999</c:v>
                </c:pt>
                <c:pt idx="869" formatCode="General">
                  <c:v>0.127911</c:v>
                </c:pt>
                <c:pt idx="870" formatCode="General">
                  <c:v>0.12805800000000001</c:v>
                </c:pt>
                <c:pt idx="871" formatCode="General">
                  <c:v>0.12820400000000001</c:v>
                </c:pt>
                <c:pt idx="872" formatCode="General">
                  <c:v>0.12835099999999999</c:v>
                </c:pt>
                <c:pt idx="873" formatCode="General">
                  <c:v>0.128498</c:v>
                </c:pt>
                <c:pt idx="874" formatCode="General">
                  <c:v>0.12864400000000001</c:v>
                </c:pt>
                <c:pt idx="875" formatCode="General">
                  <c:v>0.12879099999999999</c:v>
                </c:pt>
                <c:pt idx="876" formatCode="General">
                  <c:v>0.128937</c:v>
                </c:pt>
                <c:pt idx="877" formatCode="General">
                  <c:v>0.129083</c:v>
                </c:pt>
                <c:pt idx="878" formatCode="General">
                  <c:v>0.12922900000000001</c:v>
                </c:pt>
                <c:pt idx="879" formatCode="General">
                  <c:v>0.12937599999999999</c:v>
                </c:pt>
                <c:pt idx="880" formatCode="General">
                  <c:v>0.129522</c:v>
                </c:pt>
                <c:pt idx="881" formatCode="General">
                  <c:v>0.12966800000000001</c:v>
                </c:pt>
                <c:pt idx="882" formatCode="General">
                  <c:v>0.12981300000000001</c:v>
                </c:pt>
                <c:pt idx="883" formatCode="General">
                  <c:v>0.12995899999999999</c:v>
                </c:pt>
                <c:pt idx="884" formatCode="General">
                  <c:v>0.130105</c:v>
                </c:pt>
                <c:pt idx="885" formatCode="General">
                  <c:v>0.13025</c:v>
                </c:pt>
                <c:pt idx="886" formatCode="General">
                  <c:v>0.13039600000000001</c:v>
                </c:pt>
                <c:pt idx="887" formatCode="General">
                  <c:v>0.13054099999999999</c:v>
                </c:pt>
                <c:pt idx="888" formatCode="General">
                  <c:v>0.130687</c:v>
                </c:pt>
                <c:pt idx="889" formatCode="General">
                  <c:v>0.130832</c:v>
                </c:pt>
                <c:pt idx="890" formatCode="General">
                  <c:v>0.13097700000000001</c:v>
                </c:pt>
                <c:pt idx="891" formatCode="General">
                  <c:v>0.13112199999999999</c:v>
                </c:pt>
                <c:pt idx="892" formatCode="General">
                  <c:v>0.13126699999999999</c:v>
                </c:pt>
                <c:pt idx="893" formatCode="General">
                  <c:v>0.131412</c:v>
                </c:pt>
                <c:pt idx="894" formatCode="General">
                  <c:v>0.13155700000000001</c:v>
                </c:pt>
                <c:pt idx="895" formatCode="General">
                  <c:v>0.13170200000000001</c:v>
                </c:pt>
                <c:pt idx="896" formatCode="General">
                  <c:v>0.13184699999999999</c:v>
                </c:pt>
                <c:pt idx="897" formatCode="General">
                  <c:v>0.131991</c:v>
                </c:pt>
                <c:pt idx="898" formatCode="General">
                  <c:v>0.132136</c:v>
                </c:pt>
                <c:pt idx="899" formatCode="General">
                  <c:v>0.13228000000000001</c:v>
                </c:pt>
                <c:pt idx="900" formatCode="General">
                  <c:v>0.13242499999999999</c:v>
                </c:pt>
                <c:pt idx="901" formatCode="General">
                  <c:v>0.13256899999999999</c:v>
                </c:pt>
                <c:pt idx="902" formatCode="General">
                  <c:v>0.132713</c:v>
                </c:pt>
                <c:pt idx="903" formatCode="General">
                  <c:v>0.132857</c:v>
                </c:pt>
                <c:pt idx="904" formatCode="General">
                  <c:v>0.13300100000000001</c:v>
                </c:pt>
                <c:pt idx="905" formatCode="General">
                  <c:v>0.13314500000000001</c:v>
                </c:pt>
                <c:pt idx="906" formatCode="General">
                  <c:v>0.13328899999999999</c:v>
                </c:pt>
                <c:pt idx="907" formatCode="General">
                  <c:v>0.133433</c:v>
                </c:pt>
                <c:pt idx="908" formatCode="General">
                  <c:v>0.133577</c:v>
                </c:pt>
                <c:pt idx="909" formatCode="General">
                  <c:v>0.13372000000000001</c:v>
                </c:pt>
                <c:pt idx="910" formatCode="General">
                  <c:v>0.13386400000000001</c:v>
                </c:pt>
                <c:pt idx="911" formatCode="General">
                  <c:v>0.13400699999999999</c:v>
                </c:pt>
                <c:pt idx="912" formatCode="General">
                  <c:v>0.13415099999999999</c:v>
                </c:pt>
                <c:pt idx="913" formatCode="General">
                  <c:v>0.134294</c:v>
                </c:pt>
                <c:pt idx="914" formatCode="General">
                  <c:v>0.134437</c:v>
                </c:pt>
                <c:pt idx="915" formatCode="General">
                  <c:v>0.13458000000000001</c:v>
                </c:pt>
                <c:pt idx="916" formatCode="General">
                  <c:v>0.13472300000000001</c:v>
                </c:pt>
                <c:pt idx="917" formatCode="General">
                  <c:v>0.13486600000000001</c:v>
                </c:pt>
                <c:pt idx="918" formatCode="General">
                  <c:v>0.13500899999999999</c:v>
                </c:pt>
                <c:pt idx="919" formatCode="General">
                  <c:v>0.13515199999999999</c:v>
                </c:pt>
                <c:pt idx="920" formatCode="General">
                  <c:v>0.135295</c:v>
                </c:pt>
                <c:pt idx="921" formatCode="General">
                  <c:v>0.135438</c:v>
                </c:pt>
                <c:pt idx="922" formatCode="General">
                  <c:v>0.13558000000000001</c:v>
                </c:pt>
                <c:pt idx="923" formatCode="General">
                  <c:v>0.13572300000000001</c:v>
                </c:pt>
                <c:pt idx="924" formatCode="General">
                  <c:v>0.13586500000000001</c:v>
                </c:pt>
                <c:pt idx="925" formatCode="General">
                  <c:v>0.13600699999999999</c:v>
                </c:pt>
                <c:pt idx="926" formatCode="General">
                  <c:v>0.13614999999999999</c:v>
                </c:pt>
                <c:pt idx="927" formatCode="General">
                  <c:v>0.136292</c:v>
                </c:pt>
                <c:pt idx="928" formatCode="General">
                  <c:v>0.136434</c:v>
                </c:pt>
                <c:pt idx="929" formatCode="General">
                  <c:v>0.136576</c:v>
                </c:pt>
                <c:pt idx="930" formatCode="General">
                  <c:v>0.13671800000000001</c:v>
                </c:pt>
                <c:pt idx="931" formatCode="General">
                  <c:v>0.13686000000000001</c:v>
                </c:pt>
                <c:pt idx="932" formatCode="General">
                  <c:v>0.13700100000000001</c:v>
                </c:pt>
                <c:pt idx="933" formatCode="General">
                  <c:v>0.13714299999999999</c:v>
                </c:pt>
                <c:pt idx="934" formatCode="General">
                  <c:v>0.13728499999999999</c:v>
                </c:pt>
                <c:pt idx="935" formatCode="General">
                  <c:v>0.13742599999999999</c:v>
                </c:pt>
                <c:pt idx="936" formatCode="General">
                  <c:v>0.137568</c:v>
                </c:pt>
                <c:pt idx="937" formatCode="General">
                  <c:v>0.137709</c:v>
                </c:pt>
                <c:pt idx="938" formatCode="General">
                  <c:v>0.13785</c:v>
                </c:pt>
                <c:pt idx="939" formatCode="General">
                  <c:v>0.137992</c:v>
                </c:pt>
                <c:pt idx="940" formatCode="General">
                  <c:v>0.13813300000000001</c:v>
                </c:pt>
                <c:pt idx="941" formatCode="General">
                  <c:v>0.13827400000000001</c:v>
                </c:pt>
                <c:pt idx="942" formatCode="General">
                  <c:v>0.13841500000000001</c:v>
                </c:pt>
                <c:pt idx="943" formatCode="General">
                  <c:v>0.13855600000000001</c:v>
                </c:pt>
                <c:pt idx="944" formatCode="General">
                  <c:v>0.13869699999999999</c:v>
                </c:pt>
                <c:pt idx="945" formatCode="General">
                  <c:v>0.13883699999999999</c:v>
                </c:pt>
                <c:pt idx="946" formatCode="General">
                  <c:v>0.13897799999999999</c:v>
                </c:pt>
                <c:pt idx="947" formatCode="General">
                  <c:v>0.13911899999999999</c:v>
                </c:pt>
                <c:pt idx="948" formatCode="General">
                  <c:v>0.13925899999999999</c:v>
                </c:pt>
                <c:pt idx="949" formatCode="General">
                  <c:v>0.139399</c:v>
                </c:pt>
                <c:pt idx="950" formatCode="General">
                  <c:v>0.13954</c:v>
                </c:pt>
                <c:pt idx="951" formatCode="General">
                  <c:v>0.13968</c:v>
                </c:pt>
                <c:pt idx="952" formatCode="General">
                  <c:v>0.13982</c:v>
                </c:pt>
                <c:pt idx="953" formatCode="General">
                  <c:v>0.13996</c:v>
                </c:pt>
                <c:pt idx="954" formatCode="General">
                  <c:v>0.1401</c:v>
                </c:pt>
                <c:pt idx="955" formatCode="General">
                  <c:v>0.14024</c:v>
                </c:pt>
                <c:pt idx="956" formatCode="General">
                  <c:v>0.14038</c:v>
                </c:pt>
                <c:pt idx="957" formatCode="General">
                  <c:v>0.14052000000000001</c:v>
                </c:pt>
                <c:pt idx="958" formatCode="General">
                  <c:v>0.14066000000000001</c:v>
                </c:pt>
                <c:pt idx="959" formatCode="General">
                  <c:v>0.14079900000000001</c:v>
                </c:pt>
                <c:pt idx="960" formatCode="General">
                  <c:v>0.14093900000000001</c:v>
                </c:pt>
                <c:pt idx="961" formatCode="General">
                  <c:v>0.14107800000000001</c:v>
                </c:pt>
                <c:pt idx="962" formatCode="General">
                  <c:v>0.14121800000000001</c:v>
                </c:pt>
                <c:pt idx="963" formatCode="General">
                  <c:v>0.14135700000000001</c:v>
                </c:pt>
                <c:pt idx="964" formatCode="General">
                  <c:v>0.14149600000000001</c:v>
                </c:pt>
                <c:pt idx="965" formatCode="General">
                  <c:v>0.14163600000000001</c:v>
                </c:pt>
                <c:pt idx="966" formatCode="General">
                  <c:v>0.14177500000000001</c:v>
                </c:pt>
                <c:pt idx="967" formatCode="General">
                  <c:v>0.14191400000000001</c:v>
                </c:pt>
                <c:pt idx="968" formatCode="General">
                  <c:v>0.14205300000000001</c:v>
                </c:pt>
                <c:pt idx="969" formatCode="General">
                  <c:v>0.14219100000000001</c:v>
                </c:pt>
                <c:pt idx="970" formatCode="General">
                  <c:v>0.14233000000000001</c:v>
                </c:pt>
                <c:pt idx="971" formatCode="General">
                  <c:v>0.14246900000000001</c:v>
                </c:pt>
                <c:pt idx="972" formatCode="General">
                  <c:v>0.14260800000000001</c:v>
                </c:pt>
                <c:pt idx="973" formatCode="General">
                  <c:v>0.14274600000000001</c:v>
                </c:pt>
                <c:pt idx="974" formatCode="General">
                  <c:v>0.14288500000000001</c:v>
                </c:pt>
                <c:pt idx="975" formatCode="General">
                  <c:v>0.14302300000000001</c:v>
                </c:pt>
                <c:pt idx="976" formatCode="General">
                  <c:v>0.14316100000000001</c:v>
                </c:pt>
                <c:pt idx="977" formatCode="General">
                  <c:v>0.14330000000000001</c:v>
                </c:pt>
                <c:pt idx="978" formatCode="General">
                  <c:v>0.14343800000000001</c:v>
                </c:pt>
                <c:pt idx="979" formatCode="General">
                  <c:v>0.14357600000000001</c:v>
                </c:pt>
                <c:pt idx="980" formatCode="General">
                  <c:v>0.14371400000000001</c:v>
                </c:pt>
                <c:pt idx="981" formatCode="General">
                  <c:v>0.14385200000000001</c:v>
                </c:pt>
                <c:pt idx="982" formatCode="General">
                  <c:v>0.14399000000000001</c:v>
                </c:pt>
                <c:pt idx="983" formatCode="General">
                  <c:v>0.14412700000000001</c:v>
                </c:pt>
                <c:pt idx="984" formatCode="General">
                  <c:v>0.144265</c:v>
                </c:pt>
                <c:pt idx="985" formatCode="General">
                  <c:v>0.144403</c:v>
                </c:pt>
                <c:pt idx="986" formatCode="General">
                  <c:v>0.14454</c:v>
                </c:pt>
                <c:pt idx="987" formatCode="General">
                  <c:v>0.144678</c:v>
                </c:pt>
                <c:pt idx="988" formatCode="General">
                  <c:v>0.144815</c:v>
                </c:pt>
                <c:pt idx="989" formatCode="General">
                  <c:v>0.144952</c:v>
                </c:pt>
                <c:pt idx="990" formatCode="General">
                  <c:v>0.14509</c:v>
                </c:pt>
                <c:pt idx="991" formatCode="General">
                  <c:v>0.14522699999999999</c:v>
                </c:pt>
                <c:pt idx="992" formatCode="General">
                  <c:v>0.14536399999999999</c:v>
                </c:pt>
                <c:pt idx="993" formatCode="General">
                  <c:v>0.14550099999999999</c:v>
                </c:pt>
                <c:pt idx="994" formatCode="General">
                  <c:v>0.14563799999999999</c:v>
                </c:pt>
                <c:pt idx="995" formatCode="General">
                  <c:v>0.14577499999999999</c:v>
                </c:pt>
                <c:pt idx="996" formatCode="General">
                  <c:v>0.14591100000000001</c:v>
                </c:pt>
                <c:pt idx="997" formatCode="General">
                  <c:v>0.14604800000000001</c:v>
                </c:pt>
                <c:pt idx="998" formatCode="General">
                  <c:v>0.14618500000000001</c:v>
                </c:pt>
                <c:pt idx="999" formatCode="General">
                  <c:v>0.14632100000000001</c:v>
                </c:pt>
                <c:pt idx="1000" formatCode="General">
                  <c:v>0.146458</c:v>
                </c:pt>
                <c:pt idx="1001" formatCode="General">
                  <c:v>0.146594</c:v>
                </c:pt>
                <c:pt idx="1002" formatCode="General">
                  <c:v>0.146731</c:v>
                </c:pt>
                <c:pt idx="1003" formatCode="General">
                  <c:v>0.146867</c:v>
                </c:pt>
                <c:pt idx="1004" formatCode="General">
                  <c:v>0.14700299999999999</c:v>
                </c:pt>
                <c:pt idx="1005" formatCode="General">
                  <c:v>0.14713899999999999</c:v>
                </c:pt>
                <c:pt idx="1006" formatCode="General">
                  <c:v>0.14727499999999999</c:v>
                </c:pt>
                <c:pt idx="1007" formatCode="General">
                  <c:v>0.14741099999999999</c:v>
                </c:pt>
                <c:pt idx="1008" formatCode="General">
                  <c:v>0.14754700000000001</c:v>
                </c:pt>
                <c:pt idx="1009" formatCode="General">
                  <c:v>0.14768300000000001</c:v>
                </c:pt>
                <c:pt idx="1010" formatCode="General">
                  <c:v>0.147818</c:v>
                </c:pt>
                <c:pt idx="1011" formatCode="General">
                  <c:v>0.147954</c:v>
                </c:pt>
                <c:pt idx="1012" formatCode="General">
                  <c:v>0.14809</c:v>
                </c:pt>
                <c:pt idx="1013" formatCode="General">
                  <c:v>0.148225</c:v>
                </c:pt>
                <c:pt idx="1014" formatCode="General">
                  <c:v>0.14836099999999999</c:v>
                </c:pt>
                <c:pt idx="1015" formatCode="General">
                  <c:v>0.14849599999999999</c:v>
                </c:pt>
                <c:pt idx="1016" formatCode="General">
                  <c:v>0.14863100000000001</c:v>
                </c:pt>
                <c:pt idx="1017" formatCode="General">
                  <c:v>0.14876600000000001</c:v>
                </c:pt>
                <c:pt idx="1018" formatCode="General">
                  <c:v>0.14890200000000001</c:v>
                </c:pt>
                <c:pt idx="1019" formatCode="General">
                  <c:v>0.149037</c:v>
                </c:pt>
                <c:pt idx="1020" formatCode="General">
                  <c:v>0.149172</c:v>
                </c:pt>
                <c:pt idx="1021" formatCode="General">
                  <c:v>0.149307</c:v>
                </c:pt>
                <c:pt idx="1022" formatCode="General">
                  <c:v>0.14944099999999999</c:v>
                </c:pt>
                <c:pt idx="1023" formatCode="General">
                  <c:v>0.14957599999999999</c:v>
                </c:pt>
                <c:pt idx="1024" formatCode="General">
                  <c:v>0.14971100000000001</c:v>
                </c:pt>
                <c:pt idx="1025" formatCode="General">
                  <c:v>0.14984500000000001</c:v>
                </c:pt>
                <c:pt idx="1026" formatCode="General">
                  <c:v>0.14998</c:v>
                </c:pt>
                <c:pt idx="1027" formatCode="General">
                  <c:v>0.150114</c:v>
                </c:pt>
                <c:pt idx="1028" formatCode="General">
                  <c:v>0.15024899999999999</c:v>
                </c:pt>
                <c:pt idx="1029" formatCode="General">
                  <c:v>0.15038299999999999</c:v>
                </c:pt>
                <c:pt idx="1030" formatCode="General">
                  <c:v>0.15051700000000001</c:v>
                </c:pt>
                <c:pt idx="1031" formatCode="General">
                  <c:v>0.15065100000000001</c:v>
                </c:pt>
                <c:pt idx="1032" formatCode="General">
                  <c:v>0.150786</c:v>
                </c:pt>
                <c:pt idx="1033" formatCode="General">
                  <c:v>0.15092</c:v>
                </c:pt>
                <c:pt idx="1034" formatCode="General">
                  <c:v>0.15105399999999999</c:v>
                </c:pt>
                <c:pt idx="1035" formatCode="General">
                  <c:v>0.15118699999999999</c:v>
                </c:pt>
                <c:pt idx="1036" formatCode="General">
                  <c:v>0.15132100000000001</c:v>
                </c:pt>
                <c:pt idx="1037" formatCode="General">
                  <c:v>0.15145500000000001</c:v>
                </c:pt>
                <c:pt idx="1038" formatCode="General">
                  <c:v>0.151589</c:v>
                </c:pt>
                <c:pt idx="1039" formatCode="General">
                  <c:v>0.151722</c:v>
                </c:pt>
                <c:pt idx="1040" formatCode="General">
                  <c:v>0.15185599999999999</c:v>
                </c:pt>
                <c:pt idx="1041" formatCode="General">
                  <c:v>0.15198900000000001</c:v>
                </c:pt>
                <c:pt idx="1042" formatCode="General">
                  <c:v>0.15212200000000001</c:v>
                </c:pt>
                <c:pt idx="1043" formatCode="General">
                  <c:v>0.152256</c:v>
                </c:pt>
                <c:pt idx="1044" formatCode="General">
                  <c:v>0.152389</c:v>
                </c:pt>
                <c:pt idx="1045" formatCode="General">
                  <c:v>0.15252199999999999</c:v>
                </c:pt>
                <c:pt idx="1046" formatCode="General">
                  <c:v>0.15265500000000001</c:v>
                </c:pt>
                <c:pt idx="1047" formatCode="General">
                  <c:v>0.15278800000000001</c:v>
                </c:pt>
                <c:pt idx="1048" formatCode="General">
                  <c:v>0.152921</c:v>
                </c:pt>
                <c:pt idx="1049" formatCode="General">
                  <c:v>0.153054</c:v>
                </c:pt>
                <c:pt idx="1050" formatCode="General">
                  <c:v>0.15318699999999999</c:v>
                </c:pt>
                <c:pt idx="1051" formatCode="General">
                  <c:v>0.15331900000000001</c:v>
                </c:pt>
                <c:pt idx="1052" formatCode="General">
                  <c:v>0.15345200000000001</c:v>
                </c:pt>
                <c:pt idx="1053" formatCode="General">
                  <c:v>0.153584</c:v>
                </c:pt>
                <c:pt idx="1054" formatCode="General">
                  <c:v>0.15371699999999999</c:v>
                </c:pt>
                <c:pt idx="1055" formatCode="General">
                  <c:v>0.15384900000000001</c:v>
                </c:pt>
                <c:pt idx="1056" formatCode="General">
                  <c:v>0.15398200000000001</c:v>
                </c:pt>
                <c:pt idx="1057" formatCode="General">
                  <c:v>0.154114</c:v>
                </c:pt>
                <c:pt idx="1058" formatCode="General">
                  <c:v>0.15424599999999999</c:v>
                </c:pt>
                <c:pt idx="1059" formatCode="General">
                  <c:v>0.15437799999999999</c:v>
                </c:pt>
                <c:pt idx="1060" formatCode="General">
                  <c:v>0.15451000000000001</c:v>
                </c:pt>
                <c:pt idx="1061" formatCode="General">
                  <c:v>0.154642</c:v>
                </c:pt>
                <c:pt idx="1062" formatCode="General">
                  <c:v>0.15477399999999999</c:v>
                </c:pt>
                <c:pt idx="1063" formatCode="General">
                  <c:v>0.15490599999999999</c:v>
                </c:pt>
                <c:pt idx="1064" formatCode="General">
                  <c:v>0.15503800000000001</c:v>
                </c:pt>
                <c:pt idx="1065" formatCode="General">
                  <c:v>0.15517</c:v>
                </c:pt>
                <c:pt idx="1066" formatCode="General">
                  <c:v>0.15530099999999999</c:v>
                </c:pt>
                <c:pt idx="1067" formatCode="General">
                  <c:v>0.15543299999999999</c:v>
                </c:pt>
                <c:pt idx="1068" formatCode="General">
                  <c:v>0.15556400000000001</c:v>
                </c:pt>
                <c:pt idx="1069" formatCode="General">
                  <c:v>0.155696</c:v>
                </c:pt>
                <c:pt idx="1070" formatCode="General">
                  <c:v>0.15582699999999999</c:v>
                </c:pt>
                <c:pt idx="1071" formatCode="General">
                  <c:v>0.15595800000000001</c:v>
                </c:pt>
                <c:pt idx="1072" formatCode="General">
                  <c:v>0.15608900000000001</c:v>
                </c:pt>
                <c:pt idx="1073" formatCode="General">
                  <c:v>0.15622</c:v>
                </c:pt>
                <c:pt idx="1074" formatCode="General">
                  <c:v>0.15635199999999999</c:v>
                </c:pt>
                <c:pt idx="1075" formatCode="General">
                  <c:v>0.15648300000000001</c:v>
                </c:pt>
                <c:pt idx="1076" formatCode="General">
                  <c:v>0.156613</c:v>
                </c:pt>
                <c:pt idx="1077" formatCode="General">
                  <c:v>0.15674399999999999</c:v>
                </c:pt>
                <c:pt idx="1078" formatCode="General">
                  <c:v>0.15687499999999999</c:v>
                </c:pt>
                <c:pt idx="1079" formatCode="General">
                  <c:v>0.15700600000000001</c:v>
                </c:pt>
                <c:pt idx="1080" formatCode="General">
                  <c:v>0.157136</c:v>
                </c:pt>
                <c:pt idx="1081" formatCode="General">
                  <c:v>0.15726699999999999</c:v>
                </c:pt>
                <c:pt idx="1082" formatCode="General">
                  <c:v>0.15739700000000001</c:v>
                </c:pt>
                <c:pt idx="1083" formatCode="General">
                  <c:v>0.157528</c:v>
                </c:pt>
                <c:pt idx="1084" formatCode="General">
                  <c:v>0.15765799999999999</c:v>
                </c:pt>
                <c:pt idx="1085" formatCode="General">
                  <c:v>0.15778800000000001</c:v>
                </c:pt>
                <c:pt idx="1086" formatCode="General">
                  <c:v>0.157919</c:v>
                </c:pt>
                <c:pt idx="1087" formatCode="General">
                  <c:v>0.158049</c:v>
                </c:pt>
                <c:pt idx="1088" formatCode="General">
                  <c:v>0.15817899999999999</c:v>
                </c:pt>
                <c:pt idx="1089" formatCode="General">
                  <c:v>0.15830900000000001</c:v>
                </c:pt>
                <c:pt idx="1090" formatCode="General">
                  <c:v>0.158439</c:v>
                </c:pt>
                <c:pt idx="1091" formatCode="General">
                  <c:v>0.15856899999999999</c:v>
                </c:pt>
                <c:pt idx="1092" formatCode="General">
                  <c:v>0.15869800000000001</c:v>
                </c:pt>
                <c:pt idx="1093" formatCode="General">
                  <c:v>0.158828</c:v>
                </c:pt>
                <c:pt idx="1094" formatCode="General">
                  <c:v>0.15895799999999999</c:v>
                </c:pt>
                <c:pt idx="1095" formatCode="General">
                  <c:v>0.15908700000000001</c:v>
                </c:pt>
                <c:pt idx="1096" formatCode="General">
                  <c:v>0.159217</c:v>
                </c:pt>
                <c:pt idx="1097" formatCode="General">
                  <c:v>0.15934599999999999</c:v>
                </c:pt>
                <c:pt idx="1098" formatCode="General">
                  <c:v>0.15947500000000001</c:v>
                </c:pt>
                <c:pt idx="1099" formatCode="General">
                  <c:v>0.159605</c:v>
                </c:pt>
                <c:pt idx="1100" formatCode="General">
                  <c:v>0.15973399999999999</c:v>
                </c:pt>
                <c:pt idx="1101" formatCode="General">
                  <c:v>0.15986300000000001</c:v>
                </c:pt>
                <c:pt idx="1102" formatCode="General">
                  <c:v>0.159992</c:v>
                </c:pt>
                <c:pt idx="1103" formatCode="General">
                  <c:v>0.16012100000000001</c:v>
                </c:pt>
                <c:pt idx="1104" formatCode="General">
                  <c:v>0.16025</c:v>
                </c:pt>
                <c:pt idx="1105" formatCode="General">
                  <c:v>0.16037899999999999</c:v>
                </c:pt>
                <c:pt idx="1106" formatCode="General">
                  <c:v>0.16050800000000001</c:v>
                </c:pt>
                <c:pt idx="1107" formatCode="General">
                  <c:v>0.160637</c:v>
                </c:pt>
                <c:pt idx="1108" formatCode="General">
                  <c:v>0.16076499999999999</c:v>
                </c:pt>
                <c:pt idx="1109" formatCode="General">
                  <c:v>0.16089400000000001</c:v>
                </c:pt>
                <c:pt idx="1110" formatCode="General">
                  <c:v>0.161022</c:v>
                </c:pt>
                <c:pt idx="1111" formatCode="General">
                  <c:v>0.16115099999999999</c:v>
                </c:pt>
                <c:pt idx="1112" formatCode="General">
                  <c:v>0.16127900000000001</c:v>
                </c:pt>
                <c:pt idx="1113" formatCode="General">
                  <c:v>0.161408</c:v>
                </c:pt>
                <c:pt idx="1114" formatCode="General">
                  <c:v>0.16153600000000001</c:v>
                </c:pt>
                <c:pt idx="1115" formatCode="General">
                  <c:v>0.161664</c:v>
                </c:pt>
                <c:pt idx="1116" formatCode="General">
                  <c:v>0.16179199999999999</c:v>
                </c:pt>
                <c:pt idx="1117" formatCode="General">
                  <c:v>0.16192000000000001</c:v>
                </c:pt>
                <c:pt idx="1118" formatCode="General">
                  <c:v>0.162048</c:v>
                </c:pt>
                <c:pt idx="1119" formatCode="General">
                  <c:v>0.16217599999999999</c:v>
                </c:pt>
                <c:pt idx="1120" formatCode="General">
                  <c:v>0.162304</c:v>
                </c:pt>
                <c:pt idx="1121" formatCode="General">
                  <c:v>0.16243199999999999</c:v>
                </c:pt>
                <c:pt idx="1122" formatCode="General">
                  <c:v>0.16255900000000001</c:v>
                </c:pt>
                <c:pt idx="1123" formatCode="General">
                  <c:v>0.162687</c:v>
                </c:pt>
                <c:pt idx="1124" formatCode="General">
                  <c:v>0.16281499999999999</c:v>
                </c:pt>
                <c:pt idx="1125" formatCode="General">
                  <c:v>0.162942</c:v>
                </c:pt>
                <c:pt idx="1126" formatCode="General">
                  <c:v>0.16306999999999999</c:v>
                </c:pt>
                <c:pt idx="1127" formatCode="General">
                  <c:v>0.16319700000000001</c:v>
                </c:pt>
                <c:pt idx="1128" formatCode="General">
                  <c:v>0.163324</c:v>
                </c:pt>
                <c:pt idx="1129" formatCode="General">
                  <c:v>0.16345100000000001</c:v>
                </c:pt>
                <c:pt idx="1130" formatCode="General">
                  <c:v>0.163579</c:v>
                </c:pt>
                <c:pt idx="1131" formatCode="General">
                  <c:v>0.16370599999999999</c:v>
                </c:pt>
                <c:pt idx="1132" formatCode="General">
                  <c:v>0.16383300000000001</c:v>
                </c:pt>
                <c:pt idx="1133" formatCode="General">
                  <c:v>0.16395999999999999</c:v>
                </c:pt>
                <c:pt idx="1134" formatCode="General">
                  <c:v>0.16408700000000001</c:v>
                </c:pt>
                <c:pt idx="1135" formatCode="General">
                  <c:v>0.164213</c:v>
                </c:pt>
                <c:pt idx="1136" formatCode="General">
                  <c:v>0.16434000000000001</c:v>
                </c:pt>
                <c:pt idx="1137" formatCode="General">
                  <c:v>0.164467</c:v>
                </c:pt>
                <c:pt idx="1138" formatCode="General">
                  <c:v>0.16459299999999999</c:v>
                </c:pt>
                <c:pt idx="1139" formatCode="General">
                  <c:v>0.16472000000000001</c:v>
                </c:pt>
                <c:pt idx="1140" formatCode="General">
                  <c:v>0.16484599999999999</c:v>
                </c:pt>
                <c:pt idx="1141" formatCode="General">
                  <c:v>0.16497300000000001</c:v>
                </c:pt>
                <c:pt idx="1142" formatCode="General">
                  <c:v>0.165099</c:v>
                </c:pt>
                <c:pt idx="1143" formatCode="General">
                  <c:v>0.16522500000000001</c:v>
                </c:pt>
                <c:pt idx="1144" formatCode="General">
                  <c:v>0.165352</c:v>
                </c:pt>
                <c:pt idx="1145" formatCode="General">
                  <c:v>0.16547799999999999</c:v>
                </c:pt>
                <c:pt idx="1146" formatCode="General">
                  <c:v>0.165604</c:v>
                </c:pt>
                <c:pt idx="1147" formatCode="General">
                  <c:v>0.16572999999999999</c:v>
                </c:pt>
                <c:pt idx="1148" formatCode="General">
                  <c:v>0.165856</c:v>
                </c:pt>
                <c:pt idx="1149" formatCode="General">
                  <c:v>0.16598199999999999</c:v>
                </c:pt>
                <c:pt idx="1150" formatCode="General">
                  <c:v>0.16610800000000001</c:v>
                </c:pt>
                <c:pt idx="1151" formatCode="General">
                  <c:v>0.16623299999999999</c:v>
                </c:pt>
                <c:pt idx="1152" formatCode="General">
                  <c:v>0.16635900000000001</c:v>
                </c:pt>
                <c:pt idx="1153" formatCode="General">
                  <c:v>0.16648499999999999</c:v>
                </c:pt>
                <c:pt idx="1154" formatCode="General">
                  <c:v>0.16661000000000001</c:v>
                </c:pt>
                <c:pt idx="1155" formatCode="General">
                  <c:v>0.166736</c:v>
                </c:pt>
                <c:pt idx="1156" formatCode="General">
                  <c:v>0.16686100000000001</c:v>
                </c:pt>
                <c:pt idx="1157" formatCode="General">
                  <c:v>0.166986</c:v>
                </c:pt>
                <c:pt idx="1158" formatCode="General">
                  <c:v>0.16711200000000001</c:v>
                </c:pt>
                <c:pt idx="1159" formatCode="General">
                  <c:v>0.167237</c:v>
                </c:pt>
                <c:pt idx="1160" formatCode="General">
                  <c:v>0.16736200000000001</c:v>
                </c:pt>
                <c:pt idx="1161" formatCode="General">
                  <c:v>0.167487</c:v>
                </c:pt>
                <c:pt idx="1162" formatCode="General">
                  <c:v>0.16761200000000001</c:v>
                </c:pt>
                <c:pt idx="1163" formatCode="General">
                  <c:v>0.167737</c:v>
                </c:pt>
                <c:pt idx="1164" formatCode="General">
                  <c:v>0.16786200000000001</c:v>
                </c:pt>
                <c:pt idx="1165" formatCode="General">
                  <c:v>0.167987</c:v>
                </c:pt>
                <c:pt idx="1166" formatCode="General">
                  <c:v>0.16811200000000001</c:v>
                </c:pt>
                <c:pt idx="1167" formatCode="General">
                  <c:v>0.168236</c:v>
                </c:pt>
                <c:pt idx="1168" formatCode="General">
                  <c:v>0.16836100000000001</c:v>
                </c:pt>
                <c:pt idx="1169" formatCode="General">
                  <c:v>0.168486</c:v>
                </c:pt>
                <c:pt idx="1170" formatCode="General">
                  <c:v>0.16861000000000001</c:v>
                </c:pt>
                <c:pt idx="1171" formatCode="General">
                  <c:v>0.168734</c:v>
                </c:pt>
                <c:pt idx="1172" formatCode="General">
                  <c:v>0.16885900000000001</c:v>
                </c:pt>
                <c:pt idx="1173" formatCode="General">
                  <c:v>0.16898299999999999</c:v>
                </c:pt>
                <c:pt idx="1174" formatCode="General">
                  <c:v>0.16910700000000001</c:v>
                </c:pt>
                <c:pt idx="1175" formatCode="General">
                  <c:v>0.16923199999999999</c:v>
                </c:pt>
                <c:pt idx="1176" formatCode="General">
                  <c:v>0.16935600000000001</c:v>
                </c:pt>
                <c:pt idx="1177" formatCode="General">
                  <c:v>0.16947999999999999</c:v>
                </c:pt>
                <c:pt idx="1178" formatCode="General">
                  <c:v>0.169604</c:v>
                </c:pt>
                <c:pt idx="1179" formatCode="General">
                  <c:v>0.16972799999999999</c:v>
                </c:pt>
                <c:pt idx="1180" formatCode="General">
                  <c:v>0.169851</c:v>
                </c:pt>
                <c:pt idx="1181" formatCode="General">
                  <c:v>0.16997499999999999</c:v>
                </c:pt>
                <c:pt idx="1182" formatCode="General">
                  <c:v>0.170099</c:v>
                </c:pt>
                <c:pt idx="1183" formatCode="General">
                  <c:v>0.17022300000000001</c:v>
                </c:pt>
                <c:pt idx="1184" formatCode="General">
                  <c:v>0.170346</c:v>
                </c:pt>
                <c:pt idx="1185" formatCode="General">
                  <c:v>0.17047000000000001</c:v>
                </c:pt>
                <c:pt idx="1186" formatCode="General">
                  <c:v>0.17059299999999999</c:v>
                </c:pt>
                <c:pt idx="1187" formatCode="General">
                  <c:v>0.17071700000000001</c:v>
                </c:pt>
                <c:pt idx="1188" formatCode="General">
                  <c:v>0.17083999999999999</c:v>
                </c:pt>
                <c:pt idx="1189" formatCode="General">
                  <c:v>0.170963</c:v>
                </c:pt>
                <c:pt idx="1190" formatCode="General">
                  <c:v>0.17108599999999999</c:v>
                </c:pt>
                <c:pt idx="1191" formatCode="General">
                  <c:v>0.171209</c:v>
                </c:pt>
                <c:pt idx="1192" formatCode="General">
                  <c:v>0.17133300000000001</c:v>
                </c:pt>
                <c:pt idx="1193" formatCode="General">
                  <c:v>0.171456</c:v>
                </c:pt>
                <c:pt idx="1194" formatCode="General">
                  <c:v>0.17157800000000001</c:v>
                </c:pt>
                <c:pt idx="1195" formatCode="General">
                  <c:v>0.17170099999999999</c:v>
                </c:pt>
                <c:pt idx="1196" formatCode="General">
                  <c:v>0.171824</c:v>
                </c:pt>
                <c:pt idx="1197" formatCode="General">
                  <c:v>0.17194699999999999</c:v>
                </c:pt>
                <c:pt idx="1198" formatCode="General">
                  <c:v>0.17207</c:v>
                </c:pt>
                <c:pt idx="1199" formatCode="General">
                  <c:v>0.17219200000000001</c:v>
                </c:pt>
                <c:pt idx="1200" formatCode="General">
                  <c:v>0.172315</c:v>
                </c:pt>
                <c:pt idx="1201" formatCode="General">
                  <c:v>0.17243700000000001</c:v>
                </c:pt>
                <c:pt idx="1202" formatCode="General">
                  <c:v>0.17255999999999999</c:v>
                </c:pt>
                <c:pt idx="1203" formatCode="General">
                  <c:v>0.172682</c:v>
                </c:pt>
                <c:pt idx="1204" formatCode="General">
                  <c:v>0.17280400000000001</c:v>
                </c:pt>
                <c:pt idx="1205" formatCode="General">
                  <c:v>0.172927</c:v>
                </c:pt>
                <c:pt idx="1206" formatCode="General">
                  <c:v>0.17304900000000001</c:v>
                </c:pt>
                <c:pt idx="1207" formatCode="General">
                  <c:v>0.17317099999999999</c:v>
                </c:pt>
                <c:pt idx="1208" formatCode="General">
                  <c:v>0.173293</c:v>
                </c:pt>
                <c:pt idx="1209" formatCode="General">
                  <c:v>0.17341500000000001</c:v>
                </c:pt>
                <c:pt idx="1210" formatCode="General">
                  <c:v>0.173537</c:v>
                </c:pt>
                <c:pt idx="1211" formatCode="General">
                  <c:v>0.17365900000000001</c:v>
                </c:pt>
                <c:pt idx="1212" formatCode="General">
                  <c:v>0.17378099999999999</c:v>
                </c:pt>
                <c:pt idx="1213" formatCode="General">
                  <c:v>0.173902</c:v>
                </c:pt>
                <c:pt idx="1214" formatCode="General">
                  <c:v>0.17402400000000001</c:v>
                </c:pt>
                <c:pt idx="1215" formatCode="General">
                  <c:v>0.174146</c:v>
                </c:pt>
                <c:pt idx="1216" formatCode="General">
                  <c:v>0.17426700000000001</c:v>
                </c:pt>
                <c:pt idx="1217" formatCode="General">
                  <c:v>0.17438899999999999</c:v>
                </c:pt>
                <c:pt idx="1218" formatCode="General">
                  <c:v>0.17451</c:v>
                </c:pt>
                <c:pt idx="1219" formatCode="General">
                  <c:v>0.17463100000000001</c:v>
                </c:pt>
                <c:pt idx="1220" formatCode="General">
                  <c:v>0.17475299999999999</c:v>
                </c:pt>
                <c:pt idx="1221" formatCode="General">
                  <c:v>0.174874</c:v>
                </c:pt>
                <c:pt idx="1222" formatCode="General">
                  <c:v>0.17499500000000001</c:v>
                </c:pt>
                <c:pt idx="1223" formatCode="General">
                  <c:v>0.17511599999999999</c:v>
                </c:pt>
                <c:pt idx="1224" formatCode="General">
                  <c:v>0.175237</c:v>
                </c:pt>
                <c:pt idx="1225" formatCode="General">
                  <c:v>0.17535800000000001</c:v>
                </c:pt>
                <c:pt idx="1226" formatCode="General">
                  <c:v>0.175479</c:v>
                </c:pt>
                <c:pt idx="1227" formatCode="General">
                  <c:v>0.17560000000000001</c:v>
                </c:pt>
                <c:pt idx="1228" formatCode="General">
                  <c:v>0.17572099999999999</c:v>
                </c:pt>
                <c:pt idx="1229" formatCode="General">
                  <c:v>0.175842</c:v>
                </c:pt>
                <c:pt idx="1230" formatCode="General">
                  <c:v>0.17596200000000001</c:v>
                </c:pt>
                <c:pt idx="1231" formatCode="General">
                  <c:v>0.17608299999999999</c:v>
                </c:pt>
                <c:pt idx="1232" formatCode="General">
                  <c:v>0.176203</c:v>
                </c:pt>
                <c:pt idx="1233" formatCode="General">
                  <c:v>0.17632400000000001</c:v>
                </c:pt>
                <c:pt idx="1234" formatCode="General">
                  <c:v>0.17644399999999999</c:v>
                </c:pt>
                <c:pt idx="1235" formatCode="General">
                  <c:v>0.176565</c:v>
                </c:pt>
                <c:pt idx="1236" formatCode="General">
                  <c:v>0.17668500000000001</c:v>
                </c:pt>
                <c:pt idx="1237" formatCode="General">
                  <c:v>0.17680499999999999</c:v>
                </c:pt>
                <c:pt idx="1238" formatCode="General">
                  <c:v>0.176925</c:v>
                </c:pt>
                <c:pt idx="1239" formatCode="General">
                  <c:v>0.17704500000000001</c:v>
                </c:pt>
                <c:pt idx="1240" formatCode="General">
                  <c:v>0.17716599999999999</c:v>
                </c:pt>
                <c:pt idx="1241" formatCode="General">
                  <c:v>0.177286</c:v>
                </c:pt>
                <c:pt idx="1242" formatCode="General">
                  <c:v>0.17740500000000001</c:v>
                </c:pt>
                <c:pt idx="1243" formatCode="General">
                  <c:v>0.17752499999999999</c:v>
                </c:pt>
                <c:pt idx="1244" formatCode="General">
                  <c:v>0.177645</c:v>
                </c:pt>
                <c:pt idx="1245" formatCode="General">
                  <c:v>0.17776500000000001</c:v>
                </c:pt>
                <c:pt idx="1246" formatCode="General">
                  <c:v>0.17788499999999999</c:v>
                </c:pt>
                <c:pt idx="1247" formatCode="General">
                  <c:v>0.178004</c:v>
                </c:pt>
                <c:pt idx="1248" formatCode="General">
                  <c:v>0.178124</c:v>
                </c:pt>
                <c:pt idx="1249" formatCode="General">
                  <c:v>0.17824300000000001</c:v>
                </c:pt>
                <c:pt idx="1250" formatCode="General">
                  <c:v>0.17836299999999999</c:v>
                </c:pt>
                <c:pt idx="1251" formatCode="General">
                  <c:v>0.178482</c:v>
                </c:pt>
                <c:pt idx="1252" formatCode="General">
                  <c:v>0.17860100000000001</c:v>
                </c:pt>
                <c:pt idx="1253" formatCode="General">
                  <c:v>0.17872099999999999</c:v>
                </c:pt>
                <c:pt idx="1254" formatCode="General">
                  <c:v>0.17884</c:v>
                </c:pt>
                <c:pt idx="1255" formatCode="General">
                  <c:v>0.17895900000000001</c:v>
                </c:pt>
                <c:pt idx="1256" formatCode="General">
                  <c:v>0.17907799999999999</c:v>
                </c:pt>
                <c:pt idx="1257" formatCode="General">
                  <c:v>0.179197</c:v>
                </c:pt>
                <c:pt idx="1258" formatCode="General">
                  <c:v>0.179316</c:v>
                </c:pt>
                <c:pt idx="1259" formatCode="General">
                  <c:v>0.17943500000000001</c:v>
                </c:pt>
                <c:pt idx="1260" formatCode="General">
                  <c:v>0.17955399999999999</c:v>
                </c:pt>
                <c:pt idx="1261" formatCode="General">
                  <c:v>0.179672</c:v>
                </c:pt>
                <c:pt idx="1262" formatCode="General">
                  <c:v>0.17979100000000001</c:v>
                </c:pt>
                <c:pt idx="1263" formatCode="General">
                  <c:v>0.17990999999999999</c:v>
                </c:pt>
                <c:pt idx="1264" formatCode="General">
                  <c:v>0.18002799999999999</c:v>
                </c:pt>
                <c:pt idx="1265" formatCode="General">
                  <c:v>0.180147</c:v>
                </c:pt>
                <c:pt idx="1266" formatCode="General">
                  <c:v>0.18026500000000001</c:v>
                </c:pt>
                <c:pt idx="1267" formatCode="General">
                  <c:v>0.18038399999999999</c:v>
                </c:pt>
                <c:pt idx="1268" formatCode="General">
                  <c:v>0.180502</c:v>
                </c:pt>
                <c:pt idx="1269" formatCode="General">
                  <c:v>0.18062</c:v>
                </c:pt>
                <c:pt idx="1270" formatCode="General">
                  <c:v>0.18073900000000001</c:v>
                </c:pt>
                <c:pt idx="1271" formatCode="General">
                  <c:v>0.18085699999999999</c:v>
                </c:pt>
                <c:pt idx="1272" formatCode="General">
                  <c:v>0.180975</c:v>
                </c:pt>
                <c:pt idx="1273" formatCode="General">
                  <c:v>0.181093</c:v>
                </c:pt>
                <c:pt idx="1274" formatCode="General">
                  <c:v>0.18121100000000001</c:v>
                </c:pt>
                <c:pt idx="1275" formatCode="General">
                  <c:v>0.18132899999999999</c:v>
                </c:pt>
                <c:pt idx="1276" formatCode="General">
                  <c:v>0.181447</c:v>
                </c:pt>
                <c:pt idx="1277" formatCode="General">
                  <c:v>0.181565</c:v>
                </c:pt>
                <c:pt idx="1278" formatCode="General">
                  <c:v>0.18168200000000001</c:v>
                </c:pt>
                <c:pt idx="1279" formatCode="General">
                  <c:v>0.18179999999999999</c:v>
                </c:pt>
                <c:pt idx="1280" formatCode="General">
                  <c:v>0.181918</c:v>
                </c:pt>
                <c:pt idx="1281" formatCode="General">
                  <c:v>0.182035</c:v>
                </c:pt>
                <c:pt idx="1282" formatCode="General">
                  <c:v>0.18215300000000001</c:v>
                </c:pt>
                <c:pt idx="1283" formatCode="General">
                  <c:v>0.18226999999999999</c:v>
                </c:pt>
                <c:pt idx="1284" formatCode="General">
                  <c:v>0.18238799999999999</c:v>
                </c:pt>
                <c:pt idx="1285" formatCode="General">
                  <c:v>0.182505</c:v>
                </c:pt>
                <c:pt idx="1286" formatCode="General">
                  <c:v>0.18262200000000001</c:v>
                </c:pt>
                <c:pt idx="1287" formatCode="General">
                  <c:v>0.18273900000000001</c:v>
                </c:pt>
                <c:pt idx="1288" formatCode="General">
                  <c:v>0.18285699999999999</c:v>
                </c:pt>
                <c:pt idx="1289" formatCode="General">
                  <c:v>0.182974</c:v>
                </c:pt>
                <c:pt idx="1290" formatCode="General">
                  <c:v>0.183091</c:v>
                </c:pt>
                <c:pt idx="1291" formatCode="General">
                  <c:v>0.18320800000000001</c:v>
                </c:pt>
                <c:pt idx="1292" formatCode="General">
                  <c:v>0.18332499999999999</c:v>
                </c:pt>
                <c:pt idx="1293" formatCode="General">
                  <c:v>0.18344199999999999</c:v>
                </c:pt>
                <c:pt idx="1294" formatCode="General">
                  <c:v>0.183558</c:v>
                </c:pt>
                <c:pt idx="1295" formatCode="General">
                  <c:v>0.183675</c:v>
                </c:pt>
                <c:pt idx="1296" formatCode="General">
                  <c:v>0.18379200000000001</c:v>
                </c:pt>
                <c:pt idx="1297" formatCode="General">
                  <c:v>0.18390799999999999</c:v>
                </c:pt>
                <c:pt idx="1298" formatCode="General">
                  <c:v>0.18402499999999999</c:v>
                </c:pt>
                <c:pt idx="1299" formatCode="General">
                  <c:v>0.184141</c:v>
                </c:pt>
                <c:pt idx="1300" formatCode="General">
                  <c:v>0.18425800000000001</c:v>
                </c:pt>
                <c:pt idx="1301" formatCode="General">
                  <c:v>0.18437400000000001</c:v>
                </c:pt>
                <c:pt idx="1302" formatCode="General">
                  <c:v>0.18449099999999999</c:v>
                </c:pt>
                <c:pt idx="1303" formatCode="General">
                  <c:v>0.18460699999999999</c:v>
                </c:pt>
                <c:pt idx="1304" formatCode="General">
                  <c:v>0.184723</c:v>
                </c:pt>
                <c:pt idx="1305" formatCode="General">
                  <c:v>0.184839</c:v>
                </c:pt>
                <c:pt idx="1306" formatCode="General">
                  <c:v>0.18495500000000001</c:v>
                </c:pt>
                <c:pt idx="1307" formatCode="General">
                  <c:v>0.18507100000000001</c:v>
                </c:pt>
                <c:pt idx="1308" formatCode="General">
                  <c:v>0.18518699999999999</c:v>
                </c:pt>
                <c:pt idx="1309" formatCode="General">
                  <c:v>0.185303</c:v>
                </c:pt>
                <c:pt idx="1310" formatCode="General">
                  <c:v>0.185419</c:v>
                </c:pt>
                <c:pt idx="1311" formatCode="General">
                  <c:v>0.18553500000000001</c:v>
                </c:pt>
                <c:pt idx="1312" formatCode="General">
                  <c:v>0.18565100000000001</c:v>
                </c:pt>
                <c:pt idx="1313" formatCode="General">
                  <c:v>0.18576699999999999</c:v>
                </c:pt>
                <c:pt idx="1314" formatCode="General">
                  <c:v>0.18588199999999999</c:v>
                </c:pt>
                <c:pt idx="1315" formatCode="General">
                  <c:v>0.185998</c:v>
                </c:pt>
                <c:pt idx="1316" formatCode="General">
                  <c:v>0.186113</c:v>
                </c:pt>
                <c:pt idx="1317" formatCode="General">
                  <c:v>0.18622900000000001</c:v>
                </c:pt>
                <c:pt idx="1318" formatCode="General">
                  <c:v>0.18634400000000001</c:v>
                </c:pt>
                <c:pt idx="1319" formatCode="General">
                  <c:v>0.18645900000000001</c:v>
                </c:pt>
                <c:pt idx="1320" formatCode="General">
                  <c:v>0.18657499999999999</c:v>
                </c:pt>
                <c:pt idx="1321" formatCode="General">
                  <c:v>0.18668999999999999</c:v>
                </c:pt>
                <c:pt idx="1322" formatCode="General">
                  <c:v>0.186805</c:v>
                </c:pt>
                <c:pt idx="1323" formatCode="General">
                  <c:v>0.18692</c:v>
                </c:pt>
                <c:pt idx="1324" formatCode="General">
                  <c:v>0.18703500000000001</c:v>
                </c:pt>
                <c:pt idx="1325" formatCode="General">
                  <c:v>0.18715000000000001</c:v>
                </c:pt>
                <c:pt idx="1326" formatCode="General">
                  <c:v>0.18726499999999999</c:v>
                </c:pt>
                <c:pt idx="1327" formatCode="General">
                  <c:v>0.18737999999999999</c:v>
                </c:pt>
                <c:pt idx="1328" formatCode="General">
                  <c:v>0.18749499999999999</c:v>
                </c:pt>
                <c:pt idx="1329" formatCode="General">
                  <c:v>0.18761</c:v>
                </c:pt>
                <c:pt idx="1330" formatCode="General">
                  <c:v>0.187725</c:v>
                </c:pt>
                <c:pt idx="1331" formatCode="General">
                  <c:v>0.18783900000000001</c:v>
                </c:pt>
                <c:pt idx="1332" formatCode="General">
                  <c:v>0.18795400000000001</c:v>
                </c:pt>
                <c:pt idx="1333" formatCode="General">
                  <c:v>0.18806800000000001</c:v>
                </c:pt>
                <c:pt idx="1334" formatCode="General">
                  <c:v>0.18818299999999999</c:v>
                </c:pt>
                <c:pt idx="1335" formatCode="General">
                  <c:v>0.18829699999999999</c:v>
                </c:pt>
                <c:pt idx="1336" formatCode="General">
                  <c:v>0.188412</c:v>
                </c:pt>
                <c:pt idx="1337" formatCode="General">
                  <c:v>0.188526</c:v>
                </c:pt>
                <c:pt idx="1338" formatCode="General">
                  <c:v>0.18864</c:v>
                </c:pt>
                <c:pt idx="1339" formatCode="General">
                  <c:v>0.18875400000000001</c:v>
                </c:pt>
                <c:pt idx="1340" formatCode="General">
                  <c:v>0.18886900000000001</c:v>
                </c:pt>
                <c:pt idx="1341" formatCode="General">
                  <c:v>0.18898300000000001</c:v>
                </c:pt>
                <c:pt idx="1342" formatCode="General">
                  <c:v>0.18909699999999999</c:v>
                </c:pt>
                <c:pt idx="1343" formatCode="General">
                  <c:v>0.18921099999999999</c:v>
                </c:pt>
                <c:pt idx="1344" formatCode="General">
                  <c:v>0.18932499999999999</c:v>
                </c:pt>
                <c:pt idx="1345" formatCode="General">
                  <c:v>0.189439</c:v>
                </c:pt>
                <c:pt idx="1346" formatCode="General">
                  <c:v>0.189552</c:v>
                </c:pt>
                <c:pt idx="1347" formatCode="General">
                  <c:v>0.189666</c:v>
                </c:pt>
                <c:pt idx="1348" formatCode="General">
                  <c:v>0.18978</c:v>
                </c:pt>
                <c:pt idx="1349" formatCode="General">
                  <c:v>0.18989300000000001</c:v>
                </c:pt>
                <c:pt idx="1350" formatCode="General">
                  <c:v>0.19000700000000001</c:v>
                </c:pt>
                <c:pt idx="1351" formatCode="General">
                  <c:v>0.19012100000000001</c:v>
                </c:pt>
                <c:pt idx="1352" formatCode="General">
                  <c:v>0.19023399999999999</c:v>
                </c:pt>
                <c:pt idx="1353" formatCode="General">
                  <c:v>0.19034699999999999</c:v>
                </c:pt>
                <c:pt idx="1354" formatCode="General">
                  <c:v>0.19046099999999999</c:v>
                </c:pt>
                <c:pt idx="1355" formatCode="General">
                  <c:v>0.19057399999999999</c:v>
                </c:pt>
                <c:pt idx="1356" formatCode="General">
                  <c:v>0.190687</c:v>
                </c:pt>
                <c:pt idx="1357" formatCode="General">
                  <c:v>0.190801</c:v>
                </c:pt>
                <c:pt idx="1358" formatCode="General">
                  <c:v>0.190914</c:v>
                </c:pt>
                <c:pt idx="1359" formatCode="General">
                  <c:v>0.191027</c:v>
                </c:pt>
                <c:pt idx="1360" formatCode="General">
                  <c:v>0.19114</c:v>
                </c:pt>
                <c:pt idx="1361" formatCode="General">
                  <c:v>0.19125300000000001</c:v>
                </c:pt>
                <c:pt idx="1362" formatCode="General">
                  <c:v>0.19136600000000001</c:v>
                </c:pt>
                <c:pt idx="1363" formatCode="General">
                  <c:v>0.19147900000000001</c:v>
                </c:pt>
                <c:pt idx="1364" formatCode="General">
                  <c:v>0.19159100000000001</c:v>
                </c:pt>
                <c:pt idx="1365" formatCode="General">
                  <c:v>0.19170400000000001</c:v>
                </c:pt>
                <c:pt idx="1366" formatCode="General">
                  <c:v>0.19181699999999999</c:v>
                </c:pt>
                <c:pt idx="1367" formatCode="General">
                  <c:v>0.19192999999999999</c:v>
                </c:pt>
                <c:pt idx="1368" formatCode="General">
                  <c:v>0.19204199999999999</c:v>
                </c:pt>
                <c:pt idx="1369" formatCode="General">
                  <c:v>0.19215499999999999</c:v>
                </c:pt>
                <c:pt idx="1370" formatCode="General">
                  <c:v>0.19226699999999999</c:v>
                </c:pt>
                <c:pt idx="1371" formatCode="General">
                  <c:v>0.19238</c:v>
                </c:pt>
                <c:pt idx="1372" formatCode="General">
                  <c:v>0.192492</c:v>
                </c:pt>
                <c:pt idx="1373" formatCode="General">
                  <c:v>0.192604</c:v>
                </c:pt>
                <c:pt idx="1374" formatCode="General">
                  <c:v>0.192717</c:v>
                </c:pt>
                <c:pt idx="1375" formatCode="General">
                  <c:v>0.192829</c:v>
                </c:pt>
                <c:pt idx="1376" formatCode="General">
                  <c:v>0.192941</c:v>
                </c:pt>
                <c:pt idx="1377" formatCode="General">
                  <c:v>0.193053</c:v>
                </c:pt>
                <c:pt idx="1378" formatCode="General">
                  <c:v>0.193165</c:v>
                </c:pt>
                <c:pt idx="1379" formatCode="General">
                  <c:v>0.193277</c:v>
                </c:pt>
                <c:pt idx="1380" formatCode="General">
                  <c:v>0.19338900000000001</c:v>
                </c:pt>
                <c:pt idx="1381" formatCode="General">
                  <c:v>0.19350100000000001</c:v>
                </c:pt>
                <c:pt idx="1382" formatCode="General">
                  <c:v>0.19361300000000001</c:v>
                </c:pt>
                <c:pt idx="1383" formatCode="General">
                  <c:v>0.19372400000000001</c:v>
                </c:pt>
                <c:pt idx="1384" formatCode="General">
                  <c:v>0.19383600000000001</c:v>
                </c:pt>
                <c:pt idx="1385" formatCode="General">
                  <c:v>0.19394800000000001</c:v>
                </c:pt>
                <c:pt idx="1386" formatCode="General">
                  <c:v>0.19405900000000001</c:v>
                </c:pt>
                <c:pt idx="1387" formatCode="General">
                  <c:v>0.19417100000000001</c:v>
                </c:pt>
                <c:pt idx="1388" formatCode="General">
                  <c:v>0.19428200000000001</c:v>
                </c:pt>
                <c:pt idx="1389" formatCode="General">
                  <c:v>0.19439400000000001</c:v>
                </c:pt>
                <c:pt idx="1390" formatCode="General">
                  <c:v>0.19450500000000001</c:v>
                </c:pt>
                <c:pt idx="1391" formatCode="General">
                  <c:v>0.19461700000000001</c:v>
                </c:pt>
                <c:pt idx="1392" formatCode="General">
                  <c:v>0.19472800000000001</c:v>
                </c:pt>
                <c:pt idx="1393" formatCode="General">
                  <c:v>0.19483900000000001</c:v>
                </c:pt>
                <c:pt idx="1394" formatCode="General">
                  <c:v>0.19495000000000001</c:v>
                </c:pt>
                <c:pt idx="1395" formatCode="General">
                  <c:v>0.19506100000000001</c:v>
                </c:pt>
                <c:pt idx="1396" formatCode="General">
                  <c:v>0.19517200000000001</c:v>
                </c:pt>
                <c:pt idx="1397" formatCode="General">
                  <c:v>0.19528300000000001</c:v>
                </c:pt>
                <c:pt idx="1398" formatCode="General">
                  <c:v>0.19539400000000001</c:v>
                </c:pt>
                <c:pt idx="1399" formatCode="General">
                  <c:v>0.19550500000000001</c:v>
                </c:pt>
                <c:pt idx="1400" formatCode="General">
                  <c:v>0.19561600000000001</c:v>
                </c:pt>
                <c:pt idx="1401" formatCode="General">
                  <c:v>0.19572700000000001</c:v>
                </c:pt>
                <c:pt idx="1402" formatCode="General">
                  <c:v>0.19583800000000001</c:v>
                </c:pt>
                <c:pt idx="1403" formatCode="General">
                  <c:v>0.19594800000000001</c:v>
                </c:pt>
                <c:pt idx="1404" formatCode="General">
                  <c:v>0.19605900000000001</c:v>
                </c:pt>
                <c:pt idx="1405" formatCode="General">
                  <c:v>0.19617000000000001</c:v>
                </c:pt>
                <c:pt idx="1406" formatCode="General">
                  <c:v>0.19628000000000001</c:v>
                </c:pt>
                <c:pt idx="1407" formatCode="General">
                  <c:v>0.19639100000000001</c:v>
                </c:pt>
                <c:pt idx="1408" formatCode="General">
                  <c:v>0.19650100000000001</c:v>
                </c:pt>
                <c:pt idx="1409" formatCode="General">
                  <c:v>0.19661100000000001</c:v>
                </c:pt>
                <c:pt idx="1410" formatCode="General">
                  <c:v>0.19672200000000001</c:v>
                </c:pt>
                <c:pt idx="1411" formatCode="General">
                  <c:v>0.19683200000000001</c:v>
                </c:pt>
                <c:pt idx="1412" formatCode="General">
                  <c:v>0.19694200000000001</c:v>
                </c:pt>
                <c:pt idx="1413" formatCode="General">
                  <c:v>0.197052</c:v>
                </c:pt>
                <c:pt idx="1414" formatCode="General">
                  <c:v>0.197162</c:v>
                </c:pt>
                <c:pt idx="1415" formatCode="General">
                  <c:v>0.197272</c:v>
                </c:pt>
                <c:pt idx="1416" formatCode="General">
                  <c:v>0.197382</c:v>
                </c:pt>
                <c:pt idx="1417" formatCode="General">
                  <c:v>0.197492</c:v>
                </c:pt>
                <c:pt idx="1418" formatCode="General">
                  <c:v>0.197602</c:v>
                </c:pt>
                <c:pt idx="1419" formatCode="General">
                  <c:v>0.197712</c:v>
                </c:pt>
                <c:pt idx="1420" formatCode="General">
                  <c:v>0.197822</c:v>
                </c:pt>
                <c:pt idx="1421" formatCode="General">
                  <c:v>0.197932</c:v>
                </c:pt>
                <c:pt idx="1422" formatCode="General">
                  <c:v>0.19804099999999999</c:v>
                </c:pt>
                <c:pt idx="1423" formatCode="General">
                  <c:v>0.19815099999999999</c:v>
                </c:pt>
                <c:pt idx="1424" formatCode="General">
                  <c:v>0.19825999999999999</c:v>
                </c:pt>
                <c:pt idx="1425" formatCode="General">
                  <c:v>0.19836999999999999</c:v>
                </c:pt>
                <c:pt idx="1426" formatCode="General">
                  <c:v>0.19847899999999999</c:v>
                </c:pt>
                <c:pt idx="1427" formatCode="General">
                  <c:v>0.19858899999999999</c:v>
                </c:pt>
                <c:pt idx="1428" formatCode="General">
                  <c:v>0.19869800000000001</c:v>
                </c:pt>
                <c:pt idx="1429" formatCode="General">
                  <c:v>0.19880700000000001</c:v>
                </c:pt>
                <c:pt idx="1430" formatCode="General">
                  <c:v>0.19891700000000001</c:v>
                </c:pt>
                <c:pt idx="1431" formatCode="General">
                  <c:v>0.19902600000000001</c:v>
                </c:pt>
                <c:pt idx="1432" formatCode="General">
                  <c:v>0.19913500000000001</c:v>
                </c:pt>
                <c:pt idx="1433" formatCode="General">
                  <c:v>0.199244</c:v>
                </c:pt>
                <c:pt idx="1434" formatCode="General">
                  <c:v>0.199353</c:v>
                </c:pt>
                <c:pt idx="1435" formatCode="General">
                  <c:v>0.199462</c:v>
                </c:pt>
                <c:pt idx="1436" formatCode="General">
                  <c:v>0.199571</c:v>
                </c:pt>
                <c:pt idx="1437" formatCode="General">
                  <c:v>0.19968</c:v>
                </c:pt>
                <c:pt idx="1438" formatCode="General">
                  <c:v>0.19978899999999999</c:v>
                </c:pt>
                <c:pt idx="1439" formatCode="General">
                  <c:v>0.19989799999999999</c:v>
                </c:pt>
                <c:pt idx="1440" formatCode="General">
                  <c:v>0.20000599999999999</c:v>
                </c:pt>
                <c:pt idx="1441" formatCode="General">
                  <c:v>0.20011499999999999</c:v>
                </c:pt>
                <c:pt idx="1442" formatCode="General">
                  <c:v>0.20022400000000001</c:v>
                </c:pt>
                <c:pt idx="1443" formatCode="General">
                  <c:v>0.20033200000000001</c:v>
                </c:pt>
                <c:pt idx="1444" formatCode="General">
                  <c:v>0.20044100000000001</c:v>
                </c:pt>
                <c:pt idx="1445" formatCode="General">
                  <c:v>0.20054900000000001</c:v>
                </c:pt>
                <c:pt idx="1446" formatCode="General">
                  <c:v>0.200658</c:v>
                </c:pt>
                <c:pt idx="1447" formatCode="General">
                  <c:v>0.200766</c:v>
                </c:pt>
                <c:pt idx="1448" formatCode="General">
                  <c:v>0.200874</c:v>
                </c:pt>
                <c:pt idx="1449" formatCode="General">
                  <c:v>0.20098299999999999</c:v>
                </c:pt>
                <c:pt idx="1450" formatCode="General">
                  <c:v>0.20109099999999999</c:v>
                </c:pt>
                <c:pt idx="1451" formatCode="General">
                  <c:v>0.20119899999999999</c:v>
                </c:pt>
                <c:pt idx="1452" formatCode="General">
                  <c:v>0.20130700000000001</c:v>
                </c:pt>
                <c:pt idx="1453" formatCode="General">
                  <c:v>0.20141500000000001</c:v>
                </c:pt>
                <c:pt idx="1454" formatCode="General">
                  <c:v>0.20152300000000001</c:v>
                </c:pt>
                <c:pt idx="1455" formatCode="General">
                  <c:v>0.201631</c:v>
                </c:pt>
                <c:pt idx="1456" formatCode="General">
                  <c:v>0.201739</c:v>
                </c:pt>
                <c:pt idx="1457" formatCode="General">
                  <c:v>0.201847</c:v>
                </c:pt>
                <c:pt idx="1458" formatCode="General">
                  <c:v>0.201955</c:v>
                </c:pt>
                <c:pt idx="1459" formatCode="General">
                  <c:v>0.20206299999999999</c:v>
                </c:pt>
                <c:pt idx="1460" formatCode="General">
                  <c:v>0.20216999999999999</c:v>
                </c:pt>
                <c:pt idx="1461" formatCode="General">
                  <c:v>0.20227800000000001</c:v>
                </c:pt>
                <c:pt idx="1462" formatCode="General">
                  <c:v>0.20238600000000001</c:v>
                </c:pt>
                <c:pt idx="1463" formatCode="General">
                  <c:v>0.20249300000000001</c:v>
                </c:pt>
                <c:pt idx="1464" formatCode="General">
                  <c:v>0.202601</c:v>
                </c:pt>
                <c:pt idx="1465" formatCode="General">
                  <c:v>0.202708</c:v>
                </c:pt>
                <c:pt idx="1466" formatCode="General">
                  <c:v>0.202815</c:v>
                </c:pt>
                <c:pt idx="1467" formatCode="General">
                  <c:v>0.20292299999999999</c:v>
                </c:pt>
                <c:pt idx="1468" formatCode="General">
                  <c:v>0.20302999999999999</c:v>
                </c:pt>
                <c:pt idx="1469" formatCode="General">
                  <c:v>0.20313700000000001</c:v>
                </c:pt>
                <c:pt idx="1470" formatCode="General">
                  <c:v>0.20324500000000001</c:v>
                </c:pt>
                <c:pt idx="1471" formatCode="General">
                  <c:v>0.203352</c:v>
                </c:pt>
                <c:pt idx="1472" formatCode="General">
                  <c:v>0.203459</c:v>
                </c:pt>
                <c:pt idx="1473" formatCode="General">
                  <c:v>0.203566</c:v>
                </c:pt>
                <c:pt idx="1474" formatCode="General">
                  <c:v>0.20367299999999999</c:v>
                </c:pt>
                <c:pt idx="1475" formatCode="General">
                  <c:v>0.20377999999999999</c:v>
                </c:pt>
                <c:pt idx="1476" formatCode="General">
                  <c:v>0.20388700000000001</c:v>
                </c:pt>
                <c:pt idx="1477" formatCode="General">
                  <c:v>0.20399300000000001</c:v>
                </c:pt>
                <c:pt idx="1478" formatCode="General">
                  <c:v>0.2041</c:v>
                </c:pt>
                <c:pt idx="1479" formatCode="General">
                  <c:v>0.204207</c:v>
                </c:pt>
                <c:pt idx="1480" formatCode="General">
                  <c:v>0.204314</c:v>
                </c:pt>
                <c:pt idx="1481" formatCode="General">
                  <c:v>0.20441999999999999</c:v>
                </c:pt>
                <c:pt idx="1482" formatCode="General">
                  <c:v>0.20452699999999999</c:v>
                </c:pt>
                <c:pt idx="1483" formatCode="General">
                  <c:v>0.20463300000000001</c:v>
                </c:pt>
                <c:pt idx="1484" formatCode="General">
                  <c:v>0.20474000000000001</c:v>
                </c:pt>
                <c:pt idx="1485" formatCode="General">
                  <c:v>0.204846</c:v>
                </c:pt>
                <c:pt idx="1486" formatCode="General">
                  <c:v>0.204953</c:v>
                </c:pt>
                <c:pt idx="1487" formatCode="General">
                  <c:v>0.20505899999999999</c:v>
                </c:pt>
                <c:pt idx="1488" formatCode="General">
                  <c:v>0.20516499999999999</c:v>
                </c:pt>
                <c:pt idx="1489" formatCode="General">
                  <c:v>0.20527200000000001</c:v>
                </c:pt>
                <c:pt idx="1490" formatCode="General">
                  <c:v>0.205378</c:v>
                </c:pt>
                <c:pt idx="1491" formatCode="General">
                  <c:v>0.205484</c:v>
                </c:pt>
                <c:pt idx="1492" formatCode="General">
                  <c:v>0.20558999999999999</c:v>
                </c:pt>
                <c:pt idx="1493" formatCode="General">
                  <c:v>0.20569599999999999</c:v>
                </c:pt>
                <c:pt idx="1494" formatCode="General">
                  <c:v>0.20580200000000001</c:v>
                </c:pt>
                <c:pt idx="1495" formatCode="General">
                  <c:v>0.20590800000000001</c:v>
                </c:pt>
                <c:pt idx="1496" formatCode="General">
                  <c:v>0.206014</c:v>
                </c:pt>
                <c:pt idx="1497" formatCode="General">
                  <c:v>0.20612</c:v>
                </c:pt>
                <c:pt idx="1498" formatCode="General">
                  <c:v>0.20622599999999999</c:v>
                </c:pt>
                <c:pt idx="1499" formatCode="General">
                  <c:v>0.20633099999999999</c:v>
                </c:pt>
                <c:pt idx="1500" formatCode="General">
                  <c:v>0.20643700000000001</c:v>
                </c:pt>
                <c:pt idx="1501" formatCode="General">
                  <c:v>0.206543</c:v>
                </c:pt>
                <c:pt idx="1502" formatCode="General">
                  <c:v>0.206648</c:v>
                </c:pt>
                <c:pt idx="1503" formatCode="General">
                  <c:v>0.20675399999999999</c:v>
                </c:pt>
                <c:pt idx="1504" formatCode="General">
                  <c:v>0.20685899999999999</c:v>
                </c:pt>
                <c:pt idx="1505" formatCode="General">
                  <c:v>0.20696500000000001</c:v>
                </c:pt>
                <c:pt idx="1506" formatCode="General">
                  <c:v>0.20707</c:v>
                </c:pt>
                <c:pt idx="1507" formatCode="General">
                  <c:v>0.207176</c:v>
                </c:pt>
                <c:pt idx="1508" formatCode="General">
                  <c:v>0.20728099999999999</c:v>
                </c:pt>
                <c:pt idx="1509" formatCode="General">
                  <c:v>0.20738599999999999</c:v>
                </c:pt>
                <c:pt idx="1510" formatCode="General">
                  <c:v>0.20749100000000001</c:v>
                </c:pt>
                <c:pt idx="1511" formatCode="General">
                  <c:v>0.207596</c:v>
                </c:pt>
                <c:pt idx="1512" formatCode="General">
                  <c:v>0.207702</c:v>
                </c:pt>
                <c:pt idx="1513" formatCode="General">
                  <c:v>0.20780699999999999</c:v>
                </c:pt>
                <c:pt idx="1514" formatCode="General">
                  <c:v>0.20791200000000001</c:v>
                </c:pt>
                <c:pt idx="1515" formatCode="General">
                  <c:v>0.20801700000000001</c:v>
                </c:pt>
                <c:pt idx="1516" formatCode="General">
                  <c:v>0.208121</c:v>
                </c:pt>
                <c:pt idx="1517" formatCode="General">
                  <c:v>0.20822599999999999</c:v>
                </c:pt>
                <c:pt idx="1518" formatCode="General">
                  <c:v>0.20833099999999999</c:v>
                </c:pt>
                <c:pt idx="1519" formatCode="General">
                  <c:v>0.20843600000000001</c:v>
                </c:pt>
                <c:pt idx="1520" formatCode="General">
                  <c:v>0.208541</c:v>
                </c:pt>
                <c:pt idx="1521" formatCode="General">
                  <c:v>0.208645</c:v>
                </c:pt>
                <c:pt idx="1522" formatCode="General">
                  <c:v>0.20874999999999999</c:v>
                </c:pt>
                <c:pt idx="1523" formatCode="General">
                  <c:v>0.20885400000000001</c:v>
                </c:pt>
                <c:pt idx="1524" formatCode="General">
                  <c:v>0.20895900000000001</c:v>
                </c:pt>
                <c:pt idx="1525" formatCode="General">
                  <c:v>0.209063</c:v>
                </c:pt>
                <c:pt idx="1526" formatCode="General">
                  <c:v>0.20916799999999999</c:v>
                </c:pt>
                <c:pt idx="1527" formatCode="General">
                  <c:v>0.20927200000000001</c:v>
                </c:pt>
                <c:pt idx="1528" formatCode="General">
                  <c:v>0.20937700000000001</c:v>
                </c:pt>
                <c:pt idx="1529" formatCode="General">
                  <c:v>0.209481</c:v>
                </c:pt>
                <c:pt idx="1530" formatCode="General">
                  <c:v>0.20958499999999999</c:v>
                </c:pt>
                <c:pt idx="1531" formatCode="General">
                  <c:v>0.20968899999999999</c:v>
                </c:pt>
                <c:pt idx="1532" formatCode="General">
                  <c:v>0.20979300000000001</c:v>
                </c:pt>
                <c:pt idx="1533" formatCode="General">
                  <c:v>0.209897</c:v>
                </c:pt>
                <c:pt idx="1534" formatCode="General">
                  <c:v>0.21000199999999999</c:v>
                </c:pt>
                <c:pt idx="1535" formatCode="General">
                  <c:v>0.21010599999999999</c:v>
                </c:pt>
                <c:pt idx="1536" formatCode="General">
                  <c:v>0.21020900000000001</c:v>
                </c:pt>
                <c:pt idx="1537" formatCode="General">
                  <c:v>0.210313</c:v>
                </c:pt>
                <c:pt idx="1538" formatCode="General">
                  <c:v>0.21041699999999999</c:v>
                </c:pt>
                <c:pt idx="1539" formatCode="General">
                  <c:v>0.21052100000000001</c:v>
                </c:pt>
                <c:pt idx="1540" formatCode="General">
                  <c:v>0.21062500000000001</c:v>
                </c:pt>
                <c:pt idx="1541" formatCode="General">
                  <c:v>0.210728</c:v>
                </c:pt>
                <c:pt idx="1542" formatCode="General">
                  <c:v>0.21083199999999999</c:v>
                </c:pt>
                <c:pt idx="1543" formatCode="General">
                  <c:v>0.21093600000000001</c:v>
                </c:pt>
                <c:pt idx="1544" formatCode="General">
                  <c:v>0.211039</c:v>
                </c:pt>
                <c:pt idx="1545" formatCode="General">
                  <c:v>0.211143</c:v>
                </c:pt>
                <c:pt idx="1546" formatCode="General">
                  <c:v>0.21124599999999999</c:v>
                </c:pt>
                <c:pt idx="1547" formatCode="General">
                  <c:v>0.21135000000000001</c:v>
                </c:pt>
                <c:pt idx="1548" formatCode="General">
                  <c:v>0.211453</c:v>
                </c:pt>
                <c:pt idx="1549" formatCode="General">
                  <c:v>0.21155599999999999</c:v>
                </c:pt>
                <c:pt idx="1550" formatCode="General">
                  <c:v>0.21165999999999999</c:v>
                </c:pt>
                <c:pt idx="1551" formatCode="General">
                  <c:v>0.21176300000000001</c:v>
                </c:pt>
                <c:pt idx="1552" formatCode="General">
                  <c:v>0.211866</c:v>
                </c:pt>
                <c:pt idx="1553" formatCode="General">
                  <c:v>0.21196899999999999</c:v>
                </c:pt>
                <c:pt idx="1554" formatCode="General">
                  <c:v>0.21207200000000001</c:v>
                </c:pt>
                <c:pt idx="1555" formatCode="General">
                  <c:v>0.212175</c:v>
                </c:pt>
                <c:pt idx="1556" formatCode="General">
                  <c:v>0.21227799999999999</c:v>
                </c:pt>
                <c:pt idx="1557" formatCode="General">
                  <c:v>0.21238099999999999</c:v>
                </c:pt>
                <c:pt idx="1558" formatCode="General">
                  <c:v>0.21248400000000001</c:v>
                </c:pt>
                <c:pt idx="1559" formatCode="General">
                  <c:v>0.212587</c:v>
                </c:pt>
                <c:pt idx="1560" formatCode="General">
                  <c:v>0.21268999999999999</c:v>
                </c:pt>
                <c:pt idx="1561" formatCode="General">
                  <c:v>0.21279200000000001</c:v>
                </c:pt>
                <c:pt idx="1562" formatCode="General">
                  <c:v>0.212895</c:v>
                </c:pt>
                <c:pt idx="1563" formatCode="General">
                  <c:v>0.21299799999999999</c:v>
                </c:pt>
                <c:pt idx="1564" formatCode="General">
                  <c:v>0.21310000000000001</c:v>
                </c:pt>
                <c:pt idx="1565" formatCode="General">
                  <c:v>0.213203</c:v>
                </c:pt>
                <c:pt idx="1566" formatCode="General">
                  <c:v>0.213306</c:v>
                </c:pt>
                <c:pt idx="1567" formatCode="General">
                  <c:v>0.21340799999999999</c:v>
                </c:pt>
                <c:pt idx="1568" formatCode="General">
                  <c:v>0.21351000000000001</c:v>
                </c:pt>
                <c:pt idx="1569" formatCode="General">
                  <c:v>0.213613</c:v>
                </c:pt>
                <c:pt idx="1570" formatCode="General">
                  <c:v>0.21371499999999999</c:v>
                </c:pt>
                <c:pt idx="1571" formatCode="General">
                  <c:v>0.21381700000000001</c:v>
                </c:pt>
                <c:pt idx="1572" formatCode="General">
                  <c:v>0.21392</c:v>
                </c:pt>
                <c:pt idx="1573" formatCode="General">
                  <c:v>0.21402199999999999</c:v>
                </c:pt>
                <c:pt idx="1574" formatCode="General">
                  <c:v>0.21412400000000001</c:v>
                </c:pt>
                <c:pt idx="1575" formatCode="General">
                  <c:v>0.214226</c:v>
                </c:pt>
                <c:pt idx="1576" formatCode="General">
                  <c:v>0.21432799999999999</c:v>
                </c:pt>
                <c:pt idx="1577" formatCode="General">
                  <c:v>0.21443000000000001</c:v>
                </c:pt>
                <c:pt idx="1578" formatCode="General">
                  <c:v>0.214532</c:v>
                </c:pt>
                <c:pt idx="1579" formatCode="General">
                  <c:v>0.21463399999999999</c:v>
                </c:pt>
                <c:pt idx="1580" formatCode="General">
                  <c:v>0.21473600000000001</c:v>
                </c:pt>
                <c:pt idx="1581" formatCode="General">
                  <c:v>0.214838</c:v>
                </c:pt>
                <c:pt idx="1582" formatCode="General">
                  <c:v>0.21493999999999999</c:v>
                </c:pt>
                <c:pt idx="1583" formatCode="General">
                  <c:v>0.21504100000000001</c:v>
                </c:pt>
                <c:pt idx="1584" formatCode="General">
                  <c:v>0.215143</c:v>
                </c:pt>
                <c:pt idx="1585" formatCode="General">
                  <c:v>0.21524499999999999</c:v>
                </c:pt>
                <c:pt idx="1586" formatCode="General">
                  <c:v>0.21534600000000001</c:v>
                </c:pt>
                <c:pt idx="1587" formatCode="General">
                  <c:v>0.215448</c:v>
                </c:pt>
                <c:pt idx="1588" formatCode="General">
                  <c:v>0.21554899999999999</c:v>
                </c:pt>
                <c:pt idx="1589" formatCode="General">
                  <c:v>0.21565100000000001</c:v>
                </c:pt>
                <c:pt idx="1590" formatCode="General">
                  <c:v>0.215752</c:v>
                </c:pt>
                <c:pt idx="1591" formatCode="General">
                  <c:v>0.21585299999999999</c:v>
                </c:pt>
                <c:pt idx="1592" formatCode="General">
                  <c:v>0.21595500000000001</c:v>
                </c:pt>
                <c:pt idx="1593" formatCode="General">
                  <c:v>0.216056</c:v>
                </c:pt>
                <c:pt idx="1594" formatCode="General">
                  <c:v>0.21615699999999999</c:v>
                </c:pt>
                <c:pt idx="1595" formatCode="General">
                  <c:v>0.21625800000000001</c:v>
                </c:pt>
                <c:pt idx="1596" formatCode="General">
                  <c:v>0.21636</c:v>
                </c:pt>
                <c:pt idx="1597" formatCode="General">
                  <c:v>0.21646099999999999</c:v>
                </c:pt>
                <c:pt idx="1598" formatCode="General">
                  <c:v>0.216562</c:v>
                </c:pt>
                <c:pt idx="1599" formatCode="General">
                  <c:v>0.21666299999999999</c:v>
                </c:pt>
                <c:pt idx="1600" formatCode="General">
                  <c:v>0.21676400000000001</c:v>
                </c:pt>
                <c:pt idx="1601" formatCode="General">
                  <c:v>0.216864</c:v>
                </c:pt>
                <c:pt idx="1602" formatCode="General">
                  <c:v>0.21696499999999999</c:v>
                </c:pt>
                <c:pt idx="1603" formatCode="General">
                  <c:v>0.21706600000000001</c:v>
                </c:pt>
                <c:pt idx="1604" formatCode="General">
                  <c:v>0.217167</c:v>
                </c:pt>
                <c:pt idx="1605" formatCode="General">
                  <c:v>0.21726799999999999</c:v>
                </c:pt>
                <c:pt idx="1606" formatCode="General">
                  <c:v>0.21736800000000001</c:v>
                </c:pt>
                <c:pt idx="1607" formatCode="General">
                  <c:v>0.217469</c:v>
                </c:pt>
                <c:pt idx="1608" formatCode="General">
                  <c:v>0.21757000000000001</c:v>
                </c:pt>
                <c:pt idx="1609" formatCode="General">
                  <c:v>0.21767</c:v>
                </c:pt>
                <c:pt idx="1610" formatCode="General">
                  <c:v>0.21777099999999999</c:v>
                </c:pt>
                <c:pt idx="1611" formatCode="General">
                  <c:v>0.21787100000000001</c:v>
                </c:pt>
                <c:pt idx="1612" formatCode="General">
                  <c:v>0.217971</c:v>
                </c:pt>
                <c:pt idx="1613" formatCode="General">
                  <c:v>0.21807199999999999</c:v>
                </c:pt>
                <c:pt idx="1614" formatCode="General">
                  <c:v>0.218172</c:v>
                </c:pt>
                <c:pt idx="1615" formatCode="General">
                  <c:v>0.21827199999999999</c:v>
                </c:pt>
                <c:pt idx="1616" formatCode="General">
                  <c:v>0.21837300000000001</c:v>
                </c:pt>
                <c:pt idx="1617" formatCode="General">
                  <c:v>0.218473</c:v>
                </c:pt>
                <c:pt idx="1618" formatCode="General">
                  <c:v>0.21857299999999999</c:v>
                </c:pt>
                <c:pt idx="1619" formatCode="General">
                  <c:v>0.21867300000000001</c:v>
                </c:pt>
                <c:pt idx="1620" formatCode="General">
                  <c:v>0.218773</c:v>
                </c:pt>
                <c:pt idx="1621" formatCode="General">
                  <c:v>0.21887300000000001</c:v>
                </c:pt>
                <c:pt idx="1622" formatCode="General">
                  <c:v>0.218973</c:v>
                </c:pt>
                <c:pt idx="1623" formatCode="General">
                  <c:v>0.21907299999999999</c:v>
                </c:pt>
                <c:pt idx="1624" formatCode="General">
                  <c:v>0.21917300000000001</c:v>
                </c:pt>
                <c:pt idx="1625" formatCode="General">
                  <c:v>0.219273</c:v>
                </c:pt>
                <c:pt idx="1626" formatCode="General">
                  <c:v>0.21937200000000001</c:v>
                </c:pt>
                <c:pt idx="1627" formatCode="General">
                  <c:v>0.219472</c:v>
                </c:pt>
                <c:pt idx="1628" formatCode="General">
                  <c:v>0.21957199999999999</c:v>
                </c:pt>
                <c:pt idx="1629" formatCode="General">
                  <c:v>0.21967100000000001</c:v>
                </c:pt>
                <c:pt idx="1630" formatCode="General">
                  <c:v>0.21977099999999999</c:v>
                </c:pt>
                <c:pt idx="1631" formatCode="General">
                  <c:v>0.21987100000000001</c:v>
                </c:pt>
                <c:pt idx="1632" formatCode="General">
                  <c:v>0.21997</c:v>
                </c:pt>
                <c:pt idx="1633" formatCode="General">
                  <c:v>0.22006999999999999</c:v>
                </c:pt>
                <c:pt idx="1634" formatCode="General">
                  <c:v>0.220169</c:v>
                </c:pt>
                <c:pt idx="1635" formatCode="General">
                  <c:v>0.22026799999999999</c:v>
                </c:pt>
                <c:pt idx="1636" formatCode="General">
                  <c:v>0.22036800000000001</c:v>
                </c:pt>
                <c:pt idx="1637" formatCode="General">
                  <c:v>0.220467</c:v>
                </c:pt>
                <c:pt idx="1638" formatCode="General">
                  <c:v>0.22056600000000001</c:v>
                </c:pt>
                <c:pt idx="1639" formatCode="General">
                  <c:v>0.220665</c:v>
                </c:pt>
                <c:pt idx="1640" formatCode="General">
                  <c:v>0.22076499999999999</c:v>
                </c:pt>
                <c:pt idx="1641" formatCode="General">
                  <c:v>0.220864</c:v>
                </c:pt>
                <c:pt idx="1642" formatCode="General">
                  <c:v>0.22096299999999999</c:v>
                </c:pt>
                <c:pt idx="1643" formatCode="General">
                  <c:v>0.22106200000000001</c:v>
                </c:pt>
                <c:pt idx="1644" formatCode="General">
                  <c:v>0.221161</c:v>
                </c:pt>
                <c:pt idx="1645" formatCode="General">
                  <c:v>0.22126000000000001</c:v>
                </c:pt>
                <c:pt idx="1646" formatCode="General">
                  <c:v>0.221359</c:v>
                </c:pt>
                <c:pt idx="1647" formatCode="General">
                  <c:v>0.22145699999999999</c:v>
                </c:pt>
                <c:pt idx="1648" formatCode="General">
                  <c:v>0.221556</c:v>
                </c:pt>
                <c:pt idx="1649" formatCode="General">
                  <c:v>0.22165499999999999</c:v>
                </c:pt>
                <c:pt idx="1650" formatCode="General">
                  <c:v>0.22175400000000001</c:v>
                </c:pt>
                <c:pt idx="1651" formatCode="General">
                  <c:v>0.22185199999999999</c:v>
                </c:pt>
                <c:pt idx="1652" formatCode="General">
                  <c:v>0.22195100000000001</c:v>
                </c:pt>
                <c:pt idx="1653" formatCode="General">
                  <c:v>0.22205</c:v>
                </c:pt>
                <c:pt idx="1654" formatCode="General">
                  <c:v>0.22214800000000001</c:v>
                </c:pt>
                <c:pt idx="1655" formatCode="General">
                  <c:v>0.222247</c:v>
                </c:pt>
                <c:pt idx="1656" formatCode="General">
                  <c:v>0.22234499999999999</c:v>
                </c:pt>
                <c:pt idx="1657" formatCode="General">
                  <c:v>0.222443</c:v>
                </c:pt>
                <c:pt idx="1658" formatCode="General">
                  <c:v>0.22254199999999999</c:v>
                </c:pt>
                <c:pt idx="1659" formatCode="General">
                  <c:v>0.22264</c:v>
                </c:pt>
                <c:pt idx="1660" formatCode="General">
                  <c:v>0.22273799999999999</c:v>
                </c:pt>
                <c:pt idx="1661" formatCode="General">
                  <c:v>0.22283700000000001</c:v>
                </c:pt>
                <c:pt idx="1662" formatCode="General">
                  <c:v>0.22293499999999999</c:v>
                </c:pt>
                <c:pt idx="1663" formatCode="General">
                  <c:v>0.22303300000000001</c:v>
                </c:pt>
                <c:pt idx="1664" formatCode="General">
                  <c:v>0.223131</c:v>
                </c:pt>
                <c:pt idx="1665" formatCode="General">
                  <c:v>0.22322900000000001</c:v>
                </c:pt>
                <c:pt idx="1666" formatCode="General">
                  <c:v>0.223327</c:v>
                </c:pt>
                <c:pt idx="1667" formatCode="General">
                  <c:v>0.22342500000000001</c:v>
                </c:pt>
                <c:pt idx="1668" formatCode="General">
                  <c:v>0.223523</c:v>
                </c:pt>
                <c:pt idx="1669" formatCode="General">
                  <c:v>0.22362099999999999</c:v>
                </c:pt>
                <c:pt idx="1670" formatCode="General">
                  <c:v>0.223719</c:v>
                </c:pt>
                <c:pt idx="1671" formatCode="General">
                  <c:v>0.22381699999999999</c:v>
                </c:pt>
                <c:pt idx="1672" formatCode="General">
                  <c:v>0.223914</c:v>
                </c:pt>
                <c:pt idx="1673" formatCode="General">
                  <c:v>0.22401199999999999</c:v>
                </c:pt>
                <c:pt idx="1674" formatCode="General">
                  <c:v>0.22411</c:v>
                </c:pt>
                <c:pt idx="1675" formatCode="General">
                  <c:v>0.22420699999999999</c:v>
                </c:pt>
                <c:pt idx="1676" formatCode="General">
                  <c:v>0.224305</c:v>
                </c:pt>
                <c:pt idx="1677" formatCode="General">
                  <c:v>0.22440299999999999</c:v>
                </c:pt>
                <c:pt idx="1678" formatCode="General">
                  <c:v>0.22450000000000001</c:v>
                </c:pt>
                <c:pt idx="1679" formatCode="General">
                  <c:v>0.22459699999999999</c:v>
                </c:pt>
                <c:pt idx="1680" formatCode="General">
                  <c:v>0.22469500000000001</c:v>
                </c:pt>
                <c:pt idx="1681" formatCode="General">
                  <c:v>0.22479199999999999</c:v>
                </c:pt>
                <c:pt idx="1682" formatCode="General">
                  <c:v>0.22489000000000001</c:v>
                </c:pt>
                <c:pt idx="1683" formatCode="General">
                  <c:v>0.22498699999999999</c:v>
                </c:pt>
                <c:pt idx="1684" formatCode="General">
                  <c:v>0.22508400000000001</c:v>
                </c:pt>
                <c:pt idx="1685" formatCode="General">
                  <c:v>0.22518099999999999</c:v>
                </c:pt>
                <c:pt idx="1686" formatCode="General">
                  <c:v>0.22527800000000001</c:v>
                </c:pt>
                <c:pt idx="1687" formatCode="General">
                  <c:v>0.22537599999999999</c:v>
                </c:pt>
                <c:pt idx="1688" formatCode="General">
                  <c:v>0.22547300000000001</c:v>
                </c:pt>
                <c:pt idx="1689" formatCode="General">
                  <c:v>0.22556999999999999</c:v>
                </c:pt>
                <c:pt idx="1690" formatCode="General">
                  <c:v>0.22566700000000001</c:v>
                </c:pt>
                <c:pt idx="1691" formatCode="General">
                  <c:v>0.22576399999999999</c:v>
                </c:pt>
                <c:pt idx="1692" formatCode="General">
                  <c:v>0.22586100000000001</c:v>
                </c:pt>
                <c:pt idx="1693" formatCode="General">
                  <c:v>0.22595699999999999</c:v>
                </c:pt>
                <c:pt idx="1694" formatCode="General">
                  <c:v>0.226054</c:v>
                </c:pt>
                <c:pt idx="1695" formatCode="General">
                  <c:v>0.22615099999999999</c:v>
                </c:pt>
                <c:pt idx="1696" formatCode="General">
                  <c:v>0.226248</c:v>
                </c:pt>
                <c:pt idx="1697" formatCode="General">
                  <c:v>0.22634399999999999</c:v>
                </c:pt>
                <c:pt idx="1698" formatCode="General">
                  <c:v>0.226441</c:v>
                </c:pt>
                <c:pt idx="1699" formatCode="General">
                  <c:v>0.22653799999999999</c:v>
                </c:pt>
                <c:pt idx="1700" formatCode="General">
                  <c:v>0.226634</c:v>
                </c:pt>
                <c:pt idx="1701" formatCode="General">
                  <c:v>0.22673099999999999</c:v>
                </c:pt>
                <c:pt idx="1702" formatCode="General">
                  <c:v>0.226827</c:v>
                </c:pt>
                <c:pt idx="1703" formatCode="General">
                  <c:v>0.22692399999999999</c:v>
                </c:pt>
                <c:pt idx="1704" formatCode="General">
                  <c:v>0.22702</c:v>
                </c:pt>
                <c:pt idx="1705" formatCode="General">
                  <c:v>0.22711600000000001</c:v>
                </c:pt>
                <c:pt idx="1706" formatCode="General">
                  <c:v>0.227213</c:v>
                </c:pt>
                <c:pt idx="1707" formatCode="General">
                  <c:v>0.22730900000000001</c:v>
                </c:pt>
                <c:pt idx="1708" formatCode="General">
                  <c:v>0.227405</c:v>
                </c:pt>
                <c:pt idx="1709" formatCode="General">
                  <c:v>0.22750100000000001</c:v>
                </c:pt>
                <c:pt idx="1710" formatCode="General">
                  <c:v>0.22759799999999999</c:v>
                </c:pt>
                <c:pt idx="1711" formatCode="General">
                  <c:v>0.22769400000000001</c:v>
                </c:pt>
                <c:pt idx="1712" formatCode="General">
                  <c:v>0.22778999999999999</c:v>
                </c:pt>
                <c:pt idx="1713" formatCode="General">
                  <c:v>0.22788600000000001</c:v>
                </c:pt>
                <c:pt idx="1714" formatCode="General">
                  <c:v>0.22798199999999999</c:v>
                </c:pt>
                <c:pt idx="1715" formatCode="General">
                  <c:v>0.228078</c:v>
                </c:pt>
                <c:pt idx="1716" formatCode="General">
                  <c:v>0.22817399999999999</c:v>
                </c:pt>
                <c:pt idx="1717" formatCode="General">
                  <c:v>0.228269</c:v>
                </c:pt>
                <c:pt idx="1718" formatCode="General">
                  <c:v>0.22836500000000001</c:v>
                </c:pt>
                <c:pt idx="1719" formatCode="General">
                  <c:v>0.228461</c:v>
                </c:pt>
                <c:pt idx="1720" formatCode="General">
                  <c:v>0.22855700000000001</c:v>
                </c:pt>
                <c:pt idx="1721" formatCode="General">
                  <c:v>0.22865199999999999</c:v>
                </c:pt>
                <c:pt idx="1722" formatCode="General">
                  <c:v>0.22874800000000001</c:v>
                </c:pt>
                <c:pt idx="1723" formatCode="General">
                  <c:v>0.22884399999999999</c:v>
                </c:pt>
                <c:pt idx="1724" formatCode="General">
                  <c:v>0.228939</c:v>
                </c:pt>
                <c:pt idx="1725" formatCode="General">
                  <c:v>0.22903499999999999</c:v>
                </c:pt>
                <c:pt idx="1726" formatCode="General">
                  <c:v>0.22913</c:v>
                </c:pt>
                <c:pt idx="1727" formatCode="General">
                  <c:v>0.22922600000000001</c:v>
                </c:pt>
                <c:pt idx="1728" formatCode="General">
                  <c:v>0.229321</c:v>
                </c:pt>
                <c:pt idx="1729" formatCode="General">
                  <c:v>0.22941700000000001</c:v>
                </c:pt>
                <c:pt idx="1730" formatCode="General">
                  <c:v>0.22951199999999999</c:v>
                </c:pt>
                <c:pt idx="1731" formatCode="General">
                  <c:v>0.22960700000000001</c:v>
                </c:pt>
                <c:pt idx="1732" formatCode="General">
                  <c:v>0.22970199999999999</c:v>
                </c:pt>
                <c:pt idx="1733" formatCode="General">
                  <c:v>0.229798</c:v>
                </c:pt>
                <c:pt idx="1734" formatCode="General">
                  <c:v>0.22989299999999999</c:v>
                </c:pt>
                <c:pt idx="1735" formatCode="General">
                  <c:v>0.229988</c:v>
                </c:pt>
                <c:pt idx="1736" formatCode="General">
                  <c:v>0.23008300000000001</c:v>
                </c:pt>
                <c:pt idx="1737" formatCode="General">
                  <c:v>0.23017799999999999</c:v>
                </c:pt>
                <c:pt idx="1738" formatCode="General">
                  <c:v>0.23027300000000001</c:v>
                </c:pt>
                <c:pt idx="1739" formatCode="General">
                  <c:v>0.23036799999999999</c:v>
                </c:pt>
                <c:pt idx="1740" formatCode="General">
                  <c:v>0.230463</c:v>
                </c:pt>
                <c:pt idx="1741" formatCode="General">
                  <c:v>0.23055800000000001</c:v>
                </c:pt>
                <c:pt idx="1742" formatCode="General">
                  <c:v>0.230652</c:v>
                </c:pt>
                <c:pt idx="1743" formatCode="General">
                  <c:v>0.23074700000000001</c:v>
                </c:pt>
                <c:pt idx="1744" formatCode="General">
                  <c:v>0.23084199999999999</c:v>
                </c:pt>
                <c:pt idx="1745" formatCode="General">
                  <c:v>0.230937</c:v>
                </c:pt>
                <c:pt idx="1746" formatCode="General">
                  <c:v>0.23103099999999999</c:v>
                </c:pt>
                <c:pt idx="1747" formatCode="General">
                  <c:v>0.231126</c:v>
                </c:pt>
                <c:pt idx="1748" formatCode="General">
                  <c:v>0.23122100000000001</c:v>
                </c:pt>
                <c:pt idx="1749" formatCode="General">
                  <c:v>0.23131499999999999</c:v>
                </c:pt>
                <c:pt idx="1750" formatCode="General">
                  <c:v>0.23141</c:v>
                </c:pt>
                <c:pt idx="1751" formatCode="General">
                  <c:v>0.23150399999999999</c:v>
                </c:pt>
                <c:pt idx="1752" formatCode="General">
                  <c:v>0.231598</c:v>
                </c:pt>
                <c:pt idx="1753" formatCode="General">
                  <c:v>0.23169300000000001</c:v>
                </c:pt>
                <c:pt idx="1754" formatCode="General">
                  <c:v>0.23178699999999999</c:v>
                </c:pt>
                <c:pt idx="1755" formatCode="General">
                  <c:v>0.231881</c:v>
                </c:pt>
                <c:pt idx="1756" formatCode="General">
                  <c:v>0.23197599999999999</c:v>
                </c:pt>
                <c:pt idx="1757" formatCode="General">
                  <c:v>0.23207</c:v>
                </c:pt>
                <c:pt idx="1758" formatCode="General">
                  <c:v>0.23216400000000001</c:v>
                </c:pt>
                <c:pt idx="1759" formatCode="General">
                  <c:v>0.23225799999999999</c:v>
                </c:pt>
                <c:pt idx="1760" formatCode="General">
                  <c:v>0.232352</c:v>
                </c:pt>
                <c:pt idx="1761" formatCode="General">
                  <c:v>0.23244600000000001</c:v>
                </c:pt>
                <c:pt idx="1762" formatCode="General">
                  <c:v>0.23254</c:v>
                </c:pt>
                <c:pt idx="1763" formatCode="General">
                  <c:v>0.23263400000000001</c:v>
                </c:pt>
                <c:pt idx="1764" formatCode="General">
                  <c:v>0.23272799999999999</c:v>
                </c:pt>
                <c:pt idx="1765" formatCode="General">
                  <c:v>0.232822</c:v>
                </c:pt>
                <c:pt idx="1766" formatCode="General">
                  <c:v>0.23291600000000001</c:v>
                </c:pt>
                <c:pt idx="1767" formatCode="General">
                  <c:v>0.23300999999999999</c:v>
                </c:pt>
                <c:pt idx="1768" formatCode="General">
                  <c:v>0.23310400000000001</c:v>
                </c:pt>
                <c:pt idx="1769" formatCode="General">
                  <c:v>0.23319699999999999</c:v>
                </c:pt>
                <c:pt idx="1770" formatCode="General">
                  <c:v>0.233291</c:v>
                </c:pt>
                <c:pt idx="1771" formatCode="General">
                  <c:v>0.23338500000000001</c:v>
                </c:pt>
                <c:pt idx="1772" formatCode="General">
                  <c:v>0.23347799999999999</c:v>
                </c:pt>
                <c:pt idx="1773" formatCode="General">
                  <c:v>0.233572</c:v>
                </c:pt>
                <c:pt idx="1774" formatCode="General">
                  <c:v>0.23366600000000001</c:v>
                </c:pt>
                <c:pt idx="1775" formatCode="General">
                  <c:v>0.23375899999999999</c:v>
                </c:pt>
                <c:pt idx="1776" formatCode="General">
                  <c:v>0.233852</c:v>
                </c:pt>
                <c:pt idx="1777" formatCode="General">
                  <c:v>0.23394599999999999</c:v>
                </c:pt>
                <c:pt idx="1778" formatCode="General">
                  <c:v>0.234039</c:v>
                </c:pt>
                <c:pt idx="1779" formatCode="General">
                  <c:v>0.23413300000000001</c:v>
                </c:pt>
                <c:pt idx="1780" formatCode="General">
                  <c:v>0.23422599999999999</c:v>
                </c:pt>
                <c:pt idx="1781" formatCode="General">
                  <c:v>0.234319</c:v>
                </c:pt>
                <c:pt idx="1782" formatCode="General">
                  <c:v>0.23441200000000001</c:v>
                </c:pt>
                <c:pt idx="1783" formatCode="General">
                  <c:v>0.23450599999999999</c:v>
                </c:pt>
                <c:pt idx="1784" formatCode="General">
                  <c:v>0.234599</c:v>
                </c:pt>
                <c:pt idx="1785" formatCode="General">
                  <c:v>0.23469200000000001</c:v>
                </c:pt>
                <c:pt idx="1786" formatCode="General">
                  <c:v>0.23478499999999999</c:v>
                </c:pt>
                <c:pt idx="1787" formatCode="General">
                  <c:v>0.234878</c:v>
                </c:pt>
                <c:pt idx="1788" formatCode="General">
                  <c:v>0.23497100000000001</c:v>
                </c:pt>
                <c:pt idx="1789" formatCode="General">
                  <c:v>0.235064</c:v>
                </c:pt>
                <c:pt idx="1790" formatCode="General">
                  <c:v>0.235157</c:v>
                </c:pt>
                <c:pt idx="1791" formatCode="General">
                  <c:v>0.23524999999999999</c:v>
                </c:pt>
                <c:pt idx="1792" formatCode="General">
                  <c:v>0.235342</c:v>
                </c:pt>
                <c:pt idx="1793" formatCode="General">
                  <c:v>0.23543500000000001</c:v>
                </c:pt>
                <c:pt idx="1794" formatCode="General">
                  <c:v>0.23552799999999999</c:v>
                </c:pt>
                <c:pt idx="1795" formatCode="General">
                  <c:v>0.235621</c:v>
                </c:pt>
                <c:pt idx="1796" formatCode="General">
                  <c:v>0.23571300000000001</c:v>
                </c:pt>
                <c:pt idx="1797" formatCode="General">
                  <c:v>0.23580599999999999</c:v>
                </c:pt>
                <c:pt idx="1798" formatCode="General">
                  <c:v>0.235899</c:v>
                </c:pt>
                <c:pt idx="1799" formatCode="General">
                  <c:v>0.23599100000000001</c:v>
                </c:pt>
                <c:pt idx="1800" formatCode="General">
                  <c:v>0.23608399999999999</c:v>
                </c:pt>
                <c:pt idx="1801" formatCode="General">
                  <c:v>0.236176</c:v>
                </c:pt>
                <c:pt idx="1802" formatCode="General">
                  <c:v>0.23626800000000001</c:v>
                </c:pt>
                <c:pt idx="1803" formatCode="General">
                  <c:v>0.23636099999999999</c:v>
                </c:pt>
                <c:pt idx="1804" formatCode="General">
                  <c:v>0.236453</c:v>
                </c:pt>
                <c:pt idx="1805" formatCode="General">
                  <c:v>0.23654600000000001</c:v>
                </c:pt>
                <c:pt idx="1806" formatCode="General">
                  <c:v>0.23663799999999999</c:v>
                </c:pt>
                <c:pt idx="1807" formatCode="General">
                  <c:v>0.23673</c:v>
                </c:pt>
                <c:pt idx="1808" formatCode="General">
                  <c:v>0.236822</c:v>
                </c:pt>
                <c:pt idx="1809" formatCode="General">
                  <c:v>0.23691400000000001</c:v>
                </c:pt>
                <c:pt idx="1810" formatCode="General">
                  <c:v>0.237007</c:v>
                </c:pt>
                <c:pt idx="1811" formatCode="General">
                  <c:v>0.237099</c:v>
                </c:pt>
                <c:pt idx="1812" formatCode="General">
                  <c:v>0.23719100000000001</c:v>
                </c:pt>
                <c:pt idx="1813" formatCode="General">
                  <c:v>0.23728299999999999</c:v>
                </c:pt>
                <c:pt idx="1814" formatCode="General">
                  <c:v>0.237375</c:v>
                </c:pt>
                <c:pt idx="1815" formatCode="General">
                  <c:v>0.23746700000000001</c:v>
                </c:pt>
                <c:pt idx="1816" formatCode="General">
                  <c:v>0.23755799999999999</c:v>
                </c:pt>
                <c:pt idx="1817" formatCode="General">
                  <c:v>0.23765</c:v>
                </c:pt>
                <c:pt idx="1818" formatCode="General">
                  <c:v>0.23774200000000001</c:v>
                </c:pt>
                <c:pt idx="1819" formatCode="General">
                  <c:v>0.23783399999999999</c:v>
                </c:pt>
                <c:pt idx="1820" formatCode="General">
                  <c:v>0.237926</c:v>
                </c:pt>
                <c:pt idx="1821" formatCode="General">
                  <c:v>0.23801700000000001</c:v>
                </c:pt>
                <c:pt idx="1822" formatCode="General">
                  <c:v>0.23810899999999999</c:v>
                </c:pt>
                <c:pt idx="1823" formatCode="General">
                  <c:v>0.238201</c:v>
                </c:pt>
                <c:pt idx="1824" formatCode="General">
                  <c:v>0.238292</c:v>
                </c:pt>
                <c:pt idx="1825" formatCode="General">
                  <c:v>0.23838400000000001</c:v>
                </c:pt>
                <c:pt idx="1826" formatCode="General">
                  <c:v>0.23847499999999999</c:v>
                </c:pt>
                <c:pt idx="1827" formatCode="General">
                  <c:v>0.238567</c:v>
                </c:pt>
                <c:pt idx="1828" formatCode="General">
                  <c:v>0.23865800000000001</c:v>
                </c:pt>
                <c:pt idx="1829" formatCode="General">
                  <c:v>0.23874999999999999</c:v>
                </c:pt>
                <c:pt idx="1830" formatCode="General">
                  <c:v>0.238841</c:v>
                </c:pt>
                <c:pt idx="1831" formatCode="General">
                  <c:v>0.23893200000000001</c:v>
                </c:pt>
                <c:pt idx="1832" formatCode="General">
                  <c:v>0.23902399999999999</c:v>
                </c:pt>
                <c:pt idx="1833" formatCode="General">
                  <c:v>0.23911499999999999</c:v>
                </c:pt>
                <c:pt idx="1834" formatCode="General">
                  <c:v>0.239206</c:v>
                </c:pt>
                <c:pt idx="1835" formatCode="General">
                  <c:v>0.23929700000000001</c:v>
                </c:pt>
                <c:pt idx="1836" formatCode="General">
                  <c:v>0.23938799999999999</c:v>
                </c:pt>
                <c:pt idx="1837" formatCode="General">
                  <c:v>0.239479</c:v>
                </c:pt>
                <c:pt idx="1838" formatCode="General">
                  <c:v>0.23957000000000001</c:v>
                </c:pt>
                <c:pt idx="1839" formatCode="General">
                  <c:v>0.23966100000000001</c:v>
                </c:pt>
                <c:pt idx="1840" formatCode="General">
                  <c:v>0.23975199999999999</c:v>
                </c:pt>
                <c:pt idx="1841" formatCode="General">
                  <c:v>0.239843</c:v>
                </c:pt>
                <c:pt idx="1842" formatCode="General">
                  <c:v>0.23993400000000001</c:v>
                </c:pt>
                <c:pt idx="1843" formatCode="General">
                  <c:v>0.24002499999999999</c:v>
                </c:pt>
                <c:pt idx="1844" formatCode="General">
                  <c:v>0.240116</c:v>
                </c:pt>
                <c:pt idx="1845" formatCode="General">
                  <c:v>0.240207</c:v>
                </c:pt>
                <c:pt idx="1846" formatCode="General">
                  <c:v>0.24029700000000001</c:v>
                </c:pt>
                <c:pt idx="1847" formatCode="General">
                  <c:v>0.24038799999999999</c:v>
                </c:pt>
                <c:pt idx="1848" formatCode="General">
                  <c:v>0.240479</c:v>
                </c:pt>
                <c:pt idx="1849" formatCode="General">
                  <c:v>0.24056900000000001</c:v>
                </c:pt>
                <c:pt idx="1850" formatCode="General">
                  <c:v>0.24066000000000001</c:v>
                </c:pt>
                <c:pt idx="1851" formatCode="General">
                  <c:v>0.24075099999999999</c:v>
                </c:pt>
                <c:pt idx="1852" formatCode="General">
                  <c:v>0.240841</c:v>
                </c:pt>
                <c:pt idx="1853" formatCode="General">
                  <c:v>0.24093200000000001</c:v>
                </c:pt>
                <c:pt idx="1854" formatCode="General">
                  <c:v>0.24102199999999999</c:v>
                </c:pt>
                <c:pt idx="1855" formatCode="General">
                  <c:v>0.24111199999999999</c:v>
                </c:pt>
                <c:pt idx="1856" formatCode="General">
                  <c:v>0.241203</c:v>
                </c:pt>
                <c:pt idx="1857" formatCode="General">
                  <c:v>0.24129300000000001</c:v>
                </c:pt>
                <c:pt idx="1858" formatCode="General">
                  <c:v>0.24138299999999999</c:v>
                </c:pt>
                <c:pt idx="1859" formatCode="General">
                  <c:v>0.24147399999999999</c:v>
                </c:pt>
                <c:pt idx="1860" formatCode="General">
                  <c:v>0.241564</c:v>
                </c:pt>
                <c:pt idx="1861" formatCode="General">
                  <c:v>0.24165400000000001</c:v>
                </c:pt>
                <c:pt idx="1862" formatCode="General">
                  <c:v>0.24174399999999999</c:v>
                </c:pt>
                <c:pt idx="1863" formatCode="General">
                  <c:v>0.24183399999999999</c:v>
                </c:pt>
                <c:pt idx="1864" formatCode="General">
                  <c:v>0.241924</c:v>
                </c:pt>
                <c:pt idx="1865" formatCode="General">
                  <c:v>0.24201500000000001</c:v>
                </c:pt>
                <c:pt idx="1866" formatCode="General">
                  <c:v>0.24210499999999999</c:v>
                </c:pt>
                <c:pt idx="1867" formatCode="General">
                  <c:v>0.24219399999999999</c:v>
                </c:pt>
                <c:pt idx="1868" formatCode="General">
                  <c:v>0.242284</c:v>
                </c:pt>
                <c:pt idx="1869" formatCode="General">
                  <c:v>0.24237400000000001</c:v>
                </c:pt>
                <c:pt idx="1870" formatCode="General">
                  <c:v>0.24246400000000001</c:v>
                </c:pt>
                <c:pt idx="1871" formatCode="General">
                  <c:v>0.24255399999999999</c:v>
                </c:pt>
                <c:pt idx="1872" formatCode="General">
                  <c:v>0.242644</c:v>
                </c:pt>
                <c:pt idx="1873" formatCode="General">
                  <c:v>0.242733</c:v>
                </c:pt>
                <c:pt idx="1874" formatCode="General">
                  <c:v>0.24282300000000001</c:v>
                </c:pt>
                <c:pt idx="1875" formatCode="General">
                  <c:v>0.24291299999999999</c:v>
                </c:pt>
                <c:pt idx="1876" formatCode="General">
                  <c:v>0.243002</c:v>
                </c:pt>
                <c:pt idx="1877" formatCode="General">
                  <c:v>0.243092</c:v>
                </c:pt>
                <c:pt idx="1878" formatCode="General">
                  <c:v>0.24318200000000001</c:v>
                </c:pt>
                <c:pt idx="1879" formatCode="General">
                  <c:v>0.24327099999999999</c:v>
                </c:pt>
                <c:pt idx="1880" formatCode="General">
                  <c:v>0.24336099999999999</c:v>
                </c:pt>
                <c:pt idx="1881" formatCode="General">
                  <c:v>0.24345</c:v>
                </c:pt>
                <c:pt idx="1882" formatCode="General">
                  <c:v>0.24353900000000001</c:v>
                </c:pt>
                <c:pt idx="1883" formatCode="General">
                  <c:v>0.24362900000000001</c:v>
                </c:pt>
                <c:pt idx="1884" formatCode="General">
                  <c:v>0.24371799999999999</c:v>
                </c:pt>
                <c:pt idx="1885" formatCode="General">
                  <c:v>0.243807</c:v>
                </c:pt>
                <c:pt idx="1886" formatCode="General">
                  <c:v>0.243897</c:v>
                </c:pt>
                <c:pt idx="1887" formatCode="General">
                  <c:v>0.24398600000000001</c:v>
                </c:pt>
                <c:pt idx="1888" formatCode="General">
                  <c:v>0.24407499999999999</c:v>
                </c:pt>
                <c:pt idx="1889" formatCode="General">
                  <c:v>0.24416399999999999</c:v>
                </c:pt>
                <c:pt idx="1890" formatCode="General">
                  <c:v>0.244253</c:v>
                </c:pt>
                <c:pt idx="1891" formatCode="General">
                  <c:v>0.244343</c:v>
                </c:pt>
                <c:pt idx="1892" formatCode="General">
                  <c:v>0.24443200000000001</c:v>
                </c:pt>
                <c:pt idx="1893" formatCode="General">
                  <c:v>0.24452099999999999</c:v>
                </c:pt>
                <c:pt idx="1894" formatCode="General">
                  <c:v>0.24460999999999999</c:v>
                </c:pt>
                <c:pt idx="1895" formatCode="General">
                  <c:v>0.244698</c:v>
                </c:pt>
                <c:pt idx="1896" formatCode="General">
                  <c:v>0.244787</c:v>
                </c:pt>
                <c:pt idx="1897" formatCode="General">
                  <c:v>0.24487600000000001</c:v>
                </c:pt>
                <c:pt idx="1898" formatCode="General">
                  <c:v>0.24496499999999999</c:v>
                </c:pt>
                <c:pt idx="1899" formatCode="General">
                  <c:v>0.24505399999999999</c:v>
                </c:pt>
                <c:pt idx="1900" formatCode="General">
                  <c:v>0.245143</c:v>
                </c:pt>
                <c:pt idx="1901" formatCode="General">
                  <c:v>0.245231</c:v>
                </c:pt>
                <c:pt idx="1902" formatCode="General">
                  <c:v>0.24532000000000001</c:v>
                </c:pt>
                <c:pt idx="1903" formatCode="General">
                  <c:v>0.24540899999999999</c:v>
                </c:pt>
                <c:pt idx="1904" formatCode="General">
                  <c:v>0.24549699999999999</c:v>
                </c:pt>
                <c:pt idx="1905" formatCode="General">
                  <c:v>0.245586</c:v>
                </c:pt>
                <c:pt idx="1906" formatCode="General">
                  <c:v>0.245674</c:v>
                </c:pt>
                <c:pt idx="1907" formatCode="General">
                  <c:v>0.24576300000000001</c:v>
                </c:pt>
                <c:pt idx="1908" formatCode="General">
                  <c:v>0.24585099999999999</c:v>
                </c:pt>
                <c:pt idx="1909" formatCode="General">
                  <c:v>0.24593999999999999</c:v>
                </c:pt>
                <c:pt idx="1910" formatCode="General">
                  <c:v>0.246028</c:v>
                </c:pt>
                <c:pt idx="1911" formatCode="General">
                  <c:v>0.246116</c:v>
                </c:pt>
                <c:pt idx="1912" formatCode="General">
                  <c:v>0.24620500000000001</c:v>
                </c:pt>
                <c:pt idx="1913" formatCode="General">
                  <c:v>0.24629300000000001</c:v>
                </c:pt>
                <c:pt idx="1914" formatCode="General">
                  <c:v>0.24638099999999999</c:v>
                </c:pt>
                <c:pt idx="1915" formatCode="General">
                  <c:v>0.24646999999999999</c:v>
                </c:pt>
                <c:pt idx="1916" formatCode="General">
                  <c:v>0.246558</c:v>
                </c:pt>
                <c:pt idx="1917" formatCode="General">
                  <c:v>0.246646</c:v>
                </c:pt>
                <c:pt idx="1918" formatCode="General">
                  <c:v>0.24673400000000001</c:v>
                </c:pt>
                <c:pt idx="1919" formatCode="General">
                  <c:v>0.24682200000000001</c:v>
                </c:pt>
                <c:pt idx="1920" formatCode="General">
                  <c:v>0.24690999999999999</c:v>
                </c:pt>
                <c:pt idx="1921" formatCode="General">
                  <c:v>0.246998</c:v>
                </c:pt>
                <c:pt idx="1922" formatCode="General">
                  <c:v>0.247086</c:v>
                </c:pt>
                <c:pt idx="1923" formatCode="General">
                  <c:v>0.247174</c:v>
                </c:pt>
                <c:pt idx="1924" formatCode="General">
                  <c:v>0.24726200000000001</c:v>
                </c:pt>
                <c:pt idx="1925" formatCode="General">
                  <c:v>0.24734999999999999</c:v>
                </c:pt>
                <c:pt idx="1926" formatCode="General">
                  <c:v>0.24743799999999999</c:v>
                </c:pt>
                <c:pt idx="1927" formatCode="General">
                  <c:v>0.247525</c:v>
                </c:pt>
                <c:pt idx="1928" formatCode="General">
                  <c:v>0.247613</c:v>
                </c:pt>
                <c:pt idx="1929" formatCode="General">
                  <c:v>0.247701</c:v>
                </c:pt>
                <c:pt idx="1930" formatCode="General">
                  <c:v>0.24778800000000001</c:v>
                </c:pt>
                <c:pt idx="1931" formatCode="General">
                  <c:v>0.24787600000000001</c:v>
                </c:pt>
                <c:pt idx="1932" formatCode="General">
                  <c:v>0.24796399999999999</c:v>
                </c:pt>
                <c:pt idx="1933" formatCode="General">
                  <c:v>0.24805099999999999</c:v>
                </c:pt>
                <c:pt idx="1934" formatCode="General">
                  <c:v>0.248139</c:v>
                </c:pt>
                <c:pt idx="1935" formatCode="General">
                  <c:v>0.248226</c:v>
                </c:pt>
                <c:pt idx="1936" formatCode="General">
                  <c:v>0.24831400000000001</c:v>
                </c:pt>
                <c:pt idx="1937" formatCode="General">
                  <c:v>0.24840100000000001</c:v>
                </c:pt>
                <c:pt idx="1938" formatCode="General">
                  <c:v>0.24848899999999999</c:v>
                </c:pt>
                <c:pt idx="1939" formatCode="General">
                  <c:v>0.24857599999999999</c:v>
                </c:pt>
                <c:pt idx="1940" formatCode="General">
                  <c:v>0.248663</c:v>
                </c:pt>
                <c:pt idx="1941" formatCode="General">
                  <c:v>0.248751</c:v>
                </c:pt>
                <c:pt idx="1942" formatCode="General">
                  <c:v>0.248838</c:v>
                </c:pt>
                <c:pt idx="1943" formatCode="General">
                  <c:v>0.24892500000000001</c:v>
                </c:pt>
                <c:pt idx="1944" formatCode="General">
                  <c:v>0.24901200000000001</c:v>
                </c:pt>
                <c:pt idx="1945" formatCode="General">
                  <c:v>0.24909899999999999</c:v>
                </c:pt>
                <c:pt idx="1946" formatCode="General">
                  <c:v>0.24918599999999999</c:v>
                </c:pt>
                <c:pt idx="1947" formatCode="General">
                  <c:v>0.249274</c:v>
                </c:pt>
                <c:pt idx="1948" formatCode="General">
                  <c:v>0.249361</c:v>
                </c:pt>
                <c:pt idx="1949" formatCode="General">
                  <c:v>0.249448</c:v>
                </c:pt>
                <c:pt idx="1950" formatCode="General">
                  <c:v>0.24953500000000001</c:v>
                </c:pt>
                <c:pt idx="1951" formatCode="General">
                  <c:v>0.24962100000000001</c:v>
                </c:pt>
                <c:pt idx="1952" formatCode="General">
                  <c:v>0.24970800000000001</c:v>
                </c:pt>
                <c:pt idx="1953" formatCode="General">
                  <c:v>0.24979499999999999</c:v>
                </c:pt>
                <c:pt idx="1954" formatCode="General">
                  <c:v>0.24988199999999999</c:v>
                </c:pt>
                <c:pt idx="1955" formatCode="General">
                  <c:v>0.249969</c:v>
                </c:pt>
                <c:pt idx="1956" formatCode="General">
                  <c:v>0.250056</c:v>
                </c:pt>
                <c:pt idx="1957" formatCode="General">
                  <c:v>0.25014199999999998</c:v>
                </c:pt>
                <c:pt idx="1958" formatCode="General">
                  <c:v>0.25022899999999998</c:v>
                </c:pt>
                <c:pt idx="1959" formatCode="General">
                  <c:v>0.25031599999999998</c:v>
                </c:pt>
                <c:pt idx="1960" formatCode="General">
                  <c:v>0.25040200000000001</c:v>
                </c:pt>
                <c:pt idx="1961" formatCode="General">
                  <c:v>0.25048900000000002</c:v>
                </c:pt>
                <c:pt idx="1962" formatCode="General">
                  <c:v>0.25057600000000002</c:v>
                </c:pt>
                <c:pt idx="1963" formatCode="General">
                  <c:v>0.250662</c:v>
                </c:pt>
                <c:pt idx="1964" formatCode="General">
                  <c:v>0.250749</c:v>
                </c:pt>
                <c:pt idx="1965" formatCode="General">
                  <c:v>0.25083499999999997</c:v>
                </c:pt>
                <c:pt idx="1966" formatCode="General">
                  <c:v>0.25092100000000001</c:v>
                </c:pt>
                <c:pt idx="1967" formatCode="General">
                  <c:v>0.25100800000000001</c:v>
                </c:pt>
                <c:pt idx="1968" formatCode="General">
                  <c:v>0.25109399999999998</c:v>
                </c:pt>
                <c:pt idx="1969" formatCode="General">
                  <c:v>0.25118000000000001</c:v>
                </c:pt>
                <c:pt idx="1970" formatCode="General">
                  <c:v>0.25126700000000002</c:v>
                </c:pt>
                <c:pt idx="1971" formatCode="General">
                  <c:v>0.25135299999999999</c:v>
                </c:pt>
                <c:pt idx="1972" formatCode="General">
                  <c:v>0.25143900000000002</c:v>
                </c:pt>
                <c:pt idx="1973" formatCode="General">
                  <c:v>0.251525</c:v>
                </c:pt>
                <c:pt idx="1974" formatCode="General">
                  <c:v>0.25161099999999997</c:v>
                </c:pt>
                <c:pt idx="1975" formatCode="General">
                  <c:v>0.25169799999999998</c:v>
                </c:pt>
                <c:pt idx="1976" formatCode="General">
                  <c:v>0.25178400000000001</c:v>
                </c:pt>
                <c:pt idx="1977" formatCode="General">
                  <c:v>0.25186999999999998</c:v>
                </c:pt>
                <c:pt idx="1978" formatCode="General">
                  <c:v>0.25195600000000001</c:v>
                </c:pt>
                <c:pt idx="1979" formatCode="General">
                  <c:v>0.25204199999999999</c:v>
                </c:pt>
                <c:pt idx="1980" formatCode="General">
                  <c:v>0.25212800000000002</c:v>
                </c:pt>
                <c:pt idx="1981" formatCode="General">
                  <c:v>0.25221399999999999</c:v>
                </c:pt>
                <c:pt idx="1982" formatCode="General">
                  <c:v>0.252299</c:v>
                </c:pt>
                <c:pt idx="1983" formatCode="General">
                  <c:v>0.25238500000000003</c:v>
                </c:pt>
                <c:pt idx="1984" formatCode="General">
                  <c:v>0.252471</c:v>
                </c:pt>
                <c:pt idx="1985" formatCode="General">
                  <c:v>0.25255699999999998</c:v>
                </c:pt>
                <c:pt idx="1986" formatCode="General">
                  <c:v>0.25264300000000001</c:v>
                </c:pt>
                <c:pt idx="1987" formatCode="General">
                  <c:v>0.25272800000000001</c:v>
                </c:pt>
                <c:pt idx="1988" formatCode="General">
                  <c:v>0.25281399999999998</c:v>
                </c:pt>
                <c:pt idx="1989" formatCode="General">
                  <c:v>0.25289899999999998</c:v>
                </c:pt>
                <c:pt idx="1990" formatCode="General">
                  <c:v>0.25298500000000002</c:v>
                </c:pt>
                <c:pt idx="1991" formatCode="General">
                  <c:v>0.25307099999999999</c:v>
                </c:pt>
                <c:pt idx="1992" formatCode="General">
                  <c:v>0.25315599999999999</c:v>
                </c:pt>
                <c:pt idx="1993" formatCode="General">
                  <c:v>0.25324200000000002</c:v>
                </c:pt>
                <c:pt idx="1994" formatCode="General">
                  <c:v>0.25332700000000002</c:v>
                </c:pt>
                <c:pt idx="1995" formatCode="General">
                  <c:v>0.253413</c:v>
                </c:pt>
                <c:pt idx="1996" formatCode="General">
                  <c:v>0.253498</c:v>
                </c:pt>
                <c:pt idx="1997" formatCode="General">
                  <c:v>0.253583</c:v>
                </c:pt>
                <c:pt idx="1998" formatCode="General">
                  <c:v>0.25366899999999998</c:v>
                </c:pt>
                <c:pt idx="1999" formatCode="General">
                  <c:v>0.25375399999999998</c:v>
                </c:pt>
                <c:pt idx="2000" formatCode="General">
                  <c:v>0.25383899999999998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5F5-4CB9-903F-C2479E34B78D}"/>
            </c:ext>
          </c:extLst>
        </c:ser>
        <c:ser>
          <c:idx val="1"/>
          <c:order val="3"/>
          <c:tx>
            <c:strRef>
              <c:f>Sheet1!$C$1</c:f>
              <c:strCache>
                <c:ptCount val="1"/>
                <c:pt idx="0">
                  <c:v>FEniCS Euler Backward   H = 5.0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Sheet1!$A$2:$A$2003</c:f>
              <c:numCache>
                <c:formatCode>General</c:formatCode>
                <c:ptCount val="2002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</c:numCache>
            </c:numRef>
          </c:xVal>
          <c:yVal>
            <c:numRef>
              <c:f>Sheet1!$C$2:$C$2003</c:f>
              <c:numCache>
                <c:formatCode>0.00E+00</c:formatCode>
                <c:ptCount val="2002"/>
                <c:pt idx="0" formatCode="General">
                  <c:v>0</c:v>
                </c:pt>
                <c:pt idx="1">
                  <c:v>1.43146E-15</c:v>
                </c:pt>
                <c:pt idx="2">
                  <c:v>2.5926499999999999E-14</c:v>
                </c:pt>
                <c:pt idx="3">
                  <c:v>2.4109800000000001E-13</c:v>
                </c:pt>
                <c:pt idx="4">
                  <c:v>1.5352E-12</c:v>
                </c:pt>
                <c:pt idx="5">
                  <c:v>7.5317800000000004E-12</c:v>
                </c:pt>
                <c:pt idx="6">
                  <c:v>3.0372399999999997E-11</c:v>
                </c:pt>
                <c:pt idx="7">
                  <c:v>1.04877E-10</c:v>
                </c:pt>
                <c:pt idx="8">
                  <c:v>3.1898199999999998E-10</c:v>
                </c:pt>
                <c:pt idx="9">
                  <c:v>8.7235999999999997E-10</c:v>
                </c:pt>
                <c:pt idx="10">
                  <c:v>2.1792199999999998E-9</c:v>
                </c:pt>
                <c:pt idx="11">
                  <c:v>5.0344500000000001E-9</c:v>
                </c:pt>
                <c:pt idx="12">
                  <c:v>1.0863699999999999E-8</c:v>
                </c:pt>
                <c:pt idx="13">
                  <c:v>2.20762E-8</c:v>
                </c:pt>
                <c:pt idx="14">
                  <c:v>4.2536499999999998E-8</c:v>
                </c:pt>
                <c:pt idx="15">
                  <c:v>7.8160599999999999E-8</c:v>
                </c:pt>
                <c:pt idx="16">
                  <c:v>1.37638E-7</c:v>
                </c:pt>
                <c:pt idx="17">
                  <c:v>2.33269E-7</c:v>
                </c:pt>
                <c:pt idx="18">
                  <c:v>3.8188900000000001E-7</c:v>
                </c:pt>
                <c:pt idx="19">
                  <c:v>6.0586399999999995E-7</c:v>
                </c:pt>
                <c:pt idx="20">
                  <c:v>9.3411300000000002E-7</c:v>
                </c:pt>
                <c:pt idx="21">
                  <c:v>1.40311E-6</c:v>
                </c:pt>
                <c:pt idx="22">
                  <c:v>2.0578699999999998E-6</c:v>
                </c:pt>
                <c:pt idx="23">
                  <c:v>2.9527799999999998E-6</c:v>
                </c:pt>
                <c:pt idx="24">
                  <c:v>4.1523900000000004E-6</c:v>
                </c:pt>
                <c:pt idx="25">
                  <c:v>5.7320299999999999E-6</c:v>
                </c:pt>
                <c:pt idx="26">
                  <c:v>7.7782299999999999E-6</c:v>
                </c:pt>
                <c:pt idx="27">
                  <c:v>1.0389E-5</c:v>
                </c:pt>
                <c:pt idx="28">
                  <c:v>1.3673799999999999E-5</c:v>
                </c:pt>
                <c:pt idx="29">
                  <c:v>1.7753799999999999E-5</c:v>
                </c:pt>
                <c:pt idx="30">
                  <c:v>2.2761100000000001E-5</c:v>
                </c:pt>
                <c:pt idx="31">
                  <c:v>2.8838599999999999E-5</c:v>
                </c:pt>
                <c:pt idx="32">
                  <c:v>3.6139500000000002E-5</c:v>
                </c:pt>
                <c:pt idx="33">
                  <c:v>4.4826200000000001E-5</c:v>
                </c:pt>
                <c:pt idx="34">
                  <c:v>5.507E-5</c:v>
                </c:pt>
                <c:pt idx="35">
                  <c:v>6.7049800000000003E-5</c:v>
                </c:pt>
                <c:pt idx="36">
                  <c:v>8.0951099999999998E-5</c:v>
                </c:pt>
                <c:pt idx="37">
                  <c:v>9.6965400000000005E-5</c:v>
                </c:pt>
                <c:pt idx="38" formatCode="General">
                  <c:v>1.15289E-4</c:v>
                </c:pt>
                <c:pt idx="39" formatCode="General">
                  <c:v>1.3612100000000001E-4</c:v>
                </c:pt>
                <c:pt idx="40" formatCode="General">
                  <c:v>1.5966400000000001E-4</c:v>
                </c:pt>
                <c:pt idx="41" formatCode="General">
                  <c:v>1.8612199999999999E-4</c:v>
                </c:pt>
                <c:pt idx="42" formatCode="General">
                  <c:v>2.1570000000000001E-4</c:v>
                </c:pt>
                <c:pt idx="43" formatCode="General">
                  <c:v>2.4860099999999999E-4</c:v>
                </c:pt>
                <c:pt idx="44" formatCode="General">
                  <c:v>2.85028E-4</c:v>
                </c:pt>
                <c:pt idx="45" formatCode="General">
                  <c:v>3.2518199999999998E-4</c:v>
                </c:pt>
                <c:pt idx="46" formatCode="General">
                  <c:v>3.6926E-4</c:v>
                </c:pt>
                <c:pt idx="47" formatCode="General">
                  <c:v>4.17458E-4</c:v>
                </c:pt>
                <c:pt idx="48" formatCode="General">
                  <c:v>4.6996400000000002E-4</c:v>
                </c:pt>
                <c:pt idx="49" formatCode="General">
                  <c:v>5.2696299999999998E-4</c:v>
                </c:pt>
                <c:pt idx="50" formatCode="General">
                  <c:v>5.88635E-4</c:v>
                </c:pt>
                <c:pt idx="51" formatCode="General">
                  <c:v>6.5515300000000001E-4</c:v>
                </c:pt>
                <c:pt idx="52" formatCode="General">
                  <c:v>7.2668500000000003E-4</c:v>
                </c:pt>
                <c:pt idx="53" formatCode="General">
                  <c:v>8.0339099999999998E-4</c:v>
                </c:pt>
                <c:pt idx="54" formatCode="General">
                  <c:v>8.85424E-4</c:v>
                </c:pt>
                <c:pt idx="55" formatCode="General">
                  <c:v>9.7293200000000003E-4</c:v>
                </c:pt>
                <c:pt idx="56" formatCode="General">
                  <c:v>1.06605E-3</c:v>
                </c:pt>
                <c:pt idx="57" formatCode="General">
                  <c:v>1.1649200000000001E-3</c:v>
                </c:pt>
                <c:pt idx="58" formatCode="General">
                  <c:v>1.26965E-3</c:v>
                </c:pt>
                <c:pt idx="59" formatCode="General">
                  <c:v>1.3803699999999999E-3</c:v>
                </c:pt>
                <c:pt idx="60" formatCode="General">
                  <c:v>1.49719E-3</c:v>
                </c:pt>
                <c:pt idx="61" formatCode="General">
                  <c:v>1.6201900000000001E-3</c:v>
                </c:pt>
                <c:pt idx="62" formatCode="General">
                  <c:v>1.74949E-3</c:v>
                </c:pt>
                <c:pt idx="63" formatCode="General">
                  <c:v>1.8851600000000001E-3</c:v>
                </c:pt>
                <c:pt idx="64" formatCode="General">
                  <c:v>2.0272799999999998E-3</c:v>
                </c:pt>
                <c:pt idx="65" formatCode="General">
                  <c:v>2.17592E-3</c:v>
                </c:pt>
                <c:pt idx="66" formatCode="General">
                  <c:v>2.3311600000000001E-3</c:v>
                </c:pt>
                <c:pt idx="67" formatCode="General">
                  <c:v>2.4930299999999998E-3</c:v>
                </c:pt>
                <c:pt idx="68" formatCode="General">
                  <c:v>2.6616000000000001E-3</c:v>
                </c:pt>
                <c:pt idx="69" formatCode="General">
                  <c:v>2.8369100000000002E-3</c:v>
                </c:pt>
                <c:pt idx="70" formatCode="General">
                  <c:v>3.0189800000000001E-3</c:v>
                </c:pt>
                <c:pt idx="71" formatCode="General">
                  <c:v>3.2078699999999998E-3</c:v>
                </c:pt>
                <c:pt idx="72" formatCode="General">
                  <c:v>3.4035799999999998E-3</c:v>
                </c:pt>
                <c:pt idx="73" formatCode="General">
                  <c:v>3.6061399999999999E-3</c:v>
                </c:pt>
                <c:pt idx="74" formatCode="General">
                  <c:v>3.81556E-3</c:v>
                </c:pt>
                <c:pt idx="75" formatCode="General">
                  <c:v>4.0318400000000001E-3</c:v>
                </c:pt>
                <c:pt idx="76" formatCode="General">
                  <c:v>4.2550000000000001E-3</c:v>
                </c:pt>
                <c:pt idx="77" formatCode="General">
                  <c:v>4.4850200000000002E-3</c:v>
                </c:pt>
                <c:pt idx="78" formatCode="General">
                  <c:v>4.7219000000000002E-3</c:v>
                </c:pt>
                <c:pt idx="79" formatCode="General">
                  <c:v>4.9656199999999996E-3</c:v>
                </c:pt>
                <c:pt idx="80" formatCode="General">
                  <c:v>5.2161799999999999E-3</c:v>
                </c:pt>
                <c:pt idx="81" formatCode="General">
                  <c:v>5.4735399999999998E-3</c:v>
                </c:pt>
                <c:pt idx="82" formatCode="General">
                  <c:v>5.7376800000000002E-3</c:v>
                </c:pt>
                <c:pt idx="83" formatCode="General">
                  <c:v>6.0085800000000003E-3</c:v>
                </c:pt>
                <c:pt idx="84" formatCode="General">
                  <c:v>6.2861999999999996E-3</c:v>
                </c:pt>
                <c:pt idx="85" formatCode="General">
                  <c:v>6.5705099999999999E-3</c:v>
                </c:pt>
                <c:pt idx="86" formatCode="General">
                  <c:v>6.8614599999999998E-3</c:v>
                </c:pt>
                <c:pt idx="87" formatCode="General">
                  <c:v>7.1590200000000003E-3</c:v>
                </c:pt>
                <c:pt idx="88" formatCode="General">
                  <c:v>7.4631400000000001E-3</c:v>
                </c:pt>
                <c:pt idx="89" formatCode="General">
                  <c:v>7.7737700000000002E-3</c:v>
                </c:pt>
                <c:pt idx="90" formatCode="General">
                  <c:v>8.09087E-3</c:v>
                </c:pt>
                <c:pt idx="91" formatCode="General">
                  <c:v>8.4143699999999991E-3</c:v>
                </c:pt>
                <c:pt idx="92" formatCode="General">
                  <c:v>8.7442400000000003E-3</c:v>
                </c:pt>
                <c:pt idx="93" formatCode="General">
                  <c:v>9.0803900000000007E-3</c:v>
                </c:pt>
                <c:pt idx="94" formatCode="General">
                  <c:v>9.4227900000000003E-3</c:v>
                </c:pt>
                <c:pt idx="95" formatCode="General">
                  <c:v>9.7713699999999997E-3</c:v>
                </c:pt>
                <c:pt idx="96" formatCode="General">
                  <c:v>1.0126100000000001E-2</c:v>
                </c:pt>
                <c:pt idx="97" formatCode="General">
                  <c:v>1.0486799999999999E-2</c:v>
                </c:pt>
                <c:pt idx="98" formatCode="General">
                  <c:v>1.08536E-2</c:v>
                </c:pt>
                <c:pt idx="99" formatCode="General">
                  <c:v>1.12262E-2</c:v>
                </c:pt>
                <c:pt idx="100" formatCode="General">
                  <c:v>1.16048E-2</c:v>
                </c:pt>
                <c:pt idx="101" formatCode="General">
                  <c:v>1.1989100000000001E-2</c:v>
                </c:pt>
                <c:pt idx="102" formatCode="General">
                  <c:v>1.2379100000000001E-2</c:v>
                </c:pt>
                <c:pt idx="103" formatCode="General">
                  <c:v>1.2774799999999999E-2</c:v>
                </c:pt>
                <c:pt idx="104" formatCode="General">
                  <c:v>1.3176E-2</c:v>
                </c:pt>
                <c:pt idx="105" formatCode="General">
                  <c:v>1.3582800000000001E-2</c:v>
                </c:pt>
                <c:pt idx="106" formatCode="General">
                  <c:v>1.3995E-2</c:v>
                </c:pt>
                <c:pt idx="107" formatCode="General">
                  <c:v>1.4412599999999999E-2</c:v>
                </c:pt>
                <c:pt idx="108" formatCode="General">
                  <c:v>1.48354E-2</c:v>
                </c:pt>
                <c:pt idx="109" formatCode="General">
                  <c:v>1.5263499999999999E-2</c:v>
                </c:pt>
                <c:pt idx="110" formatCode="General">
                  <c:v>1.5696700000000001E-2</c:v>
                </c:pt>
                <c:pt idx="111" formatCode="General">
                  <c:v>1.6135E-2</c:v>
                </c:pt>
                <c:pt idx="112" formatCode="General">
                  <c:v>1.6578200000000001E-2</c:v>
                </c:pt>
                <c:pt idx="113" formatCode="General">
                  <c:v>1.7026400000000001E-2</c:v>
                </c:pt>
                <c:pt idx="114" formatCode="General">
                  <c:v>1.7479499999999999E-2</c:v>
                </c:pt>
                <c:pt idx="115" formatCode="General">
                  <c:v>1.79373E-2</c:v>
                </c:pt>
                <c:pt idx="116" formatCode="General">
                  <c:v>1.8399800000000001E-2</c:v>
                </c:pt>
                <c:pt idx="117" formatCode="General">
                  <c:v>1.8866999999999998E-2</c:v>
                </c:pt>
                <c:pt idx="118" formatCode="General">
                  <c:v>1.93387E-2</c:v>
                </c:pt>
                <c:pt idx="119" formatCode="General">
                  <c:v>1.98148E-2</c:v>
                </c:pt>
                <c:pt idx="120" formatCode="General">
                  <c:v>2.0295400000000002E-2</c:v>
                </c:pt>
                <c:pt idx="121" formatCode="General">
                  <c:v>2.0780300000000002E-2</c:v>
                </c:pt>
                <c:pt idx="122" formatCode="General">
                  <c:v>2.12695E-2</c:v>
                </c:pt>
                <c:pt idx="123" formatCode="General">
                  <c:v>2.1762900000000002E-2</c:v>
                </c:pt>
                <c:pt idx="124" formatCode="General">
                  <c:v>2.22604E-2</c:v>
                </c:pt>
                <c:pt idx="125" formatCode="General">
                  <c:v>2.2761900000000002E-2</c:v>
                </c:pt>
                <c:pt idx="126" formatCode="General">
                  <c:v>2.3267400000000001E-2</c:v>
                </c:pt>
                <c:pt idx="127" formatCode="General">
                  <c:v>2.3776800000000001E-2</c:v>
                </c:pt>
                <c:pt idx="128" formatCode="General">
                  <c:v>2.4290099999999998E-2</c:v>
                </c:pt>
                <c:pt idx="129" formatCode="General">
                  <c:v>2.4807099999999999E-2</c:v>
                </c:pt>
                <c:pt idx="130" formatCode="General">
                  <c:v>2.5327800000000001E-2</c:v>
                </c:pt>
                <c:pt idx="131" formatCode="General">
                  <c:v>2.5852199999999999E-2</c:v>
                </c:pt>
                <c:pt idx="132" formatCode="General">
                  <c:v>2.63801E-2</c:v>
                </c:pt>
                <c:pt idx="133" formatCode="General">
                  <c:v>2.6911500000000001E-2</c:v>
                </c:pt>
                <c:pt idx="134" formatCode="General">
                  <c:v>2.7446399999999999E-2</c:v>
                </c:pt>
                <c:pt idx="135" formatCode="General">
                  <c:v>2.7984599999999998E-2</c:v>
                </c:pt>
                <c:pt idx="136" formatCode="General">
                  <c:v>2.8526099999999999E-2</c:v>
                </c:pt>
                <c:pt idx="137" formatCode="General">
                  <c:v>2.9070800000000001E-2</c:v>
                </c:pt>
                <c:pt idx="138" formatCode="General">
                  <c:v>2.9618700000000001E-2</c:v>
                </c:pt>
                <c:pt idx="139" formatCode="General">
                  <c:v>3.0169700000000001E-2</c:v>
                </c:pt>
                <c:pt idx="140" formatCode="General">
                  <c:v>3.0723799999999999E-2</c:v>
                </c:pt>
                <c:pt idx="141" formatCode="General">
                  <c:v>3.1280799999999997E-2</c:v>
                </c:pt>
                <c:pt idx="142" formatCode="General">
                  <c:v>3.1840800000000002E-2</c:v>
                </c:pt>
                <c:pt idx="143" formatCode="General">
                  <c:v>3.2403599999999998E-2</c:v>
                </c:pt>
                <c:pt idx="144" formatCode="General">
                  <c:v>3.2969199999999997E-2</c:v>
                </c:pt>
                <c:pt idx="145" formatCode="General">
                  <c:v>3.3537600000000001E-2</c:v>
                </c:pt>
                <c:pt idx="146" formatCode="General">
                  <c:v>3.4108699999999999E-2</c:v>
                </c:pt>
                <c:pt idx="147" formatCode="General">
                  <c:v>3.4682299999999999E-2</c:v>
                </c:pt>
                <c:pt idx="148" formatCode="General">
                  <c:v>3.5258600000000001E-2</c:v>
                </c:pt>
                <c:pt idx="149" formatCode="General">
                  <c:v>3.5837399999999998E-2</c:v>
                </c:pt>
                <c:pt idx="150" formatCode="General">
                  <c:v>3.6418600000000002E-2</c:v>
                </c:pt>
                <c:pt idx="151" formatCode="General">
                  <c:v>3.7002199999999999E-2</c:v>
                </c:pt>
                <c:pt idx="152" formatCode="General">
                  <c:v>3.7588200000000002E-2</c:v>
                </c:pt>
                <c:pt idx="153" formatCode="General">
                  <c:v>3.8176500000000002E-2</c:v>
                </c:pt>
                <c:pt idx="154" formatCode="General">
                  <c:v>3.8767000000000003E-2</c:v>
                </c:pt>
                <c:pt idx="155" formatCode="General">
                  <c:v>3.9359699999999997E-2</c:v>
                </c:pt>
                <c:pt idx="156" formatCode="General">
                  <c:v>3.9954499999999997E-2</c:v>
                </c:pt>
                <c:pt idx="157" formatCode="General">
                  <c:v>4.0551400000000001E-2</c:v>
                </c:pt>
                <c:pt idx="158" formatCode="General">
                  <c:v>4.1150399999999997E-2</c:v>
                </c:pt>
                <c:pt idx="159" formatCode="General">
                  <c:v>4.1751400000000001E-2</c:v>
                </c:pt>
                <c:pt idx="160" formatCode="General">
                  <c:v>4.2354299999999998E-2</c:v>
                </c:pt>
                <c:pt idx="161" formatCode="General">
                  <c:v>4.2958999999999997E-2</c:v>
                </c:pt>
                <c:pt idx="162" formatCode="General">
                  <c:v>4.3565699999999999E-2</c:v>
                </c:pt>
                <c:pt idx="163" formatCode="General">
                  <c:v>4.4174100000000001E-2</c:v>
                </c:pt>
                <c:pt idx="164" formatCode="General">
                  <c:v>4.4784299999999999E-2</c:v>
                </c:pt>
                <c:pt idx="165" formatCode="General">
                  <c:v>4.5396199999999998E-2</c:v>
                </c:pt>
                <c:pt idx="166" formatCode="General">
                  <c:v>4.6009700000000001E-2</c:v>
                </c:pt>
                <c:pt idx="167" formatCode="General">
                  <c:v>4.6624899999999997E-2</c:v>
                </c:pt>
                <c:pt idx="168" formatCode="General">
                  <c:v>4.7241600000000002E-2</c:v>
                </c:pt>
                <c:pt idx="169" formatCode="General">
                  <c:v>4.7859899999999997E-2</c:v>
                </c:pt>
                <c:pt idx="170" formatCode="General">
                  <c:v>4.8479599999999998E-2</c:v>
                </c:pt>
                <c:pt idx="171" formatCode="General">
                  <c:v>4.91008E-2</c:v>
                </c:pt>
                <c:pt idx="172" formatCode="General">
                  <c:v>4.9723499999999997E-2</c:v>
                </c:pt>
                <c:pt idx="173" formatCode="General">
                  <c:v>5.03474E-2</c:v>
                </c:pt>
                <c:pt idx="174" formatCode="General">
                  <c:v>5.0972700000000003E-2</c:v>
                </c:pt>
                <c:pt idx="175" formatCode="General">
                  <c:v>5.1599300000000001E-2</c:v>
                </c:pt>
                <c:pt idx="176" formatCode="General">
                  <c:v>5.2227200000000001E-2</c:v>
                </c:pt>
                <c:pt idx="177" formatCode="General">
                  <c:v>5.2856199999999999E-2</c:v>
                </c:pt>
                <c:pt idx="178" formatCode="General">
                  <c:v>5.3486400000000003E-2</c:v>
                </c:pt>
                <c:pt idx="179" formatCode="General">
                  <c:v>5.4117800000000001E-2</c:v>
                </c:pt>
                <c:pt idx="180" formatCode="General">
                  <c:v>5.4750199999999999E-2</c:v>
                </c:pt>
                <c:pt idx="181" formatCode="General">
                  <c:v>5.5383700000000001E-2</c:v>
                </c:pt>
                <c:pt idx="182" formatCode="General">
                  <c:v>5.60183E-2</c:v>
                </c:pt>
                <c:pt idx="183" formatCode="General">
                  <c:v>5.6653799999999997E-2</c:v>
                </c:pt>
                <c:pt idx="184" formatCode="General">
                  <c:v>5.7290300000000002E-2</c:v>
                </c:pt>
                <c:pt idx="185" formatCode="General">
                  <c:v>5.7927699999999999E-2</c:v>
                </c:pt>
                <c:pt idx="186" formatCode="General">
                  <c:v>5.8566E-2</c:v>
                </c:pt>
                <c:pt idx="187" formatCode="General">
                  <c:v>5.9205199999999999E-2</c:v>
                </c:pt>
                <c:pt idx="188" formatCode="General">
                  <c:v>5.9845200000000001E-2</c:v>
                </c:pt>
                <c:pt idx="189" formatCode="General">
                  <c:v>6.0485999999999998E-2</c:v>
                </c:pt>
                <c:pt idx="190" formatCode="General">
                  <c:v>6.1127500000000001E-2</c:v>
                </c:pt>
                <c:pt idx="191" formatCode="General">
                  <c:v>6.17698E-2</c:v>
                </c:pt>
                <c:pt idx="192" formatCode="General">
                  <c:v>6.2412799999999997E-2</c:v>
                </c:pt>
                <c:pt idx="193" formatCode="General">
                  <c:v>6.3056500000000001E-2</c:v>
                </c:pt>
                <c:pt idx="194" formatCode="General">
                  <c:v>6.3700800000000002E-2</c:v>
                </c:pt>
                <c:pt idx="195" formatCode="General">
                  <c:v>6.4345700000000006E-2</c:v>
                </c:pt>
                <c:pt idx="196" formatCode="General">
                  <c:v>6.4991300000000002E-2</c:v>
                </c:pt>
                <c:pt idx="197" formatCode="General">
                  <c:v>6.5637399999999999E-2</c:v>
                </c:pt>
                <c:pt idx="198" formatCode="General">
                  <c:v>6.6283999999999996E-2</c:v>
                </c:pt>
                <c:pt idx="199" formatCode="General">
                  <c:v>6.6931099999999993E-2</c:v>
                </c:pt>
                <c:pt idx="200" formatCode="General">
                  <c:v>6.7578700000000005E-2</c:v>
                </c:pt>
                <c:pt idx="201" formatCode="General">
                  <c:v>6.8226800000000004E-2</c:v>
                </c:pt>
                <c:pt idx="202" formatCode="General">
                  <c:v>6.88753E-2</c:v>
                </c:pt>
                <c:pt idx="203" formatCode="General">
                  <c:v>6.9524100000000005E-2</c:v>
                </c:pt>
                <c:pt idx="204" formatCode="General">
                  <c:v>7.0173399999999997E-2</c:v>
                </c:pt>
                <c:pt idx="205" formatCode="General">
                  <c:v>7.08231E-2</c:v>
                </c:pt>
                <c:pt idx="206" formatCode="General">
                  <c:v>7.1472999999999995E-2</c:v>
                </c:pt>
                <c:pt idx="207" formatCode="General">
                  <c:v>7.2123300000000001E-2</c:v>
                </c:pt>
                <c:pt idx="208" formatCode="General">
                  <c:v>7.27738E-2</c:v>
                </c:pt>
                <c:pt idx="209" formatCode="General">
                  <c:v>7.3424699999999996E-2</c:v>
                </c:pt>
                <c:pt idx="210" formatCode="General">
                  <c:v>7.4075699999999994E-2</c:v>
                </c:pt>
                <c:pt idx="211" formatCode="General">
                  <c:v>7.4727000000000002E-2</c:v>
                </c:pt>
                <c:pt idx="212" formatCode="General">
                  <c:v>7.5378399999999998E-2</c:v>
                </c:pt>
                <c:pt idx="213" formatCode="General">
                  <c:v>7.6030100000000003E-2</c:v>
                </c:pt>
                <c:pt idx="214" formatCode="General">
                  <c:v>7.6681899999999997E-2</c:v>
                </c:pt>
                <c:pt idx="215" formatCode="General">
                  <c:v>7.7333799999999994E-2</c:v>
                </c:pt>
                <c:pt idx="216" formatCode="General">
                  <c:v>7.7985899999999997E-2</c:v>
                </c:pt>
                <c:pt idx="217" formatCode="General">
                  <c:v>7.8638E-2</c:v>
                </c:pt>
                <c:pt idx="218" formatCode="General">
                  <c:v>7.9290200000000005E-2</c:v>
                </c:pt>
                <c:pt idx="219" formatCode="General">
                  <c:v>7.99425E-2</c:v>
                </c:pt>
                <c:pt idx="220" formatCode="General">
                  <c:v>8.0594799999999994E-2</c:v>
                </c:pt>
                <c:pt idx="221" formatCode="General">
                  <c:v>8.1247100000000003E-2</c:v>
                </c:pt>
                <c:pt idx="222" formatCode="General">
                  <c:v>8.1899399999999997E-2</c:v>
                </c:pt>
                <c:pt idx="223" formatCode="General">
                  <c:v>8.2551700000000006E-2</c:v>
                </c:pt>
                <c:pt idx="224" formatCode="General">
                  <c:v>8.3204E-2</c:v>
                </c:pt>
                <c:pt idx="225" formatCode="General">
                  <c:v>8.3856200000000006E-2</c:v>
                </c:pt>
                <c:pt idx="226" formatCode="General">
                  <c:v>8.4508399999999997E-2</c:v>
                </c:pt>
                <c:pt idx="227" formatCode="General">
                  <c:v>8.5160399999999997E-2</c:v>
                </c:pt>
                <c:pt idx="228" formatCode="General">
                  <c:v>8.5812399999999997E-2</c:v>
                </c:pt>
                <c:pt idx="229" formatCode="General">
                  <c:v>8.6464200000000005E-2</c:v>
                </c:pt>
                <c:pt idx="230" formatCode="General">
                  <c:v>8.7115899999999996E-2</c:v>
                </c:pt>
                <c:pt idx="231" formatCode="General">
                  <c:v>8.7767499999999998E-2</c:v>
                </c:pt>
                <c:pt idx="232" formatCode="General">
                  <c:v>8.8418899999999995E-2</c:v>
                </c:pt>
                <c:pt idx="233" formatCode="General">
                  <c:v>8.9070099999999999E-2</c:v>
                </c:pt>
                <c:pt idx="234" formatCode="General">
                  <c:v>8.9721099999999998E-2</c:v>
                </c:pt>
                <c:pt idx="235" formatCode="General">
                  <c:v>9.0371900000000005E-2</c:v>
                </c:pt>
                <c:pt idx="236" formatCode="General">
                  <c:v>9.1022500000000006E-2</c:v>
                </c:pt>
                <c:pt idx="237" formatCode="General">
                  <c:v>9.1672799999999999E-2</c:v>
                </c:pt>
                <c:pt idx="238" formatCode="General">
                  <c:v>9.2322899999999999E-2</c:v>
                </c:pt>
                <c:pt idx="239" formatCode="General">
                  <c:v>9.2972700000000005E-2</c:v>
                </c:pt>
                <c:pt idx="240" formatCode="General">
                  <c:v>9.3622300000000006E-2</c:v>
                </c:pt>
                <c:pt idx="241" formatCode="General">
                  <c:v>9.4271499999999994E-2</c:v>
                </c:pt>
                <c:pt idx="242" formatCode="General">
                  <c:v>9.4920500000000005E-2</c:v>
                </c:pt>
                <c:pt idx="243" formatCode="General">
                  <c:v>9.5569100000000004E-2</c:v>
                </c:pt>
                <c:pt idx="244" formatCode="General">
                  <c:v>9.6217399999999995E-2</c:v>
                </c:pt>
                <c:pt idx="245" formatCode="General">
                  <c:v>9.6865400000000004E-2</c:v>
                </c:pt>
                <c:pt idx="246" formatCode="General">
                  <c:v>9.7513000000000002E-2</c:v>
                </c:pt>
                <c:pt idx="247" formatCode="General">
                  <c:v>9.8160200000000003E-2</c:v>
                </c:pt>
                <c:pt idx="248" formatCode="General">
                  <c:v>9.8807099999999995E-2</c:v>
                </c:pt>
                <c:pt idx="249" formatCode="General">
                  <c:v>9.9453600000000003E-2</c:v>
                </c:pt>
                <c:pt idx="250" formatCode="General">
                  <c:v>0.10009999999999999</c:v>
                </c:pt>
                <c:pt idx="251" formatCode="General">
                  <c:v>0.100745</c:v>
                </c:pt>
                <c:pt idx="252" formatCode="General">
                  <c:v>0.101391</c:v>
                </c:pt>
                <c:pt idx="253" formatCode="General">
                  <c:v>0.102035</c:v>
                </c:pt>
                <c:pt idx="254" formatCode="General">
                  <c:v>0.10267999999999999</c:v>
                </c:pt>
                <c:pt idx="255" formatCode="General">
                  <c:v>0.103324</c:v>
                </c:pt>
                <c:pt idx="256" formatCode="General">
                  <c:v>0.103967</c:v>
                </c:pt>
                <c:pt idx="257" formatCode="General">
                  <c:v>0.10460999999999999</c:v>
                </c:pt>
                <c:pt idx="258" formatCode="General">
                  <c:v>0.105253</c:v>
                </c:pt>
                <c:pt idx="259" formatCode="General">
                  <c:v>0.105895</c:v>
                </c:pt>
                <c:pt idx="260" formatCode="General">
                  <c:v>0.10653700000000001</c:v>
                </c:pt>
                <c:pt idx="261" formatCode="General">
                  <c:v>0.107178</c:v>
                </c:pt>
                <c:pt idx="262" formatCode="General">
                  <c:v>0.107818</c:v>
                </c:pt>
                <c:pt idx="263" formatCode="General">
                  <c:v>0.108458</c:v>
                </c:pt>
                <c:pt idx="264" formatCode="General">
                  <c:v>0.109098</c:v>
                </c:pt>
                <c:pt idx="265" formatCode="General">
                  <c:v>0.109737</c:v>
                </c:pt>
                <c:pt idx="266" formatCode="General">
                  <c:v>0.110375</c:v>
                </c:pt>
                <c:pt idx="267" formatCode="General">
                  <c:v>0.111013</c:v>
                </c:pt>
                <c:pt idx="268" formatCode="General">
                  <c:v>0.11165</c:v>
                </c:pt>
                <c:pt idx="269" formatCode="General">
                  <c:v>0.112287</c:v>
                </c:pt>
                <c:pt idx="270" formatCode="General">
                  <c:v>0.112923</c:v>
                </c:pt>
                <c:pt idx="271" formatCode="General">
                  <c:v>0.11355899999999999</c:v>
                </c:pt>
                <c:pt idx="272" formatCode="General">
                  <c:v>0.114194</c:v>
                </c:pt>
                <c:pt idx="273" formatCode="General">
                  <c:v>0.114828</c:v>
                </c:pt>
                <c:pt idx="274" formatCode="General">
                  <c:v>0.115462</c:v>
                </c:pt>
                <c:pt idx="275" formatCode="General">
                  <c:v>0.116095</c:v>
                </c:pt>
                <c:pt idx="276" formatCode="General">
                  <c:v>0.116727</c:v>
                </c:pt>
                <c:pt idx="277" formatCode="General">
                  <c:v>0.117359</c:v>
                </c:pt>
                <c:pt idx="278" formatCode="General">
                  <c:v>0.117991</c:v>
                </c:pt>
                <c:pt idx="279" formatCode="General">
                  <c:v>0.118621</c:v>
                </c:pt>
                <c:pt idx="280" formatCode="General">
                  <c:v>0.119251</c:v>
                </c:pt>
                <c:pt idx="281" formatCode="General">
                  <c:v>0.119881</c:v>
                </c:pt>
                <c:pt idx="282" formatCode="General">
                  <c:v>0.12050900000000001</c:v>
                </c:pt>
                <c:pt idx="283" formatCode="General">
                  <c:v>0.12113699999999999</c:v>
                </c:pt>
                <c:pt idx="284" formatCode="General">
                  <c:v>0.121765</c:v>
                </c:pt>
                <c:pt idx="285" formatCode="General">
                  <c:v>0.122391</c:v>
                </c:pt>
                <c:pt idx="286" formatCode="General">
                  <c:v>0.123017</c:v>
                </c:pt>
                <c:pt idx="287" formatCode="General">
                  <c:v>0.123643</c:v>
                </c:pt>
                <c:pt idx="288" formatCode="General">
                  <c:v>0.124267</c:v>
                </c:pt>
                <c:pt idx="289" formatCode="General">
                  <c:v>0.124891</c:v>
                </c:pt>
                <c:pt idx="290" formatCode="General">
                  <c:v>0.12551499999999999</c:v>
                </c:pt>
                <c:pt idx="291" formatCode="General">
                  <c:v>0.126137</c:v>
                </c:pt>
                <c:pt idx="292" formatCode="General">
                  <c:v>0.12675900000000001</c:v>
                </c:pt>
                <c:pt idx="293" formatCode="General">
                  <c:v>0.12737999999999999</c:v>
                </c:pt>
                <c:pt idx="294" formatCode="General">
                  <c:v>0.128001</c:v>
                </c:pt>
                <c:pt idx="295" formatCode="General">
                  <c:v>0.12862000000000001</c:v>
                </c:pt>
                <c:pt idx="296" formatCode="General">
                  <c:v>0.12923899999999999</c:v>
                </c:pt>
                <c:pt idx="297" formatCode="General">
                  <c:v>0.129858</c:v>
                </c:pt>
                <c:pt idx="298" formatCode="General">
                  <c:v>0.13047500000000001</c:v>
                </c:pt>
                <c:pt idx="299" formatCode="General">
                  <c:v>0.13109199999999999</c:v>
                </c:pt>
                <c:pt idx="300" formatCode="General">
                  <c:v>0.13170799999999999</c:v>
                </c:pt>
                <c:pt idx="301" formatCode="General">
                  <c:v>0.132323</c:v>
                </c:pt>
                <c:pt idx="302" formatCode="General">
                  <c:v>0.132938</c:v>
                </c:pt>
                <c:pt idx="303" formatCode="General">
                  <c:v>0.133552</c:v>
                </c:pt>
                <c:pt idx="304" formatCode="General">
                  <c:v>0.13416500000000001</c:v>
                </c:pt>
                <c:pt idx="305" formatCode="General">
                  <c:v>0.13477700000000001</c:v>
                </c:pt>
                <c:pt idx="306" formatCode="General">
                  <c:v>0.13538900000000001</c:v>
                </c:pt>
                <c:pt idx="307" formatCode="General">
                  <c:v>0.13599900000000001</c:v>
                </c:pt>
                <c:pt idx="308" formatCode="General">
                  <c:v>0.13660900000000001</c:v>
                </c:pt>
                <c:pt idx="309" formatCode="General">
                  <c:v>0.13721900000000001</c:v>
                </c:pt>
                <c:pt idx="310" formatCode="General">
                  <c:v>0.13782700000000001</c:v>
                </c:pt>
                <c:pt idx="311" formatCode="General">
                  <c:v>0.138435</c:v>
                </c:pt>
                <c:pt idx="312" formatCode="General">
                  <c:v>0.139042</c:v>
                </c:pt>
                <c:pt idx="313" formatCode="General">
                  <c:v>0.13964799999999999</c:v>
                </c:pt>
                <c:pt idx="314" formatCode="General">
                  <c:v>0.14025299999999999</c:v>
                </c:pt>
                <c:pt idx="315" formatCode="General">
                  <c:v>0.14085800000000001</c:v>
                </c:pt>
                <c:pt idx="316" formatCode="General">
                  <c:v>0.141461</c:v>
                </c:pt>
                <c:pt idx="317" formatCode="General">
                  <c:v>0.142064</c:v>
                </c:pt>
                <c:pt idx="318" formatCode="General">
                  <c:v>0.14266699999999999</c:v>
                </c:pt>
                <c:pt idx="319" formatCode="General">
                  <c:v>0.14326800000000001</c:v>
                </c:pt>
                <c:pt idx="320" formatCode="General">
                  <c:v>0.143869</c:v>
                </c:pt>
                <c:pt idx="321" formatCode="General">
                  <c:v>0.14446800000000001</c:v>
                </c:pt>
                <c:pt idx="322" formatCode="General">
                  <c:v>0.145067</c:v>
                </c:pt>
                <c:pt idx="323" formatCode="General">
                  <c:v>0.14566499999999999</c:v>
                </c:pt>
                <c:pt idx="324" formatCode="General">
                  <c:v>0.146263</c:v>
                </c:pt>
                <c:pt idx="325" formatCode="General">
                  <c:v>0.14685899999999999</c:v>
                </c:pt>
                <c:pt idx="326" formatCode="General">
                  <c:v>0.147455</c:v>
                </c:pt>
                <c:pt idx="327" formatCode="General">
                  <c:v>0.14804999999999999</c:v>
                </c:pt>
                <c:pt idx="328" formatCode="General">
                  <c:v>0.148644</c:v>
                </c:pt>
                <c:pt idx="329" formatCode="General">
                  <c:v>0.14923700000000001</c:v>
                </c:pt>
                <c:pt idx="330" formatCode="General">
                  <c:v>0.14982999999999999</c:v>
                </c:pt>
                <c:pt idx="331" formatCode="General">
                  <c:v>0.150422</c:v>
                </c:pt>
                <c:pt idx="332" formatCode="General">
                  <c:v>0.15101200000000001</c:v>
                </c:pt>
                <c:pt idx="333" formatCode="General">
                  <c:v>0.15160199999999999</c:v>
                </c:pt>
                <c:pt idx="334" formatCode="General">
                  <c:v>0.15219199999999999</c:v>
                </c:pt>
                <c:pt idx="335" formatCode="General">
                  <c:v>0.15278</c:v>
                </c:pt>
                <c:pt idx="336" formatCode="General">
                  <c:v>0.153368</c:v>
                </c:pt>
                <c:pt idx="337" formatCode="General">
                  <c:v>0.15395400000000001</c:v>
                </c:pt>
                <c:pt idx="338" formatCode="General">
                  <c:v>0.15454000000000001</c:v>
                </c:pt>
                <c:pt idx="339" formatCode="General">
                  <c:v>0.15512500000000001</c:v>
                </c:pt>
                <c:pt idx="340" formatCode="General">
                  <c:v>0.15570899999999999</c:v>
                </c:pt>
                <c:pt idx="341" formatCode="General">
                  <c:v>0.15629299999999999</c:v>
                </c:pt>
                <c:pt idx="342" formatCode="General">
                  <c:v>0.15687499999999999</c:v>
                </c:pt>
                <c:pt idx="343" formatCode="General">
                  <c:v>0.15745700000000001</c:v>
                </c:pt>
                <c:pt idx="344" formatCode="General">
                  <c:v>0.15803800000000001</c:v>
                </c:pt>
                <c:pt idx="345" formatCode="General">
                  <c:v>0.15861800000000001</c:v>
                </c:pt>
                <c:pt idx="346" formatCode="General">
                  <c:v>0.15919700000000001</c:v>
                </c:pt>
                <c:pt idx="347" formatCode="General">
                  <c:v>0.159776</c:v>
                </c:pt>
                <c:pt idx="348" formatCode="General">
                  <c:v>0.160353</c:v>
                </c:pt>
                <c:pt idx="349" formatCode="General">
                  <c:v>0.16092999999999999</c:v>
                </c:pt>
                <c:pt idx="350" formatCode="General">
                  <c:v>0.16150600000000001</c:v>
                </c:pt>
                <c:pt idx="351" formatCode="General">
                  <c:v>0.162081</c:v>
                </c:pt>
                <c:pt idx="352" formatCode="General">
                  <c:v>0.16265499999999999</c:v>
                </c:pt>
                <c:pt idx="353" formatCode="General">
                  <c:v>0.16322800000000001</c:v>
                </c:pt>
                <c:pt idx="354" formatCode="General">
                  <c:v>0.163801</c:v>
                </c:pt>
                <c:pt idx="355" formatCode="General">
                  <c:v>0.16437199999999999</c:v>
                </c:pt>
                <c:pt idx="356" formatCode="General">
                  <c:v>0.16494300000000001</c:v>
                </c:pt>
                <c:pt idx="357" formatCode="General">
                  <c:v>0.16551299999999999</c:v>
                </c:pt>
                <c:pt idx="358" formatCode="General">
                  <c:v>0.16608200000000001</c:v>
                </c:pt>
                <c:pt idx="359" formatCode="General">
                  <c:v>0.16664999999999999</c:v>
                </c:pt>
                <c:pt idx="360" formatCode="General">
                  <c:v>0.16721800000000001</c:v>
                </c:pt>
                <c:pt idx="361" formatCode="General">
                  <c:v>0.16778399999999999</c:v>
                </c:pt>
                <c:pt idx="362" formatCode="General">
                  <c:v>0.16835</c:v>
                </c:pt>
                <c:pt idx="363" formatCode="General">
                  <c:v>0.16891500000000001</c:v>
                </c:pt>
                <c:pt idx="364" formatCode="General">
                  <c:v>0.16947899999999999</c:v>
                </c:pt>
                <c:pt idx="365" formatCode="General">
                  <c:v>0.170042</c:v>
                </c:pt>
                <c:pt idx="366" formatCode="General">
                  <c:v>0.17060500000000001</c:v>
                </c:pt>
                <c:pt idx="367" formatCode="General">
                  <c:v>0.17116600000000001</c:v>
                </c:pt>
                <c:pt idx="368" formatCode="General">
                  <c:v>0.17172699999999999</c:v>
                </c:pt>
                <c:pt idx="369" formatCode="General">
                  <c:v>0.172287</c:v>
                </c:pt>
                <c:pt idx="370" formatCode="General">
                  <c:v>0.172845</c:v>
                </c:pt>
                <c:pt idx="371" formatCode="General">
                  <c:v>0.173404</c:v>
                </c:pt>
                <c:pt idx="372" formatCode="General">
                  <c:v>0.173961</c:v>
                </c:pt>
                <c:pt idx="373" formatCode="General">
                  <c:v>0.17451700000000001</c:v>
                </c:pt>
                <c:pt idx="374" formatCode="General">
                  <c:v>0.17507300000000001</c:v>
                </c:pt>
                <c:pt idx="375" formatCode="General">
                  <c:v>0.17562800000000001</c:v>
                </c:pt>
                <c:pt idx="376" formatCode="General">
                  <c:v>0.176181</c:v>
                </c:pt>
                <c:pt idx="377" formatCode="General">
                  <c:v>0.176735</c:v>
                </c:pt>
                <c:pt idx="378" formatCode="General">
                  <c:v>0.177287</c:v>
                </c:pt>
                <c:pt idx="379" formatCode="General">
                  <c:v>0.177838</c:v>
                </c:pt>
                <c:pt idx="380" formatCode="General">
                  <c:v>0.17838899999999999</c:v>
                </c:pt>
                <c:pt idx="381" formatCode="General">
                  <c:v>0.17893800000000001</c:v>
                </c:pt>
                <c:pt idx="382" formatCode="General">
                  <c:v>0.17948700000000001</c:v>
                </c:pt>
                <c:pt idx="383" formatCode="General">
                  <c:v>0.180035</c:v>
                </c:pt>
                <c:pt idx="384" formatCode="General">
                  <c:v>0.18058199999999999</c:v>
                </c:pt>
                <c:pt idx="385" formatCode="General">
                  <c:v>0.18112800000000001</c:v>
                </c:pt>
                <c:pt idx="386" formatCode="General">
                  <c:v>0.181674</c:v>
                </c:pt>
                <c:pt idx="387" formatCode="General">
                  <c:v>0.18221799999999999</c:v>
                </c:pt>
                <c:pt idx="388" formatCode="General">
                  <c:v>0.18276200000000001</c:v>
                </c:pt>
                <c:pt idx="389" formatCode="General">
                  <c:v>0.183305</c:v>
                </c:pt>
                <c:pt idx="390" formatCode="General">
                  <c:v>0.18384700000000001</c:v>
                </c:pt>
                <c:pt idx="391" formatCode="General">
                  <c:v>0.184388</c:v>
                </c:pt>
                <c:pt idx="392" formatCode="General">
                  <c:v>0.18492900000000001</c:v>
                </c:pt>
                <c:pt idx="393" formatCode="General">
                  <c:v>0.18546799999999999</c:v>
                </c:pt>
                <c:pt idx="394" formatCode="General">
                  <c:v>0.18600700000000001</c:v>
                </c:pt>
                <c:pt idx="395" formatCode="General">
                  <c:v>0.18654499999999999</c:v>
                </c:pt>
                <c:pt idx="396" formatCode="General">
                  <c:v>0.187082</c:v>
                </c:pt>
                <c:pt idx="397" formatCode="General">
                  <c:v>0.18761800000000001</c:v>
                </c:pt>
                <c:pt idx="398" formatCode="General">
                  <c:v>0.18815399999999999</c:v>
                </c:pt>
                <c:pt idx="399" formatCode="General">
                  <c:v>0.18868799999999999</c:v>
                </c:pt>
                <c:pt idx="400" formatCode="General">
                  <c:v>0.189222</c:v>
                </c:pt>
                <c:pt idx="401" formatCode="General">
                  <c:v>0.18975500000000001</c:v>
                </c:pt>
                <c:pt idx="402" formatCode="General">
                  <c:v>0.19028700000000001</c:v>
                </c:pt>
                <c:pt idx="403" formatCode="General">
                  <c:v>0.19081799999999999</c:v>
                </c:pt>
                <c:pt idx="404" formatCode="General">
                  <c:v>0.19134799999999999</c:v>
                </c:pt>
                <c:pt idx="405" formatCode="General">
                  <c:v>0.19187799999999999</c:v>
                </c:pt>
                <c:pt idx="406" formatCode="General">
                  <c:v>0.19240699999999999</c:v>
                </c:pt>
                <c:pt idx="407" formatCode="General">
                  <c:v>0.19293399999999999</c:v>
                </c:pt>
                <c:pt idx="408" formatCode="General">
                  <c:v>0.193462</c:v>
                </c:pt>
                <c:pt idx="409" formatCode="General">
                  <c:v>0.19398799999999999</c:v>
                </c:pt>
                <c:pt idx="410" formatCode="General">
                  <c:v>0.19451299999999999</c:v>
                </c:pt>
                <c:pt idx="411" formatCode="General">
                  <c:v>0.19503799999999999</c:v>
                </c:pt>
                <c:pt idx="412" formatCode="General">
                  <c:v>0.19556100000000001</c:v>
                </c:pt>
                <c:pt idx="413" formatCode="General">
                  <c:v>0.19608400000000001</c:v>
                </c:pt>
                <c:pt idx="414" formatCode="General">
                  <c:v>0.196606</c:v>
                </c:pt>
                <c:pt idx="415" formatCode="General">
                  <c:v>0.197128</c:v>
                </c:pt>
                <c:pt idx="416" formatCode="General">
                  <c:v>0.19764799999999999</c:v>
                </c:pt>
                <c:pt idx="417" formatCode="General">
                  <c:v>0.19816800000000001</c:v>
                </c:pt>
                <c:pt idx="418" formatCode="General">
                  <c:v>0.198687</c:v>
                </c:pt>
                <c:pt idx="419" formatCode="General">
                  <c:v>0.19920499999999999</c:v>
                </c:pt>
                <c:pt idx="420" formatCode="General">
                  <c:v>0.19972200000000001</c:v>
                </c:pt>
                <c:pt idx="421" formatCode="General">
                  <c:v>0.200238</c:v>
                </c:pt>
                <c:pt idx="422" formatCode="General">
                  <c:v>0.20075399999999999</c:v>
                </c:pt>
                <c:pt idx="423" formatCode="General">
                  <c:v>0.201268</c:v>
                </c:pt>
                <c:pt idx="424" formatCode="General">
                  <c:v>0.20178199999999999</c:v>
                </c:pt>
                <c:pt idx="425" formatCode="General">
                  <c:v>0.202295</c:v>
                </c:pt>
                <c:pt idx="426" formatCode="General">
                  <c:v>0.20280799999999999</c:v>
                </c:pt>
                <c:pt idx="427" formatCode="General">
                  <c:v>0.203319</c:v>
                </c:pt>
                <c:pt idx="428" formatCode="General">
                  <c:v>0.20383000000000001</c:v>
                </c:pt>
                <c:pt idx="429" formatCode="General">
                  <c:v>0.20433999999999999</c:v>
                </c:pt>
                <c:pt idx="430" formatCode="General">
                  <c:v>0.204849</c:v>
                </c:pt>
                <c:pt idx="431" formatCode="General">
                  <c:v>0.20535700000000001</c:v>
                </c:pt>
                <c:pt idx="432" formatCode="General">
                  <c:v>0.20586499999999999</c:v>
                </c:pt>
                <c:pt idx="433" formatCode="General">
                  <c:v>0.206371</c:v>
                </c:pt>
                <c:pt idx="434" formatCode="General">
                  <c:v>0.20687700000000001</c:v>
                </c:pt>
                <c:pt idx="435" formatCode="General">
                  <c:v>0.20738200000000001</c:v>
                </c:pt>
                <c:pt idx="436" formatCode="General">
                  <c:v>0.20788599999999999</c:v>
                </c:pt>
                <c:pt idx="437" formatCode="General">
                  <c:v>0.20838999999999999</c:v>
                </c:pt>
                <c:pt idx="438" formatCode="General">
                  <c:v>0.20889199999999999</c:v>
                </c:pt>
                <c:pt idx="439" formatCode="General">
                  <c:v>0.209394</c:v>
                </c:pt>
                <c:pt idx="440" formatCode="General">
                  <c:v>0.209895</c:v>
                </c:pt>
                <c:pt idx="441" formatCode="General">
                  <c:v>0.210395</c:v>
                </c:pt>
                <c:pt idx="442" formatCode="General">
                  <c:v>0.210895</c:v>
                </c:pt>
                <c:pt idx="443" formatCode="General">
                  <c:v>0.211394</c:v>
                </c:pt>
                <c:pt idx="444" formatCode="General">
                  <c:v>0.211891</c:v>
                </c:pt>
                <c:pt idx="445" formatCode="General">
                  <c:v>0.21238799999999999</c:v>
                </c:pt>
                <c:pt idx="446" formatCode="General">
                  <c:v>0.21288499999999999</c:v>
                </c:pt>
                <c:pt idx="447" formatCode="General">
                  <c:v>0.21337999999999999</c:v>
                </c:pt>
                <c:pt idx="448" formatCode="General">
                  <c:v>0.21387500000000001</c:v>
                </c:pt>
                <c:pt idx="449" formatCode="General">
                  <c:v>0.214369</c:v>
                </c:pt>
                <c:pt idx="450" formatCode="General">
                  <c:v>0.214862</c:v>
                </c:pt>
                <c:pt idx="451" formatCode="General">
                  <c:v>0.21535399999999999</c:v>
                </c:pt>
                <c:pt idx="452" formatCode="General">
                  <c:v>0.21584600000000001</c:v>
                </c:pt>
                <c:pt idx="453" formatCode="General">
                  <c:v>0.216337</c:v>
                </c:pt>
                <c:pt idx="454" formatCode="General">
                  <c:v>0.21682699999999999</c:v>
                </c:pt>
                <c:pt idx="455" formatCode="General">
                  <c:v>0.21731600000000001</c:v>
                </c:pt>
                <c:pt idx="456" formatCode="General">
                  <c:v>0.217804</c:v>
                </c:pt>
                <c:pt idx="457" formatCode="General">
                  <c:v>0.21829200000000001</c:v>
                </c:pt>
                <c:pt idx="458" formatCode="General">
                  <c:v>0.218779</c:v>
                </c:pt>
                <c:pt idx="459" formatCode="General">
                  <c:v>0.21926499999999999</c:v>
                </c:pt>
                <c:pt idx="460" formatCode="General">
                  <c:v>0.21975</c:v>
                </c:pt>
                <c:pt idx="461" formatCode="General">
                  <c:v>0.22023499999999999</c:v>
                </c:pt>
                <c:pt idx="462" formatCode="General">
                  <c:v>0.220719</c:v>
                </c:pt>
                <c:pt idx="463" formatCode="General">
                  <c:v>0.22120200000000001</c:v>
                </c:pt>
                <c:pt idx="464" formatCode="General">
                  <c:v>0.22168399999999999</c:v>
                </c:pt>
                <c:pt idx="465" formatCode="General">
                  <c:v>0.222166</c:v>
                </c:pt>
                <c:pt idx="466" formatCode="General">
                  <c:v>0.22264600000000001</c:v>
                </c:pt>
                <c:pt idx="467" formatCode="General">
                  <c:v>0.22312599999999999</c:v>
                </c:pt>
                <c:pt idx="468" formatCode="General">
                  <c:v>0.223606</c:v>
                </c:pt>
                <c:pt idx="469" formatCode="General">
                  <c:v>0.22408400000000001</c:v>
                </c:pt>
                <c:pt idx="470" formatCode="General">
                  <c:v>0.22456200000000001</c:v>
                </c:pt>
                <c:pt idx="471" formatCode="General">
                  <c:v>0.22503899999999999</c:v>
                </c:pt>
                <c:pt idx="472" formatCode="General">
                  <c:v>0.22551499999999999</c:v>
                </c:pt>
                <c:pt idx="473" formatCode="General">
                  <c:v>0.22599</c:v>
                </c:pt>
                <c:pt idx="474" formatCode="General">
                  <c:v>0.226465</c:v>
                </c:pt>
                <c:pt idx="475" formatCode="General">
                  <c:v>0.226939</c:v>
                </c:pt>
                <c:pt idx="476" formatCode="General">
                  <c:v>0.227412</c:v>
                </c:pt>
                <c:pt idx="477" formatCode="General">
                  <c:v>0.227885</c:v>
                </c:pt>
                <c:pt idx="478" formatCode="General">
                  <c:v>0.228356</c:v>
                </c:pt>
                <c:pt idx="479" formatCode="General">
                  <c:v>0.228827</c:v>
                </c:pt>
                <c:pt idx="480" formatCode="General">
                  <c:v>0.229297</c:v>
                </c:pt>
                <c:pt idx="481" formatCode="General">
                  <c:v>0.229767</c:v>
                </c:pt>
                <c:pt idx="482" formatCode="General">
                  <c:v>0.230236</c:v>
                </c:pt>
                <c:pt idx="483" formatCode="General">
                  <c:v>0.23070399999999999</c:v>
                </c:pt>
                <c:pt idx="484" formatCode="General">
                  <c:v>0.23117099999999999</c:v>
                </c:pt>
                <c:pt idx="485" formatCode="General">
                  <c:v>0.23163700000000001</c:v>
                </c:pt>
                <c:pt idx="486" formatCode="General">
                  <c:v>0.232103</c:v>
                </c:pt>
                <c:pt idx="487" formatCode="General">
                  <c:v>0.232568</c:v>
                </c:pt>
                <c:pt idx="488" formatCode="General">
                  <c:v>0.23303199999999999</c:v>
                </c:pt>
                <c:pt idx="489" formatCode="General">
                  <c:v>0.23349600000000001</c:v>
                </c:pt>
                <c:pt idx="490" formatCode="General">
                  <c:v>0.233959</c:v>
                </c:pt>
                <c:pt idx="491" formatCode="General">
                  <c:v>0.23442099999999999</c:v>
                </c:pt>
                <c:pt idx="492" formatCode="General">
                  <c:v>0.23488200000000001</c:v>
                </c:pt>
                <c:pt idx="493" formatCode="General">
                  <c:v>0.235343</c:v>
                </c:pt>
                <c:pt idx="494" formatCode="General">
                  <c:v>0.23580200000000001</c:v>
                </c:pt>
                <c:pt idx="495" formatCode="General">
                  <c:v>0.236262</c:v>
                </c:pt>
                <c:pt idx="496" formatCode="General">
                  <c:v>0.23672000000000001</c:v>
                </c:pt>
                <c:pt idx="497" formatCode="General">
                  <c:v>0.237178</c:v>
                </c:pt>
                <c:pt idx="498" formatCode="General">
                  <c:v>0.23763500000000001</c:v>
                </c:pt>
                <c:pt idx="499" formatCode="General">
                  <c:v>0.238091</c:v>
                </c:pt>
                <c:pt idx="500" formatCode="General">
                  <c:v>0.23854600000000001</c:v>
                </c:pt>
                <c:pt idx="501" formatCode="General">
                  <c:v>0.23900099999999999</c:v>
                </c:pt>
                <c:pt idx="502" formatCode="General">
                  <c:v>0.239455</c:v>
                </c:pt>
                <c:pt idx="503" formatCode="General">
                  <c:v>0.23990900000000001</c:v>
                </c:pt>
                <c:pt idx="504" formatCode="General">
                  <c:v>0.24036099999999999</c:v>
                </c:pt>
                <c:pt idx="505" formatCode="General">
                  <c:v>0.240813</c:v>
                </c:pt>
                <c:pt idx="506" formatCode="General">
                  <c:v>0.24126500000000001</c:v>
                </c:pt>
                <c:pt idx="507" formatCode="General">
                  <c:v>0.24171500000000001</c:v>
                </c:pt>
                <c:pt idx="508" formatCode="General">
                  <c:v>0.24216499999999999</c:v>
                </c:pt>
                <c:pt idx="509" formatCode="General">
                  <c:v>0.242614</c:v>
                </c:pt>
                <c:pt idx="510" formatCode="General">
                  <c:v>0.243063</c:v>
                </c:pt>
                <c:pt idx="511" formatCode="General">
                  <c:v>0.24351</c:v>
                </c:pt>
                <c:pt idx="512" formatCode="General">
                  <c:v>0.24395700000000001</c:v>
                </c:pt>
                <c:pt idx="513" formatCode="General">
                  <c:v>0.24440400000000001</c:v>
                </c:pt>
                <c:pt idx="514" formatCode="General">
                  <c:v>0.24484900000000001</c:v>
                </c:pt>
                <c:pt idx="515" formatCode="General">
                  <c:v>0.24529400000000001</c:v>
                </c:pt>
                <c:pt idx="516" formatCode="General">
                  <c:v>0.24573800000000001</c:v>
                </c:pt>
                <c:pt idx="517" formatCode="General">
                  <c:v>0.24618200000000001</c:v>
                </c:pt>
                <c:pt idx="518" formatCode="General">
                  <c:v>0.24662500000000001</c:v>
                </c:pt>
                <c:pt idx="519" formatCode="General">
                  <c:v>0.24706700000000001</c:v>
                </c:pt>
                <c:pt idx="520" formatCode="General">
                  <c:v>0.24750800000000001</c:v>
                </c:pt>
                <c:pt idx="521" formatCode="General">
                  <c:v>0.247949</c:v>
                </c:pt>
                <c:pt idx="522" formatCode="General">
                  <c:v>0.248389</c:v>
                </c:pt>
                <c:pt idx="523" formatCode="General">
                  <c:v>0.24882899999999999</c:v>
                </c:pt>
                <c:pt idx="524" formatCode="General">
                  <c:v>0.24926699999999999</c:v>
                </c:pt>
                <c:pt idx="525" formatCode="General">
                  <c:v>0.24970500000000001</c:v>
                </c:pt>
                <c:pt idx="526" formatCode="General">
                  <c:v>0.250143</c:v>
                </c:pt>
                <c:pt idx="527" formatCode="General">
                  <c:v>0.250579</c:v>
                </c:pt>
                <c:pt idx="528" formatCode="General">
                  <c:v>0.25101499999999999</c:v>
                </c:pt>
                <c:pt idx="529" formatCode="General">
                  <c:v>0.25145099999999998</c:v>
                </c:pt>
                <c:pt idx="530" formatCode="General">
                  <c:v>0.25188500000000003</c:v>
                </c:pt>
                <c:pt idx="531" formatCode="General">
                  <c:v>0.25231900000000002</c:v>
                </c:pt>
                <c:pt idx="532" formatCode="General">
                  <c:v>0.25275199999999998</c:v>
                </c:pt>
                <c:pt idx="533" formatCode="General">
                  <c:v>0.25318499999999999</c:v>
                </c:pt>
                <c:pt idx="534" formatCode="General">
                  <c:v>0.25361699999999998</c:v>
                </c:pt>
                <c:pt idx="535" formatCode="General">
                  <c:v>0.254048</c:v>
                </c:pt>
                <c:pt idx="536" formatCode="General">
                  <c:v>0.25447900000000001</c:v>
                </c:pt>
                <c:pt idx="537" formatCode="General">
                  <c:v>0.254909</c:v>
                </c:pt>
                <c:pt idx="538" formatCode="General">
                  <c:v>0.25533800000000001</c:v>
                </c:pt>
                <c:pt idx="539" formatCode="General">
                  <c:v>0.25576599999999999</c:v>
                </c:pt>
                <c:pt idx="540" formatCode="General">
                  <c:v>0.25619399999999998</c:v>
                </c:pt>
                <c:pt idx="541" formatCode="General">
                  <c:v>0.25662099999999999</c:v>
                </c:pt>
                <c:pt idx="542" formatCode="General">
                  <c:v>0.257048</c:v>
                </c:pt>
                <c:pt idx="543" formatCode="General">
                  <c:v>0.25747399999999998</c:v>
                </c:pt>
                <c:pt idx="544" formatCode="General">
                  <c:v>0.25789899999999999</c:v>
                </c:pt>
                <c:pt idx="545" formatCode="General">
                  <c:v>0.258324</c:v>
                </c:pt>
                <c:pt idx="546" formatCode="General">
                  <c:v>0.25874799999999998</c:v>
                </c:pt>
                <c:pt idx="547" formatCode="General">
                  <c:v>0.25917099999999998</c:v>
                </c:pt>
                <c:pt idx="548" formatCode="General">
                  <c:v>0.25959399999999999</c:v>
                </c:pt>
                <c:pt idx="549" formatCode="General">
                  <c:v>0.26001600000000002</c:v>
                </c:pt>
                <c:pt idx="550" formatCode="General">
                  <c:v>0.26043699999999997</c:v>
                </c:pt>
                <c:pt idx="551" formatCode="General">
                  <c:v>0.26085799999999998</c:v>
                </c:pt>
                <c:pt idx="552" formatCode="General">
                  <c:v>0.26127800000000001</c:v>
                </c:pt>
                <c:pt idx="553" formatCode="General">
                  <c:v>0.26169700000000001</c:v>
                </c:pt>
                <c:pt idx="554" formatCode="General">
                  <c:v>0.26211600000000002</c:v>
                </c:pt>
                <c:pt idx="555" formatCode="General">
                  <c:v>0.26253399999999999</c:v>
                </c:pt>
                <c:pt idx="556" formatCode="General">
                  <c:v>0.26295099999999999</c:v>
                </c:pt>
                <c:pt idx="557" formatCode="General">
                  <c:v>0.26336799999999999</c:v>
                </c:pt>
                <c:pt idx="558" formatCode="General">
                  <c:v>0.26378400000000002</c:v>
                </c:pt>
                <c:pt idx="559" formatCode="General">
                  <c:v>0.26419999999999999</c:v>
                </c:pt>
                <c:pt idx="560" formatCode="General">
                  <c:v>0.26461499999999999</c:v>
                </c:pt>
                <c:pt idx="561" formatCode="General">
                  <c:v>0.26502900000000001</c:v>
                </c:pt>
                <c:pt idx="562" formatCode="General">
                  <c:v>0.26544299999999998</c:v>
                </c:pt>
                <c:pt idx="563" formatCode="General">
                  <c:v>0.26585599999999998</c:v>
                </c:pt>
                <c:pt idx="564" formatCode="General">
                  <c:v>0.266268</c:v>
                </c:pt>
                <c:pt idx="565" formatCode="General">
                  <c:v>0.26667999999999997</c:v>
                </c:pt>
                <c:pt idx="566" formatCode="General">
                  <c:v>0.26709100000000002</c:v>
                </c:pt>
                <c:pt idx="567" formatCode="General">
                  <c:v>0.26750099999999999</c:v>
                </c:pt>
                <c:pt idx="568" formatCode="General">
                  <c:v>0.26791100000000001</c:v>
                </c:pt>
                <c:pt idx="569" formatCode="General">
                  <c:v>0.26832</c:v>
                </c:pt>
                <c:pt idx="570" formatCode="General">
                  <c:v>0.268729</c:v>
                </c:pt>
                <c:pt idx="571" formatCode="General">
                  <c:v>0.26913700000000002</c:v>
                </c:pt>
                <c:pt idx="572" formatCode="General">
                  <c:v>0.26954400000000001</c:v>
                </c:pt>
                <c:pt idx="573" formatCode="General">
                  <c:v>0.269951</c:v>
                </c:pt>
                <c:pt idx="574" formatCode="General">
                  <c:v>0.27035700000000001</c:v>
                </c:pt>
                <c:pt idx="575" formatCode="General">
                  <c:v>0.270762</c:v>
                </c:pt>
                <c:pt idx="576" formatCode="General">
                  <c:v>0.27116699999999999</c:v>
                </c:pt>
                <c:pt idx="577" formatCode="General">
                  <c:v>0.27157199999999998</c:v>
                </c:pt>
                <c:pt idx="578" formatCode="General">
                  <c:v>0.27197500000000002</c:v>
                </c:pt>
                <c:pt idx="579" formatCode="General">
                  <c:v>0.27237800000000001</c:v>
                </c:pt>
                <c:pt idx="580" formatCode="General">
                  <c:v>0.272781</c:v>
                </c:pt>
                <c:pt idx="581" formatCode="General">
                  <c:v>0.27318199999999998</c:v>
                </c:pt>
                <c:pt idx="582" formatCode="General">
                  <c:v>0.27358399999999999</c:v>
                </c:pt>
                <c:pt idx="583" formatCode="General">
                  <c:v>0.27398400000000001</c:v>
                </c:pt>
                <c:pt idx="584" formatCode="General">
                  <c:v>0.27438400000000002</c:v>
                </c:pt>
                <c:pt idx="585" formatCode="General">
                  <c:v>0.27478399999999997</c:v>
                </c:pt>
                <c:pt idx="586" formatCode="General">
                  <c:v>0.27518199999999998</c:v>
                </c:pt>
                <c:pt idx="587" formatCode="General">
                  <c:v>0.27557999999999999</c:v>
                </c:pt>
                <c:pt idx="588" formatCode="General">
                  <c:v>0.275978</c:v>
                </c:pt>
                <c:pt idx="589" formatCode="General">
                  <c:v>0.27637499999999998</c:v>
                </c:pt>
                <c:pt idx="590" formatCode="General">
                  <c:v>0.27677099999999999</c:v>
                </c:pt>
                <c:pt idx="591" formatCode="General">
                  <c:v>0.277167</c:v>
                </c:pt>
                <c:pt idx="592" formatCode="General">
                  <c:v>0.27756199999999998</c:v>
                </c:pt>
                <c:pt idx="593" formatCode="General">
                  <c:v>0.27795700000000001</c:v>
                </c:pt>
                <c:pt idx="594" formatCode="General">
                  <c:v>0.27835100000000002</c:v>
                </c:pt>
                <c:pt idx="595" formatCode="General">
                  <c:v>0.27874399999999999</c:v>
                </c:pt>
                <c:pt idx="596" formatCode="General">
                  <c:v>0.27913700000000002</c:v>
                </c:pt>
                <c:pt idx="597" formatCode="General">
                  <c:v>0.27952900000000003</c:v>
                </c:pt>
                <c:pt idx="598" formatCode="General">
                  <c:v>0.27992099999999998</c:v>
                </c:pt>
                <c:pt idx="599" formatCode="General">
                  <c:v>0.28031200000000001</c:v>
                </c:pt>
                <c:pt idx="600" formatCode="General">
                  <c:v>0.28070200000000001</c:v>
                </c:pt>
                <c:pt idx="601" formatCode="General">
                  <c:v>0.28109200000000001</c:v>
                </c:pt>
                <c:pt idx="602" formatCode="General">
                  <c:v>0.28148200000000001</c:v>
                </c:pt>
                <c:pt idx="603" formatCode="General">
                  <c:v>0.28187000000000001</c:v>
                </c:pt>
                <c:pt idx="604" formatCode="General">
                  <c:v>0.28225800000000001</c:v>
                </c:pt>
                <c:pt idx="605" formatCode="General">
                  <c:v>0.28264600000000001</c:v>
                </c:pt>
                <c:pt idx="606" formatCode="General">
                  <c:v>0.28303299999999998</c:v>
                </c:pt>
                <c:pt idx="607" formatCode="General">
                  <c:v>0.28341899999999998</c:v>
                </c:pt>
                <c:pt idx="608" formatCode="General">
                  <c:v>0.28380499999999997</c:v>
                </c:pt>
                <c:pt idx="609" formatCode="General">
                  <c:v>0.28419</c:v>
                </c:pt>
                <c:pt idx="610" formatCode="General">
                  <c:v>0.28457500000000002</c:v>
                </c:pt>
                <c:pt idx="611" formatCode="General">
                  <c:v>0.28495900000000002</c:v>
                </c:pt>
                <c:pt idx="612" formatCode="General">
                  <c:v>0.28534300000000001</c:v>
                </c:pt>
                <c:pt idx="613" formatCode="General">
                  <c:v>0.28572500000000001</c:v>
                </c:pt>
                <c:pt idx="614" formatCode="General">
                  <c:v>0.28610799999999997</c:v>
                </c:pt>
                <c:pt idx="615" formatCode="General">
                  <c:v>0.28649000000000002</c:v>
                </c:pt>
                <c:pt idx="616" formatCode="General">
                  <c:v>0.28687099999999999</c:v>
                </c:pt>
                <c:pt idx="617" formatCode="General">
                  <c:v>0.28725200000000001</c:v>
                </c:pt>
                <c:pt idx="618" formatCode="General">
                  <c:v>0.287632</c:v>
                </c:pt>
                <c:pt idx="619" formatCode="General">
                  <c:v>0.28801100000000002</c:v>
                </c:pt>
                <c:pt idx="620" formatCode="General">
                  <c:v>0.28838999999999998</c:v>
                </c:pt>
                <c:pt idx="621" formatCode="General">
                  <c:v>0.288769</c:v>
                </c:pt>
                <c:pt idx="622" formatCode="General">
                  <c:v>0.28914600000000001</c:v>
                </c:pt>
                <c:pt idx="623" formatCode="General">
                  <c:v>0.289524</c:v>
                </c:pt>
                <c:pt idx="624" formatCode="General">
                  <c:v>0.28990100000000002</c:v>
                </c:pt>
                <c:pt idx="625" formatCode="General">
                  <c:v>0.29027700000000001</c:v>
                </c:pt>
                <c:pt idx="626" formatCode="General">
                  <c:v>0.29065200000000002</c:v>
                </c:pt>
                <c:pt idx="627" formatCode="General">
                  <c:v>0.29102699999999998</c:v>
                </c:pt>
                <c:pt idx="628" formatCode="General">
                  <c:v>0.29140199999999999</c:v>
                </c:pt>
                <c:pt idx="629" formatCode="General">
                  <c:v>0.29177599999999998</c:v>
                </c:pt>
                <c:pt idx="630" formatCode="General">
                  <c:v>0.29214899999999999</c:v>
                </c:pt>
                <c:pt idx="631" formatCode="General">
                  <c:v>0.292522</c:v>
                </c:pt>
                <c:pt idx="632" formatCode="General">
                  <c:v>0.29289500000000002</c:v>
                </c:pt>
                <c:pt idx="633" formatCode="General">
                  <c:v>0.29326600000000003</c:v>
                </c:pt>
                <c:pt idx="634" formatCode="General">
                  <c:v>0.29363800000000001</c:v>
                </c:pt>
                <c:pt idx="635" formatCode="General">
                  <c:v>0.29400799999999999</c:v>
                </c:pt>
                <c:pt idx="636" formatCode="General">
                  <c:v>0.29437799999999997</c:v>
                </c:pt>
                <c:pt idx="637" formatCode="General">
                  <c:v>0.29474800000000001</c:v>
                </c:pt>
                <c:pt idx="638" formatCode="General">
                  <c:v>0.29511700000000002</c:v>
                </c:pt>
                <c:pt idx="639" formatCode="General">
                  <c:v>0.29548600000000003</c:v>
                </c:pt>
                <c:pt idx="640" formatCode="General">
                  <c:v>0.29585400000000001</c:v>
                </c:pt>
                <c:pt idx="641" formatCode="General">
                  <c:v>0.29622100000000001</c:v>
                </c:pt>
                <c:pt idx="642" formatCode="General">
                  <c:v>0.29658800000000002</c:v>
                </c:pt>
                <c:pt idx="643" formatCode="General">
                  <c:v>0.296954</c:v>
                </c:pt>
                <c:pt idx="644" formatCode="General">
                  <c:v>0.29731999999999997</c:v>
                </c:pt>
                <c:pt idx="645" formatCode="General">
                  <c:v>0.29768600000000001</c:v>
                </c:pt>
                <c:pt idx="646" formatCode="General">
                  <c:v>0.29804999999999998</c:v>
                </c:pt>
                <c:pt idx="647" formatCode="General">
                  <c:v>0.29841499999999999</c:v>
                </c:pt>
                <c:pt idx="648" formatCode="General">
                  <c:v>0.29877799999999999</c:v>
                </c:pt>
                <c:pt idx="649" formatCode="General">
                  <c:v>0.29914200000000002</c:v>
                </c:pt>
                <c:pt idx="650" formatCode="General">
                  <c:v>0.29950399999999999</c:v>
                </c:pt>
                <c:pt idx="651" formatCode="General">
                  <c:v>0.29986600000000002</c:v>
                </c:pt>
                <c:pt idx="652" formatCode="General">
                  <c:v>0.30022799999999999</c:v>
                </c:pt>
                <c:pt idx="653" formatCode="General">
                  <c:v>0.300589</c:v>
                </c:pt>
                <c:pt idx="654" formatCode="General">
                  <c:v>0.30095</c:v>
                </c:pt>
                <c:pt idx="655" formatCode="General">
                  <c:v>0.30131000000000002</c:v>
                </c:pt>
                <c:pt idx="656" formatCode="General">
                  <c:v>0.30166900000000002</c:v>
                </c:pt>
                <c:pt idx="657" formatCode="General">
                  <c:v>0.30202800000000002</c:v>
                </c:pt>
                <c:pt idx="658" formatCode="General">
                  <c:v>0.30238700000000002</c:v>
                </c:pt>
                <c:pt idx="659" formatCode="General">
                  <c:v>0.30274499999999999</c:v>
                </c:pt>
                <c:pt idx="660" formatCode="General">
                  <c:v>0.30310199999999998</c:v>
                </c:pt>
                <c:pt idx="661" formatCode="General">
                  <c:v>0.30345899999999998</c:v>
                </c:pt>
                <c:pt idx="662" formatCode="General">
                  <c:v>0.30381599999999997</c:v>
                </c:pt>
                <c:pt idx="663" formatCode="General">
                  <c:v>0.304172</c:v>
                </c:pt>
                <c:pt idx="664" formatCode="General">
                  <c:v>0.30452699999999999</c:v>
                </c:pt>
                <c:pt idx="665" formatCode="General">
                  <c:v>0.30488199999999999</c:v>
                </c:pt>
                <c:pt idx="666" formatCode="General">
                  <c:v>0.30523600000000001</c:v>
                </c:pt>
                <c:pt idx="667" formatCode="General">
                  <c:v>0.30558999999999997</c:v>
                </c:pt>
                <c:pt idx="668" formatCode="General">
                  <c:v>0.30594399999999999</c:v>
                </c:pt>
                <c:pt idx="669" formatCode="General">
                  <c:v>0.30629699999999999</c:v>
                </c:pt>
                <c:pt idx="670" formatCode="General">
                  <c:v>0.306649</c:v>
                </c:pt>
                <c:pt idx="671" formatCode="General">
                  <c:v>0.30700100000000002</c:v>
                </c:pt>
                <c:pt idx="672" formatCode="General">
                  <c:v>0.30735200000000001</c:v>
                </c:pt>
                <c:pt idx="673" formatCode="General">
                  <c:v>0.307703</c:v>
                </c:pt>
                <c:pt idx="674" formatCode="General">
                  <c:v>0.30805300000000002</c:v>
                </c:pt>
                <c:pt idx="675" formatCode="General">
                  <c:v>0.30840299999999998</c:v>
                </c:pt>
                <c:pt idx="676" formatCode="General">
                  <c:v>0.308753</c:v>
                </c:pt>
                <c:pt idx="677" formatCode="General">
                  <c:v>0.30910100000000001</c:v>
                </c:pt>
                <c:pt idx="678" formatCode="General">
                  <c:v>0.30945</c:v>
                </c:pt>
                <c:pt idx="679" formatCode="General">
                  <c:v>0.30979800000000002</c:v>
                </c:pt>
                <c:pt idx="680" formatCode="General">
                  <c:v>0.310145</c:v>
                </c:pt>
                <c:pt idx="681" formatCode="General">
                  <c:v>0.31049199999999999</c:v>
                </c:pt>
                <c:pt idx="682" formatCode="General">
                  <c:v>0.310838</c:v>
                </c:pt>
                <c:pt idx="683" formatCode="General">
                  <c:v>0.31118400000000002</c:v>
                </c:pt>
                <c:pt idx="684" formatCode="General">
                  <c:v>0.31152999999999997</c:v>
                </c:pt>
                <c:pt idx="685" formatCode="General">
                  <c:v>0.31187500000000001</c:v>
                </c:pt>
                <c:pt idx="686" formatCode="General">
                  <c:v>0.31221900000000002</c:v>
                </c:pt>
                <c:pt idx="687" formatCode="General">
                  <c:v>0.31256299999999998</c:v>
                </c:pt>
                <c:pt idx="688" formatCode="General">
                  <c:v>0.31290699999999999</c:v>
                </c:pt>
                <c:pt idx="689" formatCode="General">
                  <c:v>0.313249</c:v>
                </c:pt>
                <c:pt idx="690" formatCode="General">
                  <c:v>0.31359199999999998</c:v>
                </c:pt>
                <c:pt idx="691" formatCode="General">
                  <c:v>0.31393399999999999</c:v>
                </c:pt>
                <c:pt idx="692" formatCode="General">
                  <c:v>0.314276</c:v>
                </c:pt>
                <c:pt idx="693" formatCode="General">
                  <c:v>0.31461699999999998</c:v>
                </c:pt>
                <c:pt idx="694" formatCode="General">
                  <c:v>0.31495699999999999</c:v>
                </c:pt>
                <c:pt idx="695" formatCode="General">
                  <c:v>0.31529699999999999</c:v>
                </c:pt>
                <c:pt idx="696" formatCode="General">
                  <c:v>0.315637</c:v>
                </c:pt>
                <c:pt idx="697" formatCode="General">
                  <c:v>0.31597599999999998</c:v>
                </c:pt>
                <c:pt idx="698" formatCode="General">
                  <c:v>0.31631500000000001</c:v>
                </c:pt>
                <c:pt idx="699" formatCode="General">
                  <c:v>0.31665300000000002</c:v>
                </c:pt>
                <c:pt idx="700" formatCode="General">
                  <c:v>0.31699100000000002</c:v>
                </c:pt>
                <c:pt idx="701" formatCode="General">
                  <c:v>0.317328</c:v>
                </c:pt>
                <c:pt idx="702" formatCode="General">
                  <c:v>0.31766499999999998</c:v>
                </c:pt>
                <c:pt idx="703" formatCode="General">
                  <c:v>0.31800099999999998</c:v>
                </c:pt>
                <c:pt idx="704" formatCode="General">
                  <c:v>0.31833699999999998</c:v>
                </c:pt>
                <c:pt idx="705" formatCode="General">
                  <c:v>0.31867200000000001</c:v>
                </c:pt>
                <c:pt idx="706" formatCode="General">
                  <c:v>0.31900699999999999</c:v>
                </c:pt>
                <c:pt idx="707" formatCode="General">
                  <c:v>0.31934099999999999</c:v>
                </c:pt>
                <c:pt idx="708" formatCode="General">
                  <c:v>0.31967499999999999</c:v>
                </c:pt>
                <c:pt idx="709" formatCode="General">
                  <c:v>0.32000899999999999</c:v>
                </c:pt>
                <c:pt idx="710" formatCode="General">
                  <c:v>0.32034200000000002</c:v>
                </c:pt>
                <c:pt idx="711" formatCode="General">
                  <c:v>0.32067400000000001</c:v>
                </c:pt>
                <c:pt idx="712" formatCode="General">
                  <c:v>0.32100699999999999</c:v>
                </c:pt>
                <c:pt idx="713" formatCode="General">
                  <c:v>0.32133800000000001</c:v>
                </c:pt>
                <c:pt idx="714" formatCode="General">
                  <c:v>0.32166899999999998</c:v>
                </c:pt>
                <c:pt idx="715" formatCode="General">
                  <c:v>0.32200000000000001</c:v>
                </c:pt>
                <c:pt idx="716" formatCode="General">
                  <c:v>0.32233000000000001</c:v>
                </c:pt>
                <c:pt idx="717" formatCode="General">
                  <c:v>0.32266</c:v>
                </c:pt>
                <c:pt idx="718" formatCode="General">
                  <c:v>0.32299</c:v>
                </c:pt>
                <c:pt idx="719" formatCode="General">
                  <c:v>0.32331900000000002</c:v>
                </c:pt>
                <c:pt idx="720" formatCode="General">
                  <c:v>0.32364700000000002</c:v>
                </c:pt>
                <c:pt idx="721" formatCode="General">
                  <c:v>0.32397500000000001</c:v>
                </c:pt>
                <c:pt idx="722" formatCode="General">
                  <c:v>0.32430199999999998</c:v>
                </c:pt>
                <c:pt idx="723" formatCode="General">
                  <c:v>0.32462999999999997</c:v>
                </c:pt>
                <c:pt idx="724" formatCode="General">
                  <c:v>0.32495600000000002</c:v>
                </c:pt>
                <c:pt idx="725" formatCode="General">
                  <c:v>0.32528200000000002</c:v>
                </c:pt>
                <c:pt idx="726" formatCode="General">
                  <c:v>0.32560800000000001</c:v>
                </c:pt>
                <c:pt idx="727" formatCode="General">
                  <c:v>0.32593299999999997</c:v>
                </c:pt>
                <c:pt idx="728" formatCode="General">
                  <c:v>0.32625799999999999</c:v>
                </c:pt>
                <c:pt idx="729" formatCode="General">
                  <c:v>0.32658300000000001</c:v>
                </c:pt>
                <c:pt idx="730" formatCode="General">
                  <c:v>0.326907</c:v>
                </c:pt>
                <c:pt idx="731" formatCode="General">
                  <c:v>0.32723000000000002</c:v>
                </c:pt>
                <c:pt idx="732" formatCode="General">
                  <c:v>0.32755299999999998</c:v>
                </c:pt>
                <c:pt idx="733" formatCode="General">
                  <c:v>0.327876</c:v>
                </c:pt>
                <c:pt idx="734" formatCode="General">
                  <c:v>0.32819799999999999</c:v>
                </c:pt>
                <c:pt idx="735" formatCode="General">
                  <c:v>0.32851999999999998</c:v>
                </c:pt>
                <c:pt idx="736" formatCode="General">
                  <c:v>0.32884099999999999</c:v>
                </c:pt>
                <c:pt idx="737" formatCode="General">
                  <c:v>0.32916200000000001</c:v>
                </c:pt>
                <c:pt idx="738" formatCode="General">
                  <c:v>0.329482</c:v>
                </c:pt>
                <c:pt idx="739" formatCode="General">
                  <c:v>0.32980199999999998</c:v>
                </c:pt>
                <c:pt idx="740" formatCode="General">
                  <c:v>0.33012200000000003</c:v>
                </c:pt>
                <c:pt idx="741" formatCode="General">
                  <c:v>0.33044099999999998</c:v>
                </c:pt>
                <c:pt idx="742" formatCode="General">
                  <c:v>0.33076</c:v>
                </c:pt>
                <c:pt idx="743" formatCode="General">
                  <c:v>0.33107799999999998</c:v>
                </c:pt>
                <c:pt idx="744" formatCode="General">
                  <c:v>0.33139600000000002</c:v>
                </c:pt>
                <c:pt idx="745" formatCode="General">
                  <c:v>0.33171299999999998</c:v>
                </c:pt>
                <c:pt idx="746" formatCode="General">
                  <c:v>0.33202999999999999</c:v>
                </c:pt>
                <c:pt idx="747" formatCode="General">
                  <c:v>0.332347</c:v>
                </c:pt>
                <c:pt idx="748" formatCode="General">
                  <c:v>0.33266299999999999</c:v>
                </c:pt>
                <c:pt idx="749" formatCode="General">
                  <c:v>0.33297900000000002</c:v>
                </c:pt>
                <c:pt idx="750" formatCode="General">
                  <c:v>0.33329399999999998</c:v>
                </c:pt>
                <c:pt idx="751" formatCode="General">
                  <c:v>0.33360899999999999</c:v>
                </c:pt>
                <c:pt idx="752" formatCode="General">
                  <c:v>0.33392300000000003</c:v>
                </c:pt>
                <c:pt idx="753" formatCode="General">
                  <c:v>0.33423700000000001</c:v>
                </c:pt>
                <c:pt idx="754" formatCode="General">
                  <c:v>0.33455099999999999</c:v>
                </c:pt>
                <c:pt idx="755" formatCode="General">
                  <c:v>0.33486399999999999</c:v>
                </c:pt>
                <c:pt idx="756" formatCode="General">
                  <c:v>0.335177</c:v>
                </c:pt>
                <c:pt idx="757" formatCode="General">
                  <c:v>0.33548899999999998</c:v>
                </c:pt>
                <c:pt idx="758" formatCode="General">
                  <c:v>0.33580100000000002</c:v>
                </c:pt>
                <c:pt idx="759" formatCode="General">
                  <c:v>0.33611200000000002</c:v>
                </c:pt>
                <c:pt idx="760" formatCode="General">
                  <c:v>0.33642300000000003</c:v>
                </c:pt>
                <c:pt idx="761" formatCode="General">
                  <c:v>0.33673399999999998</c:v>
                </c:pt>
                <c:pt idx="762" formatCode="General">
                  <c:v>0.33704400000000001</c:v>
                </c:pt>
                <c:pt idx="763" formatCode="General">
                  <c:v>0.33735399999999999</c:v>
                </c:pt>
                <c:pt idx="764" formatCode="General">
                  <c:v>0.33766299999999999</c:v>
                </c:pt>
                <c:pt idx="765" formatCode="General">
                  <c:v>0.33797199999999999</c:v>
                </c:pt>
                <c:pt idx="766" formatCode="General">
                  <c:v>0.338281</c:v>
                </c:pt>
                <c:pt idx="767" formatCode="General">
                  <c:v>0.33858899999999997</c:v>
                </c:pt>
                <c:pt idx="768" formatCode="General">
                  <c:v>0.338897</c:v>
                </c:pt>
                <c:pt idx="769" formatCode="General">
                  <c:v>0.33920400000000001</c:v>
                </c:pt>
                <c:pt idx="770" formatCode="General">
                  <c:v>0.33951100000000001</c:v>
                </c:pt>
                <c:pt idx="771" formatCode="General">
                  <c:v>0.33981699999999998</c:v>
                </c:pt>
                <c:pt idx="772" formatCode="General">
                  <c:v>0.34012399999999998</c:v>
                </c:pt>
                <c:pt idx="773" formatCode="General">
                  <c:v>0.34042899999999998</c:v>
                </c:pt>
                <c:pt idx="774" formatCode="General">
                  <c:v>0.34073500000000001</c:v>
                </c:pt>
                <c:pt idx="775" formatCode="General">
                  <c:v>0.34103899999999998</c:v>
                </c:pt>
                <c:pt idx="776" formatCode="General">
                  <c:v>0.34134399999999998</c:v>
                </c:pt>
                <c:pt idx="777" formatCode="General">
                  <c:v>0.34164800000000001</c:v>
                </c:pt>
                <c:pt idx="778" formatCode="General">
                  <c:v>0.34195199999999998</c:v>
                </c:pt>
                <c:pt idx="779" formatCode="General">
                  <c:v>0.34225499999999998</c:v>
                </c:pt>
                <c:pt idx="780" formatCode="General">
                  <c:v>0.34255799999999997</c:v>
                </c:pt>
                <c:pt idx="781" formatCode="General">
                  <c:v>0.34286</c:v>
                </c:pt>
                <c:pt idx="782" formatCode="General">
                  <c:v>0.34316200000000002</c:v>
                </c:pt>
                <c:pt idx="783" formatCode="General">
                  <c:v>0.34346399999999999</c:v>
                </c:pt>
                <c:pt idx="784" formatCode="General">
                  <c:v>0.34376499999999999</c:v>
                </c:pt>
                <c:pt idx="785" formatCode="General">
                  <c:v>0.34406599999999998</c:v>
                </c:pt>
                <c:pt idx="786" formatCode="General">
                  <c:v>0.34436699999999998</c:v>
                </c:pt>
                <c:pt idx="787" formatCode="General">
                  <c:v>0.344667</c:v>
                </c:pt>
                <c:pt idx="788" formatCode="General">
                  <c:v>0.34496599999999999</c:v>
                </c:pt>
                <c:pt idx="789" formatCode="General">
                  <c:v>0.34526600000000002</c:v>
                </c:pt>
                <c:pt idx="790" formatCode="General">
                  <c:v>0.34556500000000001</c:v>
                </c:pt>
                <c:pt idx="791" formatCode="General">
                  <c:v>0.34586299999999998</c:v>
                </c:pt>
                <c:pt idx="792" formatCode="General">
                  <c:v>0.346161</c:v>
                </c:pt>
                <c:pt idx="793" formatCode="General">
                  <c:v>0.34645900000000002</c:v>
                </c:pt>
                <c:pt idx="794" formatCode="General">
                  <c:v>0.34675600000000001</c:v>
                </c:pt>
                <c:pt idx="795" formatCode="General">
                  <c:v>0.347053</c:v>
                </c:pt>
                <c:pt idx="796" formatCode="General">
                  <c:v>0.34734999999999999</c:v>
                </c:pt>
                <c:pt idx="797" formatCode="General">
                  <c:v>0.34764600000000001</c:v>
                </c:pt>
                <c:pt idx="798" formatCode="General">
                  <c:v>0.34794199999999997</c:v>
                </c:pt>
                <c:pt idx="799" formatCode="General">
                  <c:v>0.34823700000000002</c:v>
                </c:pt>
                <c:pt idx="800" formatCode="General">
                  <c:v>0.34853200000000001</c:v>
                </c:pt>
                <c:pt idx="801" formatCode="General">
                  <c:v>0.348827</c:v>
                </c:pt>
                <c:pt idx="802" formatCode="General">
                  <c:v>0.34912100000000001</c:v>
                </c:pt>
                <c:pt idx="803" formatCode="General">
                  <c:v>0.34941499999999998</c:v>
                </c:pt>
                <c:pt idx="804" formatCode="General">
                  <c:v>0.34970899999999999</c:v>
                </c:pt>
                <c:pt idx="805" formatCode="General">
                  <c:v>0.35000199999999998</c:v>
                </c:pt>
                <c:pt idx="806" formatCode="General">
                  <c:v>0.35029399999999999</c:v>
                </c:pt>
                <c:pt idx="807" formatCode="General">
                  <c:v>0.35058699999999998</c:v>
                </c:pt>
                <c:pt idx="808" formatCode="General">
                  <c:v>0.350879</c:v>
                </c:pt>
                <c:pt idx="809" formatCode="General">
                  <c:v>0.35116999999999998</c:v>
                </c:pt>
                <c:pt idx="810" formatCode="General">
                  <c:v>0.351462</c:v>
                </c:pt>
                <c:pt idx="811" formatCode="General">
                  <c:v>0.35175200000000001</c:v>
                </c:pt>
                <c:pt idx="812" formatCode="General">
                  <c:v>0.35204299999999999</c:v>
                </c:pt>
                <c:pt idx="813" formatCode="General">
                  <c:v>0.35233300000000001</c:v>
                </c:pt>
                <c:pt idx="814" formatCode="General">
                  <c:v>0.35262300000000002</c:v>
                </c:pt>
                <c:pt idx="815" formatCode="General">
                  <c:v>0.352912</c:v>
                </c:pt>
                <c:pt idx="816" formatCode="General">
                  <c:v>0.35320099999999999</c:v>
                </c:pt>
                <c:pt idx="817" formatCode="General">
                  <c:v>0.35349000000000003</c:v>
                </c:pt>
                <c:pt idx="818" formatCode="General">
                  <c:v>0.35377799999999998</c:v>
                </c:pt>
                <c:pt idx="819" formatCode="General">
                  <c:v>0.35406599999999999</c:v>
                </c:pt>
                <c:pt idx="820" formatCode="General">
                  <c:v>0.35435299999999997</c:v>
                </c:pt>
                <c:pt idx="821" formatCode="General">
                  <c:v>0.35464000000000001</c:v>
                </c:pt>
                <c:pt idx="822" formatCode="General">
                  <c:v>0.35492699999999999</c:v>
                </c:pt>
                <c:pt idx="823" formatCode="General">
                  <c:v>0.355213</c:v>
                </c:pt>
                <c:pt idx="824" formatCode="General">
                  <c:v>0.35549900000000001</c:v>
                </c:pt>
                <c:pt idx="825" formatCode="General">
                  <c:v>0.35578500000000002</c:v>
                </c:pt>
                <c:pt idx="826" formatCode="General">
                  <c:v>0.35607</c:v>
                </c:pt>
                <c:pt idx="827" formatCode="General">
                  <c:v>0.35635499999999998</c:v>
                </c:pt>
                <c:pt idx="828" formatCode="General">
                  <c:v>0.35664000000000001</c:v>
                </c:pt>
                <c:pt idx="829" formatCode="General">
                  <c:v>0.35692400000000002</c:v>
                </c:pt>
                <c:pt idx="830" formatCode="General">
                  <c:v>0.35720800000000003</c:v>
                </c:pt>
                <c:pt idx="831" formatCode="General">
                  <c:v>0.357491</c:v>
                </c:pt>
                <c:pt idx="832" formatCode="General">
                  <c:v>0.35777500000000001</c:v>
                </c:pt>
                <c:pt idx="833" formatCode="General">
                  <c:v>0.35805700000000001</c:v>
                </c:pt>
                <c:pt idx="834" formatCode="General">
                  <c:v>0.35833999999999999</c:v>
                </c:pt>
                <c:pt idx="835" formatCode="General">
                  <c:v>0.358622</c:v>
                </c:pt>
                <c:pt idx="836" formatCode="General">
                  <c:v>0.35890300000000003</c:v>
                </c:pt>
                <c:pt idx="837" formatCode="General">
                  <c:v>0.35918499999999998</c:v>
                </c:pt>
                <c:pt idx="838" formatCode="General">
                  <c:v>0.35946600000000001</c:v>
                </c:pt>
                <c:pt idx="839" formatCode="General">
                  <c:v>0.35974600000000001</c:v>
                </c:pt>
                <c:pt idx="840" formatCode="General">
                  <c:v>0.36002699999999999</c:v>
                </c:pt>
                <c:pt idx="841" formatCode="General">
                  <c:v>0.36030600000000002</c:v>
                </c:pt>
                <c:pt idx="842" formatCode="General">
                  <c:v>0.36058600000000002</c:v>
                </c:pt>
                <c:pt idx="843" formatCode="General">
                  <c:v>0.36086499999999999</c:v>
                </c:pt>
                <c:pt idx="844" formatCode="General">
                  <c:v>0.36114400000000002</c:v>
                </c:pt>
                <c:pt idx="845" formatCode="General">
                  <c:v>0.36142299999999999</c:v>
                </c:pt>
                <c:pt idx="846" formatCode="General">
                  <c:v>0.36170099999999999</c:v>
                </c:pt>
                <c:pt idx="847" formatCode="General">
                  <c:v>0.36197800000000002</c:v>
                </c:pt>
                <c:pt idx="848" formatCode="General">
                  <c:v>0.36225600000000002</c:v>
                </c:pt>
                <c:pt idx="849" formatCode="General">
                  <c:v>0.36253299999999999</c:v>
                </c:pt>
                <c:pt idx="850" formatCode="General">
                  <c:v>0.36281000000000002</c:v>
                </c:pt>
                <c:pt idx="851" formatCode="General">
                  <c:v>0.36308600000000002</c:v>
                </c:pt>
                <c:pt idx="852" formatCode="General">
                  <c:v>0.36336200000000002</c:v>
                </c:pt>
                <c:pt idx="853" formatCode="General">
                  <c:v>0.36363800000000002</c:v>
                </c:pt>
                <c:pt idx="854" formatCode="General">
                  <c:v>0.36391299999999999</c:v>
                </c:pt>
                <c:pt idx="855" formatCode="General">
                  <c:v>0.36418800000000001</c:v>
                </c:pt>
                <c:pt idx="856" formatCode="General">
                  <c:v>0.36446299999999998</c:v>
                </c:pt>
                <c:pt idx="857" formatCode="General">
                  <c:v>0.36473699999999998</c:v>
                </c:pt>
                <c:pt idx="858" formatCode="General">
                  <c:v>0.36501099999999997</c:v>
                </c:pt>
                <c:pt idx="859" formatCode="General">
                  <c:v>0.36528500000000003</c:v>
                </c:pt>
                <c:pt idx="860" formatCode="General">
                  <c:v>0.36555799999999999</c:v>
                </c:pt>
                <c:pt idx="861" formatCode="General">
                  <c:v>0.36583100000000002</c:v>
                </c:pt>
                <c:pt idx="862" formatCode="General">
                  <c:v>0.36610399999999998</c:v>
                </c:pt>
                <c:pt idx="863" formatCode="General">
                  <c:v>0.36637599999999998</c:v>
                </c:pt>
                <c:pt idx="864" formatCode="General">
                  <c:v>0.36664799999999997</c:v>
                </c:pt>
                <c:pt idx="865" formatCode="General">
                  <c:v>0.36692000000000002</c:v>
                </c:pt>
                <c:pt idx="866" formatCode="General">
                  <c:v>0.36719099999999999</c:v>
                </c:pt>
                <c:pt idx="867" formatCode="General">
                  <c:v>0.36746200000000001</c:v>
                </c:pt>
                <c:pt idx="868" formatCode="General">
                  <c:v>0.367732</c:v>
                </c:pt>
                <c:pt idx="869" formatCode="General">
                  <c:v>0.36800300000000002</c:v>
                </c:pt>
                <c:pt idx="870" formatCode="General">
                  <c:v>0.36827300000000002</c:v>
                </c:pt>
                <c:pt idx="871" formatCode="General">
                  <c:v>0.36854199999999998</c:v>
                </c:pt>
                <c:pt idx="872" formatCode="General">
                  <c:v>0.368811</c:v>
                </c:pt>
                <c:pt idx="873" formatCode="General">
                  <c:v>0.36908000000000002</c:v>
                </c:pt>
                <c:pt idx="874" formatCode="General">
                  <c:v>0.36934899999999998</c:v>
                </c:pt>
                <c:pt idx="875" formatCode="General">
                  <c:v>0.36961699999999997</c:v>
                </c:pt>
                <c:pt idx="876" formatCode="General">
                  <c:v>0.36988500000000002</c:v>
                </c:pt>
                <c:pt idx="877" formatCode="General">
                  <c:v>0.37015300000000001</c:v>
                </c:pt>
                <c:pt idx="878" formatCode="General">
                  <c:v>0.37042000000000003</c:v>
                </c:pt>
                <c:pt idx="879" formatCode="General">
                  <c:v>0.37068699999999999</c:v>
                </c:pt>
                <c:pt idx="880" formatCode="General">
                  <c:v>0.37095400000000001</c:v>
                </c:pt>
                <c:pt idx="881" formatCode="General">
                  <c:v>0.37121999999999999</c:v>
                </c:pt>
                <c:pt idx="882" formatCode="General">
                  <c:v>0.37148599999999998</c:v>
                </c:pt>
                <c:pt idx="883" formatCode="General">
                  <c:v>0.371751</c:v>
                </c:pt>
                <c:pt idx="884" formatCode="General">
                  <c:v>0.37201699999999999</c:v>
                </c:pt>
                <c:pt idx="885" formatCode="General">
                  <c:v>0.372282</c:v>
                </c:pt>
                <c:pt idx="886" formatCode="General">
                  <c:v>0.37254599999999999</c:v>
                </c:pt>
                <c:pt idx="887" formatCode="General">
                  <c:v>0.372811</c:v>
                </c:pt>
                <c:pt idx="888" formatCode="General">
                  <c:v>0.37307499999999999</c:v>
                </c:pt>
                <c:pt idx="889" formatCode="General">
                  <c:v>0.373338</c:v>
                </c:pt>
                <c:pt idx="890" formatCode="General">
                  <c:v>0.37360199999999999</c:v>
                </c:pt>
                <c:pt idx="891" formatCode="General">
                  <c:v>0.373865</c:v>
                </c:pt>
                <c:pt idx="892" formatCode="General">
                  <c:v>0.37412800000000002</c:v>
                </c:pt>
                <c:pt idx="893" formatCode="General">
                  <c:v>0.37439</c:v>
                </c:pt>
                <c:pt idx="894" formatCode="General">
                  <c:v>0.37465199999999999</c:v>
                </c:pt>
                <c:pt idx="895" formatCode="General">
                  <c:v>0.37491400000000003</c:v>
                </c:pt>
                <c:pt idx="896" formatCode="General">
                  <c:v>0.37517499999999998</c:v>
                </c:pt>
                <c:pt idx="897" formatCode="General">
                  <c:v>0.37543599999999999</c:v>
                </c:pt>
                <c:pt idx="898" formatCode="General">
                  <c:v>0.375697</c:v>
                </c:pt>
                <c:pt idx="899" formatCode="General">
                  <c:v>0.37595800000000001</c:v>
                </c:pt>
                <c:pt idx="900" formatCode="General">
                  <c:v>0.376218</c:v>
                </c:pt>
                <c:pt idx="901" formatCode="General">
                  <c:v>0.37647799999999998</c:v>
                </c:pt>
                <c:pt idx="902" formatCode="General">
                  <c:v>0.37673699999999999</c:v>
                </c:pt>
                <c:pt idx="903" formatCode="General">
                  <c:v>0.37699700000000003</c:v>
                </c:pt>
                <c:pt idx="904" formatCode="General">
                  <c:v>0.37725599999999998</c:v>
                </c:pt>
                <c:pt idx="905" formatCode="General">
                  <c:v>0.37751400000000002</c:v>
                </c:pt>
                <c:pt idx="906" formatCode="General">
                  <c:v>0.377772</c:v>
                </c:pt>
                <c:pt idx="907" formatCode="General">
                  <c:v>0.37802999999999998</c:v>
                </c:pt>
                <c:pt idx="908" formatCode="General">
                  <c:v>0.37828800000000001</c:v>
                </c:pt>
                <c:pt idx="909" formatCode="General">
                  <c:v>0.37854599999999999</c:v>
                </c:pt>
                <c:pt idx="910" formatCode="General">
                  <c:v>0.378803</c:v>
                </c:pt>
                <c:pt idx="911" formatCode="General">
                  <c:v>0.37905899999999998</c:v>
                </c:pt>
                <c:pt idx="912" formatCode="General">
                  <c:v>0.37931599999999999</c:v>
                </c:pt>
                <c:pt idx="913" formatCode="General">
                  <c:v>0.37957200000000002</c:v>
                </c:pt>
                <c:pt idx="914" formatCode="General">
                  <c:v>0.379828</c:v>
                </c:pt>
                <c:pt idx="915" formatCode="General">
                  <c:v>0.380083</c:v>
                </c:pt>
                <c:pt idx="916" formatCode="General">
                  <c:v>0.38033899999999998</c:v>
                </c:pt>
                <c:pt idx="917" formatCode="General">
                  <c:v>0.38059300000000001</c:v>
                </c:pt>
                <c:pt idx="918" formatCode="General">
                  <c:v>0.38084800000000002</c:v>
                </c:pt>
                <c:pt idx="919" formatCode="General">
                  <c:v>0.381102</c:v>
                </c:pt>
                <c:pt idx="920" formatCode="General">
                  <c:v>0.38135599999999997</c:v>
                </c:pt>
                <c:pt idx="921" formatCode="General">
                  <c:v>0.38161</c:v>
                </c:pt>
                <c:pt idx="922" formatCode="General">
                  <c:v>0.38186300000000001</c:v>
                </c:pt>
                <c:pt idx="923" formatCode="General">
                  <c:v>0.38211699999999998</c:v>
                </c:pt>
                <c:pt idx="924" formatCode="General">
                  <c:v>0.38236900000000001</c:v>
                </c:pt>
                <c:pt idx="925" formatCode="General">
                  <c:v>0.38262200000000002</c:v>
                </c:pt>
                <c:pt idx="926" formatCode="General">
                  <c:v>0.38287399999999999</c:v>
                </c:pt>
                <c:pt idx="927" formatCode="General">
                  <c:v>0.38312600000000002</c:v>
                </c:pt>
                <c:pt idx="928" formatCode="General">
                  <c:v>0.38337700000000002</c:v>
                </c:pt>
                <c:pt idx="929" formatCode="General">
                  <c:v>0.383629</c:v>
                </c:pt>
                <c:pt idx="930" formatCode="General">
                  <c:v>0.38388</c:v>
                </c:pt>
                <c:pt idx="931" formatCode="General">
                  <c:v>0.38413000000000003</c:v>
                </c:pt>
                <c:pt idx="932" formatCode="General">
                  <c:v>0.38438099999999997</c:v>
                </c:pt>
                <c:pt idx="933" formatCode="General">
                  <c:v>0.384631</c:v>
                </c:pt>
                <c:pt idx="934" formatCode="General">
                  <c:v>0.38488099999999997</c:v>
                </c:pt>
                <c:pt idx="935" formatCode="General">
                  <c:v>0.38512999999999997</c:v>
                </c:pt>
                <c:pt idx="936" formatCode="General">
                  <c:v>0.38538</c:v>
                </c:pt>
                <c:pt idx="937" formatCode="General">
                  <c:v>0.38562800000000003</c:v>
                </c:pt>
                <c:pt idx="938" formatCode="General">
                  <c:v>0.38587700000000003</c:v>
                </c:pt>
                <c:pt idx="939" formatCode="General">
                  <c:v>0.386125</c:v>
                </c:pt>
                <c:pt idx="940" formatCode="General">
                  <c:v>0.38637300000000002</c:v>
                </c:pt>
                <c:pt idx="941" formatCode="General">
                  <c:v>0.38662099999999999</c:v>
                </c:pt>
                <c:pt idx="942" formatCode="General">
                  <c:v>0.38686900000000002</c:v>
                </c:pt>
                <c:pt idx="943" formatCode="General">
                  <c:v>0.38711600000000002</c:v>
                </c:pt>
                <c:pt idx="944" formatCode="General">
                  <c:v>0.38736300000000001</c:v>
                </c:pt>
                <c:pt idx="945" formatCode="General">
                  <c:v>0.38760899999999998</c:v>
                </c:pt>
                <c:pt idx="946" formatCode="General">
                  <c:v>0.38785599999999998</c:v>
                </c:pt>
                <c:pt idx="947" formatCode="General">
                  <c:v>0.388102</c:v>
                </c:pt>
                <c:pt idx="948" formatCode="General">
                  <c:v>0.388347</c:v>
                </c:pt>
                <c:pt idx="949" formatCode="General">
                  <c:v>0.38859300000000002</c:v>
                </c:pt>
                <c:pt idx="950" formatCode="General">
                  <c:v>0.38883800000000002</c:v>
                </c:pt>
                <c:pt idx="951" formatCode="General">
                  <c:v>0.38908300000000001</c:v>
                </c:pt>
                <c:pt idx="952" formatCode="General">
                  <c:v>0.38932699999999998</c:v>
                </c:pt>
                <c:pt idx="953" formatCode="General">
                  <c:v>0.38957199999999997</c:v>
                </c:pt>
                <c:pt idx="954" formatCode="General">
                  <c:v>0.389816</c:v>
                </c:pt>
                <c:pt idx="955" formatCode="General">
                  <c:v>0.39005899999999999</c:v>
                </c:pt>
                <c:pt idx="956" formatCode="General">
                  <c:v>0.39030300000000001</c:v>
                </c:pt>
                <c:pt idx="957" formatCode="General">
                  <c:v>0.390546</c:v>
                </c:pt>
                <c:pt idx="958" formatCode="General">
                  <c:v>0.390789</c:v>
                </c:pt>
                <c:pt idx="959" formatCode="General">
                  <c:v>0.39103199999999999</c:v>
                </c:pt>
                <c:pt idx="960" formatCode="General">
                  <c:v>0.39127400000000001</c:v>
                </c:pt>
                <c:pt idx="961" formatCode="General">
                  <c:v>0.39151599999999998</c:v>
                </c:pt>
                <c:pt idx="962" formatCode="General">
                  <c:v>0.391758</c:v>
                </c:pt>
                <c:pt idx="963" formatCode="General">
                  <c:v>0.39199899999999999</c:v>
                </c:pt>
                <c:pt idx="964" formatCode="General">
                  <c:v>0.39223999999999998</c:v>
                </c:pt>
                <c:pt idx="965" formatCode="General">
                  <c:v>0.39248100000000002</c:v>
                </c:pt>
                <c:pt idx="966" formatCode="General">
                  <c:v>0.39272200000000002</c:v>
                </c:pt>
                <c:pt idx="967" formatCode="General">
                  <c:v>0.39296199999999998</c:v>
                </c:pt>
                <c:pt idx="968" formatCode="General">
                  <c:v>0.393202</c:v>
                </c:pt>
                <c:pt idx="969" formatCode="General">
                  <c:v>0.39344200000000001</c:v>
                </c:pt>
                <c:pt idx="970" formatCode="General">
                  <c:v>0.39368199999999998</c:v>
                </c:pt>
                <c:pt idx="971" formatCode="General">
                  <c:v>0.39392100000000002</c:v>
                </c:pt>
                <c:pt idx="972" formatCode="General">
                  <c:v>0.39416000000000001</c:v>
                </c:pt>
                <c:pt idx="973" formatCode="General">
                  <c:v>0.39439800000000003</c:v>
                </c:pt>
                <c:pt idx="974" formatCode="General">
                  <c:v>0.39463700000000002</c:v>
                </c:pt>
                <c:pt idx="975" formatCode="General">
                  <c:v>0.39487499999999998</c:v>
                </c:pt>
                <c:pt idx="976" formatCode="General">
                  <c:v>0.39511299999999999</c:v>
                </c:pt>
                <c:pt idx="977" formatCode="General">
                  <c:v>0.39534999999999998</c:v>
                </c:pt>
                <c:pt idx="978" formatCode="General">
                  <c:v>0.395588</c:v>
                </c:pt>
                <c:pt idx="979" formatCode="General">
                  <c:v>0.39582499999999998</c:v>
                </c:pt>
                <c:pt idx="980" formatCode="General">
                  <c:v>0.39606200000000003</c:v>
                </c:pt>
                <c:pt idx="981" formatCode="General">
                  <c:v>0.39629799999999998</c:v>
                </c:pt>
                <c:pt idx="982" formatCode="General">
                  <c:v>0.396534</c:v>
                </c:pt>
                <c:pt idx="983" formatCode="General">
                  <c:v>0.39677000000000001</c:v>
                </c:pt>
                <c:pt idx="984" formatCode="General">
                  <c:v>0.39700600000000003</c:v>
                </c:pt>
                <c:pt idx="985" formatCode="General">
                  <c:v>0.39724199999999998</c:v>
                </c:pt>
                <c:pt idx="986" formatCode="General">
                  <c:v>0.39747700000000002</c:v>
                </c:pt>
                <c:pt idx="987" formatCode="General">
                  <c:v>0.39771200000000001</c:v>
                </c:pt>
                <c:pt idx="988" formatCode="General">
                  <c:v>0.39794600000000002</c:v>
                </c:pt>
                <c:pt idx="989" formatCode="General">
                  <c:v>0.39818100000000001</c:v>
                </c:pt>
                <c:pt idx="990" formatCode="General">
                  <c:v>0.39841500000000002</c:v>
                </c:pt>
                <c:pt idx="991" formatCode="General">
                  <c:v>0.39864899999999998</c:v>
                </c:pt>
                <c:pt idx="992" formatCode="General">
                  <c:v>0.39888200000000001</c:v>
                </c:pt>
                <c:pt idx="993" formatCode="General">
                  <c:v>0.399115</c:v>
                </c:pt>
                <c:pt idx="994" formatCode="General">
                  <c:v>0.39934799999999998</c:v>
                </c:pt>
                <c:pt idx="995" formatCode="General">
                  <c:v>0.39958100000000002</c:v>
                </c:pt>
                <c:pt idx="996" formatCode="General">
                  <c:v>0.399814</c:v>
                </c:pt>
                <c:pt idx="997" formatCode="General">
                  <c:v>0.40004600000000001</c:v>
                </c:pt>
                <c:pt idx="998" formatCode="General">
                  <c:v>0.40027800000000002</c:v>
                </c:pt>
                <c:pt idx="999" formatCode="General">
                  <c:v>0.40050999999999998</c:v>
                </c:pt>
                <c:pt idx="1000" formatCode="General">
                  <c:v>0.40074100000000001</c:v>
                </c:pt>
                <c:pt idx="1001" formatCode="General">
                  <c:v>0.400972</c:v>
                </c:pt>
                <c:pt idx="1002" formatCode="General">
                  <c:v>0.40120299999999998</c:v>
                </c:pt>
                <c:pt idx="1003" formatCode="General">
                  <c:v>0.40143400000000001</c:v>
                </c:pt>
                <c:pt idx="1004" formatCode="General">
                  <c:v>0.40166400000000002</c:v>
                </c:pt>
                <c:pt idx="1005" formatCode="General">
                  <c:v>0.401895</c:v>
                </c:pt>
                <c:pt idx="1006" formatCode="General">
                  <c:v>0.40212399999999998</c:v>
                </c:pt>
                <c:pt idx="1007" formatCode="General">
                  <c:v>0.40235399999999999</c:v>
                </c:pt>
                <c:pt idx="1008" formatCode="General">
                  <c:v>0.40258300000000002</c:v>
                </c:pt>
                <c:pt idx="1009" formatCode="General">
                  <c:v>0.40281299999999998</c:v>
                </c:pt>
                <c:pt idx="1010" formatCode="General">
                  <c:v>0.40304099999999998</c:v>
                </c:pt>
                <c:pt idx="1011" formatCode="General">
                  <c:v>0.40327000000000002</c:v>
                </c:pt>
                <c:pt idx="1012" formatCode="General">
                  <c:v>0.40349800000000002</c:v>
                </c:pt>
                <c:pt idx="1013" formatCode="General">
                  <c:v>0.40372599999999997</c:v>
                </c:pt>
                <c:pt idx="1014" formatCode="General">
                  <c:v>0.40395399999999998</c:v>
                </c:pt>
                <c:pt idx="1015" formatCode="General">
                  <c:v>0.40418199999999999</c:v>
                </c:pt>
                <c:pt idx="1016" formatCode="General">
                  <c:v>0.40440900000000002</c:v>
                </c:pt>
                <c:pt idx="1017" formatCode="General">
                  <c:v>0.404636</c:v>
                </c:pt>
                <c:pt idx="1018" formatCode="General">
                  <c:v>0.40486299999999997</c:v>
                </c:pt>
                <c:pt idx="1019" formatCode="General">
                  <c:v>0.40509000000000001</c:v>
                </c:pt>
                <c:pt idx="1020" formatCode="General">
                  <c:v>0.40531600000000001</c:v>
                </c:pt>
                <c:pt idx="1021" formatCode="General">
                  <c:v>0.40554200000000001</c:v>
                </c:pt>
                <c:pt idx="1022" formatCode="General">
                  <c:v>0.40576800000000002</c:v>
                </c:pt>
                <c:pt idx="1023" formatCode="General">
                  <c:v>0.40599400000000002</c:v>
                </c:pt>
                <c:pt idx="1024" formatCode="General">
                  <c:v>0.406219</c:v>
                </c:pt>
                <c:pt idx="1025" formatCode="General">
                  <c:v>0.40644400000000003</c:v>
                </c:pt>
                <c:pt idx="1026" formatCode="General">
                  <c:v>0.406669</c:v>
                </c:pt>
                <c:pt idx="1027" formatCode="General">
                  <c:v>0.406893</c:v>
                </c:pt>
                <c:pt idx="1028" formatCode="General">
                  <c:v>0.40711799999999998</c:v>
                </c:pt>
                <c:pt idx="1029" formatCode="General">
                  <c:v>0.40734199999999998</c:v>
                </c:pt>
                <c:pt idx="1030" formatCode="General">
                  <c:v>0.40756599999999998</c:v>
                </c:pt>
                <c:pt idx="1031" formatCode="General">
                  <c:v>0.40778900000000001</c:v>
                </c:pt>
                <c:pt idx="1032" formatCode="General">
                  <c:v>0.40801199999999999</c:v>
                </c:pt>
                <c:pt idx="1033" formatCode="General">
                  <c:v>0.40823500000000001</c:v>
                </c:pt>
                <c:pt idx="1034" formatCode="General">
                  <c:v>0.40845799999999999</c:v>
                </c:pt>
                <c:pt idx="1035" formatCode="General">
                  <c:v>0.40868100000000002</c:v>
                </c:pt>
                <c:pt idx="1036" formatCode="General">
                  <c:v>0.40890300000000002</c:v>
                </c:pt>
                <c:pt idx="1037" formatCode="General">
                  <c:v>0.40912500000000002</c:v>
                </c:pt>
                <c:pt idx="1038" formatCode="General">
                  <c:v>0.40934700000000002</c:v>
                </c:pt>
                <c:pt idx="1039" formatCode="General">
                  <c:v>0.40956900000000002</c:v>
                </c:pt>
                <c:pt idx="1040" formatCode="General">
                  <c:v>0.40978999999999999</c:v>
                </c:pt>
                <c:pt idx="1041" formatCode="General">
                  <c:v>0.41001100000000001</c:v>
                </c:pt>
                <c:pt idx="1042" formatCode="General">
                  <c:v>0.41023199999999999</c:v>
                </c:pt>
                <c:pt idx="1043" formatCode="General">
                  <c:v>0.41045300000000001</c:v>
                </c:pt>
                <c:pt idx="1044" formatCode="General">
                  <c:v>0.41067300000000001</c:v>
                </c:pt>
                <c:pt idx="1045" formatCode="General">
                  <c:v>0.41089300000000001</c:v>
                </c:pt>
                <c:pt idx="1046" formatCode="General">
                  <c:v>0.41111300000000001</c:v>
                </c:pt>
                <c:pt idx="1047" formatCode="General">
                  <c:v>0.411333</c:v>
                </c:pt>
                <c:pt idx="1048" formatCode="General">
                  <c:v>0.41155199999999997</c:v>
                </c:pt>
                <c:pt idx="1049" formatCode="General">
                  <c:v>0.41177200000000003</c:v>
                </c:pt>
                <c:pt idx="1050" formatCode="General">
                  <c:v>0.411991</c:v>
                </c:pt>
                <c:pt idx="1051" formatCode="General">
                  <c:v>0.41220899999999999</c:v>
                </c:pt>
                <c:pt idx="1052" formatCode="General">
                  <c:v>0.41242800000000002</c:v>
                </c:pt>
                <c:pt idx="1053" formatCode="General">
                  <c:v>0.41264600000000001</c:v>
                </c:pt>
                <c:pt idx="1054" formatCode="General">
                  <c:v>0.41286400000000001</c:v>
                </c:pt>
                <c:pt idx="1055" formatCode="General">
                  <c:v>0.413082</c:v>
                </c:pt>
                <c:pt idx="1056" formatCode="General">
                  <c:v>0.41329900000000003</c:v>
                </c:pt>
                <c:pt idx="1057" formatCode="General">
                  <c:v>0.41351700000000002</c:v>
                </c:pt>
                <c:pt idx="1058" formatCode="General">
                  <c:v>0.41373399999999999</c:v>
                </c:pt>
                <c:pt idx="1059" formatCode="General">
                  <c:v>0.41394999999999998</c:v>
                </c:pt>
                <c:pt idx="1060" formatCode="General">
                  <c:v>0.41416700000000001</c:v>
                </c:pt>
                <c:pt idx="1061" formatCode="General">
                  <c:v>0.414383</c:v>
                </c:pt>
                <c:pt idx="1062" formatCode="General">
                  <c:v>0.41460000000000002</c:v>
                </c:pt>
                <c:pt idx="1063" formatCode="General">
                  <c:v>0.41481499999999999</c:v>
                </c:pt>
                <c:pt idx="1064" formatCode="General">
                  <c:v>0.41503099999999998</c:v>
                </c:pt>
                <c:pt idx="1065" formatCode="General">
                  <c:v>0.415246</c:v>
                </c:pt>
                <c:pt idx="1066" formatCode="General">
                  <c:v>0.415462</c:v>
                </c:pt>
                <c:pt idx="1067" formatCode="General">
                  <c:v>0.41567700000000002</c:v>
                </c:pt>
                <c:pt idx="1068" formatCode="General">
                  <c:v>0.41589100000000001</c:v>
                </c:pt>
                <c:pt idx="1069" formatCode="General">
                  <c:v>0.41610599999999998</c:v>
                </c:pt>
                <c:pt idx="1070" formatCode="General">
                  <c:v>0.41632000000000002</c:v>
                </c:pt>
                <c:pt idx="1071" formatCode="General">
                  <c:v>0.41653400000000002</c:v>
                </c:pt>
                <c:pt idx="1072" formatCode="General">
                  <c:v>0.41674800000000001</c:v>
                </c:pt>
                <c:pt idx="1073" formatCode="General">
                  <c:v>0.41696100000000003</c:v>
                </c:pt>
                <c:pt idx="1074" formatCode="General">
                  <c:v>0.41717500000000002</c:v>
                </c:pt>
                <c:pt idx="1075" formatCode="General">
                  <c:v>0.41738799999999998</c:v>
                </c:pt>
                <c:pt idx="1076" formatCode="General">
                  <c:v>0.417601</c:v>
                </c:pt>
                <c:pt idx="1077" formatCode="General">
                  <c:v>0.41781299999999999</c:v>
                </c:pt>
                <c:pt idx="1078" formatCode="General">
                  <c:v>0.41802600000000001</c:v>
                </c:pt>
                <c:pt idx="1079" formatCode="General">
                  <c:v>0.418238</c:v>
                </c:pt>
                <c:pt idx="1080" formatCode="General">
                  <c:v>0.41844999999999999</c:v>
                </c:pt>
                <c:pt idx="1081" formatCode="General">
                  <c:v>0.41866199999999998</c:v>
                </c:pt>
                <c:pt idx="1082" formatCode="General">
                  <c:v>0.418873</c:v>
                </c:pt>
                <c:pt idx="1083" formatCode="General">
                  <c:v>0.41908499999999999</c:v>
                </c:pt>
                <c:pt idx="1084" formatCode="General">
                  <c:v>0.419296</c:v>
                </c:pt>
                <c:pt idx="1085" formatCode="General">
                  <c:v>0.41950599999999999</c:v>
                </c:pt>
                <c:pt idx="1086" formatCode="General">
                  <c:v>0.41971700000000001</c:v>
                </c:pt>
                <c:pt idx="1087" formatCode="General">
                  <c:v>0.41992800000000002</c:v>
                </c:pt>
                <c:pt idx="1088" formatCode="General">
                  <c:v>0.42013800000000001</c:v>
                </c:pt>
                <c:pt idx="1089" formatCode="General">
                  <c:v>0.420348</c:v>
                </c:pt>
                <c:pt idx="1090" formatCode="General">
                  <c:v>0.42055700000000001</c:v>
                </c:pt>
                <c:pt idx="1091" formatCode="General">
                  <c:v>0.420767</c:v>
                </c:pt>
                <c:pt idx="1092" formatCode="General">
                  <c:v>0.42097600000000002</c:v>
                </c:pt>
                <c:pt idx="1093" formatCode="General">
                  <c:v>0.42118499999999998</c:v>
                </c:pt>
                <c:pt idx="1094" formatCode="General">
                  <c:v>0.42139399999999999</c:v>
                </c:pt>
                <c:pt idx="1095" formatCode="General">
                  <c:v>0.42160300000000001</c:v>
                </c:pt>
                <c:pt idx="1096" formatCode="General">
                  <c:v>0.42181099999999999</c:v>
                </c:pt>
                <c:pt idx="1097" formatCode="General">
                  <c:v>0.42201899999999998</c:v>
                </c:pt>
                <c:pt idx="1098" formatCode="General">
                  <c:v>0.42222700000000002</c:v>
                </c:pt>
                <c:pt idx="1099" formatCode="General">
                  <c:v>0.422435</c:v>
                </c:pt>
                <c:pt idx="1100" formatCode="General">
                  <c:v>0.42264200000000002</c:v>
                </c:pt>
                <c:pt idx="1101" formatCode="General">
                  <c:v>0.42285</c:v>
                </c:pt>
                <c:pt idx="1102" formatCode="General">
                  <c:v>0.42305700000000002</c:v>
                </c:pt>
                <c:pt idx="1103" formatCode="General">
                  <c:v>0.42326399999999997</c:v>
                </c:pt>
                <c:pt idx="1104" formatCode="General">
                  <c:v>0.42347000000000001</c:v>
                </c:pt>
                <c:pt idx="1105" formatCode="General">
                  <c:v>0.42367700000000003</c:v>
                </c:pt>
                <c:pt idx="1106" formatCode="General">
                  <c:v>0.42388300000000001</c:v>
                </c:pt>
                <c:pt idx="1107" formatCode="General">
                  <c:v>0.42408899999999999</c:v>
                </c:pt>
                <c:pt idx="1108" formatCode="General">
                  <c:v>0.42429499999999998</c:v>
                </c:pt>
                <c:pt idx="1109" formatCode="General">
                  <c:v>0.42449999999999999</c:v>
                </c:pt>
                <c:pt idx="1110" formatCode="General">
                  <c:v>0.424705</c:v>
                </c:pt>
                <c:pt idx="1111" formatCode="General">
                  <c:v>0.42491099999999998</c:v>
                </c:pt>
                <c:pt idx="1112" formatCode="General">
                  <c:v>0.42511500000000002</c:v>
                </c:pt>
                <c:pt idx="1113" formatCode="General">
                  <c:v>0.42531999999999998</c:v>
                </c:pt>
                <c:pt idx="1114" formatCode="General">
                  <c:v>0.42552499999999999</c:v>
                </c:pt>
                <c:pt idx="1115" formatCode="General">
                  <c:v>0.42572900000000002</c:v>
                </c:pt>
                <c:pt idx="1116" formatCode="General">
                  <c:v>0.42593300000000001</c:v>
                </c:pt>
                <c:pt idx="1117" formatCode="General">
                  <c:v>0.42613699999999999</c:v>
                </c:pt>
                <c:pt idx="1118" formatCode="General">
                  <c:v>0.42634</c:v>
                </c:pt>
                <c:pt idx="1119" formatCode="General">
                  <c:v>0.42654399999999998</c:v>
                </c:pt>
                <c:pt idx="1120" formatCode="General">
                  <c:v>0.42674699999999999</c:v>
                </c:pt>
                <c:pt idx="1121" formatCode="General">
                  <c:v>0.42695</c:v>
                </c:pt>
                <c:pt idx="1122" formatCode="General">
                  <c:v>0.427153</c:v>
                </c:pt>
                <c:pt idx="1123" formatCode="General">
                  <c:v>0.42735499999999998</c:v>
                </c:pt>
                <c:pt idx="1124" formatCode="General">
                  <c:v>0.42755799999999999</c:v>
                </c:pt>
                <c:pt idx="1125" formatCode="General">
                  <c:v>0.42775999999999997</c:v>
                </c:pt>
                <c:pt idx="1126" formatCode="General">
                  <c:v>0.42796200000000001</c:v>
                </c:pt>
                <c:pt idx="1127" formatCode="General">
                  <c:v>0.42816399999999999</c:v>
                </c:pt>
                <c:pt idx="1128" formatCode="General">
                  <c:v>0.428365</c:v>
                </c:pt>
                <c:pt idx="1129" formatCode="General">
                  <c:v>0.428566</c:v>
                </c:pt>
                <c:pt idx="1130" formatCode="General">
                  <c:v>0.42876700000000001</c:v>
                </c:pt>
                <c:pt idx="1131" formatCode="General">
                  <c:v>0.42896800000000002</c:v>
                </c:pt>
                <c:pt idx="1132" formatCode="General">
                  <c:v>0.42916900000000002</c:v>
                </c:pt>
                <c:pt idx="1133" formatCode="General">
                  <c:v>0.42936999999999997</c:v>
                </c:pt>
                <c:pt idx="1134" formatCode="General">
                  <c:v>0.42957000000000001</c:v>
                </c:pt>
                <c:pt idx="1135" formatCode="General">
                  <c:v>0.42976999999999999</c:v>
                </c:pt>
                <c:pt idx="1136" formatCode="General">
                  <c:v>0.42997000000000002</c:v>
                </c:pt>
                <c:pt idx="1137" formatCode="General">
                  <c:v>0.43016900000000002</c:v>
                </c:pt>
                <c:pt idx="1138" formatCode="General">
                  <c:v>0.430369</c:v>
                </c:pt>
                <c:pt idx="1139" formatCode="General">
                  <c:v>0.43056800000000001</c:v>
                </c:pt>
                <c:pt idx="1140" formatCode="General">
                  <c:v>0.43076700000000001</c:v>
                </c:pt>
                <c:pt idx="1141" formatCode="General">
                  <c:v>0.43096600000000002</c:v>
                </c:pt>
                <c:pt idx="1142" formatCode="General">
                  <c:v>0.43116500000000002</c:v>
                </c:pt>
                <c:pt idx="1143" formatCode="General">
                  <c:v>0.431363</c:v>
                </c:pt>
                <c:pt idx="1144" formatCode="General">
                  <c:v>0.43156099999999997</c:v>
                </c:pt>
                <c:pt idx="1145" formatCode="General">
                  <c:v>0.431759</c:v>
                </c:pt>
                <c:pt idx="1146" formatCode="General">
                  <c:v>0.43195699999999998</c:v>
                </c:pt>
                <c:pt idx="1147" formatCode="General">
                  <c:v>0.43215500000000001</c:v>
                </c:pt>
                <c:pt idx="1148" formatCode="General">
                  <c:v>0.43235200000000001</c:v>
                </c:pt>
                <c:pt idx="1149" formatCode="General">
                  <c:v>0.43254900000000002</c:v>
                </c:pt>
                <c:pt idx="1150" formatCode="General">
                  <c:v>0.43274600000000002</c:v>
                </c:pt>
                <c:pt idx="1151" formatCode="General">
                  <c:v>0.43294300000000002</c:v>
                </c:pt>
                <c:pt idx="1152" formatCode="General">
                  <c:v>0.43314000000000002</c:v>
                </c:pt>
                <c:pt idx="1153" formatCode="General">
                  <c:v>0.433336</c:v>
                </c:pt>
                <c:pt idx="1154" formatCode="General">
                  <c:v>0.43353199999999997</c:v>
                </c:pt>
                <c:pt idx="1155" formatCode="General">
                  <c:v>0.433728</c:v>
                </c:pt>
                <c:pt idx="1156" formatCode="General">
                  <c:v>0.43392399999999998</c:v>
                </c:pt>
                <c:pt idx="1157" formatCode="General">
                  <c:v>0.43412000000000001</c:v>
                </c:pt>
                <c:pt idx="1158" formatCode="General">
                  <c:v>0.43431500000000001</c:v>
                </c:pt>
                <c:pt idx="1159" formatCode="General">
                  <c:v>0.43451000000000001</c:v>
                </c:pt>
                <c:pt idx="1160" formatCode="General">
                  <c:v>0.43470500000000001</c:v>
                </c:pt>
                <c:pt idx="1161" formatCode="General">
                  <c:v>0.43490000000000001</c:v>
                </c:pt>
                <c:pt idx="1162" formatCode="General">
                  <c:v>0.43509500000000001</c:v>
                </c:pt>
                <c:pt idx="1163" formatCode="General">
                  <c:v>0.43528899999999998</c:v>
                </c:pt>
                <c:pt idx="1164" formatCode="General">
                  <c:v>0.43548300000000001</c:v>
                </c:pt>
                <c:pt idx="1165" formatCode="General">
                  <c:v>0.43567699999999998</c:v>
                </c:pt>
                <c:pt idx="1166" formatCode="General">
                  <c:v>0.43587100000000001</c:v>
                </c:pt>
                <c:pt idx="1167" formatCode="General">
                  <c:v>0.43606499999999998</c:v>
                </c:pt>
                <c:pt idx="1168" formatCode="General">
                  <c:v>0.43625799999999998</c:v>
                </c:pt>
                <c:pt idx="1169" formatCode="General">
                  <c:v>0.43645099999999998</c:v>
                </c:pt>
                <c:pt idx="1170" formatCode="General">
                  <c:v>0.43664399999999998</c:v>
                </c:pt>
                <c:pt idx="1171" formatCode="General">
                  <c:v>0.43683699999999998</c:v>
                </c:pt>
                <c:pt idx="1172" formatCode="General">
                  <c:v>0.43702999999999997</c:v>
                </c:pt>
                <c:pt idx="1173" formatCode="General">
                  <c:v>0.437222</c:v>
                </c:pt>
                <c:pt idx="1174" formatCode="General">
                  <c:v>0.437415</c:v>
                </c:pt>
                <c:pt idx="1175" formatCode="General">
                  <c:v>0.43760700000000002</c:v>
                </c:pt>
                <c:pt idx="1176" formatCode="General">
                  <c:v>0.43779899999999999</c:v>
                </c:pt>
                <c:pt idx="1177" formatCode="General">
                  <c:v>0.43798999999999999</c:v>
                </c:pt>
                <c:pt idx="1178" formatCode="General">
                  <c:v>0.43818200000000002</c:v>
                </c:pt>
                <c:pt idx="1179" formatCode="General">
                  <c:v>0.43837300000000001</c:v>
                </c:pt>
                <c:pt idx="1180" formatCode="General">
                  <c:v>0.43856400000000001</c:v>
                </c:pt>
                <c:pt idx="1181" formatCode="General">
                  <c:v>0.43875500000000001</c:v>
                </c:pt>
                <c:pt idx="1182" formatCode="General">
                  <c:v>0.438946</c:v>
                </c:pt>
                <c:pt idx="1183" formatCode="General">
                  <c:v>0.43913600000000003</c:v>
                </c:pt>
                <c:pt idx="1184" formatCode="General">
                  <c:v>0.43932700000000002</c:v>
                </c:pt>
                <c:pt idx="1185" formatCode="General">
                  <c:v>0.43951699999999999</c:v>
                </c:pt>
                <c:pt idx="1186" formatCode="General">
                  <c:v>0.43970700000000001</c:v>
                </c:pt>
                <c:pt idx="1187" formatCode="General">
                  <c:v>0.43989600000000001</c:v>
                </c:pt>
                <c:pt idx="1188" formatCode="General">
                  <c:v>0.44008599999999998</c:v>
                </c:pt>
                <c:pt idx="1189" formatCode="General">
                  <c:v>0.44027500000000003</c:v>
                </c:pt>
                <c:pt idx="1190" formatCode="General">
                  <c:v>0.440465</c:v>
                </c:pt>
                <c:pt idx="1191" formatCode="General">
                  <c:v>0.44065399999999999</c:v>
                </c:pt>
                <c:pt idx="1192" formatCode="General">
                  <c:v>0.44084299999999998</c:v>
                </c:pt>
                <c:pt idx="1193" formatCode="General">
                  <c:v>0.44103100000000001</c:v>
                </c:pt>
                <c:pt idx="1194" formatCode="General">
                  <c:v>0.44122</c:v>
                </c:pt>
                <c:pt idx="1195" formatCode="General">
                  <c:v>0.44140800000000002</c:v>
                </c:pt>
                <c:pt idx="1196" formatCode="General">
                  <c:v>0.44159599999999999</c:v>
                </c:pt>
                <c:pt idx="1197" formatCode="General">
                  <c:v>0.44178400000000001</c:v>
                </c:pt>
                <c:pt idx="1198" formatCode="General">
                  <c:v>0.44197199999999998</c:v>
                </c:pt>
                <c:pt idx="1199" formatCode="General">
                  <c:v>0.44215900000000002</c:v>
                </c:pt>
                <c:pt idx="1200" formatCode="General">
                  <c:v>0.44234600000000002</c:v>
                </c:pt>
                <c:pt idx="1201" formatCode="General">
                  <c:v>0.44253399999999998</c:v>
                </c:pt>
                <c:pt idx="1202" formatCode="General">
                  <c:v>0.44272099999999998</c:v>
                </c:pt>
                <c:pt idx="1203" formatCode="General">
                  <c:v>0.442907</c:v>
                </c:pt>
                <c:pt idx="1204" formatCode="General">
                  <c:v>0.44309399999999999</c:v>
                </c:pt>
                <c:pt idx="1205" formatCode="General">
                  <c:v>0.44328000000000001</c:v>
                </c:pt>
                <c:pt idx="1206" formatCode="General">
                  <c:v>0.443467</c:v>
                </c:pt>
                <c:pt idx="1207" formatCode="General">
                  <c:v>0.44365300000000002</c:v>
                </c:pt>
                <c:pt idx="1208" formatCode="General">
                  <c:v>0.44383800000000001</c:v>
                </c:pt>
                <c:pt idx="1209" formatCode="General">
                  <c:v>0.44402399999999997</c:v>
                </c:pt>
                <c:pt idx="1210" formatCode="General">
                  <c:v>0.44420999999999999</c:v>
                </c:pt>
                <c:pt idx="1211" formatCode="General">
                  <c:v>0.44439499999999998</c:v>
                </c:pt>
                <c:pt idx="1212" formatCode="General">
                  <c:v>0.44457999999999998</c:v>
                </c:pt>
                <c:pt idx="1213" formatCode="General">
                  <c:v>0.44476500000000002</c:v>
                </c:pt>
                <c:pt idx="1214" formatCode="General">
                  <c:v>0.44495000000000001</c:v>
                </c:pt>
                <c:pt idx="1215" formatCode="General">
                  <c:v>0.44513399999999997</c:v>
                </c:pt>
                <c:pt idx="1216" formatCode="General">
                  <c:v>0.44531900000000002</c:v>
                </c:pt>
                <c:pt idx="1217" formatCode="General">
                  <c:v>0.44550299999999998</c:v>
                </c:pt>
                <c:pt idx="1218" formatCode="General">
                  <c:v>0.445687</c:v>
                </c:pt>
                <c:pt idx="1219" formatCode="General">
                  <c:v>0.44587100000000002</c:v>
                </c:pt>
                <c:pt idx="1220" formatCode="General">
                  <c:v>0.44605400000000001</c:v>
                </c:pt>
                <c:pt idx="1221" formatCode="General">
                  <c:v>0.44623800000000002</c:v>
                </c:pt>
                <c:pt idx="1222" formatCode="General">
                  <c:v>0.44642100000000001</c:v>
                </c:pt>
                <c:pt idx="1223" formatCode="General">
                  <c:v>0.446604</c:v>
                </c:pt>
                <c:pt idx="1224" formatCode="General">
                  <c:v>0.44678699999999999</c:v>
                </c:pt>
                <c:pt idx="1225" formatCode="General">
                  <c:v>0.44696999999999998</c:v>
                </c:pt>
                <c:pt idx="1226" formatCode="General">
                  <c:v>0.44715300000000002</c:v>
                </c:pt>
                <c:pt idx="1227" formatCode="General">
                  <c:v>0.44733499999999998</c:v>
                </c:pt>
                <c:pt idx="1228" formatCode="General">
                  <c:v>0.447517</c:v>
                </c:pt>
                <c:pt idx="1229" formatCode="General">
                  <c:v>0.44769999999999999</c:v>
                </c:pt>
                <c:pt idx="1230" formatCode="General">
                  <c:v>0.44788099999999997</c:v>
                </c:pt>
                <c:pt idx="1231" formatCode="General">
                  <c:v>0.44806299999999999</c:v>
                </c:pt>
                <c:pt idx="1232" formatCode="General">
                  <c:v>0.448245</c:v>
                </c:pt>
                <c:pt idx="1233" formatCode="General">
                  <c:v>0.44842599999999999</c:v>
                </c:pt>
                <c:pt idx="1234" formatCode="General">
                  <c:v>0.44860699999999998</c:v>
                </c:pt>
                <c:pt idx="1235" formatCode="General">
                  <c:v>0.44878800000000002</c:v>
                </c:pt>
                <c:pt idx="1236" formatCode="General">
                  <c:v>0.44896900000000001</c:v>
                </c:pt>
                <c:pt idx="1237" formatCode="General">
                  <c:v>0.44914999999999999</c:v>
                </c:pt>
                <c:pt idx="1238" formatCode="General">
                  <c:v>0.44933000000000001</c:v>
                </c:pt>
                <c:pt idx="1239" formatCode="General">
                  <c:v>0.44951099999999999</c:v>
                </c:pt>
                <c:pt idx="1240" formatCode="General">
                  <c:v>0.44969100000000001</c:v>
                </c:pt>
                <c:pt idx="1241" formatCode="General">
                  <c:v>0.44987100000000002</c:v>
                </c:pt>
                <c:pt idx="1242" formatCode="General">
                  <c:v>0.45005099999999998</c:v>
                </c:pt>
                <c:pt idx="1243" formatCode="General">
                  <c:v>0.45023000000000002</c:v>
                </c:pt>
                <c:pt idx="1244" formatCode="General">
                  <c:v>0.45040999999999998</c:v>
                </c:pt>
                <c:pt idx="1245" formatCode="General">
                  <c:v>0.45058900000000002</c:v>
                </c:pt>
                <c:pt idx="1246" formatCode="General">
                  <c:v>0.450768</c:v>
                </c:pt>
                <c:pt idx="1247" formatCode="General">
                  <c:v>0.45094699999999999</c:v>
                </c:pt>
                <c:pt idx="1248" formatCode="General">
                  <c:v>0.45112600000000003</c:v>
                </c:pt>
                <c:pt idx="1249" formatCode="General">
                  <c:v>0.45130399999999998</c:v>
                </c:pt>
                <c:pt idx="1250" formatCode="General">
                  <c:v>0.45148300000000002</c:v>
                </c:pt>
                <c:pt idx="1251" formatCode="General">
                  <c:v>0.45166099999999998</c:v>
                </c:pt>
                <c:pt idx="1252" formatCode="General">
                  <c:v>0.45183899999999999</c:v>
                </c:pt>
                <c:pt idx="1253" formatCode="General">
                  <c:v>0.452017</c:v>
                </c:pt>
                <c:pt idx="1254" formatCode="General">
                  <c:v>0.45219500000000001</c:v>
                </c:pt>
                <c:pt idx="1255" formatCode="General">
                  <c:v>0.452372</c:v>
                </c:pt>
                <c:pt idx="1256" formatCode="General">
                  <c:v>0.45255000000000001</c:v>
                </c:pt>
                <c:pt idx="1257" formatCode="General">
                  <c:v>0.45272699999999999</c:v>
                </c:pt>
                <c:pt idx="1258" formatCode="General">
                  <c:v>0.45290399999999997</c:v>
                </c:pt>
                <c:pt idx="1259" formatCode="General">
                  <c:v>0.45308100000000001</c:v>
                </c:pt>
                <c:pt idx="1260" formatCode="General">
                  <c:v>0.45325700000000002</c:v>
                </c:pt>
                <c:pt idx="1261" formatCode="General">
                  <c:v>0.453434</c:v>
                </c:pt>
                <c:pt idx="1262" formatCode="General">
                  <c:v>0.45361000000000001</c:v>
                </c:pt>
                <c:pt idx="1263" formatCode="General">
                  <c:v>0.453787</c:v>
                </c:pt>
                <c:pt idx="1264" formatCode="General">
                  <c:v>0.45396300000000001</c:v>
                </c:pt>
                <c:pt idx="1265" formatCode="General">
                  <c:v>0.45413799999999999</c:v>
                </c:pt>
                <c:pt idx="1266" formatCode="General">
                  <c:v>0.454314</c:v>
                </c:pt>
                <c:pt idx="1267" formatCode="General">
                  <c:v>0.45449000000000001</c:v>
                </c:pt>
                <c:pt idx="1268" formatCode="General">
                  <c:v>0.45466499999999999</c:v>
                </c:pt>
                <c:pt idx="1269" formatCode="General">
                  <c:v>0.45484000000000002</c:v>
                </c:pt>
                <c:pt idx="1270" formatCode="General">
                  <c:v>0.455015</c:v>
                </c:pt>
                <c:pt idx="1271" formatCode="General">
                  <c:v>0.45518999999999998</c:v>
                </c:pt>
                <c:pt idx="1272" formatCode="General">
                  <c:v>0.45536500000000002</c:v>
                </c:pt>
                <c:pt idx="1273" formatCode="General">
                  <c:v>0.45553900000000003</c:v>
                </c:pt>
                <c:pt idx="1274" formatCode="General">
                  <c:v>0.45571400000000001</c:v>
                </c:pt>
                <c:pt idx="1275" formatCode="General">
                  <c:v>0.45588800000000002</c:v>
                </c:pt>
                <c:pt idx="1276" formatCode="General">
                  <c:v>0.45606200000000002</c:v>
                </c:pt>
                <c:pt idx="1277" formatCode="General">
                  <c:v>0.45623599999999997</c:v>
                </c:pt>
                <c:pt idx="1278" formatCode="General">
                  <c:v>0.45640999999999998</c:v>
                </c:pt>
                <c:pt idx="1279" formatCode="General">
                  <c:v>0.45658300000000002</c:v>
                </c:pt>
                <c:pt idx="1280" formatCode="General">
                  <c:v>0.45675700000000002</c:v>
                </c:pt>
                <c:pt idx="1281" formatCode="General">
                  <c:v>0.45693</c:v>
                </c:pt>
                <c:pt idx="1282" formatCode="General">
                  <c:v>0.45710299999999998</c:v>
                </c:pt>
                <c:pt idx="1283" formatCode="General">
                  <c:v>0.45727600000000002</c:v>
                </c:pt>
                <c:pt idx="1284" formatCode="General">
                  <c:v>0.45744899999999999</c:v>
                </c:pt>
                <c:pt idx="1285" formatCode="General">
                  <c:v>0.457621</c:v>
                </c:pt>
                <c:pt idx="1286" formatCode="General">
                  <c:v>0.45779399999999998</c:v>
                </c:pt>
                <c:pt idx="1287" formatCode="General">
                  <c:v>0.45796599999999998</c:v>
                </c:pt>
                <c:pt idx="1288" formatCode="General">
                  <c:v>0.45813799999999999</c:v>
                </c:pt>
                <c:pt idx="1289" formatCode="General">
                  <c:v>0.45831</c:v>
                </c:pt>
                <c:pt idx="1290" formatCode="General">
                  <c:v>0.458482</c:v>
                </c:pt>
                <c:pt idx="1291" formatCode="General">
                  <c:v>0.45865299999999998</c:v>
                </c:pt>
                <c:pt idx="1292" formatCode="General">
                  <c:v>0.45882499999999998</c:v>
                </c:pt>
                <c:pt idx="1293" formatCode="General">
                  <c:v>0.45899600000000002</c:v>
                </c:pt>
                <c:pt idx="1294" formatCode="General">
                  <c:v>0.45916699999999999</c:v>
                </c:pt>
                <c:pt idx="1295" formatCode="General">
                  <c:v>0.45933800000000002</c:v>
                </c:pt>
                <c:pt idx="1296" formatCode="General">
                  <c:v>0.459509</c:v>
                </c:pt>
                <c:pt idx="1297" formatCode="General">
                  <c:v>0.459679</c:v>
                </c:pt>
                <c:pt idx="1298" formatCode="General">
                  <c:v>0.45984999999999998</c:v>
                </c:pt>
                <c:pt idx="1299" formatCode="General">
                  <c:v>0.46001999999999998</c:v>
                </c:pt>
                <c:pt idx="1300" formatCode="General">
                  <c:v>0.46018999999999999</c:v>
                </c:pt>
                <c:pt idx="1301" formatCode="General">
                  <c:v>0.46035999999999999</c:v>
                </c:pt>
                <c:pt idx="1302" formatCode="General">
                  <c:v>0.46052999999999999</c:v>
                </c:pt>
                <c:pt idx="1303" formatCode="General">
                  <c:v>0.4607</c:v>
                </c:pt>
                <c:pt idx="1304" formatCode="General">
                  <c:v>0.46086899999999997</c:v>
                </c:pt>
                <c:pt idx="1305" formatCode="General">
                  <c:v>0.46103899999999998</c:v>
                </c:pt>
                <c:pt idx="1306" formatCode="General">
                  <c:v>0.46120800000000001</c:v>
                </c:pt>
                <c:pt idx="1307" formatCode="General">
                  <c:v>0.46137699999999998</c:v>
                </c:pt>
                <c:pt idx="1308" formatCode="General">
                  <c:v>0.46154600000000001</c:v>
                </c:pt>
                <c:pt idx="1309" formatCode="General">
                  <c:v>0.46171499999999999</c:v>
                </c:pt>
                <c:pt idx="1310" formatCode="General">
                  <c:v>0.46188299999999999</c:v>
                </c:pt>
                <c:pt idx="1311" formatCode="General">
                  <c:v>0.46205200000000002</c:v>
                </c:pt>
                <c:pt idx="1312" formatCode="General">
                  <c:v>0.46222000000000002</c:v>
                </c:pt>
                <c:pt idx="1313" formatCode="General">
                  <c:v>0.46238800000000002</c:v>
                </c:pt>
                <c:pt idx="1314" formatCode="General">
                  <c:v>0.46255600000000002</c:v>
                </c:pt>
                <c:pt idx="1315" formatCode="General">
                  <c:v>0.46272400000000002</c:v>
                </c:pt>
                <c:pt idx="1316" formatCode="General">
                  <c:v>0.46289200000000003</c:v>
                </c:pt>
                <c:pt idx="1317" formatCode="General">
                  <c:v>0.463059</c:v>
                </c:pt>
                <c:pt idx="1318" formatCode="General">
                  <c:v>0.463227</c:v>
                </c:pt>
                <c:pt idx="1319" formatCode="General">
                  <c:v>0.46339399999999997</c:v>
                </c:pt>
                <c:pt idx="1320" formatCode="General">
                  <c:v>0.463561</c:v>
                </c:pt>
                <c:pt idx="1321" formatCode="General">
                  <c:v>0.46372799999999997</c:v>
                </c:pt>
                <c:pt idx="1322" formatCode="General">
                  <c:v>0.46389399999999997</c:v>
                </c:pt>
                <c:pt idx="1323" formatCode="General">
                  <c:v>0.464061</c:v>
                </c:pt>
                <c:pt idx="1324" formatCode="General">
                  <c:v>0.464227</c:v>
                </c:pt>
                <c:pt idx="1325" formatCode="General">
                  <c:v>0.46439399999999997</c:v>
                </c:pt>
                <c:pt idx="1326" formatCode="General">
                  <c:v>0.46455999999999997</c:v>
                </c:pt>
                <c:pt idx="1327" formatCode="General">
                  <c:v>0.46472599999999997</c:v>
                </c:pt>
                <c:pt idx="1328" formatCode="General">
                  <c:v>0.46489200000000003</c:v>
                </c:pt>
                <c:pt idx="1329" formatCode="General">
                  <c:v>0.465057</c:v>
                </c:pt>
                <c:pt idx="1330" formatCode="General">
                  <c:v>0.465223</c:v>
                </c:pt>
                <c:pt idx="1331" formatCode="General">
                  <c:v>0.46538800000000002</c:v>
                </c:pt>
                <c:pt idx="1332" formatCode="General">
                  <c:v>0.46555299999999999</c:v>
                </c:pt>
                <c:pt idx="1333" formatCode="General">
                  <c:v>0.46571800000000002</c:v>
                </c:pt>
                <c:pt idx="1334" formatCode="General">
                  <c:v>0.46588299999999999</c:v>
                </c:pt>
                <c:pt idx="1335" formatCode="General">
                  <c:v>0.46604800000000002</c:v>
                </c:pt>
                <c:pt idx="1336" formatCode="General">
                  <c:v>0.46621299999999999</c:v>
                </c:pt>
                <c:pt idx="1337" formatCode="General">
                  <c:v>0.46637699999999999</c:v>
                </c:pt>
                <c:pt idx="1338" formatCode="General">
                  <c:v>0.46654099999999998</c:v>
                </c:pt>
                <c:pt idx="1339" formatCode="General">
                  <c:v>0.46670600000000001</c:v>
                </c:pt>
                <c:pt idx="1340" formatCode="General">
                  <c:v>0.46687000000000001</c:v>
                </c:pt>
                <c:pt idx="1341" formatCode="General">
                  <c:v>0.467034</c:v>
                </c:pt>
                <c:pt idx="1342" formatCode="General">
                  <c:v>0.46719699999999997</c:v>
                </c:pt>
                <c:pt idx="1343" formatCode="General">
                  <c:v>0.46736100000000003</c:v>
                </c:pt>
                <c:pt idx="1344" formatCode="General">
                  <c:v>0.467524</c:v>
                </c:pt>
                <c:pt idx="1345" formatCode="General">
                  <c:v>0.46768700000000002</c:v>
                </c:pt>
                <c:pt idx="1346" formatCode="General">
                  <c:v>0.46785100000000002</c:v>
                </c:pt>
                <c:pt idx="1347" formatCode="General">
                  <c:v>0.46801399999999999</c:v>
                </c:pt>
                <c:pt idx="1348" formatCode="General">
                  <c:v>0.46817599999999998</c:v>
                </c:pt>
                <c:pt idx="1349" formatCode="General">
                  <c:v>0.46833900000000001</c:v>
                </c:pt>
                <c:pt idx="1350" formatCode="General">
                  <c:v>0.46850199999999997</c:v>
                </c:pt>
                <c:pt idx="1351" formatCode="General">
                  <c:v>0.46866400000000003</c:v>
                </c:pt>
                <c:pt idx="1352" formatCode="General">
                  <c:v>0.46882600000000002</c:v>
                </c:pt>
                <c:pt idx="1353" formatCode="General">
                  <c:v>0.46898800000000002</c:v>
                </c:pt>
                <c:pt idx="1354" formatCode="General">
                  <c:v>0.46915000000000001</c:v>
                </c:pt>
                <c:pt idx="1355" formatCode="General">
                  <c:v>0.46931200000000001</c:v>
                </c:pt>
                <c:pt idx="1356" formatCode="General">
                  <c:v>0.469474</c:v>
                </c:pt>
                <c:pt idx="1357" formatCode="General">
                  <c:v>0.46963500000000002</c:v>
                </c:pt>
                <c:pt idx="1358" formatCode="General">
                  <c:v>0.46979700000000002</c:v>
                </c:pt>
                <c:pt idx="1359" formatCode="General">
                  <c:v>0.46995799999999999</c:v>
                </c:pt>
                <c:pt idx="1360" formatCode="General">
                  <c:v>0.47011900000000001</c:v>
                </c:pt>
                <c:pt idx="1361" formatCode="General">
                  <c:v>0.47027999999999998</c:v>
                </c:pt>
                <c:pt idx="1362" formatCode="General">
                  <c:v>0.470441</c:v>
                </c:pt>
                <c:pt idx="1363" formatCode="General">
                  <c:v>0.47060099999999999</c:v>
                </c:pt>
                <c:pt idx="1364" formatCode="General">
                  <c:v>0.47076200000000001</c:v>
                </c:pt>
                <c:pt idx="1365" formatCode="General">
                  <c:v>0.47092200000000001</c:v>
                </c:pt>
                <c:pt idx="1366" formatCode="General">
                  <c:v>0.471082</c:v>
                </c:pt>
                <c:pt idx="1367" formatCode="General">
                  <c:v>0.47124199999999999</c:v>
                </c:pt>
                <c:pt idx="1368" formatCode="General">
                  <c:v>0.47140199999999999</c:v>
                </c:pt>
                <c:pt idx="1369" formatCode="General">
                  <c:v>0.47156199999999998</c:v>
                </c:pt>
                <c:pt idx="1370" formatCode="General">
                  <c:v>0.47172199999999997</c:v>
                </c:pt>
                <c:pt idx="1371" formatCode="General">
                  <c:v>0.47188099999999999</c:v>
                </c:pt>
                <c:pt idx="1372" formatCode="General">
                  <c:v>0.47204000000000002</c:v>
                </c:pt>
                <c:pt idx="1373" formatCode="General">
                  <c:v>0.47220000000000001</c:v>
                </c:pt>
                <c:pt idx="1374" formatCode="General">
                  <c:v>0.47235899999999997</c:v>
                </c:pt>
                <c:pt idx="1375" formatCode="General">
                  <c:v>0.47251799999999999</c:v>
                </c:pt>
                <c:pt idx="1376" formatCode="General">
                  <c:v>0.47267599999999999</c:v>
                </c:pt>
                <c:pt idx="1377" formatCode="General">
                  <c:v>0.47283500000000001</c:v>
                </c:pt>
                <c:pt idx="1378" formatCode="General">
                  <c:v>0.472993</c:v>
                </c:pt>
                <c:pt idx="1379" formatCode="General">
                  <c:v>0.47315200000000002</c:v>
                </c:pt>
                <c:pt idx="1380" formatCode="General">
                  <c:v>0.47331000000000001</c:v>
                </c:pt>
                <c:pt idx="1381" formatCode="General">
                  <c:v>0.473468</c:v>
                </c:pt>
                <c:pt idx="1382" formatCode="General">
                  <c:v>0.47362599999999999</c:v>
                </c:pt>
                <c:pt idx="1383" formatCode="General">
                  <c:v>0.47378399999999998</c:v>
                </c:pt>
                <c:pt idx="1384" formatCode="General">
                  <c:v>0.47394199999999997</c:v>
                </c:pt>
                <c:pt idx="1385" formatCode="General">
                  <c:v>0.47409899999999999</c:v>
                </c:pt>
                <c:pt idx="1386" formatCode="General">
                  <c:v>0.47425600000000001</c:v>
                </c:pt>
                <c:pt idx="1387" formatCode="General">
                  <c:v>0.474414</c:v>
                </c:pt>
                <c:pt idx="1388" formatCode="General">
                  <c:v>0.47457100000000002</c:v>
                </c:pt>
                <c:pt idx="1389" formatCode="General">
                  <c:v>0.47472799999999998</c:v>
                </c:pt>
                <c:pt idx="1390" formatCode="General">
                  <c:v>0.47488399999999997</c:v>
                </c:pt>
                <c:pt idx="1391" formatCode="General">
                  <c:v>0.47504099999999999</c:v>
                </c:pt>
                <c:pt idx="1392" formatCode="General">
                  <c:v>0.47519800000000001</c:v>
                </c:pt>
                <c:pt idx="1393" formatCode="General">
                  <c:v>0.475354</c:v>
                </c:pt>
                <c:pt idx="1394" formatCode="General">
                  <c:v>0.47550999999999999</c:v>
                </c:pt>
                <c:pt idx="1395" formatCode="General">
                  <c:v>0.47566599999999998</c:v>
                </c:pt>
                <c:pt idx="1396" formatCode="General">
                  <c:v>0.47582200000000002</c:v>
                </c:pt>
                <c:pt idx="1397" formatCode="General">
                  <c:v>0.47597800000000001</c:v>
                </c:pt>
                <c:pt idx="1398" formatCode="General">
                  <c:v>0.476134</c:v>
                </c:pt>
                <c:pt idx="1399" formatCode="General">
                  <c:v>0.47628999999999999</c:v>
                </c:pt>
                <c:pt idx="1400" formatCode="General">
                  <c:v>0.47644500000000001</c:v>
                </c:pt>
                <c:pt idx="1401" formatCode="General">
                  <c:v>0.47660000000000002</c:v>
                </c:pt>
                <c:pt idx="1402" formatCode="General">
                  <c:v>0.47675499999999998</c:v>
                </c:pt>
                <c:pt idx="1403" formatCode="General">
                  <c:v>0.47691099999999997</c:v>
                </c:pt>
                <c:pt idx="1404" formatCode="General">
                  <c:v>0.47706500000000002</c:v>
                </c:pt>
                <c:pt idx="1405" formatCode="General">
                  <c:v>0.47721999999999998</c:v>
                </c:pt>
                <c:pt idx="1406" formatCode="General">
                  <c:v>0.47737499999999999</c:v>
                </c:pt>
                <c:pt idx="1407" formatCode="General">
                  <c:v>0.47752899999999998</c:v>
                </c:pt>
                <c:pt idx="1408" formatCode="General">
                  <c:v>0.477684</c:v>
                </c:pt>
                <c:pt idx="1409" formatCode="General">
                  <c:v>0.47783799999999998</c:v>
                </c:pt>
                <c:pt idx="1410" formatCode="General">
                  <c:v>0.47799199999999997</c:v>
                </c:pt>
                <c:pt idx="1411" formatCode="General">
                  <c:v>0.47814600000000002</c:v>
                </c:pt>
                <c:pt idx="1412" formatCode="General">
                  <c:v>0.4783</c:v>
                </c:pt>
                <c:pt idx="1413" formatCode="General">
                  <c:v>0.47845300000000002</c:v>
                </c:pt>
                <c:pt idx="1414" formatCode="General">
                  <c:v>0.478607</c:v>
                </c:pt>
                <c:pt idx="1415" formatCode="General">
                  <c:v>0.47876000000000002</c:v>
                </c:pt>
                <c:pt idx="1416" formatCode="General">
                  <c:v>0.47891400000000001</c:v>
                </c:pt>
                <c:pt idx="1417" formatCode="General">
                  <c:v>0.47906700000000002</c:v>
                </c:pt>
                <c:pt idx="1418" formatCode="General">
                  <c:v>0.47921999999999998</c:v>
                </c:pt>
                <c:pt idx="1419" formatCode="General">
                  <c:v>0.47937299999999999</c:v>
                </c:pt>
                <c:pt idx="1420" formatCode="General">
                  <c:v>0.47952499999999998</c:v>
                </c:pt>
                <c:pt idx="1421" formatCode="General">
                  <c:v>0.47967799999999999</c:v>
                </c:pt>
                <c:pt idx="1422" formatCode="General">
                  <c:v>0.47982999999999998</c:v>
                </c:pt>
                <c:pt idx="1423" formatCode="General">
                  <c:v>0.47998299999999999</c:v>
                </c:pt>
                <c:pt idx="1424" formatCode="General">
                  <c:v>0.48013499999999998</c:v>
                </c:pt>
                <c:pt idx="1425" formatCode="General">
                  <c:v>0.48028700000000002</c:v>
                </c:pt>
                <c:pt idx="1426" formatCode="General">
                  <c:v>0.480439</c:v>
                </c:pt>
                <c:pt idx="1427" formatCode="General">
                  <c:v>0.48059099999999999</c:v>
                </c:pt>
                <c:pt idx="1428" formatCode="General">
                  <c:v>0.480742</c:v>
                </c:pt>
                <c:pt idx="1429" formatCode="General">
                  <c:v>0.48089399999999999</c:v>
                </c:pt>
                <c:pt idx="1430" formatCode="General">
                  <c:v>0.481045</c:v>
                </c:pt>
                <c:pt idx="1431" formatCode="General">
                  <c:v>0.48119699999999999</c:v>
                </c:pt>
                <c:pt idx="1432" formatCode="General">
                  <c:v>0.481348</c:v>
                </c:pt>
                <c:pt idx="1433" formatCode="General">
                  <c:v>0.48149900000000001</c:v>
                </c:pt>
                <c:pt idx="1434" formatCode="General">
                  <c:v>0.48165000000000002</c:v>
                </c:pt>
                <c:pt idx="1435" formatCode="General">
                  <c:v>0.48180099999999998</c:v>
                </c:pt>
                <c:pt idx="1436" formatCode="General">
                  <c:v>0.48195100000000002</c:v>
                </c:pt>
                <c:pt idx="1437" formatCode="General">
                  <c:v>0.48210199999999997</c:v>
                </c:pt>
                <c:pt idx="1438" formatCode="General">
                  <c:v>0.48225200000000001</c:v>
                </c:pt>
                <c:pt idx="1439" formatCode="General">
                  <c:v>0.482402</c:v>
                </c:pt>
                <c:pt idx="1440" formatCode="General">
                  <c:v>0.48255199999999998</c:v>
                </c:pt>
                <c:pt idx="1441" formatCode="General">
                  <c:v>0.48270200000000002</c:v>
                </c:pt>
                <c:pt idx="1442" formatCode="General">
                  <c:v>0.482852</c:v>
                </c:pt>
                <c:pt idx="1443" formatCode="General">
                  <c:v>0.48300199999999999</c:v>
                </c:pt>
                <c:pt idx="1444" formatCode="General">
                  <c:v>0.48315200000000003</c:v>
                </c:pt>
                <c:pt idx="1445" formatCode="General">
                  <c:v>0.48330099999999998</c:v>
                </c:pt>
                <c:pt idx="1446" formatCode="General">
                  <c:v>0.48344999999999999</c:v>
                </c:pt>
                <c:pt idx="1447" formatCode="General">
                  <c:v>0.48359999999999997</c:v>
                </c:pt>
                <c:pt idx="1448" formatCode="General">
                  <c:v>0.48374899999999998</c:v>
                </c:pt>
                <c:pt idx="1449" formatCode="General">
                  <c:v>0.48389799999999999</c:v>
                </c:pt>
                <c:pt idx="1450" formatCode="General">
                  <c:v>0.48404700000000001</c:v>
                </c:pt>
                <c:pt idx="1451" formatCode="General">
                  <c:v>0.48419499999999999</c:v>
                </c:pt>
                <c:pt idx="1452" formatCode="General">
                  <c:v>0.484344</c:v>
                </c:pt>
                <c:pt idx="1453" formatCode="General">
                  <c:v>0.48449199999999998</c:v>
                </c:pt>
                <c:pt idx="1454" formatCode="General">
                  <c:v>0.48464099999999999</c:v>
                </c:pt>
                <c:pt idx="1455" formatCode="General">
                  <c:v>0.48478900000000003</c:v>
                </c:pt>
                <c:pt idx="1456" formatCode="General">
                  <c:v>0.48493700000000001</c:v>
                </c:pt>
                <c:pt idx="1457" formatCode="General">
                  <c:v>0.48508499999999999</c:v>
                </c:pt>
                <c:pt idx="1458" formatCode="General">
                  <c:v>0.48523300000000003</c:v>
                </c:pt>
                <c:pt idx="1459" formatCode="General">
                  <c:v>0.48537999999999998</c:v>
                </c:pt>
                <c:pt idx="1460" formatCode="General">
                  <c:v>0.48552800000000002</c:v>
                </c:pt>
                <c:pt idx="1461" formatCode="General">
                  <c:v>0.48567500000000002</c:v>
                </c:pt>
                <c:pt idx="1462" formatCode="General">
                  <c:v>0.485823</c:v>
                </c:pt>
                <c:pt idx="1463" formatCode="General">
                  <c:v>0.48597000000000001</c:v>
                </c:pt>
                <c:pt idx="1464" formatCode="General">
                  <c:v>0.48611700000000002</c:v>
                </c:pt>
                <c:pt idx="1465" formatCode="General">
                  <c:v>0.48626399999999997</c:v>
                </c:pt>
                <c:pt idx="1466" formatCode="General">
                  <c:v>0.48641099999999998</c:v>
                </c:pt>
                <c:pt idx="1467" formatCode="General">
                  <c:v>0.48655700000000002</c:v>
                </c:pt>
                <c:pt idx="1468" formatCode="General">
                  <c:v>0.48670400000000003</c:v>
                </c:pt>
                <c:pt idx="1469" formatCode="General">
                  <c:v>0.48685</c:v>
                </c:pt>
                <c:pt idx="1470" formatCode="General">
                  <c:v>0.48699700000000001</c:v>
                </c:pt>
                <c:pt idx="1471" formatCode="General">
                  <c:v>0.48714299999999999</c:v>
                </c:pt>
                <c:pt idx="1472" formatCode="General">
                  <c:v>0.48728900000000003</c:v>
                </c:pt>
                <c:pt idx="1473" formatCode="General">
                  <c:v>0.48743500000000001</c:v>
                </c:pt>
                <c:pt idx="1474" formatCode="General">
                  <c:v>0.48758099999999999</c:v>
                </c:pt>
                <c:pt idx="1475" formatCode="General">
                  <c:v>0.48772700000000002</c:v>
                </c:pt>
                <c:pt idx="1476" formatCode="General">
                  <c:v>0.48787199999999997</c:v>
                </c:pt>
                <c:pt idx="1477" formatCode="General">
                  <c:v>0.48801800000000001</c:v>
                </c:pt>
                <c:pt idx="1478" formatCode="General">
                  <c:v>0.48816300000000001</c:v>
                </c:pt>
                <c:pt idx="1479" formatCode="General">
                  <c:v>0.48830800000000002</c:v>
                </c:pt>
                <c:pt idx="1480" formatCode="General">
                  <c:v>0.48845300000000003</c:v>
                </c:pt>
                <c:pt idx="1481" formatCode="General">
                  <c:v>0.48859799999999998</c:v>
                </c:pt>
                <c:pt idx="1482" formatCode="General">
                  <c:v>0.48874299999999998</c:v>
                </c:pt>
                <c:pt idx="1483" formatCode="General">
                  <c:v>0.48888799999999999</c:v>
                </c:pt>
                <c:pt idx="1484" formatCode="General">
                  <c:v>0.48903200000000002</c:v>
                </c:pt>
                <c:pt idx="1485" formatCode="General">
                  <c:v>0.48917699999999997</c:v>
                </c:pt>
                <c:pt idx="1486" formatCode="General">
                  <c:v>0.48932100000000001</c:v>
                </c:pt>
                <c:pt idx="1487" formatCode="General">
                  <c:v>0.48946600000000001</c:v>
                </c:pt>
                <c:pt idx="1488" formatCode="General">
                  <c:v>0.48960999999999999</c:v>
                </c:pt>
                <c:pt idx="1489" formatCode="General">
                  <c:v>0.48975400000000002</c:v>
                </c:pt>
                <c:pt idx="1490" formatCode="General">
                  <c:v>0.489898</c:v>
                </c:pt>
                <c:pt idx="1491" formatCode="General">
                  <c:v>0.490041</c:v>
                </c:pt>
                <c:pt idx="1492" formatCode="General">
                  <c:v>0.49018499999999998</c:v>
                </c:pt>
                <c:pt idx="1493" formatCode="General">
                  <c:v>0.49032799999999999</c:v>
                </c:pt>
                <c:pt idx="1494" formatCode="General">
                  <c:v>0.49047200000000002</c:v>
                </c:pt>
                <c:pt idx="1495" formatCode="General">
                  <c:v>0.49061500000000002</c:v>
                </c:pt>
                <c:pt idx="1496" formatCode="General">
                  <c:v>0.49075800000000003</c:v>
                </c:pt>
                <c:pt idx="1497" formatCode="General">
                  <c:v>0.49090099999999998</c:v>
                </c:pt>
                <c:pt idx="1498" formatCode="General">
                  <c:v>0.49104399999999998</c:v>
                </c:pt>
                <c:pt idx="1499" formatCode="General">
                  <c:v>0.49118699999999998</c:v>
                </c:pt>
                <c:pt idx="1500" formatCode="General">
                  <c:v>0.49132999999999999</c:v>
                </c:pt>
                <c:pt idx="1501" formatCode="General">
                  <c:v>0.49147200000000002</c:v>
                </c:pt>
                <c:pt idx="1502" formatCode="General">
                  <c:v>0.49161500000000002</c:v>
                </c:pt>
                <c:pt idx="1503" formatCode="General">
                  <c:v>0.491757</c:v>
                </c:pt>
                <c:pt idx="1504" formatCode="General">
                  <c:v>0.49189899999999998</c:v>
                </c:pt>
                <c:pt idx="1505" formatCode="General">
                  <c:v>0.49204100000000001</c:v>
                </c:pt>
                <c:pt idx="1506" formatCode="General">
                  <c:v>0.49218299999999998</c:v>
                </c:pt>
                <c:pt idx="1507" formatCode="General">
                  <c:v>0.49232500000000001</c:v>
                </c:pt>
                <c:pt idx="1508" formatCode="General">
                  <c:v>0.49246699999999999</c:v>
                </c:pt>
                <c:pt idx="1509" formatCode="General">
                  <c:v>0.49260900000000002</c:v>
                </c:pt>
                <c:pt idx="1510" formatCode="General">
                  <c:v>0.49275000000000002</c:v>
                </c:pt>
                <c:pt idx="1511" formatCode="General">
                  <c:v>0.49289100000000002</c:v>
                </c:pt>
                <c:pt idx="1512" formatCode="General">
                  <c:v>0.493033</c:v>
                </c:pt>
                <c:pt idx="1513" formatCode="General">
                  <c:v>0.493174</c:v>
                </c:pt>
                <c:pt idx="1514" formatCode="General">
                  <c:v>0.493315</c:v>
                </c:pt>
                <c:pt idx="1515" formatCode="General">
                  <c:v>0.49345600000000001</c:v>
                </c:pt>
                <c:pt idx="1516" formatCode="General">
                  <c:v>0.49359700000000001</c:v>
                </c:pt>
                <c:pt idx="1517" formatCode="General">
                  <c:v>0.49373699999999998</c:v>
                </c:pt>
                <c:pt idx="1518" formatCode="General">
                  <c:v>0.49387799999999998</c:v>
                </c:pt>
                <c:pt idx="1519" formatCode="General">
                  <c:v>0.49401800000000001</c:v>
                </c:pt>
                <c:pt idx="1520" formatCode="General">
                  <c:v>0.49415900000000001</c:v>
                </c:pt>
                <c:pt idx="1521" formatCode="General">
                  <c:v>0.49429899999999999</c:v>
                </c:pt>
                <c:pt idx="1522" formatCode="General">
                  <c:v>0.49443900000000002</c:v>
                </c:pt>
                <c:pt idx="1523" formatCode="General">
                  <c:v>0.49457899999999999</c:v>
                </c:pt>
                <c:pt idx="1524" formatCode="General">
                  <c:v>0.49471900000000002</c:v>
                </c:pt>
                <c:pt idx="1525" formatCode="General">
                  <c:v>0.49485899999999999</c:v>
                </c:pt>
                <c:pt idx="1526" formatCode="General">
                  <c:v>0.49499799999999999</c:v>
                </c:pt>
                <c:pt idx="1527" formatCode="General">
                  <c:v>0.49513800000000002</c:v>
                </c:pt>
                <c:pt idx="1528" formatCode="General">
                  <c:v>0.49527700000000002</c:v>
                </c:pt>
                <c:pt idx="1529" formatCode="General">
                  <c:v>0.495417</c:v>
                </c:pt>
                <c:pt idx="1530" formatCode="General">
                  <c:v>0.495556</c:v>
                </c:pt>
                <c:pt idx="1531" formatCode="General">
                  <c:v>0.495695</c:v>
                </c:pt>
                <c:pt idx="1532" formatCode="General">
                  <c:v>0.495834</c:v>
                </c:pt>
                <c:pt idx="1533" formatCode="General">
                  <c:v>0.495973</c:v>
                </c:pt>
                <c:pt idx="1534" formatCode="General">
                  <c:v>0.49611100000000002</c:v>
                </c:pt>
                <c:pt idx="1535" formatCode="General">
                  <c:v>0.49625000000000002</c:v>
                </c:pt>
                <c:pt idx="1536" formatCode="General">
                  <c:v>0.49638900000000002</c:v>
                </c:pt>
                <c:pt idx="1537" formatCode="General">
                  <c:v>0.496527</c:v>
                </c:pt>
                <c:pt idx="1538" formatCode="General">
                  <c:v>0.49666500000000002</c:v>
                </c:pt>
                <c:pt idx="1539" formatCode="General">
                  <c:v>0.49680299999999999</c:v>
                </c:pt>
                <c:pt idx="1540" formatCode="General">
                  <c:v>0.49694199999999999</c:v>
                </c:pt>
                <c:pt idx="1541" formatCode="General">
                  <c:v>0.49707899999999999</c:v>
                </c:pt>
                <c:pt idx="1542" formatCode="General">
                  <c:v>0.49721700000000002</c:v>
                </c:pt>
                <c:pt idx="1543" formatCode="General">
                  <c:v>0.49735499999999999</c:v>
                </c:pt>
                <c:pt idx="1544" formatCode="General">
                  <c:v>0.49749300000000002</c:v>
                </c:pt>
                <c:pt idx="1545" formatCode="General">
                  <c:v>0.49763000000000002</c:v>
                </c:pt>
                <c:pt idx="1546" formatCode="General">
                  <c:v>0.49776799999999999</c:v>
                </c:pt>
                <c:pt idx="1547" formatCode="General">
                  <c:v>0.49790499999999999</c:v>
                </c:pt>
                <c:pt idx="1548" formatCode="General">
                  <c:v>0.49804199999999998</c:v>
                </c:pt>
                <c:pt idx="1549" formatCode="General">
                  <c:v>0.49817899999999998</c:v>
                </c:pt>
                <c:pt idx="1550" formatCode="General">
                  <c:v>0.49831599999999998</c:v>
                </c:pt>
                <c:pt idx="1551" formatCode="General">
                  <c:v>0.49845299999999998</c:v>
                </c:pt>
                <c:pt idx="1552" formatCode="General">
                  <c:v>0.498589</c:v>
                </c:pt>
                <c:pt idx="1553" formatCode="General">
                  <c:v>0.498726</c:v>
                </c:pt>
                <c:pt idx="1554" formatCode="General">
                  <c:v>0.498863</c:v>
                </c:pt>
                <c:pt idx="1555" formatCode="General">
                  <c:v>0.49899900000000003</c:v>
                </c:pt>
                <c:pt idx="1556" formatCode="General">
                  <c:v>0.499135</c:v>
                </c:pt>
                <c:pt idx="1557" formatCode="General">
                  <c:v>0.49927100000000002</c:v>
                </c:pt>
                <c:pt idx="1558" formatCode="General">
                  <c:v>0.49940800000000002</c:v>
                </c:pt>
                <c:pt idx="1559" formatCode="General">
                  <c:v>0.49954300000000001</c:v>
                </c:pt>
                <c:pt idx="1560" formatCode="General">
                  <c:v>0.49967899999999998</c:v>
                </c:pt>
                <c:pt idx="1561" formatCode="General">
                  <c:v>0.49981500000000001</c:v>
                </c:pt>
                <c:pt idx="1562" formatCode="General">
                  <c:v>0.49995099999999998</c:v>
                </c:pt>
                <c:pt idx="1563" formatCode="General">
                  <c:v>0.50008600000000003</c:v>
                </c:pt>
                <c:pt idx="1564" formatCode="General">
                  <c:v>0.50022200000000006</c:v>
                </c:pt>
                <c:pt idx="1565" formatCode="General">
                  <c:v>0.50035700000000005</c:v>
                </c:pt>
                <c:pt idx="1566" formatCode="General">
                  <c:v>0.50049200000000005</c:v>
                </c:pt>
                <c:pt idx="1567" formatCode="General">
                  <c:v>0.50062700000000004</c:v>
                </c:pt>
                <c:pt idx="1568" formatCode="General">
                  <c:v>0.50076200000000004</c:v>
                </c:pt>
                <c:pt idx="1569" formatCode="General">
                  <c:v>0.50089700000000004</c:v>
                </c:pt>
                <c:pt idx="1570" formatCode="General">
                  <c:v>0.50103200000000003</c:v>
                </c:pt>
                <c:pt idx="1571" formatCode="General">
                  <c:v>0.501166</c:v>
                </c:pt>
                <c:pt idx="1572" formatCode="General">
                  <c:v>0.501301</c:v>
                </c:pt>
                <c:pt idx="1573" formatCode="General">
                  <c:v>0.50143499999999996</c:v>
                </c:pt>
                <c:pt idx="1574" formatCode="General">
                  <c:v>0.50156999999999996</c:v>
                </c:pt>
                <c:pt idx="1575" formatCode="General">
                  <c:v>0.50170400000000004</c:v>
                </c:pt>
                <c:pt idx="1576" formatCode="General">
                  <c:v>0.50183800000000001</c:v>
                </c:pt>
                <c:pt idx="1577" formatCode="General">
                  <c:v>0.50197199999999997</c:v>
                </c:pt>
                <c:pt idx="1578" formatCode="General">
                  <c:v>0.50210600000000005</c:v>
                </c:pt>
                <c:pt idx="1579" formatCode="General">
                  <c:v>0.50224000000000002</c:v>
                </c:pt>
                <c:pt idx="1580" formatCode="General">
                  <c:v>0.50237299999999996</c:v>
                </c:pt>
                <c:pt idx="1581" formatCode="General">
                  <c:v>0.50250700000000004</c:v>
                </c:pt>
                <c:pt idx="1582" formatCode="General">
                  <c:v>0.50263999999999998</c:v>
                </c:pt>
                <c:pt idx="1583" formatCode="General">
                  <c:v>0.50277400000000005</c:v>
                </c:pt>
                <c:pt idx="1584" formatCode="General">
                  <c:v>0.50290699999999999</c:v>
                </c:pt>
                <c:pt idx="1585" formatCode="General">
                  <c:v>0.50304000000000004</c:v>
                </c:pt>
                <c:pt idx="1586" formatCode="General">
                  <c:v>0.50317299999999998</c:v>
                </c:pt>
                <c:pt idx="1587" formatCode="General">
                  <c:v>0.50330600000000003</c:v>
                </c:pt>
                <c:pt idx="1588" formatCode="General">
                  <c:v>0.50343899999999997</c:v>
                </c:pt>
                <c:pt idx="1589" formatCode="General">
                  <c:v>0.50357200000000002</c:v>
                </c:pt>
                <c:pt idx="1590" formatCode="General">
                  <c:v>0.50370400000000004</c:v>
                </c:pt>
                <c:pt idx="1591" formatCode="General">
                  <c:v>0.50383699999999998</c:v>
                </c:pt>
                <c:pt idx="1592" formatCode="General">
                  <c:v>0.503969</c:v>
                </c:pt>
                <c:pt idx="1593" formatCode="General">
                  <c:v>0.50410100000000002</c:v>
                </c:pt>
                <c:pt idx="1594" formatCode="General">
                  <c:v>0.50423399999999996</c:v>
                </c:pt>
                <c:pt idx="1595" formatCode="General">
                  <c:v>0.50436599999999998</c:v>
                </c:pt>
                <c:pt idx="1596" formatCode="General">
                  <c:v>0.504498</c:v>
                </c:pt>
                <c:pt idx="1597" formatCode="General">
                  <c:v>0.50463000000000002</c:v>
                </c:pt>
                <c:pt idx="1598" formatCode="General">
                  <c:v>0.50476100000000002</c:v>
                </c:pt>
                <c:pt idx="1599" formatCode="General">
                  <c:v>0.50489300000000004</c:v>
                </c:pt>
                <c:pt idx="1600" formatCode="General">
                  <c:v>0.50502499999999995</c:v>
                </c:pt>
                <c:pt idx="1601" formatCode="General">
                  <c:v>0.50515600000000005</c:v>
                </c:pt>
                <c:pt idx="1602" formatCode="General">
                  <c:v>0.50528700000000004</c:v>
                </c:pt>
                <c:pt idx="1603" formatCode="General">
                  <c:v>0.50541899999999995</c:v>
                </c:pt>
                <c:pt idx="1604" formatCode="General">
                  <c:v>0.50555000000000005</c:v>
                </c:pt>
                <c:pt idx="1605" formatCode="General">
                  <c:v>0.50568100000000005</c:v>
                </c:pt>
                <c:pt idx="1606" formatCode="General">
                  <c:v>0.50581200000000004</c:v>
                </c:pt>
                <c:pt idx="1607" formatCode="General">
                  <c:v>0.50594300000000003</c:v>
                </c:pt>
                <c:pt idx="1608" formatCode="General">
                  <c:v>0.506073</c:v>
                </c:pt>
                <c:pt idx="1609" formatCode="General">
                  <c:v>0.50620399999999999</c:v>
                </c:pt>
                <c:pt idx="1610" formatCode="General">
                  <c:v>0.50633499999999998</c:v>
                </c:pt>
                <c:pt idx="1611" formatCode="General">
                  <c:v>0.50646500000000005</c:v>
                </c:pt>
                <c:pt idx="1612" formatCode="General">
                  <c:v>0.50659500000000002</c:v>
                </c:pt>
                <c:pt idx="1613" formatCode="General">
                  <c:v>0.50672600000000001</c:v>
                </c:pt>
                <c:pt idx="1614" formatCode="General">
                  <c:v>0.50685599999999997</c:v>
                </c:pt>
                <c:pt idx="1615" formatCode="General">
                  <c:v>0.50698600000000005</c:v>
                </c:pt>
                <c:pt idx="1616" formatCode="General">
                  <c:v>0.50711600000000001</c:v>
                </c:pt>
                <c:pt idx="1617" formatCode="General">
                  <c:v>0.50724499999999995</c:v>
                </c:pt>
                <c:pt idx="1618" formatCode="General">
                  <c:v>0.50737500000000002</c:v>
                </c:pt>
                <c:pt idx="1619" formatCode="General">
                  <c:v>0.50750499999999998</c:v>
                </c:pt>
                <c:pt idx="1620" formatCode="General">
                  <c:v>0.50763400000000003</c:v>
                </c:pt>
                <c:pt idx="1621" formatCode="General">
                  <c:v>0.50776399999999999</c:v>
                </c:pt>
                <c:pt idx="1622" formatCode="General">
                  <c:v>0.50789300000000004</c:v>
                </c:pt>
                <c:pt idx="1623" formatCode="General">
                  <c:v>0.50802199999999997</c:v>
                </c:pt>
                <c:pt idx="1624" formatCode="General">
                  <c:v>0.50815100000000002</c:v>
                </c:pt>
                <c:pt idx="1625" formatCode="General">
                  <c:v>0.50827999999999995</c:v>
                </c:pt>
                <c:pt idx="1626" formatCode="General">
                  <c:v>0.508409</c:v>
                </c:pt>
                <c:pt idx="1627" formatCode="General">
                  <c:v>0.50853800000000005</c:v>
                </c:pt>
                <c:pt idx="1628" formatCode="General">
                  <c:v>0.50866699999999998</c:v>
                </c:pt>
                <c:pt idx="1629" formatCode="General">
                  <c:v>0.508795</c:v>
                </c:pt>
                <c:pt idx="1630" formatCode="General">
                  <c:v>0.50892400000000004</c:v>
                </c:pt>
                <c:pt idx="1631" formatCode="General">
                  <c:v>0.50905199999999995</c:v>
                </c:pt>
                <c:pt idx="1632" formatCode="General">
                  <c:v>0.50918099999999999</c:v>
                </c:pt>
                <c:pt idx="1633" formatCode="General">
                  <c:v>0.50930900000000001</c:v>
                </c:pt>
                <c:pt idx="1634" formatCode="General">
                  <c:v>0.50943700000000003</c:v>
                </c:pt>
                <c:pt idx="1635" formatCode="General">
                  <c:v>0.50956500000000005</c:v>
                </c:pt>
                <c:pt idx="1636" formatCode="General">
                  <c:v>0.50969299999999995</c:v>
                </c:pt>
                <c:pt idx="1637" formatCode="General">
                  <c:v>0.50982099999999997</c:v>
                </c:pt>
                <c:pt idx="1638" formatCode="General">
                  <c:v>0.50994799999999996</c:v>
                </c:pt>
                <c:pt idx="1639" formatCode="General">
                  <c:v>0.51007599999999997</c:v>
                </c:pt>
                <c:pt idx="1640" formatCode="General">
                  <c:v>0.51020399999999999</c:v>
                </c:pt>
                <c:pt idx="1641" formatCode="General">
                  <c:v>0.51033099999999998</c:v>
                </c:pt>
                <c:pt idx="1642" formatCode="General">
                  <c:v>0.51045799999999997</c:v>
                </c:pt>
                <c:pt idx="1643" formatCode="General">
                  <c:v>0.51058599999999998</c:v>
                </c:pt>
                <c:pt idx="1644" formatCode="General">
                  <c:v>0.51071299999999997</c:v>
                </c:pt>
                <c:pt idx="1645" formatCode="General">
                  <c:v>0.51083999999999996</c:v>
                </c:pt>
                <c:pt idx="1646" formatCode="General">
                  <c:v>0.51096699999999995</c:v>
                </c:pt>
                <c:pt idx="1647" formatCode="General">
                  <c:v>0.51109300000000002</c:v>
                </c:pt>
                <c:pt idx="1648" formatCode="General">
                  <c:v>0.51122000000000001</c:v>
                </c:pt>
                <c:pt idx="1649" formatCode="General">
                  <c:v>0.511347</c:v>
                </c:pt>
                <c:pt idx="1650" formatCode="General">
                  <c:v>0.51147299999999996</c:v>
                </c:pt>
                <c:pt idx="1651" formatCode="General">
                  <c:v>0.51160000000000005</c:v>
                </c:pt>
                <c:pt idx="1652" formatCode="General">
                  <c:v>0.51172600000000001</c:v>
                </c:pt>
                <c:pt idx="1653" formatCode="General">
                  <c:v>0.51185199999999997</c:v>
                </c:pt>
                <c:pt idx="1654" formatCode="General">
                  <c:v>0.51197899999999996</c:v>
                </c:pt>
                <c:pt idx="1655" formatCode="General">
                  <c:v>0.51210500000000003</c:v>
                </c:pt>
                <c:pt idx="1656" formatCode="General">
                  <c:v>0.51223099999999999</c:v>
                </c:pt>
                <c:pt idx="1657" formatCode="General">
                  <c:v>0.51235600000000003</c:v>
                </c:pt>
                <c:pt idx="1658" formatCode="General">
                  <c:v>0.51248199999999999</c:v>
                </c:pt>
                <c:pt idx="1659" formatCode="General">
                  <c:v>0.51260799999999995</c:v>
                </c:pt>
                <c:pt idx="1660" formatCode="General">
                  <c:v>0.51273299999999999</c:v>
                </c:pt>
                <c:pt idx="1661" formatCode="General">
                  <c:v>0.51285899999999995</c:v>
                </c:pt>
                <c:pt idx="1662" formatCode="General">
                  <c:v>0.512984</c:v>
                </c:pt>
                <c:pt idx="1663" formatCode="General">
                  <c:v>0.51310999999999996</c:v>
                </c:pt>
                <c:pt idx="1664" formatCode="General">
                  <c:v>0.513235</c:v>
                </c:pt>
                <c:pt idx="1665" formatCode="General">
                  <c:v>0.51336000000000004</c:v>
                </c:pt>
                <c:pt idx="1666" formatCode="General">
                  <c:v>0.51348499999999997</c:v>
                </c:pt>
                <c:pt idx="1667" formatCode="General">
                  <c:v>0.51361000000000001</c:v>
                </c:pt>
                <c:pt idx="1668" formatCode="General">
                  <c:v>0.51373400000000002</c:v>
                </c:pt>
                <c:pt idx="1669" formatCode="General">
                  <c:v>0.51385899999999995</c:v>
                </c:pt>
                <c:pt idx="1670" formatCode="General">
                  <c:v>0.513984</c:v>
                </c:pt>
                <c:pt idx="1671" formatCode="General">
                  <c:v>0.51410800000000001</c:v>
                </c:pt>
                <c:pt idx="1672" formatCode="General">
                  <c:v>0.51423300000000005</c:v>
                </c:pt>
                <c:pt idx="1673" formatCode="General">
                  <c:v>0.51435699999999995</c:v>
                </c:pt>
                <c:pt idx="1674" formatCode="General">
                  <c:v>0.51448099999999997</c:v>
                </c:pt>
                <c:pt idx="1675" formatCode="General">
                  <c:v>0.51460499999999998</c:v>
                </c:pt>
                <c:pt idx="1676" formatCode="General">
                  <c:v>0.51472899999999999</c:v>
                </c:pt>
                <c:pt idx="1677" formatCode="General">
                  <c:v>0.51485300000000001</c:v>
                </c:pt>
                <c:pt idx="1678" formatCode="General">
                  <c:v>0.51497700000000002</c:v>
                </c:pt>
                <c:pt idx="1679" formatCode="General">
                  <c:v>0.51510100000000003</c:v>
                </c:pt>
                <c:pt idx="1680" formatCode="General">
                  <c:v>0.51522500000000004</c:v>
                </c:pt>
                <c:pt idx="1681" formatCode="General">
                  <c:v>0.51534800000000003</c:v>
                </c:pt>
                <c:pt idx="1682" formatCode="General">
                  <c:v>0.51547200000000004</c:v>
                </c:pt>
                <c:pt idx="1683" formatCode="General">
                  <c:v>0.51559500000000003</c:v>
                </c:pt>
                <c:pt idx="1684" formatCode="General">
                  <c:v>0.51571800000000001</c:v>
                </c:pt>
                <c:pt idx="1685" formatCode="General">
                  <c:v>0.51584200000000002</c:v>
                </c:pt>
                <c:pt idx="1686" formatCode="General">
                  <c:v>0.51596500000000001</c:v>
                </c:pt>
                <c:pt idx="1687" formatCode="General">
                  <c:v>0.51608799999999999</c:v>
                </c:pt>
                <c:pt idx="1688" formatCode="General">
                  <c:v>0.51621099999999998</c:v>
                </c:pt>
                <c:pt idx="1689" formatCode="General">
                  <c:v>0.51633300000000004</c:v>
                </c:pt>
                <c:pt idx="1690" formatCode="General">
                  <c:v>0.51645600000000003</c:v>
                </c:pt>
                <c:pt idx="1691" formatCode="General">
                  <c:v>0.51657900000000001</c:v>
                </c:pt>
                <c:pt idx="1692" formatCode="General">
                  <c:v>0.51670099999999997</c:v>
                </c:pt>
                <c:pt idx="1693" formatCode="General">
                  <c:v>0.51682399999999995</c:v>
                </c:pt>
                <c:pt idx="1694" formatCode="General">
                  <c:v>0.51694600000000002</c:v>
                </c:pt>
                <c:pt idx="1695" formatCode="General">
                  <c:v>0.517069</c:v>
                </c:pt>
                <c:pt idx="1696" formatCode="General">
                  <c:v>0.51719099999999996</c:v>
                </c:pt>
                <c:pt idx="1697" formatCode="General">
                  <c:v>0.51731300000000002</c:v>
                </c:pt>
                <c:pt idx="1698" formatCode="General">
                  <c:v>0.51743499999999998</c:v>
                </c:pt>
                <c:pt idx="1699" formatCode="General">
                  <c:v>0.51755700000000004</c:v>
                </c:pt>
                <c:pt idx="1700" formatCode="General">
                  <c:v>0.51767799999999997</c:v>
                </c:pt>
                <c:pt idx="1701" formatCode="General">
                  <c:v>0.51780000000000004</c:v>
                </c:pt>
                <c:pt idx="1702" formatCode="General">
                  <c:v>0.51792199999999999</c:v>
                </c:pt>
                <c:pt idx="1703" formatCode="General">
                  <c:v>0.51804300000000003</c:v>
                </c:pt>
                <c:pt idx="1704" formatCode="General">
                  <c:v>0.51816499999999999</c:v>
                </c:pt>
                <c:pt idx="1705" formatCode="General">
                  <c:v>0.51828600000000002</c:v>
                </c:pt>
                <c:pt idx="1706" formatCode="General">
                  <c:v>0.51840699999999995</c:v>
                </c:pt>
                <c:pt idx="1707" formatCode="General">
                  <c:v>0.51852900000000002</c:v>
                </c:pt>
                <c:pt idx="1708" formatCode="General">
                  <c:v>0.51865000000000006</c:v>
                </c:pt>
                <c:pt idx="1709" formatCode="General">
                  <c:v>0.51877099999999998</c:v>
                </c:pt>
                <c:pt idx="1710" formatCode="General">
                  <c:v>0.51889200000000002</c:v>
                </c:pt>
                <c:pt idx="1711" formatCode="General">
                  <c:v>0.51901200000000003</c:v>
                </c:pt>
                <c:pt idx="1712" formatCode="General">
                  <c:v>0.51913299999999996</c:v>
                </c:pt>
                <c:pt idx="1713" formatCode="General">
                  <c:v>0.51925399999999999</c:v>
                </c:pt>
                <c:pt idx="1714" formatCode="General">
                  <c:v>0.519374</c:v>
                </c:pt>
                <c:pt idx="1715" formatCode="General">
                  <c:v>0.51949500000000004</c:v>
                </c:pt>
                <c:pt idx="1716" formatCode="General">
                  <c:v>0.51961500000000005</c:v>
                </c:pt>
                <c:pt idx="1717" formatCode="General">
                  <c:v>0.51973499999999995</c:v>
                </c:pt>
                <c:pt idx="1718" formatCode="General">
                  <c:v>0.51985599999999998</c:v>
                </c:pt>
                <c:pt idx="1719" formatCode="General">
                  <c:v>0.51997599999999999</c:v>
                </c:pt>
                <c:pt idx="1720" formatCode="General">
                  <c:v>0.520096</c:v>
                </c:pt>
                <c:pt idx="1721" formatCode="General">
                  <c:v>0.52021600000000001</c:v>
                </c:pt>
                <c:pt idx="1722" formatCode="General">
                  <c:v>0.52033499999999999</c:v>
                </c:pt>
                <c:pt idx="1723" formatCode="General">
                  <c:v>0.520455</c:v>
                </c:pt>
                <c:pt idx="1724" formatCode="General">
                  <c:v>0.52057500000000001</c:v>
                </c:pt>
                <c:pt idx="1725" formatCode="General">
                  <c:v>0.52069399999999999</c:v>
                </c:pt>
                <c:pt idx="1726" formatCode="General">
                  <c:v>0.520814</c:v>
                </c:pt>
                <c:pt idx="1727" formatCode="General">
                  <c:v>0.52093299999999998</c:v>
                </c:pt>
                <c:pt idx="1728" formatCode="General">
                  <c:v>0.52105199999999996</c:v>
                </c:pt>
                <c:pt idx="1729" formatCode="General">
                  <c:v>0.52117199999999997</c:v>
                </c:pt>
                <c:pt idx="1730" formatCode="General">
                  <c:v>0.52129099999999995</c:v>
                </c:pt>
                <c:pt idx="1731" formatCode="General">
                  <c:v>0.52141000000000004</c:v>
                </c:pt>
                <c:pt idx="1732" formatCode="General">
                  <c:v>0.52152900000000002</c:v>
                </c:pt>
                <c:pt idx="1733" formatCode="General">
                  <c:v>0.521648</c:v>
                </c:pt>
                <c:pt idx="1734" formatCode="General">
                  <c:v>0.52176599999999995</c:v>
                </c:pt>
                <c:pt idx="1735" formatCode="General">
                  <c:v>0.52188500000000004</c:v>
                </c:pt>
                <c:pt idx="1736" formatCode="General">
                  <c:v>0.52200400000000002</c:v>
                </c:pt>
                <c:pt idx="1737" formatCode="General">
                  <c:v>0.52212199999999998</c:v>
                </c:pt>
                <c:pt idx="1738" formatCode="General">
                  <c:v>0.52224099999999996</c:v>
                </c:pt>
                <c:pt idx="1739" formatCode="General">
                  <c:v>0.52235900000000002</c:v>
                </c:pt>
                <c:pt idx="1740" formatCode="General">
                  <c:v>0.52247699999999997</c:v>
                </c:pt>
                <c:pt idx="1741" formatCode="General">
                  <c:v>0.52259500000000003</c:v>
                </c:pt>
                <c:pt idx="1742" formatCode="General">
                  <c:v>0.52271299999999998</c:v>
                </c:pt>
                <c:pt idx="1743" formatCode="General">
                  <c:v>0.52283100000000005</c:v>
                </c:pt>
                <c:pt idx="1744" formatCode="General">
                  <c:v>0.522949</c:v>
                </c:pt>
                <c:pt idx="1745" formatCode="General">
                  <c:v>0.52306699999999995</c:v>
                </c:pt>
                <c:pt idx="1746" formatCode="General">
                  <c:v>0.52318500000000001</c:v>
                </c:pt>
                <c:pt idx="1747" formatCode="General">
                  <c:v>0.52330200000000004</c:v>
                </c:pt>
                <c:pt idx="1748" formatCode="General">
                  <c:v>0.52342</c:v>
                </c:pt>
                <c:pt idx="1749" formatCode="General">
                  <c:v>0.52353700000000003</c:v>
                </c:pt>
                <c:pt idx="1750" formatCode="General">
                  <c:v>0.52365499999999998</c:v>
                </c:pt>
                <c:pt idx="1751" formatCode="General">
                  <c:v>0.52377200000000002</c:v>
                </c:pt>
                <c:pt idx="1752" formatCode="General">
                  <c:v>0.52388900000000005</c:v>
                </c:pt>
                <c:pt idx="1753" formatCode="General">
                  <c:v>0.52400599999999997</c:v>
                </c:pt>
                <c:pt idx="1754" formatCode="General">
                  <c:v>0.52412300000000001</c:v>
                </c:pt>
                <c:pt idx="1755" formatCode="General">
                  <c:v>0.52424000000000004</c:v>
                </c:pt>
                <c:pt idx="1756" formatCode="General">
                  <c:v>0.52435699999999996</c:v>
                </c:pt>
                <c:pt idx="1757" formatCode="General">
                  <c:v>0.524474</c:v>
                </c:pt>
                <c:pt idx="1758" formatCode="General">
                  <c:v>0.52459100000000003</c:v>
                </c:pt>
                <c:pt idx="1759" formatCode="General">
                  <c:v>0.52470700000000003</c:v>
                </c:pt>
                <c:pt idx="1760" formatCode="General">
                  <c:v>0.52482399999999996</c:v>
                </c:pt>
                <c:pt idx="1761" formatCode="General">
                  <c:v>0.52493999999999996</c:v>
                </c:pt>
                <c:pt idx="1762" formatCode="General">
                  <c:v>0.525057</c:v>
                </c:pt>
                <c:pt idx="1763" formatCode="General">
                  <c:v>0.525173</c:v>
                </c:pt>
                <c:pt idx="1764" formatCode="General">
                  <c:v>0.52528900000000001</c:v>
                </c:pt>
                <c:pt idx="1765" formatCode="General">
                  <c:v>0.52540500000000001</c:v>
                </c:pt>
                <c:pt idx="1766" formatCode="General">
                  <c:v>0.52552100000000002</c:v>
                </c:pt>
                <c:pt idx="1767" formatCode="General">
                  <c:v>0.52563700000000002</c:v>
                </c:pt>
                <c:pt idx="1768" formatCode="General">
                  <c:v>0.52575300000000003</c:v>
                </c:pt>
                <c:pt idx="1769" formatCode="General">
                  <c:v>0.52586900000000003</c:v>
                </c:pt>
                <c:pt idx="1770" formatCode="General">
                  <c:v>0.52598400000000001</c:v>
                </c:pt>
                <c:pt idx="1771" formatCode="General">
                  <c:v>0.52610000000000001</c:v>
                </c:pt>
                <c:pt idx="1772" formatCode="General">
                  <c:v>0.52621499999999999</c:v>
                </c:pt>
                <c:pt idx="1773" formatCode="General">
                  <c:v>0.52633099999999999</c:v>
                </c:pt>
                <c:pt idx="1774" formatCode="General">
                  <c:v>0.52644599999999997</c:v>
                </c:pt>
                <c:pt idx="1775" formatCode="General">
                  <c:v>0.52656099999999995</c:v>
                </c:pt>
                <c:pt idx="1776" formatCode="General">
                  <c:v>0.52667699999999995</c:v>
                </c:pt>
                <c:pt idx="1777" formatCode="General">
                  <c:v>0.52679200000000004</c:v>
                </c:pt>
                <c:pt idx="1778" formatCode="General">
                  <c:v>0.52690700000000001</c:v>
                </c:pt>
                <c:pt idx="1779" formatCode="General">
                  <c:v>0.52702199999999999</c:v>
                </c:pt>
                <c:pt idx="1780" formatCode="General">
                  <c:v>0.52713600000000005</c:v>
                </c:pt>
                <c:pt idx="1781" formatCode="General">
                  <c:v>0.52725100000000003</c:v>
                </c:pt>
                <c:pt idx="1782" formatCode="General">
                  <c:v>0.527366</c:v>
                </c:pt>
                <c:pt idx="1783" formatCode="General">
                  <c:v>0.52747999999999995</c:v>
                </c:pt>
                <c:pt idx="1784" formatCode="General">
                  <c:v>0.52759500000000004</c:v>
                </c:pt>
                <c:pt idx="1785" formatCode="General">
                  <c:v>0.52770899999999998</c:v>
                </c:pt>
                <c:pt idx="1786" formatCode="General">
                  <c:v>0.52782399999999996</c:v>
                </c:pt>
                <c:pt idx="1787" formatCode="General">
                  <c:v>0.52793800000000002</c:v>
                </c:pt>
                <c:pt idx="1788" formatCode="General">
                  <c:v>0.52805199999999997</c:v>
                </c:pt>
                <c:pt idx="1789" formatCode="General">
                  <c:v>0.52816600000000002</c:v>
                </c:pt>
                <c:pt idx="1790" formatCode="General">
                  <c:v>0.52827999999999997</c:v>
                </c:pt>
                <c:pt idx="1791" formatCode="General">
                  <c:v>0.52839400000000003</c:v>
                </c:pt>
                <c:pt idx="1792" formatCode="General">
                  <c:v>0.52850799999999998</c:v>
                </c:pt>
                <c:pt idx="1793" formatCode="General">
                  <c:v>0.52862200000000004</c:v>
                </c:pt>
                <c:pt idx="1794" formatCode="General">
                  <c:v>0.52873499999999996</c:v>
                </c:pt>
                <c:pt idx="1795" formatCode="General">
                  <c:v>0.52884900000000001</c:v>
                </c:pt>
                <c:pt idx="1796" formatCode="General">
                  <c:v>0.52896299999999996</c:v>
                </c:pt>
                <c:pt idx="1797" formatCode="General">
                  <c:v>0.52907599999999999</c:v>
                </c:pt>
                <c:pt idx="1798" formatCode="General">
                  <c:v>0.52918900000000002</c:v>
                </c:pt>
                <c:pt idx="1799" formatCode="General">
                  <c:v>0.52930299999999997</c:v>
                </c:pt>
                <c:pt idx="1800" formatCode="General">
                  <c:v>0.529416</c:v>
                </c:pt>
                <c:pt idx="1801" formatCode="General">
                  <c:v>0.52952900000000003</c:v>
                </c:pt>
                <c:pt idx="1802" formatCode="General">
                  <c:v>0.52964199999999995</c:v>
                </c:pt>
                <c:pt idx="1803" formatCode="General">
                  <c:v>0.52975499999999998</c:v>
                </c:pt>
                <c:pt idx="1804" formatCode="General">
                  <c:v>0.52986800000000001</c:v>
                </c:pt>
                <c:pt idx="1805" formatCode="General">
                  <c:v>0.52998100000000004</c:v>
                </c:pt>
                <c:pt idx="1806" formatCode="General">
                  <c:v>0.53009300000000004</c:v>
                </c:pt>
                <c:pt idx="1807" formatCode="General">
                  <c:v>0.53020599999999996</c:v>
                </c:pt>
                <c:pt idx="1808" formatCode="General">
                  <c:v>0.53031799999999996</c:v>
                </c:pt>
                <c:pt idx="1809" formatCode="General">
                  <c:v>0.53043099999999999</c:v>
                </c:pt>
                <c:pt idx="1810" formatCode="General">
                  <c:v>0.53054299999999999</c:v>
                </c:pt>
                <c:pt idx="1811" formatCode="General">
                  <c:v>0.53065600000000002</c:v>
                </c:pt>
                <c:pt idx="1812" formatCode="General">
                  <c:v>0.53076800000000002</c:v>
                </c:pt>
                <c:pt idx="1813" formatCode="General">
                  <c:v>0.53088000000000002</c:v>
                </c:pt>
                <c:pt idx="1814" formatCode="General">
                  <c:v>0.53099200000000002</c:v>
                </c:pt>
                <c:pt idx="1815" formatCode="General">
                  <c:v>0.53110400000000002</c:v>
                </c:pt>
                <c:pt idx="1816" formatCode="General">
                  <c:v>0.53121600000000002</c:v>
                </c:pt>
                <c:pt idx="1817" formatCode="General">
                  <c:v>0.53132800000000002</c:v>
                </c:pt>
                <c:pt idx="1818" formatCode="General">
                  <c:v>0.53144000000000002</c:v>
                </c:pt>
                <c:pt idx="1819" formatCode="General">
                  <c:v>0.531551</c:v>
                </c:pt>
                <c:pt idx="1820" formatCode="General">
                  <c:v>0.531663</c:v>
                </c:pt>
                <c:pt idx="1821" formatCode="General">
                  <c:v>0.53177399999999997</c:v>
                </c:pt>
                <c:pt idx="1822" formatCode="General">
                  <c:v>0.53188599999999997</c:v>
                </c:pt>
                <c:pt idx="1823" formatCode="General">
                  <c:v>0.53199700000000005</c:v>
                </c:pt>
                <c:pt idx="1824" formatCode="General">
                  <c:v>0.53210800000000003</c:v>
                </c:pt>
                <c:pt idx="1825" formatCode="General">
                  <c:v>0.53222000000000003</c:v>
                </c:pt>
                <c:pt idx="1826" formatCode="General">
                  <c:v>0.532331</c:v>
                </c:pt>
                <c:pt idx="1827" formatCode="General">
                  <c:v>0.53244199999999997</c:v>
                </c:pt>
                <c:pt idx="1828" formatCode="General">
                  <c:v>0.53255300000000005</c:v>
                </c:pt>
                <c:pt idx="1829" formatCode="General">
                  <c:v>0.53266400000000003</c:v>
                </c:pt>
                <c:pt idx="1830" formatCode="General">
                  <c:v>0.53277399999999997</c:v>
                </c:pt>
                <c:pt idx="1831" formatCode="General">
                  <c:v>0.53288500000000005</c:v>
                </c:pt>
                <c:pt idx="1832" formatCode="General">
                  <c:v>0.53299600000000003</c:v>
                </c:pt>
                <c:pt idx="1833" formatCode="General">
                  <c:v>0.53310599999999997</c:v>
                </c:pt>
                <c:pt idx="1834" formatCode="General">
                  <c:v>0.53321700000000005</c:v>
                </c:pt>
                <c:pt idx="1835" formatCode="General">
                  <c:v>0.533327</c:v>
                </c:pt>
                <c:pt idx="1836" formatCode="General">
                  <c:v>0.53343799999999997</c:v>
                </c:pt>
                <c:pt idx="1837" formatCode="General">
                  <c:v>0.53354800000000002</c:v>
                </c:pt>
                <c:pt idx="1838" formatCode="General">
                  <c:v>0.53365799999999997</c:v>
                </c:pt>
                <c:pt idx="1839" formatCode="General">
                  <c:v>0.53376800000000002</c:v>
                </c:pt>
                <c:pt idx="1840" formatCode="General">
                  <c:v>0.53387799999999996</c:v>
                </c:pt>
                <c:pt idx="1841" formatCode="General">
                  <c:v>0.53398800000000002</c:v>
                </c:pt>
                <c:pt idx="1842" formatCode="General">
                  <c:v>0.53409799999999996</c:v>
                </c:pt>
                <c:pt idx="1843" formatCode="General">
                  <c:v>0.53420800000000002</c:v>
                </c:pt>
                <c:pt idx="1844" formatCode="General">
                  <c:v>0.53431700000000004</c:v>
                </c:pt>
                <c:pt idx="1845" formatCode="General">
                  <c:v>0.53442699999999999</c:v>
                </c:pt>
                <c:pt idx="1846" formatCode="General">
                  <c:v>0.53453700000000004</c:v>
                </c:pt>
                <c:pt idx="1847" formatCode="General">
                  <c:v>0.53464599999999995</c:v>
                </c:pt>
                <c:pt idx="1848" formatCode="General">
                  <c:v>0.53475600000000001</c:v>
                </c:pt>
                <c:pt idx="1849" formatCode="General">
                  <c:v>0.53486500000000003</c:v>
                </c:pt>
                <c:pt idx="1850" formatCode="General">
                  <c:v>0.53497399999999995</c:v>
                </c:pt>
                <c:pt idx="1851" formatCode="General">
                  <c:v>0.53508299999999998</c:v>
                </c:pt>
                <c:pt idx="1852" formatCode="General">
                  <c:v>0.535192</c:v>
                </c:pt>
                <c:pt idx="1853" formatCode="General">
                  <c:v>0.53530199999999994</c:v>
                </c:pt>
                <c:pt idx="1854" formatCode="General">
                  <c:v>0.53541000000000005</c:v>
                </c:pt>
                <c:pt idx="1855" formatCode="General">
                  <c:v>0.53551899999999997</c:v>
                </c:pt>
                <c:pt idx="1856" formatCode="General">
                  <c:v>0.53562799999999999</c:v>
                </c:pt>
                <c:pt idx="1857" formatCode="General">
                  <c:v>0.53573700000000002</c:v>
                </c:pt>
                <c:pt idx="1858" formatCode="General">
                  <c:v>0.53584500000000002</c:v>
                </c:pt>
                <c:pt idx="1859" formatCode="General">
                  <c:v>0.53595400000000004</c:v>
                </c:pt>
                <c:pt idx="1860" formatCode="General">
                  <c:v>0.53606299999999996</c:v>
                </c:pt>
                <c:pt idx="1861" formatCode="General">
                  <c:v>0.53617099999999995</c:v>
                </c:pt>
                <c:pt idx="1862" formatCode="General">
                  <c:v>0.53627899999999995</c:v>
                </c:pt>
                <c:pt idx="1863" formatCode="General">
                  <c:v>0.53638799999999998</c:v>
                </c:pt>
                <c:pt idx="1864" formatCode="General">
                  <c:v>0.53649599999999997</c:v>
                </c:pt>
                <c:pt idx="1865" formatCode="General">
                  <c:v>0.53660399999999997</c:v>
                </c:pt>
                <c:pt idx="1866" formatCode="General">
                  <c:v>0.53671199999999997</c:v>
                </c:pt>
                <c:pt idx="1867" formatCode="General">
                  <c:v>0.53681999999999996</c:v>
                </c:pt>
                <c:pt idx="1868" formatCode="General">
                  <c:v>0.53692799999999996</c:v>
                </c:pt>
                <c:pt idx="1869" formatCode="General">
                  <c:v>0.53703599999999996</c:v>
                </c:pt>
                <c:pt idx="1870" formatCode="General">
                  <c:v>0.53714300000000004</c:v>
                </c:pt>
                <c:pt idx="1871" formatCode="General">
                  <c:v>0.53725100000000003</c:v>
                </c:pt>
                <c:pt idx="1872" formatCode="General">
                  <c:v>0.53735900000000003</c:v>
                </c:pt>
                <c:pt idx="1873" formatCode="General">
                  <c:v>0.537466</c:v>
                </c:pt>
                <c:pt idx="1874" formatCode="General">
                  <c:v>0.537574</c:v>
                </c:pt>
                <c:pt idx="1875" formatCode="General">
                  <c:v>0.53768099999999996</c:v>
                </c:pt>
                <c:pt idx="1876" formatCode="General">
                  <c:v>0.53778800000000004</c:v>
                </c:pt>
                <c:pt idx="1877" formatCode="General">
                  <c:v>0.53789600000000004</c:v>
                </c:pt>
                <c:pt idx="1878" formatCode="General">
                  <c:v>0.53800300000000001</c:v>
                </c:pt>
                <c:pt idx="1879" formatCode="General">
                  <c:v>0.53810999999999998</c:v>
                </c:pt>
                <c:pt idx="1880" formatCode="General">
                  <c:v>0.53821699999999995</c:v>
                </c:pt>
                <c:pt idx="1881" formatCode="General">
                  <c:v>0.53832400000000002</c:v>
                </c:pt>
                <c:pt idx="1882" formatCode="General">
                  <c:v>0.53843099999999999</c:v>
                </c:pt>
                <c:pt idx="1883" formatCode="General">
                  <c:v>0.53853700000000004</c:v>
                </c:pt>
                <c:pt idx="1884" formatCode="General">
                  <c:v>0.53864400000000001</c:v>
                </c:pt>
                <c:pt idx="1885" formatCode="General">
                  <c:v>0.53875099999999998</c:v>
                </c:pt>
                <c:pt idx="1886" formatCode="General">
                  <c:v>0.53885700000000003</c:v>
                </c:pt>
                <c:pt idx="1887" formatCode="General">
                  <c:v>0.538964</c:v>
                </c:pt>
                <c:pt idx="1888" formatCode="General">
                  <c:v>0.53907000000000005</c:v>
                </c:pt>
                <c:pt idx="1889" formatCode="General">
                  <c:v>0.53917599999999999</c:v>
                </c:pt>
                <c:pt idx="1890" formatCode="General">
                  <c:v>0.53928299999999996</c:v>
                </c:pt>
                <c:pt idx="1891" formatCode="General">
                  <c:v>0.53938900000000001</c:v>
                </c:pt>
                <c:pt idx="1892" formatCode="General">
                  <c:v>0.53949499999999995</c:v>
                </c:pt>
                <c:pt idx="1893" formatCode="General">
                  <c:v>0.539601</c:v>
                </c:pt>
                <c:pt idx="1894" formatCode="General">
                  <c:v>0.53970700000000005</c:v>
                </c:pt>
                <c:pt idx="1895" formatCode="General">
                  <c:v>0.53981299999999999</c:v>
                </c:pt>
                <c:pt idx="1896" formatCode="General">
                  <c:v>0.53991900000000004</c:v>
                </c:pt>
                <c:pt idx="1897" formatCode="General">
                  <c:v>0.54002499999999998</c:v>
                </c:pt>
                <c:pt idx="1898" formatCode="General">
                  <c:v>0.54013</c:v>
                </c:pt>
                <c:pt idx="1899" formatCode="General">
                  <c:v>0.54023600000000005</c:v>
                </c:pt>
                <c:pt idx="1900" formatCode="General">
                  <c:v>0.54034099999999996</c:v>
                </c:pt>
                <c:pt idx="1901" formatCode="General">
                  <c:v>0.54044700000000001</c:v>
                </c:pt>
                <c:pt idx="1902" formatCode="General">
                  <c:v>0.54055200000000003</c:v>
                </c:pt>
                <c:pt idx="1903" formatCode="General">
                  <c:v>0.54065799999999997</c:v>
                </c:pt>
                <c:pt idx="1904" formatCode="General">
                  <c:v>0.54076299999999999</c:v>
                </c:pt>
                <c:pt idx="1905" formatCode="General">
                  <c:v>0.54086800000000002</c:v>
                </c:pt>
                <c:pt idx="1906" formatCode="General">
                  <c:v>0.54097300000000004</c:v>
                </c:pt>
                <c:pt idx="1907" formatCode="General">
                  <c:v>0.54107799999999995</c:v>
                </c:pt>
                <c:pt idx="1908" formatCode="General">
                  <c:v>0.54118299999999997</c:v>
                </c:pt>
                <c:pt idx="1909" formatCode="General">
                  <c:v>0.54128799999999999</c:v>
                </c:pt>
                <c:pt idx="1910" formatCode="General">
                  <c:v>0.54139300000000001</c:v>
                </c:pt>
                <c:pt idx="1911" formatCode="General">
                  <c:v>0.54149800000000003</c:v>
                </c:pt>
                <c:pt idx="1912" formatCode="General">
                  <c:v>0.54160200000000003</c:v>
                </c:pt>
                <c:pt idx="1913" formatCode="General">
                  <c:v>0.54170700000000005</c:v>
                </c:pt>
                <c:pt idx="1914" formatCode="General">
                  <c:v>0.54181100000000004</c:v>
                </c:pt>
                <c:pt idx="1915" formatCode="General">
                  <c:v>0.54191599999999995</c:v>
                </c:pt>
                <c:pt idx="1916" formatCode="General">
                  <c:v>0.54201999999999995</c:v>
                </c:pt>
                <c:pt idx="1917" formatCode="General">
                  <c:v>0.54212499999999997</c:v>
                </c:pt>
                <c:pt idx="1918" formatCode="General">
                  <c:v>0.54222899999999996</c:v>
                </c:pt>
                <c:pt idx="1919" formatCode="General">
                  <c:v>0.54233299999999995</c:v>
                </c:pt>
                <c:pt idx="1920" formatCode="General">
                  <c:v>0.54243699999999995</c:v>
                </c:pt>
                <c:pt idx="1921" formatCode="General">
                  <c:v>0.54254100000000005</c:v>
                </c:pt>
                <c:pt idx="1922" formatCode="General">
                  <c:v>0.54264500000000004</c:v>
                </c:pt>
                <c:pt idx="1923" formatCode="General">
                  <c:v>0.54274900000000004</c:v>
                </c:pt>
                <c:pt idx="1924" formatCode="General">
                  <c:v>0.54285300000000003</c:v>
                </c:pt>
                <c:pt idx="1925" formatCode="General">
                  <c:v>0.54295700000000002</c:v>
                </c:pt>
                <c:pt idx="1926" formatCode="General">
                  <c:v>0.54305999999999999</c:v>
                </c:pt>
                <c:pt idx="1927" formatCode="General">
                  <c:v>0.54316399999999998</c:v>
                </c:pt>
                <c:pt idx="1928" formatCode="General">
                  <c:v>0.54326700000000006</c:v>
                </c:pt>
                <c:pt idx="1929" formatCode="General">
                  <c:v>0.54337100000000005</c:v>
                </c:pt>
                <c:pt idx="1930" formatCode="General">
                  <c:v>0.54347400000000001</c:v>
                </c:pt>
                <c:pt idx="1931" formatCode="General">
                  <c:v>0.54357800000000001</c:v>
                </c:pt>
                <c:pt idx="1932" formatCode="General">
                  <c:v>0.54368099999999997</c:v>
                </c:pt>
                <c:pt idx="1933" formatCode="General">
                  <c:v>0.54378400000000005</c:v>
                </c:pt>
                <c:pt idx="1934" formatCode="General">
                  <c:v>0.54388700000000001</c:v>
                </c:pt>
                <c:pt idx="1935" formatCode="General">
                  <c:v>0.54398999999999997</c:v>
                </c:pt>
                <c:pt idx="1936" formatCode="General">
                  <c:v>0.54409300000000005</c:v>
                </c:pt>
                <c:pt idx="1937" formatCode="General">
                  <c:v>0.54419600000000001</c:v>
                </c:pt>
                <c:pt idx="1938" formatCode="General">
                  <c:v>0.54429899999999998</c:v>
                </c:pt>
                <c:pt idx="1939" formatCode="General">
                  <c:v>0.54440200000000005</c:v>
                </c:pt>
                <c:pt idx="1940" formatCode="General">
                  <c:v>0.54450500000000002</c:v>
                </c:pt>
                <c:pt idx="1941" formatCode="General">
                  <c:v>0.54460699999999995</c:v>
                </c:pt>
                <c:pt idx="1942" formatCode="General">
                  <c:v>0.54471000000000003</c:v>
                </c:pt>
                <c:pt idx="1943" formatCode="General">
                  <c:v>0.54481199999999996</c:v>
                </c:pt>
                <c:pt idx="1944" formatCode="General">
                  <c:v>0.54491500000000004</c:v>
                </c:pt>
                <c:pt idx="1945" formatCode="General">
                  <c:v>0.54501699999999997</c:v>
                </c:pt>
                <c:pt idx="1946" formatCode="General">
                  <c:v>0.54511900000000002</c:v>
                </c:pt>
                <c:pt idx="1947" formatCode="General">
                  <c:v>0.54522199999999998</c:v>
                </c:pt>
                <c:pt idx="1948" formatCode="General">
                  <c:v>0.54532400000000003</c:v>
                </c:pt>
                <c:pt idx="1949" formatCode="General">
                  <c:v>0.54542599999999997</c:v>
                </c:pt>
                <c:pt idx="1950" formatCode="General">
                  <c:v>0.54552800000000001</c:v>
                </c:pt>
                <c:pt idx="1951" formatCode="General">
                  <c:v>0.54562999999999995</c:v>
                </c:pt>
                <c:pt idx="1952" formatCode="General">
                  <c:v>0.54573199999999999</c:v>
                </c:pt>
                <c:pt idx="1953" formatCode="General">
                  <c:v>0.54583400000000004</c:v>
                </c:pt>
                <c:pt idx="1954" formatCode="General">
                  <c:v>0.54593499999999995</c:v>
                </c:pt>
                <c:pt idx="1955" formatCode="General">
                  <c:v>0.54603699999999999</c:v>
                </c:pt>
                <c:pt idx="1956" formatCode="General">
                  <c:v>0.54613900000000004</c:v>
                </c:pt>
                <c:pt idx="1957" formatCode="General">
                  <c:v>0.54623999999999995</c:v>
                </c:pt>
                <c:pt idx="1958" formatCode="General">
                  <c:v>0.54634199999999999</c:v>
                </c:pt>
                <c:pt idx="1959" formatCode="General">
                  <c:v>0.54644300000000001</c:v>
                </c:pt>
                <c:pt idx="1960" formatCode="General">
                  <c:v>0.54654400000000003</c:v>
                </c:pt>
                <c:pt idx="1961" formatCode="General">
                  <c:v>0.54664599999999997</c:v>
                </c:pt>
                <c:pt idx="1962" formatCode="General">
                  <c:v>0.54674699999999998</c:v>
                </c:pt>
                <c:pt idx="1963" formatCode="General">
                  <c:v>0.546848</c:v>
                </c:pt>
                <c:pt idx="1964" formatCode="General">
                  <c:v>0.54694900000000002</c:v>
                </c:pt>
                <c:pt idx="1965" formatCode="General">
                  <c:v>0.54705000000000004</c:v>
                </c:pt>
                <c:pt idx="1966" formatCode="General">
                  <c:v>0.54715100000000005</c:v>
                </c:pt>
                <c:pt idx="1967" formatCode="General">
                  <c:v>0.54725199999999996</c:v>
                </c:pt>
                <c:pt idx="1968" formatCode="General">
                  <c:v>0.54735299999999998</c:v>
                </c:pt>
                <c:pt idx="1969" formatCode="General">
                  <c:v>0.547454</c:v>
                </c:pt>
                <c:pt idx="1970" formatCode="General">
                  <c:v>0.54755399999999999</c:v>
                </c:pt>
                <c:pt idx="1971" formatCode="General">
                  <c:v>0.547655</c:v>
                </c:pt>
                <c:pt idx="1972" formatCode="General">
                  <c:v>0.54775499999999999</c:v>
                </c:pt>
                <c:pt idx="1973" formatCode="General">
                  <c:v>0.54785600000000001</c:v>
                </c:pt>
                <c:pt idx="1974" formatCode="General">
                  <c:v>0.547956</c:v>
                </c:pt>
                <c:pt idx="1975" formatCode="General">
                  <c:v>0.54805700000000002</c:v>
                </c:pt>
                <c:pt idx="1976" formatCode="General">
                  <c:v>0.54815700000000001</c:v>
                </c:pt>
                <c:pt idx="1977" formatCode="General">
                  <c:v>0.54825699999999999</c:v>
                </c:pt>
                <c:pt idx="1978" formatCode="General">
                  <c:v>0.54835699999999998</c:v>
                </c:pt>
                <c:pt idx="1979" formatCode="General">
                  <c:v>0.54845699999999997</c:v>
                </c:pt>
                <c:pt idx="1980" formatCode="General">
                  <c:v>0.54855699999999996</c:v>
                </c:pt>
                <c:pt idx="1981" formatCode="General">
                  <c:v>0.54865699999999995</c:v>
                </c:pt>
                <c:pt idx="1982" formatCode="General">
                  <c:v>0.54875700000000005</c:v>
                </c:pt>
                <c:pt idx="1983" formatCode="General">
                  <c:v>0.54885700000000004</c:v>
                </c:pt>
                <c:pt idx="1984" formatCode="General">
                  <c:v>0.54895700000000003</c:v>
                </c:pt>
                <c:pt idx="1985" formatCode="General">
                  <c:v>0.54905599999999999</c:v>
                </c:pt>
                <c:pt idx="1986" formatCode="General">
                  <c:v>0.54915599999999998</c:v>
                </c:pt>
                <c:pt idx="1987" formatCode="General">
                  <c:v>0.54925599999999997</c:v>
                </c:pt>
                <c:pt idx="1988" formatCode="General">
                  <c:v>0.54935500000000004</c:v>
                </c:pt>
                <c:pt idx="1989" formatCode="General">
                  <c:v>0.54945500000000003</c:v>
                </c:pt>
                <c:pt idx="1990" formatCode="General">
                  <c:v>0.54955399999999999</c:v>
                </c:pt>
                <c:pt idx="1991" formatCode="General">
                  <c:v>0.54965299999999995</c:v>
                </c:pt>
                <c:pt idx="1992" formatCode="General">
                  <c:v>0.54975200000000002</c:v>
                </c:pt>
                <c:pt idx="1993" formatCode="General">
                  <c:v>0.54985200000000001</c:v>
                </c:pt>
                <c:pt idx="1994" formatCode="General">
                  <c:v>0.54995099999999997</c:v>
                </c:pt>
                <c:pt idx="1995" formatCode="General">
                  <c:v>0.55005000000000004</c:v>
                </c:pt>
                <c:pt idx="1996" formatCode="General">
                  <c:v>0.550149</c:v>
                </c:pt>
                <c:pt idx="1997" formatCode="General">
                  <c:v>0.55024799999999996</c:v>
                </c:pt>
                <c:pt idx="1998" formatCode="General">
                  <c:v>0.550346</c:v>
                </c:pt>
                <c:pt idx="1999" formatCode="General">
                  <c:v>0.55044499999999996</c:v>
                </c:pt>
                <c:pt idx="2000" formatCode="General">
                  <c:v>0.55054400000000003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5F5-4CB9-903F-C2479E34B78D}"/>
            </c:ext>
          </c:extLst>
        </c:ser>
        <c:ser>
          <c:idx val="4"/>
          <c:order val="4"/>
          <c:tx>
            <c:strRef>
              <c:f>Sheet1!$H$1</c:f>
              <c:strCache>
                <c:ptCount val="1"/>
                <c:pt idx="0">
                  <c:v>FEniCS Trapezoidal Rule H = 0.5</c:v>
                </c:pt>
              </c:strCache>
            </c:strRef>
          </c:tx>
          <c:spPr>
            <a:ln w="952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Sheet1!$F$2:$F$2002</c:f>
              <c:numCache>
                <c:formatCode>General</c:formatCode>
                <c:ptCount val="2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</c:numCache>
            </c:numRef>
          </c:xVal>
          <c:yVal>
            <c:numRef>
              <c:f>Sheet1!$H$2:$H$2002</c:f>
              <c:numCache>
                <c:formatCode>0.00E+00</c:formatCode>
                <c:ptCount val="2001"/>
                <c:pt idx="0" formatCode="General">
                  <c:v>0</c:v>
                </c:pt>
                <c:pt idx="1">
                  <c:v>7.8691699999999996E-23</c:v>
                </c:pt>
                <c:pt idx="2">
                  <c:v>4.0930799999999997E-21</c:v>
                </c:pt>
                <c:pt idx="3">
                  <c:v>1.04035E-19</c:v>
                </c:pt>
                <c:pt idx="4">
                  <c:v>1.72285E-18</c:v>
                </c:pt>
                <c:pt idx="5">
                  <c:v>2.0913300000000001E-17</c:v>
                </c:pt>
                <c:pt idx="6">
                  <c:v>1.9851500000000001E-16</c:v>
                </c:pt>
                <c:pt idx="7">
                  <c:v>1.53533E-15</c:v>
                </c:pt>
                <c:pt idx="8">
                  <c:v>9.9550000000000002E-15</c:v>
                </c:pt>
                <c:pt idx="9">
                  <c:v>5.5271199999999999E-14</c:v>
                </c:pt>
                <c:pt idx="10">
                  <c:v>2.6712400000000001E-13</c:v>
                </c:pt>
                <c:pt idx="11">
                  <c:v>1.13884E-12</c:v>
                </c:pt>
                <c:pt idx="12">
                  <c:v>4.3308700000000001E-12</c:v>
                </c:pt>
                <c:pt idx="13">
                  <c:v>1.48326E-11</c:v>
                </c:pt>
                <c:pt idx="14">
                  <c:v>4.6139399999999998E-11</c:v>
                </c:pt>
                <c:pt idx="15">
                  <c:v>1.3135800000000001E-10</c:v>
                </c:pt>
                <c:pt idx="16">
                  <c:v>3.4468800000000001E-10</c:v>
                </c:pt>
                <c:pt idx="17">
                  <c:v>8.3909800000000001E-10</c:v>
                </c:pt>
                <c:pt idx="18">
                  <c:v>1.9066600000000001E-9</c:v>
                </c:pt>
                <c:pt idx="19">
                  <c:v>4.0672999999999998E-9</c:v>
                </c:pt>
                <c:pt idx="20">
                  <c:v>8.1894399999999994E-9</c:v>
                </c:pt>
                <c:pt idx="21">
                  <c:v>1.56427E-8</c:v>
                </c:pt>
                <c:pt idx="22">
                  <c:v>2.8478900000000001E-8</c:v>
                </c:pt>
                <c:pt idx="23">
                  <c:v>4.9633700000000003E-8</c:v>
                </c:pt>
                <c:pt idx="24">
                  <c:v>8.3139500000000001E-8</c:v>
                </c:pt>
                <c:pt idx="25">
                  <c:v>1.3433799999999999E-7</c:v>
                </c:pt>
                <c:pt idx="26">
                  <c:v>2.1008399999999999E-7</c:v>
                </c:pt>
                <c:pt idx="27">
                  <c:v>3.18924E-7</c:v>
                </c:pt>
                <c:pt idx="28">
                  <c:v>4.7125199999999999E-7</c:v>
                </c:pt>
                <c:pt idx="29">
                  <c:v>6.7942700000000001E-7</c:v>
                </c:pt>
                <c:pt idx="30">
                  <c:v>9.5785800000000008E-7</c:v>
                </c:pt>
                <c:pt idx="31">
                  <c:v>1.3230399999999999E-6</c:v>
                </c:pt>
                <c:pt idx="32">
                  <c:v>1.7935799999999999E-6</c:v>
                </c:pt>
                <c:pt idx="33">
                  <c:v>2.39014E-6</c:v>
                </c:pt>
                <c:pt idx="34">
                  <c:v>3.1354000000000001E-6</c:v>
                </c:pt>
                <c:pt idx="35">
                  <c:v>4.0539299999999998E-6</c:v>
                </c:pt>
                <c:pt idx="36">
                  <c:v>5.1721500000000001E-6</c:v>
                </c:pt>
                <c:pt idx="37">
                  <c:v>6.5181000000000003E-6</c:v>
                </c:pt>
                <c:pt idx="38">
                  <c:v>8.1213600000000005E-6</c:v>
                </c:pt>
                <c:pt idx="39">
                  <c:v>1.00129E-5</c:v>
                </c:pt>
                <c:pt idx="40">
                  <c:v>1.22247E-5</c:v>
                </c:pt>
                <c:pt idx="41">
                  <c:v>1.4790099999999999E-5</c:v>
                </c:pt>
                <c:pt idx="42">
                  <c:v>1.7742899999999999E-5</c:v>
                </c:pt>
                <c:pt idx="43">
                  <c:v>2.11178E-5</c:v>
                </c:pt>
                <c:pt idx="44">
                  <c:v>2.495E-5</c:v>
                </c:pt>
                <c:pt idx="45">
                  <c:v>2.92749E-5</c:v>
                </c:pt>
                <c:pt idx="46">
                  <c:v>3.4128100000000003E-5</c:v>
                </c:pt>
                <c:pt idx="47">
                  <c:v>3.9545400000000003E-5</c:v>
                </c:pt>
                <c:pt idx="48">
                  <c:v>4.5562400000000003E-5</c:v>
                </c:pt>
                <c:pt idx="49">
                  <c:v>5.2214299999999999E-5</c:v>
                </c:pt>
                <c:pt idx="50">
                  <c:v>5.9536300000000001E-5</c:v>
                </c:pt>
                <c:pt idx="51">
                  <c:v>6.7562699999999996E-5</c:v>
                </c:pt>
                <c:pt idx="52">
                  <c:v>7.6327699999999998E-5</c:v>
                </c:pt>
                <c:pt idx="53">
                  <c:v>8.5864499999999998E-5</c:v>
                </c:pt>
                <c:pt idx="54">
                  <c:v>9.6205800000000006E-5</c:v>
                </c:pt>
                <c:pt idx="55" formatCode="General">
                  <c:v>1.07383E-4</c:v>
                </c:pt>
                <c:pt idx="56" formatCode="General">
                  <c:v>1.19428E-4</c:v>
                </c:pt>
                <c:pt idx="57" formatCode="General">
                  <c:v>1.3237000000000001E-4</c:v>
                </c:pt>
                <c:pt idx="58" formatCode="General">
                  <c:v>1.46238E-4</c:v>
                </c:pt>
                <c:pt idx="59" formatCode="General">
                  <c:v>1.6106099999999999E-4</c:v>
                </c:pt>
                <c:pt idx="60" formatCode="General">
                  <c:v>1.76866E-4</c:v>
                </c:pt>
                <c:pt idx="61" formatCode="General">
                  <c:v>1.9367700000000001E-4</c:v>
                </c:pt>
                <c:pt idx="62" formatCode="General">
                  <c:v>2.1152200000000001E-4</c:v>
                </c:pt>
                <c:pt idx="63" formatCode="General">
                  <c:v>2.30423E-4</c:v>
                </c:pt>
                <c:pt idx="64" formatCode="General">
                  <c:v>2.5040199999999999E-4</c:v>
                </c:pt>
                <c:pt idx="65" formatCode="General">
                  <c:v>2.7148299999999999E-4</c:v>
                </c:pt>
                <c:pt idx="66" formatCode="General">
                  <c:v>2.9368599999999998E-4</c:v>
                </c:pt>
                <c:pt idx="67" formatCode="General">
                  <c:v>3.1702899999999998E-4</c:v>
                </c:pt>
                <c:pt idx="68" formatCode="General">
                  <c:v>3.4153200000000002E-4</c:v>
                </c:pt>
                <c:pt idx="69" formatCode="General">
                  <c:v>3.6721300000000002E-4</c:v>
                </c:pt>
                <c:pt idx="70" formatCode="General">
                  <c:v>3.9408599999999998E-4</c:v>
                </c:pt>
                <c:pt idx="71" formatCode="General">
                  <c:v>4.22168E-4</c:v>
                </c:pt>
                <c:pt idx="72" formatCode="General">
                  <c:v>4.5147299999999998E-4</c:v>
                </c:pt>
                <c:pt idx="73" formatCode="General">
                  <c:v>4.8201500000000003E-4</c:v>
                </c:pt>
                <c:pt idx="74" formatCode="General">
                  <c:v>5.1380499999999999E-4</c:v>
                </c:pt>
                <c:pt idx="75" formatCode="General">
                  <c:v>5.4685499999999995E-4</c:v>
                </c:pt>
                <c:pt idx="76" formatCode="General">
                  <c:v>5.8117599999999998E-4</c:v>
                </c:pt>
                <c:pt idx="77" formatCode="General">
                  <c:v>6.1677699999999999E-4</c:v>
                </c:pt>
                <c:pt idx="78" formatCode="General">
                  <c:v>6.5366600000000001E-4</c:v>
                </c:pt>
                <c:pt idx="79" formatCode="General">
                  <c:v>6.9185299999999998E-4</c:v>
                </c:pt>
                <c:pt idx="80" formatCode="General">
                  <c:v>7.3134199999999995E-4</c:v>
                </c:pt>
                <c:pt idx="81" formatCode="General">
                  <c:v>7.7214199999999997E-4</c:v>
                </c:pt>
                <c:pt idx="82" formatCode="General">
                  <c:v>8.1425599999999996E-4</c:v>
                </c:pt>
                <c:pt idx="83" formatCode="General">
                  <c:v>8.5769100000000005E-4</c:v>
                </c:pt>
                <c:pt idx="84" formatCode="General">
                  <c:v>9.0244900000000005E-4</c:v>
                </c:pt>
                <c:pt idx="85" formatCode="General">
                  <c:v>9.4853400000000001E-4</c:v>
                </c:pt>
                <c:pt idx="86" formatCode="General">
                  <c:v>9.9594799999999997E-4</c:v>
                </c:pt>
                <c:pt idx="87" formatCode="General">
                  <c:v>1.04469E-3</c:v>
                </c:pt>
                <c:pt idx="88" formatCode="General">
                  <c:v>1.0947699999999999E-3</c:v>
                </c:pt>
                <c:pt idx="89" formatCode="General">
                  <c:v>1.1461799999999999E-3</c:v>
                </c:pt>
                <c:pt idx="90" formatCode="General">
                  <c:v>1.19893E-3</c:v>
                </c:pt>
                <c:pt idx="91" formatCode="General">
                  <c:v>1.2530099999999999E-3</c:v>
                </c:pt>
                <c:pt idx="92" formatCode="General">
                  <c:v>1.30842E-3</c:v>
                </c:pt>
                <c:pt idx="93" formatCode="General">
                  <c:v>1.36516E-3</c:v>
                </c:pt>
                <c:pt idx="94" formatCode="General">
                  <c:v>1.4232299999999999E-3</c:v>
                </c:pt>
                <c:pt idx="95" formatCode="General">
                  <c:v>1.48262E-3</c:v>
                </c:pt>
                <c:pt idx="96" formatCode="General">
                  <c:v>1.54334E-3</c:v>
                </c:pt>
                <c:pt idx="97" formatCode="General">
                  <c:v>1.60538E-3</c:v>
                </c:pt>
                <c:pt idx="98" formatCode="General">
                  <c:v>1.66873E-3</c:v>
                </c:pt>
                <c:pt idx="99" formatCode="General">
                  <c:v>1.73339E-3</c:v>
                </c:pt>
                <c:pt idx="100" formatCode="General">
                  <c:v>1.79937E-3</c:v>
                </c:pt>
                <c:pt idx="101" formatCode="General">
                  <c:v>1.8666399999999999E-3</c:v>
                </c:pt>
                <c:pt idx="102" formatCode="General">
                  <c:v>1.9352099999999999E-3</c:v>
                </c:pt>
                <c:pt idx="103" formatCode="General">
                  <c:v>2.0050799999999998E-3</c:v>
                </c:pt>
                <c:pt idx="104" formatCode="General">
                  <c:v>2.0762300000000001E-3</c:v>
                </c:pt>
                <c:pt idx="105" formatCode="General">
                  <c:v>2.1486600000000002E-3</c:v>
                </c:pt>
                <c:pt idx="106" formatCode="General">
                  <c:v>2.22236E-3</c:v>
                </c:pt>
                <c:pt idx="107" formatCode="General">
                  <c:v>2.2973300000000002E-3</c:v>
                </c:pt>
                <c:pt idx="108" formatCode="General">
                  <c:v>2.3735599999999998E-3</c:v>
                </c:pt>
                <c:pt idx="109" formatCode="General">
                  <c:v>2.4510399999999998E-3</c:v>
                </c:pt>
                <c:pt idx="110" formatCode="General">
                  <c:v>2.5297700000000002E-3</c:v>
                </c:pt>
                <c:pt idx="111" formatCode="General">
                  <c:v>2.6097400000000001E-3</c:v>
                </c:pt>
                <c:pt idx="112" formatCode="General">
                  <c:v>2.6909400000000002E-3</c:v>
                </c:pt>
                <c:pt idx="113" formatCode="General">
                  <c:v>2.7733599999999999E-3</c:v>
                </c:pt>
                <c:pt idx="114" formatCode="General">
                  <c:v>2.8569899999999998E-3</c:v>
                </c:pt>
                <c:pt idx="115" formatCode="General">
                  <c:v>2.9418399999999998E-3</c:v>
                </c:pt>
                <c:pt idx="116" formatCode="General">
                  <c:v>3.0278800000000002E-3</c:v>
                </c:pt>
                <c:pt idx="117" formatCode="General">
                  <c:v>3.1151099999999999E-3</c:v>
                </c:pt>
                <c:pt idx="118" formatCode="General">
                  <c:v>3.2035200000000001E-3</c:v>
                </c:pt>
                <c:pt idx="119" formatCode="General">
                  <c:v>3.2931100000000001E-3</c:v>
                </c:pt>
                <c:pt idx="120" formatCode="General">
                  <c:v>3.3838599999999998E-3</c:v>
                </c:pt>
                <c:pt idx="121" formatCode="General">
                  <c:v>3.47576E-3</c:v>
                </c:pt>
                <c:pt idx="122" formatCode="General">
                  <c:v>3.56881E-3</c:v>
                </c:pt>
                <c:pt idx="123" formatCode="General">
                  <c:v>3.663E-3</c:v>
                </c:pt>
                <c:pt idx="124" formatCode="General">
                  <c:v>3.7583199999999999E-3</c:v>
                </c:pt>
                <c:pt idx="125" formatCode="General">
                  <c:v>3.85476E-3</c:v>
                </c:pt>
                <c:pt idx="126" formatCode="General">
                  <c:v>3.9522999999999997E-3</c:v>
                </c:pt>
                <c:pt idx="127" formatCode="General">
                  <c:v>4.0509500000000002E-3</c:v>
                </c:pt>
                <c:pt idx="128" formatCode="General">
                  <c:v>4.1506900000000003E-3</c:v>
                </c:pt>
                <c:pt idx="129" formatCode="General">
                  <c:v>4.25151E-3</c:v>
                </c:pt>
                <c:pt idx="130" formatCode="General">
                  <c:v>4.3534100000000003E-3</c:v>
                </c:pt>
                <c:pt idx="131" formatCode="General">
                  <c:v>4.4563600000000004E-3</c:v>
                </c:pt>
                <c:pt idx="132" formatCode="General">
                  <c:v>4.5603700000000002E-3</c:v>
                </c:pt>
                <c:pt idx="133" formatCode="General">
                  <c:v>4.6654299999999999E-3</c:v>
                </c:pt>
                <c:pt idx="134" formatCode="General">
                  <c:v>4.7715199999999996E-3</c:v>
                </c:pt>
                <c:pt idx="135" formatCode="General">
                  <c:v>4.8786400000000001E-3</c:v>
                </c:pt>
                <c:pt idx="136" formatCode="General">
                  <c:v>4.9867699999999997E-3</c:v>
                </c:pt>
                <c:pt idx="137" formatCode="General">
                  <c:v>5.0959100000000004E-3</c:v>
                </c:pt>
                <c:pt idx="138" formatCode="General">
                  <c:v>5.2060500000000003E-3</c:v>
                </c:pt>
                <c:pt idx="139" formatCode="General">
                  <c:v>5.3171700000000004E-3</c:v>
                </c:pt>
                <c:pt idx="140" formatCode="General">
                  <c:v>5.4292799999999999E-3</c:v>
                </c:pt>
                <c:pt idx="141" formatCode="General">
                  <c:v>5.5423499999999997E-3</c:v>
                </c:pt>
                <c:pt idx="142" formatCode="General">
                  <c:v>5.6563799999999999E-3</c:v>
                </c:pt>
                <c:pt idx="143" formatCode="General">
                  <c:v>5.7713599999999997E-3</c:v>
                </c:pt>
                <c:pt idx="144" formatCode="General">
                  <c:v>5.8872899999999999E-3</c:v>
                </c:pt>
                <c:pt idx="145" formatCode="General">
                  <c:v>6.0041399999999998E-3</c:v>
                </c:pt>
                <c:pt idx="146" formatCode="General">
                  <c:v>6.1219200000000003E-3</c:v>
                </c:pt>
                <c:pt idx="147" formatCode="General">
                  <c:v>6.2406099999999997E-3</c:v>
                </c:pt>
                <c:pt idx="148" formatCode="General">
                  <c:v>6.3601999999999999E-3</c:v>
                </c:pt>
                <c:pt idx="149" formatCode="General">
                  <c:v>6.4806899999999999E-3</c:v>
                </c:pt>
                <c:pt idx="150" formatCode="General">
                  <c:v>6.6020699999999998E-3</c:v>
                </c:pt>
                <c:pt idx="151" formatCode="General">
                  <c:v>6.7243199999999998E-3</c:v>
                </c:pt>
                <c:pt idx="152" formatCode="General">
                  <c:v>6.8474399999999998E-3</c:v>
                </c:pt>
                <c:pt idx="153" formatCode="General">
                  <c:v>6.9714199999999999E-3</c:v>
                </c:pt>
                <c:pt idx="154" formatCode="General">
                  <c:v>7.0962400000000002E-3</c:v>
                </c:pt>
                <c:pt idx="155" formatCode="General">
                  <c:v>7.2219099999999998E-3</c:v>
                </c:pt>
                <c:pt idx="156" formatCode="General">
                  <c:v>7.3484099999999997E-3</c:v>
                </c:pt>
                <c:pt idx="157" formatCode="General">
                  <c:v>7.4757299999999999E-3</c:v>
                </c:pt>
                <c:pt idx="158" formatCode="General">
                  <c:v>7.6038700000000004E-3</c:v>
                </c:pt>
                <c:pt idx="159" formatCode="General">
                  <c:v>7.7328099999999997E-3</c:v>
                </c:pt>
                <c:pt idx="160" formatCode="General">
                  <c:v>7.8625499999999994E-3</c:v>
                </c:pt>
                <c:pt idx="161" formatCode="General">
                  <c:v>7.9930799999999996E-3</c:v>
                </c:pt>
                <c:pt idx="162" formatCode="General">
                  <c:v>8.1243800000000005E-3</c:v>
                </c:pt>
                <c:pt idx="163" formatCode="General">
                  <c:v>8.2564600000000002E-3</c:v>
                </c:pt>
                <c:pt idx="164" formatCode="General">
                  <c:v>8.3893000000000006E-3</c:v>
                </c:pt>
                <c:pt idx="165" formatCode="General">
                  <c:v>8.52289E-3</c:v>
                </c:pt>
                <c:pt idx="166" formatCode="General">
                  <c:v>8.6572300000000001E-3</c:v>
                </c:pt>
                <c:pt idx="167" formatCode="General">
                  <c:v>8.7923099999999994E-3</c:v>
                </c:pt>
                <c:pt idx="168" formatCode="General">
                  <c:v>8.9281199999999995E-3</c:v>
                </c:pt>
                <c:pt idx="169" formatCode="General">
                  <c:v>9.0646500000000005E-3</c:v>
                </c:pt>
                <c:pt idx="170" formatCode="General">
                  <c:v>9.2018900000000008E-3</c:v>
                </c:pt>
                <c:pt idx="171" formatCode="General">
                  <c:v>9.3398400000000003E-3</c:v>
                </c:pt>
                <c:pt idx="172" formatCode="General">
                  <c:v>9.4784899999999991E-3</c:v>
                </c:pt>
                <c:pt idx="173" formatCode="General">
                  <c:v>9.6178199999999991E-3</c:v>
                </c:pt>
                <c:pt idx="174" formatCode="General">
                  <c:v>9.7578400000000003E-3</c:v>
                </c:pt>
                <c:pt idx="175" formatCode="General">
                  <c:v>9.8985299999999991E-3</c:v>
                </c:pt>
                <c:pt idx="176" formatCode="General">
                  <c:v>1.0039899999999999E-2</c:v>
                </c:pt>
                <c:pt idx="177" formatCode="General">
                  <c:v>1.0181900000000001E-2</c:v>
                </c:pt>
                <c:pt idx="178" formatCode="General">
                  <c:v>1.03246E-2</c:v>
                </c:pt>
                <c:pt idx="179" formatCode="General">
                  <c:v>1.04679E-2</c:v>
                </c:pt>
                <c:pt idx="180" formatCode="General">
                  <c:v>1.0611799999999999E-2</c:v>
                </c:pt>
                <c:pt idx="181" formatCode="General">
                  <c:v>1.0756399999999999E-2</c:v>
                </c:pt>
                <c:pt idx="182" formatCode="General">
                  <c:v>1.0901599999999999E-2</c:v>
                </c:pt>
                <c:pt idx="183" formatCode="General">
                  <c:v>1.1047400000000001E-2</c:v>
                </c:pt>
                <c:pt idx="184" formatCode="General">
                  <c:v>1.11938E-2</c:v>
                </c:pt>
                <c:pt idx="185" formatCode="General">
                  <c:v>1.13408E-2</c:v>
                </c:pt>
                <c:pt idx="186" formatCode="General">
                  <c:v>1.1488399999999999E-2</c:v>
                </c:pt>
                <c:pt idx="187" formatCode="General">
                  <c:v>1.16366E-2</c:v>
                </c:pt>
                <c:pt idx="188" formatCode="General">
                  <c:v>1.17854E-2</c:v>
                </c:pt>
                <c:pt idx="189" formatCode="General">
                  <c:v>1.1934800000000001E-2</c:v>
                </c:pt>
                <c:pt idx="190" formatCode="General">
                  <c:v>1.20847E-2</c:v>
                </c:pt>
                <c:pt idx="191" formatCode="General">
                  <c:v>1.22351E-2</c:v>
                </c:pt>
                <c:pt idx="192" formatCode="General">
                  <c:v>1.23862E-2</c:v>
                </c:pt>
                <c:pt idx="193" formatCode="General">
                  <c:v>1.2537700000000001E-2</c:v>
                </c:pt>
                <c:pt idx="194" formatCode="General">
                  <c:v>1.2689799999999999E-2</c:v>
                </c:pt>
                <c:pt idx="195" formatCode="General">
                  <c:v>1.28425E-2</c:v>
                </c:pt>
                <c:pt idx="196" formatCode="General">
                  <c:v>1.29956E-2</c:v>
                </c:pt>
                <c:pt idx="197" formatCode="General">
                  <c:v>1.3149299999999999E-2</c:v>
                </c:pt>
                <c:pt idx="198" formatCode="General">
                  <c:v>1.3303499999999999E-2</c:v>
                </c:pt>
                <c:pt idx="199" formatCode="General">
                  <c:v>1.34582E-2</c:v>
                </c:pt>
                <c:pt idx="200" formatCode="General">
                  <c:v>1.3613399999999999E-2</c:v>
                </c:pt>
                <c:pt idx="201" formatCode="General">
                  <c:v>1.3769099999999999E-2</c:v>
                </c:pt>
                <c:pt idx="202" formatCode="General">
                  <c:v>1.39253E-2</c:v>
                </c:pt>
                <c:pt idx="203" formatCode="General">
                  <c:v>1.40819E-2</c:v>
                </c:pt>
                <c:pt idx="204" formatCode="General">
                  <c:v>1.4239099999999999E-2</c:v>
                </c:pt>
                <c:pt idx="205" formatCode="General">
                  <c:v>1.43967E-2</c:v>
                </c:pt>
                <c:pt idx="206" formatCode="General">
                  <c:v>1.45548E-2</c:v>
                </c:pt>
                <c:pt idx="207" formatCode="General">
                  <c:v>1.47133E-2</c:v>
                </c:pt>
                <c:pt idx="208" formatCode="General">
                  <c:v>1.48723E-2</c:v>
                </c:pt>
                <c:pt idx="209" formatCode="General">
                  <c:v>1.50317E-2</c:v>
                </c:pt>
                <c:pt idx="210" formatCode="General">
                  <c:v>1.51916E-2</c:v>
                </c:pt>
                <c:pt idx="211" formatCode="General">
                  <c:v>1.53519E-2</c:v>
                </c:pt>
                <c:pt idx="212" formatCode="General">
                  <c:v>1.55126E-2</c:v>
                </c:pt>
                <c:pt idx="213" formatCode="General">
                  <c:v>1.5673800000000002E-2</c:v>
                </c:pt>
                <c:pt idx="214" formatCode="General">
                  <c:v>1.5835399999999999E-2</c:v>
                </c:pt>
                <c:pt idx="215" formatCode="General">
                  <c:v>1.5997399999999998E-2</c:v>
                </c:pt>
                <c:pt idx="216" formatCode="General">
                  <c:v>1.6159799999999998E-2</c:v>
                </c:pt>
                <c:pt idx="217" formatCode="General">
                  <c:v>1.63226E-2</c:v>
                </c:pt>
                <c:pt idx="218" formatCode="General">
                  <c:v>1.6485799999999998E-2</c:v>
                </c:pt>
                <c:pt idx="219" formatCode="General">
                  <c:v>1.6649400000000002E-2</c:v>
                </c:pt>
                <c:pt idx="220" formatCode="General">
                  <c:v>1.6813399999999999E-2</c:v>
                </c:pt>
                <c:pt idx="221" formatCode="General">
                  <c:v>1.6977699999999998E-2</c:v>
                </c:pt>
                <c:pt idx="222" formatCode="General">
                  <c:v>1.7142500000000001E-2</c:v>
                </c:pt>
                <c:pt idx="223" formatCode="General">
                  <c:v>1.7307599999999999E-2</c:v>
                </c:pt>
                <c:pt idx="224" formatCode="General">
                  <c:v>1.7473099999999998E-2</c:v>
                </c:pt>
                <c:pt idx="225" formatCode="General">
                  <c:v>1.7638899999999999E-2</c:v>
                </c:pt>
                <c:pt idx="226" formatCode="General">
                  <c:v>1.7805100000000001E-2</c:v>
                </c:pt>
                <c:pt idx="227" formatCode="General">
                  <c:v>1.79717E-2</c:v>
                </c:pt>
                <c:pt idx="228" formatCode="General">
                  <c:v>1.8138600000000001E-2</c:v>
                </c:pt>
                <c:pt idx="229" formatCode="General">
                  <c:v>1.83059E-2</c:v>
                </c:pt>
                <c:pt idx="230" formatCode="General">
                  <c:v>1.84735E-2</c:v>
                </c:pt>
                <c:pt idx="231" formatCode="General">
                  <c:v>1.8641399999999999E-2</c:v>
                </c:pt>
                <c:pt idx="232" formatCode="General">
                  <c:v>1.8809599999999999E-2</c:v>
                </c:pt>
                <c:pt idx="233" formatCode="General">
                  <c:v>1.8978200000000001E-2</c:v>
                </c:pt>
                <c:pt idx="234" formatCode="General">
                  <c:v>1.91471E-2</c:v>
                </c:pt>
                <c:pt idx="235" formatCode="General">
                  <c:v>1.9316400000000001E-2</c:v>
                </c:pt>
                <c:pt idx="236" formatCode="General">
                  <c:v>1.94859E-2</c:v>
                </c:pt>
                <c:pt idx="237" formatCode="General">
                  <c:v>1.9655800000000001E-2</c:v>
                </c:pt>
                <c:pt idx="238" formatCode="General">
                  <c:v>1.98259E-2</c:v>
                </c:pt>
                <c:pt idx="239" formatCode="General">
                  <c:v>1.9996400000000001E-2</c:v>
                </c:pt>
                <c:pt idx="240" formatCode="General">
                  <c:v>2.01671E-2</c:v>
                </c:pt>
                <c:pt idx="241" formatCode="General">
                  <c:v>2.0338100000000001E-2</c:v>
                </c:pt>
                <c:pt idx="242" formatCode="General">
                  <c:v>2.05095E-2</c:v>
                </c:pt>
                <c:pt idx="243" formatCode="General">
                  <c:v>2.0681100000000001E-2</c:v>
                </c:pt>
                <c:pt idx="244" formatCode="General">
                  <c:v>2.0853E-2</c:v>
                </c:pt>
                <c:pt idx="245" formatCode="General">
                  <c:v>2.1025100000000001E-2</c:v>
                </c:pt>
                <c:pt idx="246" formatCode="General">
                  <c:v>2.11976E-2</c:v>
                </c:pt>
                <c:pt idx="247" formatCode="General">
                  <c:v>2.1370299999999998E-2</c:v>
                </c:pt>
                <c:pt idx="248" formatCode="General">
                  <c:v>2.1543199999999998E-2</c:v>
                </c:pt>
                <c:pt idx="249" formatCode="General">
                  <c:v>2.17165E-2</c:v>
                </c:pt>
                <c:pt idx="250" formatCode="General">
                  <c:v>2.189E-2</c:v>
                </c:pt>
                <c:pt idx="251" formatCode="General">
                  <c:v>2.2063699999999999E-2</c:v>
                </c:pt>
                <c:pt idx="252" formatCode="General">
                  <c:v>2.2237699999999999E-2</c:v>
                </c:pt>
                <c:pt idx="253" formatCode="General">
                  <c:v>2.2411899999999998E-2</c:v>
                </c:pt>
                <c:pt idx="254" formatCode="General">
                  <c:v>2.25864E-2</c:v>
                </c:pt>
                <c:pt idx="255" formatCode="General">
                  <c:v>2.2761099999999999E-2</c:v>
                </c:pt>
                <c:pt idx="256" formatCode="General">
                  <c:v>2.2936100000000001E-2</c:v>
                </c:pt>
                <c:pt idx="257" formatCode="General">
                  <c:v>2.3111199999999998E-2</c:v>
                </c:pt>
                <c:pt idx="258" formatCode="General">
                  <c:v>2.3286600000000001E-2</c:v>
                </c:pt>
                <c:pt idx="259" formatCode="General">
                  <c:v>2.3462299999999998E-2</c:v>
                </c:pt>
                <c:pt idx="260" formatCode="General">
                  <c:v>2.3638099999999999E-2</c:v>
                </c:pt>
                <c:pt idx="261" formatCode="General">
                  <c:v>2.3814200000000001E-2</c:v>
                </c:pt>
                <c:pt idx="262" formatCode="General">
                  <c:v>2.3990500000000001E-2</c:v>
                </c:pt>
                <c:pt idx="263" formatCode="General">
                  <c:v>2.4167000000000001E-2</c:v>
                </c:pt>
                <c:pt idx="264" formatCode="General">
                  <c:v>2.4343699999999999E-2</c:v>
                </c:pt>
                <c:pt idx="265" formatCode="General">
                  <c:v>2.45206E-2</c:v>
                </c:pt>
                <c:pt idx="266" formatCode="General">
                  <c:v>2.46977E-2</c:v>
                </c:pt>
                <c:pt idx="267" formatCode="General">
                  <c:v>2.4875000000000001E-2</c:v>
                </c:pt>
                <c:pt idx="268" formatCode="General">
                  <c:v>2.5052499999999998E-2</c:v>
                </c:pt>
                <c:pt idx="269" formatCode="General">
                  <c:v>2.5230200000000001E-2</c:v>
                </c:pt>
                <c:pt idx="270" formatCode="General">
                  <c:v>2.5408099999999999E-2</c:v>
                </c:pt>
                <c:pt idx="271" formatCode="General">
                  <c:v>2.55862E-2</c:v>
                </c:pt>
                <c:pt idx="272" formatCode="General">
                  <c:v>2.57644E-2</c:v>
                </c:pt>
                <c:pt idx="273" formatCode="General">
                  <c:v>2.5942900000000001E-2</c:v>
                </c:pt>
                <c:pt idx="274" formatCode="General">
                  <c:v>2.6121499999999999E-2</c:v>
                </c:pt>
                <c:pt idx="275" formatCode="General">
                  <c:v>2.6300299999999999E-2</c:v>
                </c:pt>
                <c:pt idx="276" formatCode="General">
                  <c:v>2.6479200000000001E-2</c:v>
                </c:pt>
                <c:pt idx="277" formatCode="General">
                  <c:v>2.6658399999999999E-2</c:v>
                </c:pt>
                <c:pt idx="278" formatCode="General">
                  <c:v>2.6837699999999999E-2</c:v>
                </c:pt>
                <c:pt idx="279" formatCode="General">
                  <c:v>2.7017099999999999E-2</c:v>
                </c:pt>
                <c:pt idx="280" formatCode="General">
                  <c:v>2.7196700000000001E-2</c:v>
                </c:pt>
                <c:pt idx="281" formatCode="General">
                  <c:v>2.7376500000000002E-2</c:v>
                </c:pt>
                <c:pt idx="282" formatCode="General">
                  <c:v>2.7556400000000002E-2</c:v>
                </c:pt>
                <c:pt idx="283" formatCode="General">
                  <c:v>2.7736500000000001E-2</c:v>
                </c:pt>
                <c:pt idx="284" formatCode="General">
                  <c:v>2.7916799999999999E-2</c:v>
                </c:pt>
                <c:pt idx="285" formatCode="General">
                  <c:v>2.80971E-2</c:v>
                </c:pt>
                <c:pt idx="286" formatCode="General">
                  <c:v>2.8277699999999999E-2</c:v>
                </c:pt>
                <c:pt idx="287" formatCode="General">
                  <c:v>2.8458299999999999E-2</c:v>
                </c:pt>
                <c:pt idx="288" formatCode="General">
                  <c:v>2.8639100000000001E-2</c:v>
                </c:pt>
                <c:pt idx="289" formatCode="General">
                  <c:v>2.8820100000000001E-2</c:v>
                </c:pt>
                <c:pt idx="290" formatCode="General">
                  <c:v>2.9001200000000001E-2</c:v>
                </c:pt>
                <c:pt idx="291" formatCode="General">
                  <c:v>2.9182400000000001E-2</c:v>
                </c:pt>
                <c:pt idx="292" formatCode="General">
                  <c:v>2.93637E-2</c:v>
                </c:pt>
                <c:pt idx="293" formatCode="General">
                  <c:v>2.9545200000000001E-2</c:v>
                </c:pt>
                <c:pt idx="294" formatCode="General">
                  <c:v>2.9726800000000001E-2</c:v>
                </c:pt>
                <c:pt idx="295" formatCode="General">
                  <c:v>2.9908500000000001E-2</c:v>
                </c:pt>
                <c:pt idx="296" formatCode="General">
                  <c:v>3.00903E-2</c:v>
                </c:pt>
                <c:pt idx="297" formatCode="General">
                  <c:v>3.0272299999999999E-2</c:v>
                </c:pt>
                <c:pt idx="298" formatCode="General">
                  <c:v>3.04543E-2</c:v>
                </c:pt>
                <c:pt idx="299" formatCode="General">
                  <c:v>3.0636500000000001E-2</c:v>
                </c:pt>
                <c:pt idx="300" formatCode="General">
                  <c:v>3.08188E-2</c:v>
                </c:pt>
                <c:pt idx="301" formatCode="General">
                  <c:v>3.10012E-2</c:v>
                </c:pt>
                <c:pt idx="302" formatCode="General">
                  <c:v>3.1183700000000002E-2</c:v>
                </c:pt>
                <c:pt idx="303" formatCode="General">
                  <c:v>3.13663E-2</c:v>
                </c:pt>
                <c:pt idx="304" formatCode="General">
                  <c:v>3.1549000000000001E-2</c:v>
                </c:pt>
                <c:pt idx="305" formatCode="General">
                  <c:v>3.1731799999999998E-2</c:v>
                </c:pt>
                <c:pt idx="306" formatCode="General">
                  <c:v>3.1914699999999997E-2</c:v>
                </c:pt>
                <c:pt idx="307" formatCode="General">
                  <c:v>3.2097800000000003E-2</c:v>
                </c:pt>
                <c:pt idx="308" formatCode="General">
                  <c:v>3.2280900000000001E-2</c:v>
                </c:pt>
                <c:pt idx="309" formatCode="General">
                  <c:v>3.2464E-2</c:v>
                </c:pt>
                <c:pt idx="310" formatCode="General">
                  <c:v>3.2647299999999997E-2</c:v>
                </c:pt>
                <c:pt idx="311" formatCode="General">
                  <c:v>3.2830699999999997E-2</c:v>
                </c:pt>
                <c:pt idx="312" formatCode="General">
                  <c:v>3.30142E-2</c:v>
                </c:pt>
                <c:pt idx="313" formatCode="General">
                  <c:v>3.3197699999999997E-2</c:v>
                </c:pt>
                <c:pt idx="314" formatCode="General">
                  <c:v>3.3381300000000003E-2</c:v>
                </c:pt>
                <c:pt idx="315" formatCode="General">
                  <c:v>3.3564999999999998E-2</c:v>
                </c:pt>
                <c:pt idx="316" formatCode="General">
                  <c:v>3.3748800000000002E-2</c:v>
                </c:pt>
                <c:pt idx="317" formatCode="General">
                  <c:v>3.3932700000000003E-2</c:v>
                </c:pt>
                <c:pt idx="318" formatCode="General">
                  <c:v>3.4116599999999997E-2</c:v>
                </c:pt>
                <c:pt idx="319" formatCode="General">
                  <c:v>3.4300600000000001E-2</c:v>
                </c:pt>
                <c:pt idx="320" formatCode="General">
                  <c:v>3.44847E-2</c:v>
                </c:pt>
                <c:pt idx="321" formatCode="General">
                  <c:v>3.46688E-2</c:v>
                </c:pt>
                <c:pt idx="322" formatCode="General">
                  <c:v>3.4853099999999998E-2</c:v>
                </c:pt>
                <c:pt idx="323" formatCode="General">
                  <c:v>3.50373E-2</c:v>
                </c:pt>
                <c:pt idx="324" formatCode="General">
                  <c:v>3.5221700000000002E-2</c:v>
                </c:pt>
                <c:pt idx="325" formatCode="General">
                  <c:v>3.5406100000000003E-2</c:v>
                </c:pt>
                <c:pt idx="326" formatCode="General">
                  <c:v>3.5590499999999997E-2</c:v>
                </c:pt>
                <c:pt idx="327" formatCode="General">
                  <c:v>3.5775099999999997E-2</c:v>
                </c:pt>
                <c:pt idx="328" formatCode="General">
                  <c:v>3.5959699999999997E-2</c:v>
                </c:pt>
                <c:pt idx="329" formatCode="General">
                  <c:v>3.6144299999999997E-2</c:v>
                </c:pt>
                <c:pt idx="330" formatCode="General">
                  <c:v>3.6329E-2</c:v>
                </c:pt>
                <c:pt idx="331" formatCode="General">
                  <c:v>3.6513700000000003E-2</c:v>
                </c:pt>
                <c:pt idx="332" formatCode="General">
                  <c:v>3.6698500000000002E-2</c:v>
                </c:pt>
                <c:pt idx="333" formatCode="General">
                  <c:v>3.6883399999999997E-2</c:v>
                </c:pt>
                <c:pt idx="334" formatCode="General">
                  <c:v>3.7068299999999998E-2</c:v>
                </c:pt>
                <c:pt idx="335" formatCode="General">
                  <c:v>3.72532E-2</c:v>
                </c:pt>
                <c:pt idx="336" formatCode="General">
                  <c:v>3.7438199999999998E-2</c:v>
                </c:pt>
                <c:pt idx="337" formatCode="General">
                  <c:v>3.7623200000000002E-2</c:v>
                </c:pt>
                <c:pt idx="338" formatCode="General">
                  <c:v>3.7808300000000003E-2</c:v>
                </c:pt>
                <c:pt idx="339" formatCode="General">
                  <c:v>3.7993399999999997E-2</c:v>
                </c:pt>
                <c:pt idx="340" formatCode="General">
                  <c:v>3.8178499999999997E-2</c:v>
                </c:pt>
                <c:pt idx="341" formatCode="General">
                  <c:v>3.8363700000000001E-2</c:v>
                </c:pt>
                <c:pt idx="342" formatCode="General">
                  <c:v>3.8548899999999997E-2</c:v>
                </c:pt>
                <c:pt idx="343" formatCode="General">
                  <c:v>3.8734200000000003E-2</c:v>
                </c:pt>
                <c:pt idx="344" formatCode="General">
                  <c:v>3.8919500000000003E-2</c:v>
                </c:pt>
                <c:pt idx="345" formatCode="General">
                  <c:v>3.9104800000000002E-2</c:v>
                </c:pt>
                <c:pt idx="346" formatCode="General">
                  <c:v>3.9290100000000001E-2</c:v>
                </c:pt>
                <c:pt idx="347" formatCode="General">
                  <c:v>3.9475499999999997E-2</c:v>
                </c:pt>
                <c:pt idx="348" formatCode="General">
                  <c:v>3.9660899999999999E-2</c:v>
                </c:pt>
                <c:pt idx="349" formatCode="General">
                  <c:v>3.9846300000000001E-2</c:v>
                </c:pt>
                <c:pt idx="350" formatCode="General">
                  <c:v>4.0031799999999999E-2</c:v>
                </c:pt>
                <c:pt idx="351" formatCode="General">
                  <c:v>4.0217200000000002E-2</c:v>
                </c:pt>
                <c:pt idx="352" formatCode="General">
                  <c:v>4.04027E-2</c:v>
                </c:pt>
                <c:pt idx="353" formatCode="General">
                  <c:v>4.0588199999999998E-2</c:v>
                </c:pt>
                <c:pt idx="354" formatCode="General">
                  <c:v>4.0773799999999999E-2</c:v>
                </c:pt>
                <c:pt idx="355" formatCode="General">
                  <c:v>4.0959299999999997E-2</c:v>
                </c:pt>
                <c:pt idx="356" formatCode="General">
                  <c:v>4.1144899999999998E-2</c:v>
                </c:pt>
                <c:pt idx="357" formatCode="General">
                  <c:v>4.1330499999999999E-2</c:v>
                </c:pt>
                <c:pt idx="358" formatCode="General">
                  <c:v>4.15161E-2</c:v>
                </c:pt>
                <c:pt idx="359" formatCode="General">
                  <c:v>4.1701700000000001E-2</c:v>
                </c:pt>
                <c:pt idx="360" formatCode="General">
                  <c:v>4.1887300000000002E-2</c:v>
                </c:pt>
                <c:pt idx="361" formatCode="General">
                  <c:v>4.2072999999999999E-2</c:v>
                </c:pt>
                <c:pt idx="362" formatCode="General">
                  <c:v>4.22586E-2</c:v>
                </c:pt>
                <c:pt idx="363" formatCode="General">
                  <c:v>4.2444299999999997E-2</c:v>
                </c:pt>
                <c:pt idx="364" formatCode="General">
                  <c:v>4.2629899999999998E-2</c:v>
                </c:pt>
                <c:pt idx="365" formatCode="General">
                  <c:v>4.2815600000000002E-2</c:v>
                </c:pt>
                <c:pt idx="366" formatCode="General">
                  <c:v>4.3001299999999999E-2</c:v>
                </c:pt>
                <c:pt idx="367" formatCode="General">
                  <c:v>4.31869E-2</c:v>
                </c:pt>
                <c:pt idx="368" formatCode="General">
                  <c:v>4.3372599999999997E-2</c:v>
                </c:pt>
                <c:pt idx="369" formatCode="General">
                  <c:v>4.3558300000000001E-2</c:v>
                </c:pt>
                <c:pt idx="370" formatCode="General">
                  <c:v>4.3743999999999998E-2</c:v>
                </c:pt>
                <c:pt idx="371" formatCode="General">
                  <c:v>4.3929700000000002E-2</c:v>
                </c:pt>
                <c:pt idx="372" formatCode="General">
                  <c:v>4.4115300000000003E-2</c:v>
                </c:pt>
                <c:pt idx="373" formatCode="General">
                  <c:v>4.4301E-2</c:v>
                </c:pt>
                <c:pt idx="374" formatCode="General">
                  <c:v>4.4486699999999997E-2</c:v>
                </c:pt>
                <c:pt idx="375" formatCode="General">
                  <c:v>4.4672400000000001E-2</c:v>
                </c:pt>
                <c:pt idx="376" formatCode="General">
                  <c:v>4.4858000000000002E-2</c:v>
                </c:pt>
                <c:pt idx="377" formatCode="General">
                  <c:v>4.5043699999999999E-2</c:v>
                </c:pt>
                <c:pt idx="378" formatCode="General">
                  <c:v>4.52293E-2</c:v>
                </c:pt>
                <c:pt idx="379" formatCode="General">
                  <c:v>4.5414999999999997E-2</c:v>
                </c:pt>
                <c:pt idx="380" formatCode="General">
                  <c:v>4.5600599999999998E-2</c:v>
                </c:pt>
                <c:pt idx="381" formatCode="General">
                  <c:v>4.5786199999999999E-2</c:v>
                </c:pt>
                <c:pt idx="382" formatCode="General">
                  <c:v>4.59718E-2</c:v>
                </c:pt>
                <c:pt idx="383" formatCode="General">
                  <c:v>4.6157400000000001E-2</c:v>
                </c:pt>
                <c:pt idx="384" formatCode="General">
                  <c:v>4.6343000000000002E-2</c:v>
                </c:pt>
                <c:pt idx="385" formatCode="General">
                  <c:v>4.6528600000000003E-2</c:v>
                </c:pt>
                <c:pt idx="386" formatCode="General">
                  <c:v>4.6714100000000001E-2</c:v>
                </c:pt>
                <c:pt idx="387" formatCode="General">
                  <c:v>4.6899700000000002E-2</c:v>
                </c:pt>
                <c:pt idx="388" formatCode="General">
                  <c:v>4.7085200000000001E-2</c:v>
                </c:pt>
                <c:pt idx="389" formatCode="General">
                  <c:v>4.7270699999999999E-2</c:v>
                </c:pt>
                <c:pt idx="390" formatCode="General">
                  <c:v>4.7456199999999997E-2</c:v>
                </c:pt>
                <c:pt idx="391" formatCode="General">
                  <c:v>4.7641599999999999E-2</c:v>
                </c:pt>
                <c:pt idx="392" formatCode="General">
                  <c:v>4.7827099999999997E-2</c:v>
                </c:pt>
                <c:pt idx="393" formatCode="General">
                  <c:v>4.80125E-2</c:v>
                </c:pt>
                <c:pt idx="394" formatCode="General">
                  <c:v>4.8197900000000002E-2</c:v>
                </c:pt>
                <c:pt idx="395" formatCode="General">
                  <c:v>4.8383299999999997E-2</c:v>
                </c:pt>
                <c:pt idx="396" formatCode="General">
                  <c:v>4.8568600000000003E-2</c:v>
                </c:pt>
                <c:pt idx="397" formatCode="General">
                  <c:v>4.8753900000000003E-2</c:v>
                </c:pt>
                <c:pt idx="398" formatCode="General">
                  <c:v>4.8939200000000002E-2</c:v>
                </c:pt>
                <c:pt idx="399" formatCode="General">
                  <c:v>4.9124500000000001E-2</c:v>
                </c:pt>
                <c:pt idx="400" formatCode="General">
                  <c:v>4.9309800000000001E-2</c:v>
                </c:pt>
                <c:pt idx="401" formatCode="General">
                  <c:v>4.9494999999999997E-2</c:v>
                </c:pt>
                <c:pt idx="402" formatCode="General">
                  <c:v>4.9680200000000001E-2</c:v>
                </c:pt>
                <c:pt idx="403" formatCode="General">
                  <c:v>4.9865300000000001E-2</c:v>
                </c:pt>
                <c:pt idx="404" formatCode="General">
                  <c:v>5.0050499999999998E-2</c:v>
                </c:pt>
                <c:pt idx="405" formatCode="General">
                  <c:v>5.0235599999999998E-2</c:v>
                </c:pt>
                <c:pt idx="406" formatCode="General">
                  <c:v>5.0420600000000003E-2</c:v>
                </c:pt>
                <c:pt idx="407" formatCode="General">
                  <c:v>5.0605700000000003E-2</c:v>
                </c:pt>
                <c:pt idx="408" formatCode="General">
                  <c:v>5.0790700000000001E-2</c:v>
                </c:pt>
                <c:pt idx="409" formatCode="General">
                  <c:v>5.0975600000000003E-2</c:v>
                </c:pt>
                <c:pt idx="410" formatCode="General">
                  <c:v>5.1160600000000001E-2</c:v>
                </c:pt>
                <c:pt idx="411" formatCode="General">
                  <c:v>5.1345500000000002E-2</c:v>
                </c:pt>
                <c:pt idx="412" formatCode="General">
                  <c:v>5.1530300000000001E-2</c:v>
                </c:pt>
                <c:pt idx="413" formatCode="General">
                  <c:v>5.1715200000000003E-2</c:v>
                </c:pt>
                <c:pt idx="414" formatCode="General">
                  <c:v>5.1900000000000002E-2</c:v>
                </c:pt>
                <c:pt idx="415" formatCode="General">
                  <c:v>5.2084699999999998E-2</c:v>
                </c:pt>
                <c:pt idx="416" formatCode="General">
                  <c:v>5.2269400000000001E-2</c:v>
                </c:pt>
                <c:pt idx="417" formatCode="General">
                  <c:v>5.2454099999999997E-2</c:v>
                </c:pt>
                <c:pt idx="418" formatCode="General">
                  <c:v>5.2638699999999997E-2</c:v>
                </c:pt>
                <c:pt idx="419" formatCode="General">
                  <c:v>5.2823299999999997E-2</c:v>
                </c:pt>
                <c:pt idx="420" formatCode="General">
                  <c:v>5.3007899999999997E-2</c:v>
                </c:pt>
                <c:pt idx="421" formatCode="General">
                  <c:v>5.3192400000000001E-2</c:v>
                </c:pt>
                <c:pt idx="422" formatCode="General">
                  <c:v>5.3376800000000002E-2</c:v>
                </c:pt>
                <c:pt idx="423" formatCode="General">
                  <c:v>5.3561299999999999E-2</c:v>
                </c:pt>
                <c:pt idx="424" formatCode="General">
                  <c:v>5.3745599999999998E-2</c:v>
                </c:pt>
                <c:pt idx="425" formatCode="General">
                  <c:v>5.3929999999999999E-2</c:v>
                </c:pt>
                <c:pt idx="426" formatCode="General">
                  <c:v>5.4114299999999997E-2</c:v>
                </c:pt>
                <c:pt idx="427" formatCode="General">
                  <c:v>5.42985E-2</c:v>
                </c:pt>
                <c:pt idx="428" formatCode="General">
                  <c:v>5.4482700000000002E-2</c:v>
                </c:pt>
                <c:pt idx="429" formatCode="General">
                  <c:v>5.4666800000000002E-2</c:v>
                </c:pt>
                <c:pt idx="430" formatCode="General">
                  <c:v>5.4850900000000001E-2</c:v>
                </c:pt>
                <c:pt idx="431" formatCode="General">
                  <c:v>5.5035000000000001E-2</c:v>
                </c:pt>
                <c:pt idx="432" formatCode="General">
                  <c:v>5.5218999999999997E-2</c:v>
                </c:pt>
                <c:pt idx="433" formatCode="General">
                  <c:v>5.5403000000000001E-2</c:v>
                </c:pt>
                <c:pt idx="434" formatCode="General">
                  <c:v>5.5586900000000002E-2</c:v>
                </c:pt>
                <c:pt idx="435" formatCode="General">
                  <c:v>5.5770699999999999E-2</c:v>
                </c:pt>
                <c:pt idx="436" formatCode="General">
                  <c:v>5.5954499999999997E-2</c:v>
                </c:pt>
                <c:pt idx="437" formatCode="General">
                  <c:v>5.6138300000000002E-2</c:v>
                </c:pt>
                <c:pt idx="438" formatCode="General">
                  <c:v>5.6321999999999997E-2</c:v>
                </c:pt>
                <c:pt idx="439" formatCode="General">
                  <c:v>5.6505600000000003E-2</c:v>
                </c:pt>
                <c:pt idx="440" formatCode="General">
                  <c:v>5.6689200000000002E-2</c:v>
                </c:pt>
                <c:pt idx="441" formatCode="General">
                  <c:v>5.6872800000000001E-2</c:v>
                </c:pt>
                <c:pt idx="442" formatCode="General">
                  <c:v>5.7056299999999997E-2</c:v>
                </c:pt>
                <c:pt idx="443" formatCode="General">
                  <c:v>5.7239699999999998E-2</c:v>
                </c:pt>
                <c:pt idx="444" formatCode="General">
                  <c:v>5.7423099999999998E-2</c:v>
                </c:pt>
                <c:pt idx="445" formatCode="General">
                  <c:v>5.7606400000000002E-2</c:v>
                </c:pt>
                <c:pt idx="446" formatCode="General">
                  <c:v>5.7789699999999999E-2</c:v>
                </c:pt>
                <c:pt idx="447" formatCode="General">
                  <c:v>5.7972900000000001E-2</c:v>
                </c:pt>
                <c:pt idx="448" formatCode="General">
                  <c:v>5.8155999999999999E-2</c:v>
                </c:pt>
                <c:pt idx="449" formatCode="General">
                  <c:v>5.8339099999999998E-2</c:v>
                </c:pt>
                <c:pt idx="450" formatCode="General">
                  <c:v>5.8522200000000003E-2</c:v>
                </c:pt>
                <c:pt idx="451" formatCode="General">
                  <c:v>5.8705199999999999E-2</c:v>
                </c:pt>
                <c:pt idx="452" formatCode="General">
                  <c:v>5.8888099999999999E-2</c:v>
                </c:pt>
                <c:pt idx="453" formatCode="General">
                  <c:v>5.9070900000000003E-2</c:v>
                </c:pt>
                <c:pt idx="454" formatCode="General">
                  <c:v>5.9253699999999999E-2</c:v>
                </c:pt>
                <c:pt idx="455" formatCode="General">
                  <c:v>5.9436500000000003E-2</c:v>
                </c:pt>
                <c:pt idx="456" formatCode="General">
                  <c:v>5.9619199999999997E-2</c:v>
                </c:pt>
                <c:pt idx="457" formatCode="General">
                  <c:v>5.9801800000000002E-2</c:v>
                </c:pt>
                <c:pt idx="458" formatCode="General">
                  <c:v>5.99844E-2</c:v>
                </c:pt>
                <c:pt idx="459" formatCode="General">
                  <c:v>6.0166900000000002E-2</c:v>
                </c:pt>
                <c:pt idx="460" formatCode="General">
                  <c:v>6.0349300000000002E-2</c:v>
                </c:pt>
                <c:pt idx="461" formatCode="General">
                  <c:v>6.0531700000000001E-2</c:v>
                </c:pt>
                <c:pt idx="462" formatCode="General">
                  <c:v>6.0713999999999997E-2</c:v>
                </c:pt>
                <c:pt idx="463" formatCode="General">
                  <c:v>6.0896199999999998E-2</c:v>
                </c:pt>
                <c:pt idx="464" formatCode="General">
                  <c:v>6.1078399999999998E-2</c:v>
                </c:pt>
                <c:pt idx="465" formatCode="General">
                  <c:v>6.1260500000000002E-2</c:v>
                </c:pt>
                <c:pt idx="466" formatCode="General">
                  <c:v>6.14426E-2</c:v>
                </c:pt>
                <c:pt idx="467" formatCode="General">
                  <c:v>6.1624600000000002E-2</c:v>
                </c:pt>
                <c:pt idx="468" formatCode="General">
                  <c:v>6.18065E-2</c:v>
                </c:pt>
                <c:pt idx="469" formatCode="General">
                  <c:v>6.1988300000000003E-2</c:v>
                </c:pt>
                <c:pt idx="470" formatCode="General">
                  <c:v>6.2170099999999999E-2</c:v>
                </c:pt>
                <c:pt idx="471" formatCode="General">
                  <c:v>6.2351900000000002E-2</c:v>
                </c:pt>
                <c:pt idx="472" formatCode="General">
                  <c:v>6.2533500000000006E-2</c:v>
                </c:pt>
                <c:pt idx="473" formatCode="General">
                  <c:v>6.2715099999999996E-2</c:v>
                </c:pt>
                <c:pt idx="474" formatCode="General">
                  <c:v>6.2896599999999997E-2</c:v>
                </c:pt>
                <c:pt idx="475" formatCode="General">
                  <c:v>6.3078099999999998E-2</c:v>
                </c:pt>
                <c:pt idx="476" formatCode="General">
                  <c:v>6.3259499999999996E-2</c:v>
                </c:pt>
                <c:pt idx="477" formatCode="General">
                  <c:v>6.3440800000000006E-2</c:v>
                </c:pt>
                <c:pt idx="478" formatCode="General">
                  <c:v>6.3621999999999998E-2</c:v>
                </c:pt>
                <c:pt idx="479" formatCode="General">
                  <c:v>6.3803200000000004E-2</c:v>
                </c:pt>
                <c:pt idx="480" formatCode="General">
                  <c:v>6.3984299999999994E-2</c:v>
                </c:pt>
                <c:pt idx="481" formatCode="General">
                  <c:v>6.4165399999999997E-2</c:v>
                </c:pt>
                <c:pt idx="482" formatCode="General">
                  <c:v>6.4346399999999998E-2</c:v>
                </c:pt>
                <c:pt idx="483" formatCode="General">
                  <c:v>6.4527200000000007E-2</c:v>
                </c:pt>
                <c:pt idx="484" formatCode="General">
                  <c:v>6.4708100000000005E-2</c:v>
                </c:pt>
                <c:pt idx="485" formatCode="General">
                  <c:v>6.4888799999999996E-2</c:v>
                </c:pt>
                <c:pt idx="486" formatCode="General">
                  <c:v>6.5069500000000002E-2</c:v>
                </c:pt>
                <c:pt idx="487" formatCode="General">
                  <c:v>6.5250100000000005E-2</c:v>
                </c:pt>
                <c:pt idx="488" formatCode="General">
                  <c:v>6.5430699999999994E-2</c:v>
                </c:pt>
                <c:pt idx="489" formatCode="General">
                  <c:v>6.5611100000000006E-2</c:v>
                </c:pt>
                <c:pt idx="490" formatCode="General">
                  <c:v>6.5791500000000003E-2</c:v>
                </c:pt>
                <c:pt idx="491" formatCode="General">
                  <c:v>6.59719E-2</c:v>
                </c:pt>
                <c:pt idx="492" formatCode="General">
                  <c:v>6.6152100000000005E-2</c:v>
                </c:pt>
                <c:pt idx="493" formatCode="General">
                  <c:v>6.6332299999999997E-2</c:v>
                </c:pt>
                <c:pt idx="494" formatCode="General">
                  <c:v>6.6512399999999999E-2</c:v>
                </c:pt>
                <c:pt idx="495" formatCode="General">
                  <c:v>6.6692399999999999E-2</c:v>
                </c:pt>
                <c:pt idx="496" formatCode="General">
                  <c:v>6.6872399999999999E-2</c:v>
                </c:pt>
                <c:pt idx="497" formatCode="General">
                  <c:v>6.7052200000000006E-2</c:v>
                </c:pt>
                <c:pt idx="498" formatCode="General">
                  <c:v>6.7232E-2</c:v>
                </c:pt>
                <c:pt idx="499" formatCode="General">
                  <c:v>6.7411799999999994E-2</c:v>
                </c:pt>
                <c:pt idx="500" formatCode="General">
                  <c:v>6.7591399999999996E-2</c:v>
                </c:pt>
                <c:pt idx="501" formatCode="General">
                  <c:v>6.7770999999999998E-2</c:v>
                </c:pt>
                <c:pt idx="502" formatCode="General">
                  <c:v>6.7950499999999997E-2</c:v>
                </c:pt>
                <c:pt idx="503" formatCode="General">
                  <c:v>6.8129899999999993E-2</c:v>
                </c:pt>
                <c:pt idx="504" formatCode="General">
                  <c:v>6.83092E-2</c:v>
                </c:pt>
                <c:pt idx="505" formatCode="General">
                  <c:v>6.8488499999999994E-2</c:v>
                </c:pt>
                <c:pt idx="506" formatCode="General">
                  <c:v>6.8667699999999998E-2</c:v>
                </c:pt>
                <c:pt idx="507" formatCode="General">
                  <c:v>6.88468E-2</c:v>
                </c:pt>
                <c:pt idx="508" formatCode="General">
                  <c:v>6.9025900000000001E-2</c:v>
                </c:pt>
                <c:pt idx="509" formatCode="General">
                  <c:v>6.9204799999999997E-2</c:v>
                </c:pt>
                <c:pt idx="510" formatCode="General">
                  <c:v>6.9383700000000006E-2</c:v>
                </c:pt>
                <c:pt idx="511" formatCode="General">
                  <c:v>6.9562499999999999E-2</c:v>
                </c:pt>
                <c:pt idx="512" formatCode="General">
                  <c:v>6.9741200000000003E-2</c:v>
                </c:pt>
                <c:pt idx="513" formatCode="General">
                  <c:v>6.9919800000000004E-2</c:v>
                </c:pt>
                <c:pt idx="514" formatCode="General">
                  <c:v>7.0098400000000005E-2</c:v>
                </c:pt>
                <c:pt idx="515" formatCode="General">
                  <c:v>7.0276900000000003E-2</c:v>
                </c:pt>
                <c:pt idx="516" formatCode="General">
                  <c:v>7.0455299999999998E-2</c:v>
                </c:pt>
                <c:pt idx="517" formatCode="General">
                  <c:v>7.0633600000000005E-2</c:v>
                </c:pt>
                <c:pt idx="518" formatCode="General">
                  <c:v>7.0811899999999997E-2</c:v>
                </c:pt>
                <c:pt idx="519" formatCode="General">
                  <c:v>7.0989999999999998E-2</c:v>
                </c:pt>
                <c:pt idx="520" formatCode="General">
                  <c:v>7.1168099999999998E-2</c:v>
                </c:pt>
                <c:pt idx="521" formatCode="General">
                  <c:v>7.1346099999999996E-2</c:v>
                </c:pt>
                <c:pt idx="522" formatCode="General">
                  <c:v>7.1524000000000004E-2</c:v>
                </c:pt>
                <c:pt idx="523" formatCode="General">
                  <c:v>7.1701899999999999E-2</c:v>
                </c:pt>
                <c:pt idx="524" formatCode="General">
                  <c:v>7.1879600000000002E-2</c:v>
                </c:pt>
                <c:pt idx="525" formatCode="General">
                  <c:v>7.2057300000000005E-2</c:v>
                </c:pt>
                <c:pt idx="526" formatCode="General">
                  <c:v>7.2234900000000005E-2</c:v>
                </c:pt>
                <c:pt idx="527" formatCode="General">
                  <c:v>7.2412400000000002E-2</c:v>
                </c:pt>
                <c:pt idx="528" formatCode="General">
                  <c:v>7.2589899999999999E-2</c:v>
                </c:pt>
                <c:pt idx="529" formatCode="General">
                  <c:v>7.2767200000000004E-2</c:v>
                </c:pt>
                <c:pt idx="530" formatCode="General">
                  <c:v>7.2944499999999995E-2</c:v>
                </c:pt>
                <c:pt idx="531" formatCode="General">
                  <c:v>7.3121699999999998E-2</c:v>
                </c:pt>
                <c:pt idx="532" formatCode="General">
                  <c:v>7.3298799999999997E-2</c:v>
                </c:pt>
                <c:pt idx="533" formatCode="General">
                  <c:v>7.3475799999999994E-2</c:v>
                </c:pt>
                <c:pt idx="534" formatCode="General">
                  <c:v>7.3652700000000002E-2</c:v>
                </c:pt>
                <c:pt idx="535" formatCode="General">
                  <c:v>7.3829599999999995E-2</c:v>
                </c:pt>
                <c:pt idx="536" formatCode="General">
                  <c:v>7.40064E-2</c:v>
                </c:pt>
                <c:pt idx="537" formatCode="General">
                  <c:v>7.4182999999999999E-2</c:v>
                </c:pt>
                <c:pt idx="538" formatCode="General">
                  <c:v>7.4359700000000001E-2</c:v>
                </c:pt>
                <c:pt idx="539" formatCode="General">
                  <c:v>7.4536199999999997E-2</c:v>
                </c:pt>
                <c:pt idx="540" formatCode="General">
                  <c:v>7.4712600000000004E-2</c:v>
                </c:pt>
                <c:pt idx="541" formatCode="General">
                  <c:v>7.4888999999999997E-2</c:v>
                </c:pt>
                <c:pt idx="542" formatCode="General">
                  <c:v>7.5065199999999999E-2</c:v>
                </c:pt>
                <c:pt idx="543" formatCode="General">
                  <c:v>7.52414E-2</c:v>
                </c:pt>
                <c:pt idx="544" formatCode="General">
                  <c:v>7.5417499999999998E-2</c:v>
                </c:pt>
                <c:pt idx="545" formatCode="General">
                  <c:v>7.5593499999999994E-2</c:v>
                </c:pt>
                <c:pt idx="546" formatCode="General">
                  <c:v>7.5769400000000001E-2</c:v>
                </c:pt>
                <c:pt idx="547" formatCode="General">
                  <c:v>7.5945299999999993E-2</c:v>
                </c:pt>
                <c:pt idx="548" formatCode="General">
                  <c:v>7.6120999999999994E-2</c:v>
                </c:pt>
                <c:pt idx="549" formatCode="General">
                  <c:v>7.6296699999999995E-2</c:v>
                </c:pt>
                <c:pt idx="550" formatCode="General">
                  <c:v>7.6472299999999993E-2</c:v>
                </c:pt>
                <c:pt idx="551" formatCode="General">
                  <c:v>7.6647800000000002E-2</c:v>
                </c:pt>
                <c:pt idx="552" formatCode="General">
                  <c:v>7.6823199999999994E-2</c:v>
                </c:pt>
                <c:pt idx="553" formatCode="General">
                  <c:v>7.6998499999999998E-2</c:v>
                </c:pt>
                <c:pt idx="554" formatCode="General">
                  <c:v>7.7173800000000001E-2</c:v>
                </c:pt>
                <c:pt idx="555" formatCode="General">
                  <c:v>7.7348899999999998E-2</c:v>
                </c:pt>
                <c:pt idx="556" formatCode="General">
                  <c:v>7.7523999999999996E-2</c:v>
                </c:pt>
                <c:pt idx="557" formatCode="General">
                  <c:v>7.7699000000000004E-2</c:v>
                </c:pt>
                <c:pt idx="558" formatCode="General">
                  <c:v>7.7873899999999996E-2</c:v>
                </c:pt>
                <c:pt idx="559" formatCode="General">
                  <c:v>7.8048699999999999E-2</c:v>
                </c:pt>
                <c:pt idx="560" formatCode="General">
                  <c:v>7.8223399999999998E-2</c:v>
                </c:pt>
                <c:pt idx="561" formatCode="General">
                  <c:v>7.8397999999999995E-2</c:v>
                </c:pt>
                <c:pt idx="562" formatCode="General">
                  <c:v>7.8572600000000006E-2</c:v>
                </c:pt>
                <c:pt idx="563" formatCode="General">
                  <c:v>7.8746999999999998E-2</c:v>
                </c:pt>
                <c:pt idx="564" formatCode="General">
                  <c:v>7.8921400000000003E-2</c:v>
                </c:pt>
                <c:pt idx="565" formatCode="General">
                  <c:v>7.9095700000000005E-2</c:v>
                </c:pt>
                <c:pt idx="566" formatCode="General">
                  <c:v>7.9269900000000004E-2</c:v>
                </c:pt>
                <c:pt idx="567" formatCode="General">
                  <c:v>7.9444000000000001E-2</c:v>
                </c:pt>
                <c:pt idx="568" formatCode="General">
                  <c:v>7.9617999999999994E-2</c:v>
                </c:pt>
                <c:pt idx="569" formatCode="General">
                  <c:v>7.9792000000000002E-2</c:v>
                </c:pt>
                <c:pt idx="570" formatCode="General">
                  <c:v>7.9965800000000004E-2</c:v>
                </c:pt>
                <c:pt idx="571" formatCode="General">
                  <c:v>8.0139600000000005E-2</c:v>
                </c:pt>
                <c:pt idx="572" formatCode="General">
                  <c:v>8.0313200000000001E-2</c:v>
                </c:pt>
                <c:pt idx="573" formatCode="General">
                  <c:v>8.0486799999999997E-2</c:v>
                </c:pt>
                <c:pt idx="574" formatCode="General">
                  <c:v>8.0660300000000004E-2</c:v>
                </c:pt>
                <c:pt idx="575" formatCode="General">
                  <c:v>8.0833699999999994E-2</c:v>
                </c:pt>
                <c:pt idx="576" formatCode="General">
                  <c:v>8.1006999999999996E-2</c:v>
                </c:pt>
                <c:pt idx="577" formatCode="General">
                  <c:v>8.1180299999999997E-2</c:v>
                </c:pt>
                <c:pt idx="578" formatCode="General">
                  <c:v>8.1353400000000006E-2</c:v>
                </c:pt>
                <c:pt idx="579" formatCode="General">
                  <c:v>8.1526399999999999E-2</c:v>
                </c:pt>
                <c:pt idx="580" formatCode="General">
                  <c:v>8.1699400000000005E-2</c:v>
                </c:pt>
                <c:pt idx="581" formatCode="General">
                  <c:v>8.1872299999999995E-2</c:v>
                </c:pt>
                <c:pt idx="582" formatCode="General">
                  <c:v>8.2045000000000007E-2</c:v>
                </c:pt>
                <c:pt idx="583" formatCode="General">
                  <c:v>8.2217700000000005E-2</c:v>
                </c:pt>
                <c:pt idx="584" formatCode="General">
                  <c:v>8.23903E-2</c:v>
                </c:pt>
                <c:pt idx="585" formatCode="General">
                  <c:v>8.2562899999999995E-2</c:v>
                </c:pt>
                <c:pt idx="586" formatCode="General">
                  <c:v>8.2735299999999998E-2</c:v>
                </c:pt>
                <c:pt idx="587" formatCode="General">
                  <c:v>8.2907599999999998E-2</c:v>
                </c:pt>
                <c:pt idx="588" formatCode="General">
                  <c:v>8.3079899999999998E-2</c:v>
                </c:pt>
                <c:pt idx="589" formatCode="General">
                  <c:v>8.3252000000000007E-2</c:v>
                </c:pt>
                <c:pt idx="590" formatCode="General">
                  <c:v>8.3424100000000001E-2</c:v>
                </c:pt>
                <c:pt idx="591" formatCode="General">
                  <c:v>8.3596100000000007E-2</c:v>
                </c:pt>
                <c:pt idx="592" formatCode="General">
                  <c:v>8.3767900000000006E-2</c:v>
                </c:pt>
                <c:pt idx="593" formatCode="General">
                  <c:v>8.3939700000000006E-2</c:v>
                </c:pt>
                <c:pt idx="594" formatCode="General">
                  <c:v>8.4111400000000003E-2</c:v>
                </c:pt>
                <c:pt idx="595" formatCode="General">
                  <c:v>8.4282999999999997E-2</c:v>
                </c:pt>
                <c:pt idx="596" formatCode="General">
                  <c:v>8.4454600000000005E-2</c:v>
                </c:pt>
                <c:pt idx="597" formatCode="General">
                  <c:v>8.4626000000000007E-2</c:v>
                </c:pt>
                <c:pt idx="598" formatCode="General">
                  <c:v>8.4797300000000006E-2</c:v>
                </c:pt>
                <c:pt idx="599" formatCode="General">
                  <c:v>8.4968600000000005E-2</c:v>
                </c:pt>
                <c:pt idx="600" formatCode="General">
                  <c:v>8.5139800000000002E-2</c:v>
                </c:pt>
                <c:pt idx="601" formatCode="General">
                  <c:v>8.5310800000000006E-2</c:v>
                </c:pt>
                <c:pt idx="602" formatCode="General">
                  <c:v>8.5481799999999997E-2</c:v>
                </c:pt>
                <c:pt idx="603" formatCode="General">
                  <c:v>8.5652699999999998E-2</c:v>
                </c:pt>
                <c:pt idx="604" formatCode="General">
                  <c:v>8.5823499999999997E-2</c:v>
                </c:pt>
                <c:pt idx="605" formatCode="General">
                  <c:v>8.5994200000000007E-2</c:v>
                </c:pt>
                <c:pt idx="606" formatCode="General">
                  <c:v>8.61648E-2</c:v>
                </c:pt>
                <c:pt idx="607" formatCode="General">
                  <c:v>8.6335300000000004E-2</c:v>
                </c:pt>
                <c:pt idx="608" formatCode="General">
                  <c:v>8.6505799999999994E-2</c:v>
                </c:pt>
                <c:pt idx="609" formatCode="General">
                  <c:v>8.6676100000000006E-2</c:v>
                </c:pt>
                <c:pt idx="610" formatCode="General">
                  <c:v>8.6846400000000004E-2</c:v>
                </c:pt>
                <c:pt idx="611" formatCode="General">
                  <c:v>8.7016499999999997E-2</c:v>
                </c:pt>
                <c:pt idx="612" formatCode="General">
                  <c:v>8.7186600000000003E-2</c:v>
                </c:pt>
                <c:pt idx="613" formatCode="General">
                  <c:v>8.7356600000000006E-2</c:v>
                </c:pt>
                <c:pt idx="614" formatCode="General">
                  <c:v>8.7526499999999993E-2</c:v>
                </c:pt>
                <c:pt idx="615" formatCode="General">
                  <c:v>8.7696300000000005E-2</c:v>
                </c:pt>
                <c:pt idx="616" formatCode="General">
                  <c:v>8.7866E-2</c:v>
                </c:pt>
                <c:pt idx="617" formatCode="General">
                  <c:v>8.8035600000000006E-2</c:v>
                </c:pt>
                <c:pt idx="618" formatCode="General">
                  <c:v>8.8205099999999995E-2</c:v>
                </c:pt>
                <c:pt idx="619" formatCode="General">
                  <c:v>8.8374599999999998E-2</c:v>
                </c:pt>
                <c:pt idx="620" formatCode="General">
                  <c:v>8.8543899999999995E-2</c:v>
                </c:pt>
                <c:pt idx="621" formatCode="General">
                  <c:v>8.8713100000000003E-2</c:v>
                </c:pt>
                <c:pt idx="622" formatCode="General">
                  <c:v>8.8882299999999997E-2</c:v>
                </c:pt>
                <c:pt idx="623" formatCode="General">
                  <c:v>8.9051400000000003E-2</c:v>
                </c:pt>
                <c:pt idx="624" formatCode="General">
                  <c:v>8.9220300000000002E-2</c:v>
                </c:pt>
                <c:pt idx="625" formatCode="General">
                  <c:v>8.9389200000000002E-2</c:v>
                </c:pt>
                <c:pt idx="626" formatCode="General">
                  <c:v>8.9557999999999999E-2</c:v>
                </c:pt>
                <c:pt idx="627" formatCode="General">
                  <c:v>8.9726700000000006E-2</c:v>
                </c:pt>
                <c:pt idx="628" formatCode="General">
                  <c:v>8.9895299999999997E-2</c:v>
                </c:pt>
                <c:pt idx="629" formatCode="General">
                  <c:v>9.0063799999999999E-2</c:v>
                </c:pt>
                <c:pt idx="630" formatCode="General">
                  <c:v>9.0232199999999999E-2</c:v>
                </c:pt>
                <c:pt idx="631" formatCode="General">
                  <c:v>9.0400599999999998E-2</c:v>
                </c:pt>
                <c:pt idx="632" formatCode="General">
                  <c:v>9.0568800000000005E-2</c:v>
                </c:pt>
                <c:pt idx="633" formatCode="General">
                  <c:v>9.0736999999999998E-2</c:v>
                </c:pt>
                <c:pt idx="634" formatCode="General">
                  <c:v>9.0905E-2</c:v>
                </c:pt>
                <c:pt idx="635" formatCode="General">
                  <c:v>9.1073000000000001E-2</c:v>
                </c:pt>
                <c:pt idx="636" formatCode="General">
                  <c:v>9.12409E-2</c:v>
                </c:pt>
                <c:pt idx="637" formatCode="General">
                  <c:v>9.1408600000000007E-2</c:v>
                </c:pt>
                <c:pt idx="638" formatCode="General">
                  <c:v>9.1576299999999999E-2</c:v>
                </c:pt>
                <c:pt idx="639" formatCode="General">
                  <c:v>9.1743900000000003E-2</c:v>
                </c:pt>
                <c:pt idx="640" formatCode="General">
                  <c:v>9.1911400000000004E-2</c:v>
                </c:pt>
                <c:pt idx="641" formatCode="General">
                  <c:v>9.2078800000000002E-2</c:v>
                </c:pt>
                <c:pt idx="642" formatCode="General">
                  <c:v>9.2246099999999998E-2</c:v>
                </c:pt>
                <c:pt idx="643" formatCode="General">
                  <c:v>9.2413400000000007E-2</c:v>
                </c:pt>
                <c:pt idx="644" formatCode="General">
                  <c:v>9.2580499999999996E-2</c:v>
                </c:pt>
                <c:pt idx="645" formatCode="General">
                  <c:v>9.2747499999999997E-2</c:v>
                </c:pt>
                <c:pt idx="646" formatCode="General">
                  <c:v>9.2914499999999997E-2</c:v>
                </c:pt>
                <c:pt idx="647" formatCode="General">
                  <c:v>9.3081300000000006E-2</c:v>
                </c:pt>
                <c:pt idx="648" formatCode="General">
                  <c:v>9.32481E-2</c:v>
                </c:pt>
                <c:pt idx="649" formatCode="General">
                  <c:v>9.3414800000000006E-2</c:v>
                </c:pt>
                <c:pt idx="650" formatCode="General">
                  <c:v>9.3581399999999995E-2</c:v>
                </c:pt>
                <c:pt idx="651" formatCode="General">
                  <c:v>9.3747899999999995E-2</c:v>
                </c:pt>
                <c:pt idx="652" formatCode="General">
                  <c:v>9.3914200000000003E-2</c:v>
                </c:pt>
                <c:pt idx="653" formatCode="General">
                  <c:v>9.40806E-2</c:v>
                </c:pt>
                <c:pt idx="654" formatCode="General">
                  <c:v>9.4246800000000006E-2</c:v>
                </c:pt>
                <c:pt idx="655" formatCode="General">
                  <c:v>9.4412899999999994E-2</c:v>
                </c:pt>
                <c:pt idx="656" formatCode="General">
                  <c:v>9.4578899999999994E-2</c:v>
                </c:pt>
                <c:pt idx="657" formatCode="General">
                  <c:v>9.4744800000000004E-2</c:v>
                </c:pt>
                <c:pt idx="658" formatCode="General">
                  <c:v>9.4910700000000001E-2</c:v>
                </c:pt>
                <c:pt idx="659" formatCode="General">
                  <c:v>9.5076400000000005E-2</c:v>
                </c:pt>
                <c:pt idx="660" formatCode="General">
                  <c:v>9.5242099999999996E-2</c:v>
                </c:pt>
                <c:pt idx="661" formatCode="General">
                  <c:v>9.5407599999999995E-2</c:v>
                </c:pt>
                <c:pt idx="662" formatCode="General">
                  <c:v>9.5573099999999994E-2</c:v>
                </c:pt>
                <c:pt idx="663" formatCode="General">
                  <c:v>9.5738500000000004E-2</c:v>
                </c:pt>
                <c:pt idx="664" formatCode="General">
                  <c:v>9.5903799999999997E-2</c:v>
                </c:pt>
                <c:pt idx="665" formatCode="General">
                  <c:v>9.6069000000000002E-2</c:v>
                </c:pt>
                <c:pt idx="666" formatCode="General">
                  <c:v>9.6234100000000003E-2</c:v>
                </c:pt>
                <c:pt idx="667" formatCode="General">
                  <c:v>9.6399100000000001E-2</c:v>
                </c:pt>
                <c:pt idx="668" formatCode="General">
                  <c:v>9.6563999999999997E-2</c:v>
                </c:pt>
                <c:pt idx="669" formatCode="General">
                  <c:v>9.6728800000000004E-2</c:v>
                </c:pt>
                <c:pt idx="670" formatCode="General">
                  <c:v>9.6893599999999996E-2</c:v>
                </c:pt>
                <c:pt idx="671" formatCode="General">
                  <c:v>9.7058199999999997E-2</c:v>
                </c:pt>
                <c:pt idx="672" formatCode="General">
                  <c:v>9.7222799999999998E-2</c:v>
                </c:pt>
                <c:pt idx="673" formatCode="General">
                  <c:v>9.7387199999999993E-2</c:v>
                </c:pt>
                <c:pt idx="674" formatCode="General">
                  <c:v>9.7551600000000002E-2</c:v>
                </c:pt>
                <c:pt idx="675" formatCode="General">
                  <c:v>9.7715899999999994E-2</c:v>
                </c:pt>
                <c:pt idx="676" formatCode="General">
                  <c:v>9.7879999999999995E-2</c:v>
                </c:pt>
                <c:pt idx="677" formatCode="General">
                  <c:v>9.8044099999999995E-2</c:v>
                </c:pt>
                <c:pt idx="678" formatCode="General">
                  <c:v>9.8208100000000007E-2</c:v>
                </c:pt>
                <c:pt idx="679" formatCode="General">
                  <c:v>9.8372000000000001E-2</c:v>
                </c:pt>
                <c:pt idx="680" formatCode="General">
                  <c:v>9.8535800000000007E-2</c:v>
                </c:pt>
                <c:pt idx="681" formatCode="General">
                  <c:v>9.8699599999999998E-2</c:v>
                </c:pt>
                <c:pt idx="682" formatCode="General">
                  <c:v>9.8863199999999998E-2</c:v>
                </c:pt>
                <c:pt idx="683" formatCode="General">
                  <c:v>9.9026699999999995E-2</c:v>
                </c:pt>
                <c:pt idx="684" formatCode="General">
                  <c:v>9.9190200000000006E-2</c:v>
                </c:pt>
                <c:pt idx="685" formatCode="General">
                  <c:v>9.9353499999999997E-2</c:v>
                </c:pt>
                <c:pt idx="686" formatCode="General">
                  <c:v>9.9516800000000002E-2</c:v>
                </c:pt>
                <c:pt idx="687" formatCode="General">
                  <c:v>9.9679900000000002E-2</c:v>
                </c:pt>
                <c:pt idx="688" formatCode="General">
                  <c:v>9.9843000000000001E-2</c:v>
                </c:pt>
                <c:pt idx="689" formatCode="General">
                  <c:v>0.100006</c:v>
                </c:pt>
                <c:pt idx="690" formatCode="General">
                  <c:v>0.10016899999999999</c:v>
                </c:pt>
                <c:pt idx="691" formatCode="General">
                  <c:v>0.100332</c:v>
                </c:pt>
                <c:pt idx="692" formatCode="General">
                  <c:v>0.100494</c:v>
                </c:pt>
                <c:pt idx="693" formatCode="General">
                  <c:v>0.100657</c:v>
                </c:pt>
                <c:pt idx="694" formatCode="General">
                  <c:v>0.10081900000000001</c:v>
                </c:pt>
                <c:pt idx="695" formatCode="General">
                  <c:v>0.100982</c:v>
                </c:pt>
                <c:pt idx="696" formatCode="General">
                  <c:v>0.101144</c:v>
                </c:pt>
                <c:pt idx="697" formatCode="General">
                  <c:v>0.10130699999999999</c:v>
                </c:pt>
                <c:pt idx="698" formatCode="General">
                  <c:v>0.101469</c:v>
                </c:pt>
                <c:pt idx="699" formatCode="General">
                  <c:v>0.101631</c:v>
                </c:pt>
                <c:pt idx="700" formatCode="General">
                  <c:v>0.10179299999999999</c:v>
                </c:pt>
                <c:pt idx="701" formatCode="General">
                  <c:v>0.101955</c:v>
                </c:pt>
                <c:pt idx="702" formatCode="General">
                  <c:v>0.102116</c:v>
                </c:pt>
                <c:pt idx="703" formatCode="General">
                  <c:v>0.10227799999999999</c:v>
                </c:pt>
                <c:pt idx="704" formatCode="General">
                  <c:v>0.10244</c:v>
                </c:pt>
                <c:pt idx="705" formatCode="General">
                  <c:v>0.102601</c:v>
                </c:pt>
                <c:pt idx="706" formatCode="General">
                  <c:v>0.10276299999999999</c:v>
                </c:pt>
                <c:pt idx="707" formatCode="General">
                  <c:v>0.102924</c:v>
                </c:pt>
                <c:pt idx="708" formatCode="General">
                  <c:v>0.103085</c:v>
                </c:pt>
                <c:pt idx="709" formatCode="General">
                  <c:v>0.103246</c:v>
                </c:pt>
                <c:pt idx="710" formatCode="General">
                  <c:v>0.103407</c:v>
                </c:pt>
                <c:pt idx="711" formatCode="General">
                  <c:v>0.10356799999999999</c:v>
                </c:pt>
                <c:pt idx="712" formatCode="General">
                  <c:v>0.103729</c:v>
                </c:pt>
                <c:pt idx="713" formatCode="General">
                  <c:v>0.10389</c:v>
                </c:pt>
                <c:pt idx="714" formatCode="General">
                  <c:v>0.104051</c:v>
                </c:pt>
                <c:pt idx="715" formatCode="General">
                  <c:v>0.104211</c:v>
                </c:pt>
                <c:pt idx="716" formatCode="General">
                  <c:v>0.10437200000000001</c:v>
                </c:pt>
                <c:pt idx="717" formatCode="General">
                  <c:v>0.104532</c:v>
                </c:pt>
                <c:pt idx="718" formatCode="General">
                  <c:v>0.10469199999999999</c:v>
                </c:pt>
                <c:pt idx="719" formatCode="General">
                  <c:v>0.104853</c:v>
                </c:pt>
                <c:pt idx="720" formatCode="General">
                  <c:v>0.105013</c:v>
                </c:pt>
                <c:pt idx="721" formatCode="General">
                  <c:v>0.105173</c:v>
                </c:pt>
                <c:pt idx="722" formatCode="General">
                  <c:v>0.105333</c:v>
                </c:pt>
                <c:pt idx="723" formatCode="General">
                  <c:v>0.105493</c:v>
                </c:pt>
                <c:pt idx="724" formatCode="General">
                  <c:v>0.105652</c:v>
                </c:pt>
                <c:pt idx="725" formatCode="General">
                  <c:v>0.105812</c:v>
                </c:pt>
                <c:pt idx="726" formatCode="General">
                  <c:v>0.105972</c:v>
                </c:pt>
                <c:pt idx="727" formatCode="General">
                  <c:v>0.106131</c:v>
                </c:pt>
                <c:pt idx="728" formatCode="General">
                  <c:v>0.106291</c:v>
                </c:pt>
                <c:pt idx="729" formatCode="General">
                  <c:v>0.10645</c:v>
                </c:pt>
                <c:pt idx="730" formatCode="General">
                  <c:v>0.106609</c:v>
                </c:pt>
                <c:pt idx="731" formatCode="General">
                  <c:v>0.106768</c:v>
                </c:pt>
                <c:pt idx="732" formatCode="General">
                  <c:v>0.10692699999999999</c:v>
                </c:pt>
                <c:pt idx="733" formatCode="General">
                  <c:v>0.107086</c:v>
                </c:pt>
                <c:pt idx="734" formatCode="General">
                  <c:v>0.10724499999999999</c:v>
                </c:pt>
                <c:pt idx="735" formatCode="General">
                  <c:v>0.107404</c:v>
                </c:pt>
                <c:pt idx="736" formatCode="General">
                  <c:v>0.107562</c:v>
                </c:pt>
                <c:pt idx="737" formatCode="General">
                  <c:v>0.107721</c:v>
                </c:pt>
                <c:pt idx="738" formatCode="General">
                  <c:v>0.10788</c:v>
                </c:pt>
                <c:pt idx="739" formatCode="General">
                  <c:v>0.108038</c:v>
                </c:pt>
                <c:pt idx="740" formatCode="General">
                  <c:v>0.108196</c:v>
                </c:pt>
                <c:pt idx="741" formatCode="General">
                  <c:v>0.10835400000000001</c:v>
                </c:pt>
                <c:pt idx="742" formatCode="General">
                  <c:v>0.108513</c:v>
                </c:pt>
                <c:pt idx="743" formatCode="General">
                  <c:v>0.108671</c:v>
                </c:pt>
                <c:pt idx="744" formatCode="General">
                  <c:v>0.108829</c:v>
                </c:pt>
                <c:pt idx="745" formatCode="General">
                  <c:v>0.108986</c:v>
                </c:pt>
                <c:pt idx="746" formatCode="General">
                  <c:v>0.109144</c:v>
                </c:pt>
                <c:pt idx="747" formatCode="General">
                  <c:v>0.109302</c:v>
                </c:pt>
                <c:pt idx="748" formatCode="General">
                  <c:v>0.109459</c:v>
                </c:pt>
                <c:pt idx="749" formatCode="General">
                  <c:v>0.10961700000000001</c:v>
                </c:pt>
                <c:pt idx="750" formatCode="General">
                  <c:v>0.109774</c:v>
                </c:pt>
                <c:pt idx="751" formatCode="General">
                  <c:v>0.109932</c:v>
                </c:pt>
                <c:pt idx="752" formatCode="General">
                  <c:v>0.11008900000000001</c:v>
                </c:pt>
                <c:pt idx="753" formatCode="General">
                  <c:v>0.110246</c:v>
                </c:pt>
                <c:pt idx="754" formatCode="General">
                  <c:v>0.110403</c:v>
                </c:pt>
                <c:pt idx="755" formatCode="General">
                  <c:v>0.11056000000000001</c:v>
                </c:pt>
                <c:pt idx="756" formatCode="General">
                  <c:v>0.110717</c:v>
                </c:pt>
                <c:pt idx="757" formatCode="General">
                  <c:v>0.110874</c:v>
                </c:pt>
                <c:pt idx="758" formatCode="General">
                  <c:v>0.11103</c:v>
                </c:pt>
                <c:pt idx="759" formatCode="General">
                  <c:v>0.11118699999999999</c:v>
                </c:pt>
                <c:pt idx="760" formatCode="General">
                  <c:v>0.111343</c:v>
                </c:pt>
                <c:pt idx="761" formatCode="General">
                  <c:v>0.1115</c:v>
                </c:pt>
                <c:pt idx="762" formatCode="General">
                  <c:v>0.11165600000000001</c:v>
                </c:pt>
                <c:pt idx="763" formatCode="General">
                  <c:v>0.11181199999999999</c:v>
                </c:pt>
                <c:pt idx="764" formatCode="General">
                  <c:v>0.111969</c:v>
                </c:pt>
                <c:pt idx="765" formatCode="General">
                  <c:v>0.112125</c:v>
                </c:pt>
                <c:pt idx="766" formatCode="General">
                  <c:v>0.11228100000000001</c:v>
                </c:pt>
                <c:pt idx="767" formatCode="General">
                  <c:v>0.11243599999999999</c:v>
                </c:pt>
                <c:pt idx="768" formatCode="General">
                  <c:v>0.112592</c:v>
                </c:pt>
                <c:pt idx="769" formatCode="General">
                  <c:v>0.112748</c:v>
                </c:pt>
                <c:pt idx="770" formatCode="General">
                  <c:v>0.112904</c:v>
                </c:pt>
                <c:pt idx="771" formatCode="General">
                  <c:v>0.11305900000000001</c:v>
                </c:pt>
                <c:pt idx="772" formatCode="General">
                  <c:v>0.113215</c:v>
                </c:pt>
                <c:pt idx="773" formatCode="General">
                  <c:v>0.11337</c:v>
                </c:pt>
                <c:pt idx="774" formatCode="General">
                  <c:v>0.113525</c:v>
                </c:pt>
                <c:pt idx="775" formatCode="General">
                  <c:v>0.11368</c:v>
                </c:pt>
                <c:pt idx="776" formatCode="General">
                  <c:v>0.11383500000000001</c:v>
                </c:pt>
                <c:pt idx="777" formatCode="General">
                  <c:v>0.11398999999999999</c:v>
                </c:pt>
                <c:pt idx="778" formatCode="General">
                  <c:v>0.114145</c:v>
                </c:pt>
                <c:pt idx="779" formatCode="General">
                  <c:v>0.1143</c:v>
                </c:pt>
                <c:pt idx="780" formatCode="General">
                  <c:v>0.114455</c:v>
                </c:pt>
                <c:pt idx="781" formatCode="General">
                  <c:v>0.114609</c:v>
                </c:pt>
                <c:pt idx="782" formatCode="General">
                  <c:v>0.114764</c:v>
                </c:pt>
                <c:pt idx="783" formatCode="General">
                  <c:v>0.11491800000000001</c:v>
                </c:pt>
                <c:pt idx="784" formatCode="General">
                  <c:v>0.11507299999999999</c:v>
                </c:pt>
                <c:pt idx="785" formatCode="General">
                  <c:v>0.115227</c:v>
                </c:pt>
                <c:pt idx="786" formatCode="General">
                  <c:v>0.115381</c:v>
                </c:pt>
                <c:pt idx="787" formatCode="General">
                  <c:v>0.115535</c:v>
                </c:pt>
                <c:pt idx="788" formatCode="General">
                  <c:v>0.115689</c:v>
                </c:pt>
                <c:pt idx="789" formatCode="General">
                  <c:v>0.115843</c:v>
                </c:pt>
                <c:pt idx="790" formatCode="General">
                  <c:v>0.115997</c:v>
                </c:pt>
                <c:pt idx="791" formatCode="General">
                  <c:v>0.116151</c:v>
                </c:pt>
                <c:pt idx="792" formatCode="General">
                  <c:v>0.116304</c:v>
                </c:pt>
                <c:pt idx="793" formatCode="General">
                  <c:v>0.11645800000000001</c:v>
                </c:pt>
                <c:pt idx="794" formatCode="General">
                  <c:v>0.11661100000000001</c:v>
                </c:pt>
                <c:pt idx="795" formatCode="General">
                  <c:v>0.11676499999999999</c:v>
                </c:pt>
                <c:pt idx="796" formatCode="General">
                  <c:v>0.11691799999999999</c:v>
                </c:pt>
                <c:pt idx="797" formatCode="General">
                  <c:v>0.11707099999999999</c:v>
                </c:pt>
                <c:pt idx="798" formatCode="General">
                  <c:v>0.11722399999999999</c:v>
                </c:pt>
                <c:pt idx="799" formatCode="General">
                  <c:v>0.117377</c:v>
                </c:pt>
                <c:pt idx="800" formatCode="General">
                  <c:v>0.11753</c:v>
                </c:pt>
                <c:pt idx="801" formatCode="General">
                  <c:v>0.117683</c:v>
                </c:pt>
                <c:pt idx="802" formatCode="General">
                  <c:v>0.117836</c:v>
                </c:pt>
                <c:pt idx="803" formatCode="General">
                  <c:v>0.117989</c:v>
                </c:pt>
                <c:pt idx="804" formatCode="General">
                  <c:v>0.118141</c:v>
                </c:pt>
                <c:pt idx="805" formatCode="General">
                  <c:v>0.118294</c:v>
                </c:pt>
                <c:pt idx="806" formatCode="General">
                  <c:v>0.118446</c:v>
                </c:pt>
                <c:pt idx="807" formatCode="General">
                  <c:v>0.118598</c:v>
                </c:pt>
                <c:pt idx="808" formatCode="General">
                  <c:v>0.118751</c:v>
                </c:pt>
                <c:pt idx="809" formatCode="General">
                  <c:v>0.11890299999999999</c:v>
                </c:pt>
                <c:pt idx="810" formatCode="General">
                  <c:v>0.11905499999999999</c:v>
                </c:pt>
                <c:pt idx="811" formatCode="General">
                  <c:v>0.11920699999999999</c:v>
                </c:pt>
                <c:pt idx="812" formatCode="General">
                  <c:v>0.11935900000000001</c:v>
                </c:pt>
                <c:pt idx="813" formatCode="General">
                  <c:v>0.11951100000000001</c:v>
                </c:pt>
                <c:pt idx="814" formatCode="General">
                  <c:v>0.119662</c:v>
                </c:pt>
                <c:pt idx="815" formatCode="General">
                  <c:v>0.119814</c:v>
                </c:pt>
                <c:pt idx="816" formatCode="General">
                  <c:v>0.119965</c:v>
                </c:pt>
                <c:pt idx="817" formatCode="General">
                  <c:v>0.120117</c:v>
                </c:pt>
                <c:pt idx="818" formatCode="General">
                  <c:v>0.120268</c:v>
                </c:pt>
                <c:pt idx="819" formatCode="General">
                  <c:v>0.12042</c:v>
                </c:pt>
                <c:pt idx="820" formatCode="General">
                  <c:v>0.120571</c:v>
                </c:pt>
                <c:pt idx="821" formatCode="General">
                  <c:v>0.120722</c:v>
                </c:pt>
                <c:pt idx="822" formatCode="General">
                  <c:v>0.12087299999999999</c:v>
                </c:pt>
                <c:pt idx="823" formatCode="General">
                  <c:v>0.12102400000000001</c:v>
                </c:pt>
                <c:pt idx="824" formatCode="General">
                  <c:v>0.121175</c:v>
                </c:pt>
                <c:pt idx="825" formatCode="General">
                  <c:v>0.121325</c:v>
                </c:pt>
                <c:pt idx="826" formatCode="General">
                  <c:v>0.121476</c:v>
                </c:pt>
                <c:pt idx="827" formatCode="General">
                  <c:v>0.121627</c:v>
                </c:pt>
                <c:pt idx="828" formatCode="General">
                  <c:v>0.121777</c:v>
                </c:pt>
                <c:pt idx="829" formatCode="General">
                  <c:v>0.12192799999999999</c:v>
                </c:pt>
                <c:pt idx="830" formatCode="General">
                  <c:v>0.12207800000000001</c:v>
                </c:pt>
                <c:pt idx="831" formatCode="General">
                  <c:v>0.122228</c:v>
                </c:pt>
                <c:pt idx="832" formatCode="General">
                  <c:v>0.122378</c:v>
                </c:pt>
                <c:pt idx="833" formatCode="General">
                  <c:v>0.122528</c:v>
                </c:pt>
                <c:pt idx="834" formatCode="General">
                  <c:v>0.122678</c:v>
                </c:pt>
                <c:pt idx="835" formatCode="General">
                  <c:v>0.12282800000000001</c:v>
                </c:pt>
                <c:pt idx="836" formatCode="General">
                  <c:v>0.122978</c:v>
                </c:pt>
                <c:pt idx="837" formatCode="General">
                  <c:v>0.123128</c:v>
                </c:pt>
                <c:pt idx="838" formatCode="General">
                  <c:v>0.123277</c:v>
                </c:pt>
                <c:pt idx="839" formatCode="General">
                  <c:v>0.123427</c:v>
                </c:pt>
                <c:pt idx="840" formatCode="General">
                  <c:v>0.12357600000000001</c:v>
                </c:pt>
                <c:pt idx="841" formatCode="General">
                  <c:v>0.123726</c:v>
                </c:pt>
                <c:pt idx="842" formatCode="General">
                  <c:v>0.123875</c:v>
                </c:pt>
                <c:pt idx="843" formatCode="General">
                  <c:v>0.124024</c:v>
                </c:pt>
                <c:pt idx="844" formatCode="General">
                  <c:v>0.12417300000000001</c:v>
                </c:pt>
                <c:pt idx="845" formatCode="General">
                  <c:v>0.124322</c:v>
                </c:pt>
                <c:pt idx="846" formatCode="General">
                  <c:v>0.124471</c:v>
                </c:pt>
                <c:pt idx="847" formatCode="General">
                  <c:v>0.12461999999999999</c:v>
                </c:pt>
                <c:pt idx="848" formatCode="General">
                  <c:v>0.124769</c:v>
                </c:pt>
                <c:pt idx="849" formatCode="General">
                  <c:v>0.124918</c:v>
                </c:pt>
                <c:pt idx="850" formatCode="General">
                  <c:v>0.12506600000000001</c:v>
                </c:pt>
                <c:pt idx="851" formatCode="General">
                  <c:v>0.12521499999999999</c:v>
                </c:pt>
                <c:pt idx="852" formatCode="General">
                  <c:v>0.125363</c:v>
                </c:pt>
                <c:pt idx="853" formatCode="General">
                  <c:v>0.12551200000000001</c:v>
                </c:pt>
                <c:pt idx="854" formatCode="General">
                  <c:v>0.12565999999999999</c:v>
                </c:pt>
                <c:pt idx="855" formatCode="General">
                  <c:v>0.125808</c:v>
                </c:pt>
                <c:pt idx="856" formatCode="General">
                  <c:v>0.12595600000000001</c:v>
                </c:pt>
                <c:pt idx="857" formatCode="General">
                  <c:v>0.12610399999999999</c:v>
                </c:pt>
                <c:pt idx="858" formatCode="General">
                  <c:v>0.126252</c:v>
                </c:pt>
                <c:pt idx="859" formatCode="General">
                  <c:v>0.12640000000000001</c:v>
                </c:pt>
                <c:pt idx="860" formatCode="General">
                  <c:v>0.12654799999999999</c:v>
                </c:pt>
                <c:pt idx="861" formatCode="General">
                  <c:v>0.126695</c:v>
                </c:pt>
                <c:pt idx="862" formatCode="General">
                  <c:v>0.12684300000000001</c:v>
                </c:pt>
                <c:pt idx="863" formatCode="General">
                  <c:v>0.12698999999999999</c:v>
                </c:pt>
                <c:pt idx="864" formatCode="General">
                  <c:v>0.127138</c:v>
                </c:pt>
                <c:pt idx="865" formatCode="General">
                  <c:v>0.12728500000000001</c:v>
                </c:pt>
                <c:pt idx="866" formatCode="General">
                  <c:v>0.12743199999999999</c:v>
                </c:pt>
                <c:pt idx="867" formatCode="General">
                  <c:v>0.12758</c:v>
                </c:pt>
                <c:pt idx="868" formatCode="General">
                  <c:v>0.12772700000000001</c:v>
                </c:pt>
                <c:pt idx="869" formatCode="General">
                  <c:v>0.12787399999999999</c:v>
                </c:pt>
                <c:pt idx="870" formatCode="General">
                  <c:v>0.128021</c:v>
                </c:pt>
                <c:pt idx="871" formatCode="General">
                  <c:v>0.128167</c:v>
                </c:pt>
                <c:pt idx="872" formatCode="General">
                  <c:v>0.12831400000000001</c:v>
                </c:pt>
                <c:pt idx="873" formatCode="General">
                  <c:v>0.12846099999999999</c:v>
                </c:pt>
                <c:pt idx="874" formatCode="General">
                  <c:v>0.128607</c:v>
                </c:pt>
                <c:pt idx="875" formatCode="General">
                  <c:v>0.12875400000000001</c:v>
                </c:pt>
                <c:pt idx="876" formatCode="General">
                  <c:v>0.12889999999999999</c:v>
                </c:pt>
                <c:pt idx="877" formatCode="General">
                  <c:v>0.129047</c:v>
                </c:pt>
                <c:pt idx="878" formatCode="General">
                  <c:v>0.129193</c:v>
                </c:pt>
                <c:pt idx="879" formatCode="General">
                  <c:v>0.12933900000000001</c:v>
                </c:pt>
                <c:pt idx="880" formatCode="General">
                  <c:v>0.12948499999999999</c:v>
                </c:pt>
                <c:pt idx="881" formatCode="General">
                  <c:v>0.129631</c:v>
                </c:pt>
                <c:pt idx="882" formatCode="General">
                  <c:v>0.129777</c:v>
                </c:pt>
                <c:pt idx="883" formatCode="General">
                  <c:v>0.12992300000000001</c:v>
                </c:pt>
                <c:pt idx="884" formatCode="General">
                  <c:v>0.13006899999999999</c:v>
                </c:pt>
                <c:pt idx="885" formatCode="General">
                  <c:v>0.130214</c:v>
                </c:pt>
                <c:pt idx="886" formatCode="General">
                  <c:v>0.13036</c:v>
                </c:pt>
                <c:pt idx="887" formatCode="General">
                  <c:v>0.13050500000000001</c:v>
                </c:pt>
                <c:pt idx="888" formatCode="General">
                  <c:v>0.13065099999999999</c:v>
                </c:pt>
                <c:pt idx="889" formatCode="General">
                  <c:v>0.130796</c:v>
                </c:pt>
                <c:pt idx="890" formatCode="General">
                  <c:v>0.130941</c:v>
                </c:pt>
                <c:pt idx="891" formatCode="General">
                  <c:v>0.13108700000000001</c:v>
                </c:pt>
                <c:pt idx="892" formatCode="General">
                  <c:v>0.13123199999999999</c:v>
                </c:pt>
                <c:pt idx="893" formatCode="General">
                  <c:v>0.13137699999999999</c:v>
                </c:pt>
                <c:pt idx="894" formatCode="General">
                  <c:v>0.131522</c:v>
                </c:pt>
                <c:pt idx="895" formatCode="General">
                  <c:v>0.13166600000000001</c:v>
                </c:pt>
                <c:pt idx="896" formatCode="General">
                  <c:v>0.13181100000000001</c:v>
                </c:pt>
                <c:pt idx="897" formatCode="General">
                  <c:v>0.13195599999999999</c:v>
                </c:pt>
                <c:pt idx="898" formatCode="General">
                  <c:v>0.1321</c:v>
                </c:pt>
                <c:pt idx="899" formatCode="General">
                  <c:v>0.132245</c:v>
                </c:pt>
                <c:pt idx="900" formatCode="General">
                  <c:v>0.13238900000000001</c:v>
                </c:pt>
                <c:pt idx="901" formatCode="General">
                  <c:v>0.13253400000000001</c:v>
                </c:pt>
                <c:pt idx="902" formatCode="General">
                  <c:v>0.13267799999999999</c:v>
                </c:pt>
                <c:pt idx="903" formatCode="General">
                  <c:v>0.132822</c:v>
                </c:pt>
                <c:pt idx="904" formatCode="General">
                  <c:v>0.132966</c:v>
                </c:pt>
                <c:pt idx="905" formatCode="General">
                  <c:v>0.13311000000000001</c:v>
                </c:pt>
                <c:pt idx="906" formatCode="General">
                  <c:v>0.13325400000000001</c:v>
                </c:pt>
                <c:pt idx="907" formatCode="General">
                  <c:v>0.13339799999999999</c:v>
                </c:pt>
                <c:pt idx="908" formatCode="General">
                  <c:v>0.13354199999999999</c:v>
                </c:pt>
                <c:pt idx="909" formatCode="General">
                  <c:v>0.133685</c:v>
                </c:pt>
                <c:pt idx="910" formatCode="General">
                  <c:v>0.133829</c:v>
                </c:pt>
                <c:pt idx="911" formatCode="General">
                  <c:v>0.13397300000000001</c:v>
                </c:pt>
                <c:pt idx="912" formatCode="General">
                  <c:v>0.13411600000000001</c:v>
                </c:pt>
                <c:pt idx="913" formatCode="General">
                  <c:v>0.13425899999999999</c:v>
                </c:pt>
                <c:pt idx="914" formatCode="General">
                  <c:v>0.13440299999999999</c:v>
                </c:pt>
                <c:pt idx="915" formatCode="General">
                  <c:v>0.134546</c:v>
                </c:pt>
                <c:pt idx="916" formatCode="General">
                  <c:v>0.134689</c:v>
                </c:pt>
                <c:pt idx="917" formatCode="General">
                  <c:v>0.13483200000000001</c:v>
                </c:pt>
                <c:pt idx="918" formatCode="General">
                  <c:v>0.13497500000000001</c:v>
                </c:pt>
                <c:pt idx="919" formatCode="General">
                  <c:v>0.13511799999999999</c:v>
                </c:pt>
                <c:pt idx="920" formatCode="General">
                  <c:v>0.13526099999999999</c:v>
                </c:pt>
                <c:pt idx="921" formatCode="General">
                  <c:v>0.135403</c:v>
                </c:pt>
                <c:pt idx="922" formatCode="General">
                  <c:v>0.135546</c:v>
                </c:pt>
                <c:pt idx="923" formatCode="General">
                  <c:v>0.135689</c:v>
                </c:pt>
                <c:pt idx="924" formatCode="General">
                  <c:v>0.13583100000000001</c:v>
                </c:pt>
                <c:pt idx="925" formatCode="General">
                  <c:v>0.13597300000000001</c:v>
                </c:pt>
                <c:pt idx="926" formatCode="General">
                  <c:v>0.13611599999999999</c:v>
                </c:pt>
                <c:pt idx="927" formatCode="General">
                  <c:v>0.13625799999999999</c:v>
                </c:pt>
                <c:pt idx="928" formatCode="General">
                  <c:v>0.13639999999999999</c:v>
                </c:pt>
                <c:pt idx="929" formatCode="General">
                  <c:v>0.136542</c:v>
                </c:pt>
                <c:pt idx="930" formatCode="General">
                  <c:v>0.136684</c:v>
                </c:pt>
                <c:pt idx="931" formatCode="General">
                  <c:v>0.136826</c:v>
                </c:pt>
                <c:pt idx="932" formatCode="General">
                  <c:v>0.13696800000000001</c:v>
                </c:pt>
                <c:pt idx="933" formatCode="General">
                  <c:v>0.13711000000000001</c:v>
                </c:pt>
                <c:pt idx="934" formatCode="General">
                  <c:v>0.13725100000000001</c:v>
                </c:pt>
                <c:pt idx="935" formatCode="General">
                  <c:v>0.13739299999999999</c:v>
                </c:pt>
                <c:pt idx="936" formatCode="General">
                  <c:v>0.13753399999999999</c:v>
                </c:pt>
                <c:pt idx="937" formatCode="General">
                  <c:v>0.13767599999999999</c:v>
                </c:pt>
                <c:pt idx="938" formatCode="General">
                  <c:v>0.137817</c:v>
                </c:pt>
                <c:pt idx="939" formatCode="General">
                  <c:v>0.137958</c:v>
                </c:pt>
                <c:pt idx="940" formatCode="General">
                  <c:v>0.1381</c:v>
                </c:pt>
                <c:pt idx="941" formatCode="General">
                  <c:v>0.138241</c:v>
                </c:pt>
                <c:pt idx="942" formatCode="General">
                  <c:v>0.13838200000000001</c:v>
                </c:pt>
                <c:pt idx="943" formatCode="General">
                  <c:v>0.13852300000000001</c:v>
                </c:pt>
                <c:pt idx="944" formatCode="General">
                  <c:v>0.13866400000000001</c:v>
                </c:pt>
                <c:pt idx="945" formatCode="General">
                  <c:v>0.13880400000000001</c:v>
                </c:pt>
                <c:pt idx="946" formatCode="General">
                  <c:v>0.13894500000000001</c:v>
                </c:pt>
                <c:pt idx="947" formatCode="General">
                  <c:v>0.13908599999999999</c:v>
                </c:pt>
                <c:pt idx="948" formatCode="General">
                  <c:v>0.13922599999999999</c:v>
                </c:pt>
                <c:pt idx="949" formatCode="General">
                  <c:v>0.13936699999999999</c:v>
                </c:pt>
                <c:pt idx="950" formatCode="General">
                  <c:v>0.13950699999999999</c:v>
                </c:pt>
                <c:pt idx="951" formatCode="General">
                  <c:v>0.13964699999999999</c:v>
                </c:pt>
                <c:pt idx="952" formatCode="General">
                  <c:v>0.139788</c:v>
                </c:pt>
                <c:pt idx="953" formatCode="General">
                  <c:v>0.139928</c:v>
                </c:pt>
                <c:pt idx="954" formatCode="General">
                  <c:v>0.140068</c:v>
                </c:pt>
                <c:pt idx="955" formatCode="General">
                  <c:v>0.140208</c:v>
                </c:pt>
                <c:pt idx="956" formatCode="General">
                  <c:v>0.140348</c:v>
                </c:pt>
                <c:pt idx="957" formatCode="General">
                  <c:v>0.140488</c:v>
                </c:pt>
                <c:pt idx="958" formatCode="General">
                  <c:v>0.140627</c:v>
                </c:pt>
                <c:pt idx="959" formatCode="General">
                  <c:v>0.140767</c:v>
                </c:pt>
                <c:pt idx="960" formatCode="General">
                  <c:v>0.140907</c:v>
                </c:pt>
                <c:pt idx="961" formatCode="General">
                  <c:v>0.141046</c:v>
                </c:pt>
                <c:pt idx="962" formatCode="General">
                  <c:v>0.14118600000000001</c:v>
                </c:pt>
                <c:pt idx="963" formatCode="General">
                  <c:v>0.14132500000000001</c:v>
                </c:pt>
                <c:pt idx="964" formatCode="General">
                  <c:v>0.14146400000000001</c:v>
                </c:pt>
                <c:pt idx="965" formatCode="General">
                  <c:v>0.14160400000000001</c:v>
                </c:pt>
                <c:pt idx="966" formatCode="General">
                  <c:v>0.14174300000000001</c:v>
                </c:pt>
                <c:pt idx="967" formatCode="General">
                  <c:v>0.14188200000000001</c:v>
                </c:pt>
                <c:pt idx="968" formatCode="General">
                  <c:v>0.14202100000000001</c:v>
                </c:pt>
                <c:pt idx="969" formatCode="General">
                  <c:v>0.14216000000000001</c:v>
                </c:pt>
                <c:pt idx="970" formatCode="General">
                  <c:v>0.14229800000000001</c:v>
                </c:pt>
                <c:pt idx="971" formatCode="General">
                  <c:v>0.14243700000000001</c:v>
                </c:pt>
                <c:pt idx="972" formatCode="General">
                  <c:v>0.14257600000000001</c:v>
                </c:pt>
                <c:pt idx="973" formatCode="General">
                  <c:v>0.14271400000000001</c:v>
                </c:pt>
                <c:pt idx="974" formatCode="General">
                  <c:v>0.14285300000000001</c:v>
                </c:pt>
                <c:pt idx="975" formatCode="General">
                  <c:v>0.14299100000000001</c:v>
                </c:pt>
                <c:pt idx="976" formatCode="General">
                  <c:v>0.14313000000000001</c:v>
                </c:pt>
                <c:pt idx="977" formatCode="General">
                  <c:v>0.14326800000000001</c:v>
                </c:pt>
                <c:pt idx="978" formatCode="General">
                  <c:v>0.14340600000000001</c:v>
                </c:pt>
                <c:pt idx="979" formatCode="General">
                  <c:v>0.143544</c:v>
                </c:pt>
                <c:pt idx="980" formatCode="General">
                  <c:v>0.143682</c:v>
                </c:pt>
                <c:pt idx="981" formatCode="General">
                  <c:v>0.14382</c:v>
                </c:pt>
                <c:pt idx="982" formatCode="General">
                  <c:v>0.143958</c:v>
                </c:pt>
                <c:pt idx="983" formatCode="General">
                  <c:v>0.144096</c:v>
                </c:pt>
                <c:pt idx="984" formatCode="General">
                  <c:v>0.144234</c:v>
                </c:pt>
                <c:pt idx="985" formatCode="General">
                  <c:v>0.144372</c:v>
                </c:pt>
                <c:pt idx="986" formatCode="General">
                  <c:v>0.144509</c:v>
                </c:pt>
                <c:pt idx="987" formatCode="General">
                  <c:v>0.144647</c:v>
                </c:pt>
                <c:pt idx="988" formatCode="General">
                  <c:v>0.144784</c:v>
                </c:pt>
                <c:pt idx="989" formatCode="General">
                  <c:v>0.14492099999999999</c:v>
                </c:pt>
                <c:pt idx="990" formatCode="General">
                  <c:v>0.14505899999999999</c:v>
                </c:pt>
                <c:pt idx="991" formatCode="General">
                  <c:v>0.14519599999999999</c:v>
                </c:pt>
                <c:pt idx="992" formatCode="General">
                  <c:v>0.14533299999999999</c:v>
                </c:pt>
                <c:pt idx="993" formatCode="General">
                  <c:v>0.14546999999999999</c:v>
                </c:pt>
                <c:pt idx="994" formatCode="General">
                  <c:v>0.14560699999999999</c:v>
                </c:pt>
                <c:pt idx="995" formatCode="General">
                  <c:v>0.14574400000000001</c:v>
                </c:pt>
                <c:pt idx="996" formatCode="General">
                  <c:v>0.14588100000000001</c:v>
                </c:pt>
                <c:pt idx="997" formatCode="General">
                  <c:v>0.14601800000000001</c:v>
                </c:pt>
                <c:pt idx="998" formatCode="General">
                  <c:v>0.14615400000000001</c:v>
                </c:pt>
                <c:pt idx="999" formatCode="General">
                  <c:v>0.146291</c:v>
                </c:pt>
                <c:pt idx="1000" formatCode="General">
                  <c:v>0.146427</c:v>
                </c:pt>
                <c:pt idx="1001" formatCode="General">
                  <c:v>0.146564</c:v>
                </c:pt>
                <c:pt idx="1002" formatCode="General">
                  <c:v>0.1467</c:v>
                </c:pt>
                <c:pt idx="1003" formatCode="General">
                  <c:v>0.146837</c:v>
                </c:pt>
                <c:pt idx="1004" formatCode="General">
                  <c:v>0.14697299999999999</c:v>
                </c:pt>
                <c:pt idx="1005" formatCode="General">
                  <c:v>0.14710899999999999</c:v>
                </c:pt>
                <c:pt idx="1006" formatCode="General">
                  <c:v>0.14724499999999999</c:v>
                </c:pt>
                <c:pt idx="1007" formatCode="General">
                  <c:v>0.14738100000000001</c:v>
                </c:pt>
                <c:pt idx="1008" formatCode="General">
                  <c:v>0.14751700000000001</c:v>
                </c:pt>
                <c:pt idx="1009" formatCode="General">
                  <c:v>0.14765300000000001</c:v>
                </c:pt>
                <c:pt idx="1010" formatCode="General">
                  <c:v>0.147789</c:v>
                </c:pt>
                <c:pt idx="1011" formatCode="General">
                  <c:v>0.147924</c:v>
                </c:pt>
                <c:pt idx="1012" formatCode="General">
                  <c:v>0.14806</c:v>
                </c:pt>
                <c:pt idx="1013" formatCode="General">
                  <c:v>0.14819499999999999</c:v>
                </c:pt>
                <c:pt idx="1014" formatCode="General">
                  <c:v>0.14833099999999999</c:v>
                </c:pt>
                <c:pt idx="1015" formatCode="General">
                  <c:v>0.14846599999999999</c:v>
                </c:pt>
                <c:pt idx="1016" formatCode="General">
                  <c:v>0.14860200000000001</c:v>
                </c:pt>
                <c:pt idx="1017" formatCode="General">
                  <c:v>0.14873700000000001</c:v>
                </c:pt>
                <c:pt idx="1018" formatCode="General">
                  <c:v>0.148872</c:v>
                </c:pt>
                <c:pt idx="1019" formatCode="General">
                  <c:v>0.149007</c:v>
                </c:pt>
                <c:pt idx="1020" formatCode="General">
                  <c:v>0.149142</c:v>
                </c:pt>
                <c:pt idx="1021" formatCode="General">
                  <c:v>0.14927699999999999</c:v>
                </c:pt>
                <c:pt idx="1022" formatCode="General">
                  <c:v>0.14941199999999999</c:v>
                </c:pt>
                <c:pt idx="1023" formatCode="General">
                  <c:v>0.14954700000000001</c:v>
                </c:pt>
                <c:pt idx="1024" formatCode="General">
                  <c:v>0.14968100000000001</c:v>
                </c:pt>
                <c:pt idx="1025" formatCode="General">
                  <c:v>0.149816</c:v>
                </c:pt>
                <c:pt idx="1026" formatCode="General">
                  <c:v>0.149951</c:v>
                </c:pt>
                <c:pt idx="1027" formatCode="General">
                  <c:v>0.150085</c:v>
                </c:pt>
                <c:pt idx="1028" formatCode="General">
                  <c:v>0.15021999999999999</c:v>
                </c:pt>
                <c:pt idx="1029" formatCode="General">
                  <c:v>0.15035399999999999</c:v>
                </c:pt>
                <c:pt idx="1030" formatCode="General">
                  <c:v>0.15048800000000001</c:v>
                </c:pt>
                <c:pt idx="1031" formatCode="General">
                  <c:v>0.15062200000000001</c:v>
                </c:pt>
                <c:pt idx="1032" formatCode="General">
                  <c:v>0.150757</c:v>
                </c:pt>
                <c:pt idx="1033" formatCode="General">
                  <c:v>0.150891</c:v>
                </c:pt>
                <c:pt idx="1034" formatCode="General">
                  <c:v>0.15102499999999999</c:v>
                </c:pt>
                <c:pt idx="1035" formatCode="General">
                  <c:v>0.15115799999999999</c:v>
                </c:pt>
                <c:pt idx="1036" formatCode="General">
                  <c:v>0.15129200000000001</c:v>
                </c:pt>
                <c:pt idx="1037" formatCode="General">
                  <c:v>0.15142600000000001</c:v>
                </c:pt>
                <c:pt idx="1038" formatCode="General">
                  <c:v>0.15156</c:v>
                </c:pt>
                <c:pt idx="1039" formatCode="General">
                  <c:v>0.15169299999999999</c:v>
                </c:pt>
                <c:pt idx="1040" formatCode="General">
                  <c:v>0.15182699999999999</c:v>
                </c:pt>
                <c:pt idx="1041" formatCode="General">
                  <c:v>0.15196000000000001</c:v>
                </c:pt>
                <c:pt idx="1042" formatCode="General">
                  <c:v>0.15209400000000001</c:v>
                </c:pt>
                <c:pt idx="1043" formatCode="General">
                  <c:v>0.152227</c:v>
                </c:pt>
                <c:pt idx="1044" formatCode="General">
                  <c:v>0.15236</c:v>
                </c:pt>
                <c:pt idx="1045" formatCode="General">
                  <c:v>0.15249399999999999</c:v>
                </c:pt>
                <c:pt idx="1046" formatCode="General">
                  <c:v>0.15262700000000001</c:v>
                </c:pt>
                <c:pt idx="1047" formatCode="General">
                  <c:v>0.15276000000000001</c:v>
                </c:pt>
                <c:pt idx="1048" formatCode="General">
                  <c:v>0.152893</c:v>
                </c:pt>
                <c:pt idx="1049" formatCode="General">
                  <c:v>0.153026</c:v>
                </c:pt>
                <c:pt idx="1050" formatCode="General">
                  <c:v>0.15315799999999999</c:v>
                </c:pt>
                <c:pt idx="1051" formatCode="General">
                  <c:v>0.15329100000000001</c:v>
                </c:pt>
                <c:pt idx="1052" formatCode="General">
                  <c:v>0.153424</c:v>
                </c:pt>
                <c:pt idx="1053" formatCode="General">
                  <c:v>0.153556</c:v>
                </c:pt>
                <c:pt idx="1054" formatCode="General">
                  <c:v>0.15368899999999999</c:v>
                </c:pt>
                <c:pt idx="1055" formatCode="General">
                  <c:v>0.15382100000000001</c:v>
                </c:pt>
                <c:pt idx="1056" formatCode="General">
                  <c:v>0.15395400000000001</c:v>
                </c:pt>
                <c:pt idx="1057" formatCode="General">
                  <c:v>0.154086</c:v>
                </c:pt>
                <c:pt idx="1058" formatCode="General">
                  <c:v>0.15421799999999999</c:v>
                </c:pt>
                <c:pt idx="1059" formatCode="General">
                  <c:v>0.15434999999999999</c:v>
                </c:pt>
                <c:pt idx="1060" formatCode="General">
                  <c:v>0.15448200000000001</c:v>
                </c:pt>
                <c:pt idx="1061" formatCode="General">
                  <c:v>0.154614</c:v>
                </c:pt>
                <c:pt idx="1062" formatCode="General">
                  <c:v>0.15474599999999999</c:v>
                </c:pt>
                <c:pt idx="1063" formatCode="General">
                  <c:v>0.15487799999999999</c:v>
                </c:pt>
                <c:pt idx="1064" formatCode="General">
                  <c:v>0.15501000000000001</c:v>
                </c:pt>
                <c:pt idx="1065" formatCode="General">
                  <c:v>0.155142</c:v>
                </c:pt>
                <c:pt idx="1066" formatCode="General">
                  <c:v>0.15527299999999999</c:v>
                </c:pt>
                <c:pt idx="1067" formatCode="General">
                  <c:v>0.15540499999999999</c:v>
                </c:pt>
                <c:pt idx="1068" formatCode="General">
                  <c:v>0.15553700000000001</c:v>
                </c:pt>
                <c:pt idx="1069" formatCode="General">
                  <c:v>0.155668</c:v>
                </c:pt>
                <c:pt idx="1070" formatCode="General">
                  <c:v>0.15579899999999999</c:v>
                </c:pt>
                <c:pt idx="1071" formatCode="General">
                  <c:v>0.15593099999999999</c:v>
                </c:pt>
                <c:pt idx="1072" formatCode="General">
                  <c:v>0.15606200000000001</c:v>
                </c:pt>
                <c:pt idx="1073" formatCode="General">
                  <c:v>0.156193</c:v>
                </c:pt>
                <c:pt idx="1074" formatCode="General">
                  <c:v>0.15632399999999999</c:v>
                </c:pt>
                <c:pt idx="1075" formatCode="General">
                  <c:v>0.15645500000000001</c:v>
                </c:pt>
                <c:pt idx="1076" formatCode="General">
                  <c:v>0.156586</c:v>
                </c:pt>
                <c:pt idx="1077" formatCode="General">
                  <c:v>0.156717</c:v>
                </c:pt>
                <c:pt idx="1078" formatCode="General">
                  <c:v>0.15684799999999999</c:v>
                </c:pt>
                <c:pt idx="1079" formatCode="General">
                  <c:v>0.15697900000000001</c:v>
                </c:pt>
                <c:pt idx="1080" formatCode="General">
                  <c:v>0.157109</c:v>
                </c:pt>
                <c:pt idx="1081" formatCode="General">
                  <c:v>0.15723999999999999</c:v>
                </c:pt>
                <c:pt idx="1082" formatCode="General">
                  <c:v>0.15737000000000001</c:v>
                </c:pt>
                <c:pt idx="1083" formatCode="General">
                  <c:v>0.157501</c:v>
                </c:pt>
                <c:pt idx="1084" formatCode="General">
                  <c:v>0.15763099999999999</c:v>
                </c:pt>
                <c:pt idx="1085" formatCode="General">
                  <c:v>0.15776100000000001</c:v>
                </c:pt>
                <c:pt idx="1086" formatCode="General">
                  <c:v>0.157892</c:v>
                </c:pt>
                <c:pt idx="1087" formatCode="General">
                  <c:v>0.158022</c:v>
                </c:pt>
                <c:pt idx="1088" formatCode="General">
                  <c:v>0.15815199999999999</c:v>
                </c:pt>
                <c:pt idx="1089" formatCode="General">
                  <c:v>0.15828200000000001</c:v>
                </c:pt>
                <c:pt idx="1090" formatCode="General">
                  <c:v>0.158412</c:v>
                </c:pt>
                <c:pt idx="1091" formatCode="General">
                  <c:v>0.15854199999999999</c:v>
                </c:pt>
                <c:pt idx="1092" formatCode="General">
                  <c:v>0.15867200000000001</c:v>
                </c:pt>
                <c:pt idx="1093" formatCode="General">
                  <c:v>0.158801</c:v>
                </c:pt>
                <c:pt idx="1094" formatCode="General">
                  <c:v>0.15893099999999999</c:v>
                </c:pt>
                <c:pt idx="1095" formatCode="General">
                  <c:v>0.15906100000000001</c:v>
                </c:pt>
                <c:pt idx="1096" formatCode="General">
                  <c:v>0.15919</c:v>
                </c:pt>
                <c:pt idx="1097" formatCode="General">
                  <c:v>0.15931999999999999</c:v>
                </c:pt>
                <c:pt idx="1098" formatCode="General">
                  <c:v>0.15944900000000001</c:v>
                </c:pt>
                <c:pt idx="1099" formatCode="General">
                  <c:v>0.159578</c:v>
                </c:pt>
                <c:pt idx="1100" formatCode="General">
                  <c:v>0.15970799999999999</c:v>
                </c:pt>
                <c:pt idx="1101" formatCode="General">
                  <c:v>0.15983700000000001</c:v>
                </c:pt>
                <c:pt idx="1102" formatCode="General">
                  <c:v>0.159966</c:v>
                </c:pt>
                <c:pt idx="1103" formatCode="General">
                  <c:v>0.16009499999999999</c:v>
                </c:pt>
                <c:pt idx="1104" formatCode="General">
                  <c:v>0.16022400000000001</c:v>
                </c:pt>
                <c:pt idx="1105" formatCode="General">
                  <c:v>0.160353</c:v>
                </c:pt>
                <c:pt idx="1106" formatCode="General">
                  <c:v>0.16048200000000001</c:v>
                </c:pt>
                <c:pt idx="1107" formatCode="General">
                  <c:v>0.16061</c:v>
                </c:pt>
                <c:pt idx="1108" formatCode="General">
                  <c:v>0.16073899999999999</c:v>
                </c:pt>
                <c:pt idx="1109" formatCode="General">
                  <c:v>0.16086800000000001</c:v>
                </c:pt>
                <c:pt idx="1110" formatCode="General">
                  <c:v>0.160996</c:v>
                </c:pt>
                <c:pt idx="1111" formatCode="General">
                  <c:v>0.16112499999999999</c:v>
                </c:pt>
                <c:pt idx="1112" formatCode="General">
                  <c:v>0.16125300000000001</c:v>
                </c:pt>
                <c:pt idx="1113" formatCode="General">
                  <c:v>0.161382</c:v>
                </c:pt>
                <c:pt idx="1114" formatCode="General">
                  <c:v>0.16150999999999999</c:v>
                </c:pt>
                <c:pt idx="1115" formatCode="General">
                  <c:v>0.161638</c:v>
                </c:pt>
                <c:pt idx="1116" formatCode="General">
                  <c:v>0.16176599999999999</c:v>
                </c:pt>
                <c:pt idx="1117" formatCode="General">
                  <c:v>0.16189400000000001</c:v>
                </c:pt>
                <c:pt idx="1118" formatCode="General">
                  <c:v>0.162022</c:v>
                </c:pt>
                <c:pt idx="1119" formatCode="General">
                  <c:v>0.16214999999999999</c:v>
                </c:pt>
                <c:pt idx="1120" formatCode="General">
                  <c:v>0.16227800000000001</c:v>
                </c:pt>
                <c:pt idx="1121" formatCode="General">
                  <c:v>0.16240599999999999</c:v>
                </c:pt>
                <c:pt idx="1122" formatCode="General">
                  <c:v>0.16253400000000001</c:v>
                </c:pt>
                <c:pt idx="1123" formatCode="General">
                  <c:v>0.162661</c:v>
                </c:pt>
                <c:pt idx="1124" formatCode="General">
                  <c:v>0.16278899999999999</c:v>
                </c:pt>
                <c:pt idx="1125" formatCode="General">
                  <c:v>0.16291700000000001</c:v>
                </c:pt>
                <c:pt idx="1126" formatCode="General">
                  <c:v>0.16304399999999999</c:v>
                </c:pt>
                <c:pt idx="1127" formatCode="General">
                  <c:v>0.16317100000000001</c:v>
                </c:pt>
                <c:pt idx="1128" formatCode="General">
                  <c:v>0.163299</c:v>
                </c:pt>
                <c:pt idx="1129" formatCode="General">
                  <c:v>0.16342599999999999</c:v>
                </c:pt>
                <c:pt idx="1130" formatCode="General">
                  <c:v>0.163553</c:v>
                </c:pt>
                <c:pt idx="1131" formatCode="General">
                  <c:v>0.16367999999999999</c:v>
                </c:pt>
                <c:pt idx="1132" formatCode="General">
                  <c:v>0.16380700000000001</c:v>
                </c:pt>
                <c:pt idx="1133" formatCode="General">
                  <c:v>0.163934</c:v>
                </c:pt>
                <c:pt idx="1134" formatCode="General">
                  <c:v>0.16406100000000001</c:v>
                </c:pt>
                <c:pt idx="1135" formatCode="General">
                  <c:v>0.164188</c:v>
                </c:pt>
                <c:pt idx="1136" formatCode="General">
                  <c:v>0.16431499999999999</c:v>
                </c:pt>
                <c:pt idx="1137" formatCode="General">
                  <c:v>0.164442</c:v>
                </c:pt>
                <c:pt idx="1138" formatCode="General">
                  <c:v>0.16456799999999999</c:v>
                </c:pt>
                <c:pt idx="1139" formatCode="General">
                  <c:v>0.16469500000000001</c:v>
                </c:pt>
                <c:pt idx="1140" formatCode="General">
                  <c:v>0.164821</c:v>
                </c:pt>
                <c:pt idx="1141" formatCode="General">
                  <c:v>0.16494800000000001</c:v>
                </c:pt>
                <c:pt idx="1142" formatCode="General">
                  <c:v>0.165074</c:v>
                </c:pt>
                <c:pt idx="1143" formatCode="General">
                  <c:v>0.16520099999999999</c:v>
                </c:pt>
                <c:pt idx="1144" formatCode="General">
                  <c:v>0.165327</c:v>
                </c:pt>
                <c:pt idx="1145" formatCode="General">
                  <c:v>0.16545299999999999</c:v>
                </c:pt>
                <c:pt idx="1146" formatCode="General">
                  <c:v>0.165579</c:v>
                </c:pt>
                <c:pt idx="1147" formatCode="General">
                  <c:v>0.16570499999999999</c:v>
                </c:pt>
                <c:pt idx="1148" formatCode="General">
                  <c:v>0.16583100000000001</c:v>
                </c:pt>
                <c:pt idx="1149" formatCode="General">
                  <c:v>0.16595699999999999</c:v>
                </c:pt>
                <c:pt idx="1150" formatCode="General">
                  <c:v>0.16608300000000001</c:v>
                </c:pt>
                <c:pt idx="1151" formatCode="General">
                  <c:v>0.166209</c:v>
                </c:pt>
                <c:pt idx="1152" formatCode="General">
                  <c:v>0.16633400000000001</c:v>
                </c:pt>
                <c:pt idx="1153" formatCode="General">
                  <c:v>0.16646</c:v>
                </c:pt>
                <c:pt idx="1154" formatCode="General">
                  <c:v>0.16658600000000001</c:v>
                </c:pt>
                <c:pt idx="1155" formatCode="General">
                  <c:v>0.166711</c:v>
                </c:pt>
                <c:pt idx="1156" formatCode="General">
                  <c:v>0.16683700000000001</c:v>
                </c:pt>
                <c:pt idx="1157" formatCode="General">
                  <c:v>0.166962</c:v>
                </c:pt>
                <c:pt idx="1158" formatCode="General">
                  <c:v>0.16708700000000001</c:v>
                </c:pt>
                <c:pt idx="1159" formatCode="General">
                  <c:v>0.167213</c:v>
                </c:pt>
                <c:pt idx="1160" formatCode="General">
                  <c:v>0.16733799999999999</c:v>
                </c:pt>
                <c:pt idx="1161" formatCode="General">
                  <c:v>0.167463</c:v>
                </c:pt>
                <c:pt idx="1162" formatCode="General">
                  <c:v>0.16758799999999999</c:v>
                </c:pt>
                <c:pt idx="1163" formatCode="General">
                  <c:v>0.167713</c:v>
                </c:pt>
                <c:pt idx="1164" formatCode="General">
                  <c:v>0.16783799999999999</c:v>
                </c:pt>
                <c:pt idx="1165" formatCode="General">
                  <c:v>0.167963</c:v>
                </c:pt>
                <c:pt idx="1166" formatCode="General">
                  <c:v>0.16808799999999999</c:v>
                </c:pt>
                <c:pt idx="1167" formatCode="General">
                  <c:v>0.168212</c:v>
                </c:pt>
                <c:pt idx="1168" formatCode="General">
                  <c:v>0.16833699999999999</c:v>
                </c:pt>
                <c:pt idx="1169" formatCode="General">
                  <c:v>0.168462</c:v>
                </c:pt>
                <c:pt idx="1170" formatCode="General">
                  <c:v>0.16858600000000001</c:v>
                </c:pt>
                <c:pt idx="1171" formatCode="General">
                  <c:v>0.168711</c:v>
                </c:pt>
                <c:pt idx="1172" formatCode="General">
                  <c:v>0.16883500000000001</c:v>
                </c:pt>
                <c:pt idx="1173" formatCode="General">
                  <c:v>0.168959</c:v>
                </c:pt>
                <c:pt idx="1174" formatCode="General">
                  <c:v>0.16908400000000001</c:v>
                </c:pt>
                <c:pt idx="1175" formatCode="General">
                  <c:v>0.169208</c:v>
                </c:pt>
                <c:pt idx="1176" formatCode="General">
                  <c:v>0.16933200000000001</c:v>
                </c:pt>
                <c:pt idx="1177" formatCode="General">
                  <c:v>0.169456</c:v>
                </c:pt>
                <c:pt idx="1178" formatCode="General">
                  <c:v>0.16958000000000001</c:v>
                </c:pt>
                <c:pt idx="1179" formatCode="General">
                  <c:v>0.16970399999999999</c:v>
                </c:pt>
                <c:pt idx="1180" formatCode="General">
                  <c:v>0.16982800000000001</c:v>
                </c:pt>
                <c:pt idx="1181" formatCode="General">
                  <c:v>0.16995199999999999</c:v>
                </c:pt>
                <c:pt idx="1182" formatCode="General">
                  <c:v>0.170075</c:v>
                </c:pt>
                <c:pt idx="1183" formatCode="General">
                  <c:v>0.17019899999999999</c:v>
                </c:pt>
                <c:pt idx="1184" formatCode="General">
                  <c:v>0.170323</c:v>
                </c:pt>
                <c:pt idx="1185" formatCode="General">
                  <c:v>0.17044599999999999</c:v>
                </c:pt>
                <c:pt idx="1186" formatCode="General">
                  <c:v>0.17057</c:v>
                </c:pt>
                <c:pt idx="1187" formatCode="General">
                  <c:v>0.17069300000000001</c:v>
                </c:pt>
                <c:pt idx="1188" formatCode="General">
                  <c:v>0.170816</c:v>
                </c:pt>
                <c:pt idx="1189" formatCode="General">
                  <c:v>0.17094000000000001</c:v>
                </c:pt>
                <c:pt idx="1190" formatCode="General">
                  <c:v>0.17106299999999999</c:v>
                </c:pt>
                <c:pt idx="1191" formatCode="General">
                  <c:v>0.171186</c:v>
                </c:pt>
                <c:pt idx="1192" formatCode="General">
                  <c:v>0.17130899999999999</c:v>
                </c:pt>
                <c:pt idx="1193" formatCode="General">
                  <c:v>0.171432</c:v>
                </c:pt>
                <c:pt idx="1194" formatCode="General">
                  <c:v>0.17155500000000001</c:v>
                </c:pt>
                <c:pt idx="1195" formatCode="General">
                  <c:v>0.171678</c:v>
                </c:pt>
                <c:pt idx="1196" formatCode="General">
                  <c:v>0.17180100000000001</c:v>
                </c:pt>
                <c:pt idx="1197" formatCode="General">
                  <c:v>0.17192399999999999</c:v>
                </c:pt>
                <c:pt idx="1198" formatCode="General">
                  <c:v>0.17204700000000001</c:v>
                </c:pt>
                <c:pt idx="1199" formatCode="General">
                  <c:v>0.17216899999999999</c:v>
                </c:pt>
                <c:pt idx="1200" formatCode="General">
                  <c:v>0.172292</c:v>
                </c:pt>
                <c:pt idx="1201" formatCode="General">
                  <c:v>0.17241400000000001</c:v>
                </c:pt>
                <c:pt idx="1202" formatCode="General">
                  <c:v>0.172537</c:v>
                </c:pt>
                <c:pt idx="1203" formatCode="General">
                  <c:v>0.17265900000000001</c:v>
                </c:pt>
                <c:pt idx="1204" formatCode="General">
                  <c:v>0.17278099999999999</c:v>
                </c:pt>
                <c:pt idx="1205" formatCode="General">
                  <c:v>0.172904</c:v>
                </c:pt>
                <c:pt idx="1206" formatCode="General">
                  <c:v>0.17302600000000001</c:v>
                </c:pt>
                <c:pt idx="1207" formatCode="General">
                  <c:v>0.173148</c:v>
                </c:pt>
                <c:pt idx="1208" formatCode="General">
                  <c:v>0.17327000000000001</c:v>
                </c:pt>
                <c:pt idx="1209" formatCode="General">
                  <c:v>0.17339199999999999</c:v>
                </c:pt>
                <c:pt idx="1210" formatCode="General">
                  <c:v>0.173514</c:v>
                </c:pt>
                <c:pt idx="1211" formatCode="General">
                  <c:v>0.17363600000000001</c:v>
                </c:pt>
                <c:pt idx="1212" formatCode="General">
                  <c:v>0.173758</c:v>
                </c:pt>
                <c:pt idx="1213" formatCode="General">
                  <c:v>0.17388000000000001</c:v>
                </c:pt>
                <c:pt idx="1214" formatCode="General">
                  <c:v>0.17400099999999999</c:v>
                </c:pt>
                <c:pt idx="1215" formatCode="General">
                  <c:v>0.174123</c:v>
                </c:pt>
                <c:pt idx="1216" formatCode="General">
                  <c:v>0.17424500000000001</c:v>
                </c:pt>
                <c:pt idx="1217" formatCode="General">
                  <c:v>0.17436599999999999</c:v>
                </c:pt>
                <c:pt idx="1218" formatCode="General">
                  <c:v>0.174488</c:v>
                </c:pt>
                <c:pt idx="1219" formatCode="General">
                  <c:v>0.17460899999999999</c:v>
                </c:pt>
                <c:pt idx="1220" formatCode="General">
                  <c:v>0.17473</c:v>
                </c:pt>
                <c:pt idx="1221" formatCode="General">
                  <c:v>0.17485200000000001</c:v>
                </c:pt>
                <c:pt idx="1222" formatCode="General">
                  <c:v>0.17497299999999999</c:v>
                </c:pt>
                <c:pt idx="1223" formatCode="General">
                  <c:v>0.175094</c:v>
                </c:pt>
                <c:pt idx="1224" formatCode="General">
                  <c:v>0.17521500000000001</c:v>
                </c:pt>
                <c:pt idx="1225" formatCode="General">
                  <c:v>0.17533599999999999</c:v>
                </c:pt>
                <c:pt idx="1226" formatCode="General">
                  <c:v>0.175457</c:v>
                </c:pt>
                <c:pt idx="1227" formatCode="General">
                  <c:v>0.17557800000000001</c:v>
                </c:pt>
                <c:pt idx="1228" formatCode="General">
                  <c:v>0.17569899999999999</c:v>
                </c:pt>
                <c:pt idx="1229" formatCode="General">
                  <c:v>0.175819</c:v>
                </c:pt>
                <c:pt idx="1230" formatCode="General">
                  <c:v>0.17594000000000001</c:v>
                </c:pt>
                <c:pt idx="1231" formatCode="General">
                  <c:v>0.176061</c:v>
                </c:pt>
                <c:pt idx="1232" formatCode="General">
                  <c:v>0.176181</c:v>
                </c:pt>
                <c:pt idx="1233" formatCode="General">
                  <c:v>0.17630199999999999</c:v>
                </c:pt>
                <c:pt idx="1234" formatCode="General">
                  <c:v>0.176422</c:v>
                </c:pt>
                <c:pt idx="1235" formatCode="General">
                  <c:v>0.17654300000000001</c:v>
                </c:pt>
                <c:pt idx="1236" formatCode="General">
                  <c:v>0.17666299999999999</c:v>
                </c:pt>
                <c:pt idx="1237" formatCode="General">
                  <c:v>0.176783</c:v>
                </c:pt>
                <c:pt idx="1238" formatCode="General">
                  <c:v>0.176903</c:v>
                </c:pt>
                <c:pt idx="1239" formatCode="General">
                  <c:v>0.17702399999999999</c:v>
                </c:pt>
                <c:pt idx="1240" formatCode="General">
                  <c:v>0.177144</c:v>
                </c:pt>
                <c:pt idx="1241" formatCode="General">
                  <c:v>0.177264</c:v>
                </c:pt>
                <c:pt idx="1242" formatCode="General">
                  <c:v>0.17738399999999999</c:v>
                </c:pt>
                <c:pt idx="1243" formatCode="General">
                  <c:v>0.177504</c:v>
                </c:pt>
                <c:pt idx="1244" formatCode="General">
                  <c:v>0.177623</c:v>
                </c:pt>
                <c:pt idx="1245" formatCode="General">
                  <c:v>0.17774300000000001</c:v>
                </c:pt>
                <c:pt idx="1246" formatCode="General">
                  <c:v>0.17786299999999999</c:v>
                </c:pt>
                <c:pt idx="1247" formatCode="General">
                  <c:v>0.177983</c:v>
                </c:pt>
                <c:pt idx="1248" formatCode="General">
                  <c:v>0.17810200000000001</c:v>
                </c:pt>
                <c:pt idx="1249" formatCode="General">
                  <c:v>0.17822199999999999</c:v>
                </c:pt>
                <c:pt idx="1250" formatCode="General">
                  <c:v>0.178341</c:v>
                </c:pt>
                <c:pt idx="1251" formatCode="General">
                  <c:v>0.17846100000000001</c:v>
                </c:pt>
                <c:pt idx="1252" formatCode="General">
                  <c:v>0.17857999999999999</c:v>
                </c:pt>
                <c:pt idx="1253" formatCode="General">
                  <c:v>0.178699</c:v>
                </c:pt>
                <c:pt idx="1254" formatCode="General">
                  <c:v>0.178818</c:v>
                </c:pt>
                <c:pt idx="1255" formatCode="General">
                  <c:v>0.17893800000000001</c:v>
                </c:pt>
                <c:pt idx="1256" formatCode="General">
                  <c:v>0.17905699999999999</c:v>
                </c:pt>
                <c:pt idx="1257" formatCode="General">
                  <c:v>0.179176</c:v>
                </c:pt>
                <c:pt idx="1258" formatCode="General">
                  <c:v>0.17929500000000001</c:v>
                </c:pt>
                <c:pt idx="1259" formatCode="General">
                  <c:v>0.17941399999999999</c:v>
                </c:pt>
                <c:pt idx="1260" formatCode="General">
                  <c:v>0.179532</c:v>
                </c:pt>
                <c:pt idx="1261" formatCode="General">
                  <c:v>0.17965100000000001</c:v>
                </c:pt>
                <c:pt idx="1262" formatCode="General">
                  <c:v>0.17977000000000001</c:v>
                </c:pt>
                <c:pt idx="1263" formatCode="General">
                  <c:v>0.17988899999999999</c:v>
                </c:pt>
                <c:pt idx="1264" formatCode="General">
                  <c:v>0.180007</c:v>
                </c:pt>
                <c:pt idx="1265" formatCode="General">
                  <c:v>0.18012600000000001</c:v>
                </c:pt>
                <c:pt idx="1266" formatCode="General">
                  <c:v>0.18024399999999999</c:v>
                </c:pt>
                <c:pt idx="1267" formatCode="General">
                  <c:v>0.180363</c:v>
                </c:pt>
                <c:pt idx="1268" formatCode="General">
                  <c:v>0.180481</c:v>
                </c:pt>
                <c:pt idx="1269" formatCode="General">
                  <c:v>0.18059900000000001</c:v>
                </c:pt>
                <c:pt idx="1270" formatCode="General">
                  <c:v>0.18071799999999999</c:v>
                </c:pt>
                <c:pt idx="1271" formatCode="General">
                  <c:v>0.180836</c:v>
                </c:pt>
                <c:pt idx="1272" formatCode="General">
                  <c:v>0.180954</c:v>
                </c:pt>
                <c:pt idx="1273" formatCode="General">
                  <c:v>0.18107200000000001</c:v>
                </c:pt>
                <c:pt idx="1274" formatCode="General">
                  <c:v>0.18118999999999999</c:v>
                </c:pt>
                <c:pt idx="1275" formatCode="General">
                  <c:v>0.181308</c:v>
                </c:pt>
                <c:pt idx="1276" formatCode="General">
                  <c:v>0.181426</c:v>
                </c:pt>
                <c:pt idx="1277" formatCode="General">
                  <c:v>0.18154400000000001</c:v>
                </c:pt>
                <c:pt idx="1278" formatCode="General">
                  <c:v>0.18166199999999999</c:v>
                </c:pt>
                <c:pt idx="1279" formatCode="General">
                  <c:v>0.181779</c:v>
                </c:pt>
                <c:pt idx="1280" formatCode="General">
                  <c:v>0.181897</c:v>
                </c:pt>
                <c:pt idx="1281" formatCode="General">
                  <c:v>0.18201500000000001</c:v>
                </c:pt>
                <c:pt idx="1282" formatCode="General">
                  <c:v>0.18213199999999999</c:v>
                </c:pt>
                <c:pt idx="1283" formatCode="General">
                  <c:v>0.18225</c:v>
                </c:pt>
                <c:pt idx="1284" formatCode="General">
                  <c:v>0.182367</c:v>
                </c:pt>
                <c:pt idx="1285" formatCode="General">
                  <c:v>0.18248400000000001</c:v>
                </c:pt>
                <c:pt idx="1286" formatCode="General">
                  <c:v>0.18260199999999999</c:v>
                </c:pt>
                <c:pt idx="1287" formatCode="General">
                  <c:v>0.18271899999999999</c:v>
                </c:pt>
                <c:pt idx="1288" formatCode="General">
                  <c:v>0.182836</c:v>
                </c:pt>
                <c:pt idx="1289" formatCode="General">
                  <c:v>0.182953</c:v>
                </c:pt>
                <c:pt idx="1290" formatCode="General">
                  <c:v>0.18307000000000001</c:v>
                </c:pt>
                <c:pt idx="1291" formatCode="General">
                  <c:v>0.18318699999999999</c:v>
                </c:pt>
                <c:pt idx="1292" formatCode="General">
                  <c:v>0.18330399999999999</c:v>
                </c:pt>
                <c:pt idx="1293" formatCode="General">
                  <c:v>0.183421</c:v>
                </c:pt>
                <c:pt idx="1294" formatCode="General">
                  <c:v>0.18353800000000001</c:v>
                </c:pt>
                <c:pt idx="1295" formatCode="General">
                  <c:v>0.18365500000000001</c:v>
                </c:pt>
                <c:pt idx="1296" formatCode="General">
                  <c:v>0.18377099999999999</c:v>
                </c:pt>
                <c:pt idx="1297" formatCode="General">
                  <c:v>0.183888</c:v>
                </c:pt>
                <c:pt idx="1298" formatCode="General">
                  <c:v>0.184005</c:v>
                </c:pt>
                <c:pt idx="1299" formatCode="General">
                  <c:v>0.18412100000000001</c:v>
                </c:pt>
                <c:pt idx="1300" formatCode="General">
                  <c:v>0.18423800000000001</c:v>
                </c:pt>
                <c:pt idx="1301" formatCode="General">
                  <c:v>0.18435399999999999</c:v>
                </c:pt>
                <c:pt idx="1302" formatCode="General">
                  <c:v>0.18447</c:v>
                </c:pt>
                <c:pt idx="1303" formatCode="General">
                  <c:v>0.184587</c:v>
                </c:pt>
                <c:pt idx="1304" formatCode="General">
                  <c:v>0.18470300000000001</c:v>
                </c:pt>
                <c:pt idx="1305" formatCode="General">
                  <c:v>0.18481900000000001</c:v>
                </c:pt>
                <c:pt idx="1306" formatCode="General">
                  <c:v>0.18493499999999999</c:v>
                </c:pt>
                <c:pt idx="1307" formatCode="General">
                  <c:v>0.18505099999999999</c:v>
                </c:pt>
                <c:pt idx="1308" formatCode="General">
                  <c:v>0.185167</c:v>
                </c:pt>
                <c:pt idx="1309" formatCode="General">
                  <c:v>0.185283</c:v>
                </c:pt>
                <c:pt idx="1310" formatCode="General">
                  <c:v>0.18539900000000001</c:v>
                </c:pt>
                <c:pt idx="1311" formatCode="General">
                  <c:v>0.18551500000000001</c:v>
                </c:pt>
                <c:pt idx="1312" formatCode="General">
                  <c:v>0.18563099999999999</c:v>
                </c:pt>
                <c:pt idx="1313" formatCode="General">
                  <c:v>0.185747</c:v>
                </c:pt>
                <c:pt idx="1314" formatCode="General">
                  <c:v>0.185862</c:v>
                </c:pt>
                <c:pt idx="1315" formatCode="General">
                  <c:v>0.185978</c:v>
                </c:pt>
                <c:pt idx="1316" formatCode="General">
                  <c:v>0.18609300000000001</c:v>
                </c:pt>
                <c:pt idx="1317" formatCode="General">
                  <c:v>0.18620900000000001</c:v>
                </c:pt>
                <c:pt idx="1318" formatCode="General">
                  <c:v>0.18632399999999999</c:v>
                </c:pt>
                <c:pt idx="1319" formatCode="General">
                  <c:v>0.18643999999999999</c:v>
                </c:pt>
                <c:pt idx="1320" formatCode="General">
                  <c:v>0.186555</c:v>
                </c:pt>
                <c:pt idx="1321" formatCode="General">
                  <c:v>0.18667</c:v>
                </c:pt>
                <c:pt idx="1322" formatCode="General">
                  <c:v>0.18678600000000001</c:v>
                </c:pt>
                <c:pt idx="1323" formatCode="General">
                  <c:v>0.18690100000000001</c:v>
                </c:pt>
                <c:pt idx="1324" formatCode="General">
                  <c:v>0.18701599999999999</c:v>
                </c:pt>
                <c:pt idx="1325" formatCode="General">
                  <c:v>0.18713099999999999</c:v>
                </c:pt>
                <c:pt idx="1326" formatCode="General">
                  <c:v>0.187246</c:v>
                </c:pt>
                <c:pt idx="1327" formatCode="General">
                  <c:v>0.187361</c:v>
                </c:pt>
                <c:pt idx="1328" formatCode="General">
                  <c:v>0.187476</c:v>
                </c:pt>
                <c:pt idx="1329" formatCode="General">
                  <c:v>0.18759000000000001</c:v>
                </c:pt>
                <c:pt idx="1330" formatCode="General">
                  <c:v>0.18770500000000001</c:v>
                </c:pt>
                <c:pt idx="1331" formatCode="General">
                  <c:v>0.18781999999999999</c:v>
                </c:pt>
                <c:pt idx="1332" formatCode="General">
                  <c:v>0.18793399999999999</c:v>
                </c:pt>
                <c:pt idx="1333" formatCode="General">
                  <c:v>0.18804899999999999</c:v>
                </c:pt>
                <c:pt idx="1334" formatCode="General">
                  <c:v>0.188163</c:v>
                </c:pt>
                <c:pt idx="1335" formatCode="General">
                  <c:v>0.188278</c:v>
                </c:pt>
                <c:pt idx="1336" formatCode="General">
                  <c:v>0.188392</c:v>
                </c:pt>
                <c:pt idx="1337" formatCode="General">
                  <c:v>0.18850700000000001</c:v>
                </c:pt>
                <c:pt idx="1338" formatCode="General">
                  <c:v>0.18862100000000001</c:v>
                </c:pt>
                <c:pt idx="1339" formatCode="General">
                  <c:v>0.18873500000000001</c:v>
                </c:pt>
                <c:pt idx="1340" formatCode="General">
                  <c:v>0.18884899999999999</c:v>
                </c:pt>
                <c:pt idx="1341" formatCode="General">
                  <c:v>0.18896399999999999</c:v>
                </c:pt>
                <c:pt idx="1342" formatCode="General">
                  <c:v>0.189078</c:v>
                </c:pt>
                <c:pt idx="1343" formatCode="General">
                  <c:v>0.189192</c:v>
                </c:pt>
                <c:pt idx="1344" formatCode="General">
                  <c:v>0.189306</c:v>
                </c:pt>
                <c:pt idx="1345" formatCode="General">
                  <c:v>0.189419</c:v>
                </c:pt>
                <c:pt idx="1346" formatCode="General">
                  <c:v>0.18953300000000001</c:v>
                </c:pt>
                <c:pt idx="1347" formatCode="General">
                  <c:v>0.18964700000000001</c:v>
                </c:pt>
                <c:pt idx="1348" formatCode="General">
                  <c:v>0.18976100000000001</c:v>
                </c:pt>
                <c:pt idx="1349" formatCode="General">
                  <c:v>0.18987399999999999</c:v>
                </c:pt>
                <c:pt idx="1350" formatCode="General">
                  <c:v>0.18998799999999999</c:v>
                </c:pt>
                <c:pt idx="1351" formatCode="General">
                  <c:v>0.19010199999999999</c:v>
                </c:pt>
                <c:pt idx="1352" formatCode="General">
                  <c:v>0.190215</c:v>
                </c:pt>
                <c:pt idx="1353" formatCode="General">
                  <c:v>0.190329</c:v>
                </c:pt>
                <c:pt idx="1354" formatCode="General">
                  <c:v>0.190442</c:v>
                </c:pt>
                <c:pt idx="1355" formatCode="General">
                  <c:v>0.190555</c:v>
                </c:pt>
                <c:pt idx="1356" formatCode="General">
                  <c:v>0.19066900000000001</c:v>
                </c:pt>
                <c:pt idx="1357" formatCode="General">
                  <c:v>0.19078200000000001</c:v>
                </c:pt>
                <c:pt idx="1358" formatCode="General">
                  <c:v>0.19089500000000001</c:v>
                </c:pt>
                <c:pt idx="1359" formatCode="General">
                  <c:v>0.19100800000000001</c:v>
                </c:pt>
                <c:pt idx="1360" formatCode="General">
                  <c:v>0.19112100000000001</c:v>
                </c:pt>
                <c:pt idx="1361" formatCode="General">
                  <c:v>0.19123399999999999</c:v>
                </c:pt>
                <c:pt idx="1362" formatCode="General">
                  <c:v>0.19134699999999999</c:v>
                </c:pt>
                <c:pt idx="1363" formatCode="General">
                  <c:v>0.19145999999999999</c:v>
                </c:pt>
                <c:pt idx="1364" formatCode="General">
                  <c:v>0.19157299999999999</c:v>
                </c:pt>
                <c:pt idx="1365" formatCode="General">
                  <c:v>0.191686</c:v>
                </c:pt>
                <c:pt idx="1366" formatCode="General">
                  <c:v>0.191798</c:v>
                </c:pt>
                <c:pt idx="1367" formatCode="General">
                  <c:v>0.191911</c:v>
                </c:pt>
                <c:pt idx="1368" formatCode="General">
                  <c:v>0.192024</c:v>
                </c:pt>
                <c:pt idx="1369" formatCode="General">
                  <c:v>0.192136</c:v>
                </c:pt>
                <c:pt idx="1370" formatCode="General">
                  <c:v>0.192249</c:v>
                </c:pt>
                <c:pt idx="1371" formatCode="General">
                  <c:v>0.192361</c:v>
                </c:pt>
                <c:pt idx="1372" formatCode="General">
                  <c:v>0.19247300000000001</c:v>
                </c:pt>
                <c:pt idx="1373" formatCode="General">
                  <c:v>0.19258600000000001</c:v>
                </c:pt>
                <c:pt idx="1374" formatCode="General">
                  <c:v>0.19269800000000001</c:v>
                </c:pt>
                <c:pt idx="1375" formatCode="General">
                  <c:v>0.19281000000000001</c:v>
                </c:pt>
                <c:pt idx="1376" formatCode="General">
                  <c:v>0.19292200000000001</c:v>
                </c:pt>
                <c:pt idx="1377" formatCode="General">
                  <c:v>0.19303500000000001</c:v>
                </c:pt>
                <c:pt idx="1378" formatCode="General">
                  <c:v>0.19314700000000001</c:v>
                </c:pt>
                <c:pt idx="1379" formatCode="General">
                  <c:v>0.19325899999999999</c:v>
                </c:pt>
                <c:pt idx="1380" formatCode="General">
                  <c:v>0.19337099999999999</c:v>
                </c:pt>
                <c:pt idx="1381" formatCode="General">
                  <c:v>0.19348299999999999</c:v>
                </c:pt>
                <c:pt idx="1382" formatCode="General">
                  <c:v>0.19359399999999999</c:v>
                </c:pt>
                <c:pt idx="1383" formatCode="General">
                  <c:v>0.19370599999999999</c:v>
                </c:pt>
                <c:pt idx="1384" formatCode="General">
                  <c:v>0.19381799999999999</c:v>
                </c:pt>
                <c:pt idx="1385" formatCode="General">
                  <c:v>0.19392999999999999</c:v>
                </c:pt>
                <c:pt idx="1386" formatCode="General">
                  <c:v>0.19404099999999999</c:v>
                </c:pt>
                <c:pt idx="1387" formatCode="General">
                  <c:v>0.19415299999999999</c:v>
                </c:pt>
                <c:pt idx="1388" formatCode="General">
                  <c:v>0.19426399999999999</c:v>
                </c:pt>
                <c:pt idx="1389" formatCode="General">
                  <c:v>0.19437599999999999</c:v>
                </c:pt>
                <c:pt idx="1390" formatCode="General">
                  <c:v>0.19448699999999999</c:v>
                </c:pt>
                <c:pt idx="1391" formatCode="General">
                  <c:v>0.19459899999999999</c:v>
                </c:pt>
                <c:pt idx="1392" formatCode="General">
                  <c:v>0.19470999999999999</c:v>
                </c:pt>
                <c:pt idx="1393" formatCode="General">
                  <c:v>0.19482099999999999</c:v>
                </c:pt>
                <c:pt idx="1394" formatCode="General">
                  <c:v>0.19493199999999999</c:v>
                </c:pt>
                <c:pt idx="1395" formatCode="General">
                  <c:v>0.19504299999999999</c:v>
                </c:pt>
                <c:pt idx="1396" formatCode="General">
                  <c:v>0.19515399999999999</c:v>
                </c:pt>
                <c:pt idx="1397" formatCode="General">
                  <c:v>0.195266</c:v>
                </c:pt>
                <c:pt idx="1398" formatCode="General">
                  <c:v>0.19537599999999999</c:v>
                </c:pt>
                <c:pt idx="1399" formatCode="General">
                  <c:v>0.19548699999999999</c:v>
                </c:pt>
                <c:pt idx="1400" formatCode="General">
                  <c:v>0.19559799999999999</c:v>
                </c:pt>
                <c:pt idx="1401" formatCode="General">
                  <c:v>0.19570899999999999</c:v>
                </c:pt>
                <c:pt idx="1402" formatCode="General">
                  <c:v>0.19581999999999999</c:v>
                </c:pt>
                <c:pt idx="1403" formatCode="General">
                  <c:v>0.19593099999999999</c:v>
                </c:pt>
                <c:pt idx="1404" formatCode="General">
                  <c:v>0.19604099999999999</c:v>
                </c:pt>
                <c:pt idx="1405" formatCode="General">
                  <c:v>0.19615199999999999</c:v>
                </c:pt>
                <c:pt idx="1406" formatCode="General">
                  <c:v>0.19626199999999999</c:v>
                </c:pt>
                <c:pt idx="1407" formatCode="General">
                  <c:v>0.19637299999999999</c:v>
                </c:pt>
                <c:pt idx="1408" formatCode="General">
                  <c:v>0.19648299999999999</c:v>
                </c:pt>
                <c:pt idx="1409" formatCode="General">
                  <c:v>0.19659399999999999</c:v>
                </c:pt>
                <c:pt idx="1410" formatCode="General">
                  <c:v>0.19670399999999999</c:v>
                </c:pt>
                <c:pt idx="1411" formatCode="General">
                  <c:v>0.19681399999999999</c:v>
                </c:pt>
                <c:pt idx="1412" formatCode="General">
                  <c:v>0.19692499999999999</c:v>
                </c:pt>
                <c:pt idx="1413" formatCode="General">
                  <c:v>0.19703499999999999</c:v>
                </c:pt>
                <c:pt idx="1414" formatCode="General">
                  <c:v>0.19714499999999999</c:v>
                </c:pt>
                <c:pt idx="1415" formatCode="General">
                  <c:v>0.19725500000000001</c:v>
                </c:pt>
                <c:pt idx="1416" formatCode="General">
                  <c:v>0.19736500000000001</c:v>
                </c:pt>
                <c:pt idx="1417" formatCode="General">
                  <c:v>0.19747500000000001</c:v>
                </c:pt>
                <c:pt idx="1418" formatCode="General">
                  <c:v>0.19758500000000001</c:v>
                </c:pt>
                <c:pt idx="1419" formatCode="General">
                  <c:v>0.19769500000000001</c:v>
                </c:pt>
                <c:pt idx="1420" formatCode="General">
                  <c:v>0.19780400000000001</c:v>
                </c:pt>
                <c:pt idx="1421" formatCode="General">
                  <c:v>0.19791400000000001</c:v>
                </c:pt>
                <c:pt idx="1422" formatCode="General">
                  <c:v>0.19802400000000001</c:v>
                </c:pt>
                <c:pt idx="1423" formatCode="General">
                  <c:v>0.198134</c:v>
                </c:pt>
                <c:pt idx="1424" formatCode="General">
                  <c:v>0.198243</c:v>
                </c:pt>
                <c:pt idx="1425" formatCode="General">
                  <c:v>0.198353</c:v>
                </c:pt>
                <c:pt idx="1426" formatCode="General">
                  <c:v>0.198462</c:v>
                </c:pt>
                <c:pt idx="1427" formatCode="General">
                  <c:v>0.198572</c:v>
                </c:pt>
                <c:pt idx="1428" formatCode="General">
                  <c:v>0.198681</c:v>
                </c:pt>
                <c:pt idx="1429" formatCode="General">
                  <c:v>0.19878999999999999</c:v>
                </c:pt>
                <c:pt idx="1430" formatCode="General">
                  <c:v>0.19889999999999999</c:v>
                </c:pt>
                <c:pt idx="1431" formatCode="General">
                  <c:v>0.19900899999999999</c:v>
                </c:pt>
                <c:pt idx="1432" formatCode="General">
                  <c:v>0.19911799999999999</c:v>
                </c:pt>
                <c:pt idx="1433" formatCode="General">
                  <c:v>0.19922699999999999</c:v>
                </c:pt>
                <c:pt idx="1434" formatCode="General">
                  <c:v>0.19933600000000001</c:v>
                </c:pt>
                <c:pt idx="1435" formatCode="General">
                  <c:v>0.19944500000000001</c:v>
                </c:pt>
                <c:pt idx="1436" formatCode="General">
                  <c:v>0.19955400000000001</c:v>
                </c:pt>
                <c:pt idx="1437" formatCode="General">
                  <c:v>0.19966300000000001</c:v>
                </c:pt>
                <c:pt idx="1438" formatCode="General">
                  <c:v>0.19977200000000001</c:v>
                </c:pt>
                <c:pt idx="1439" formatCode="General">
                  <c:v>0.199881</c:v>
                </c:pt>
                <c:pt idx="1440" formatCode="General">
                  <c:v>0.199989</c:v>
                </c:pt>
                <c:pt idx="1441" formatCode="General">
                  <c:v>0.200098</c:v>
                </c:pt>
                <c:pt idx="1442" formatCode="General">
                  <c:v>0.200207</c:v>
                </c:pt>
                <c:pt idx="1443" formatCode="General">
                  <c:v>0.20031499999999999</c:v>
                </c:pt>
                <c:pt idx="1444" formatCode="General">
                  <c:v>0.20042399999999999</c:v>
                </c:pt>
                <c:pt idx="1445" formatCode="General">
                  <c:v>0.20053199999999999</c:v>
                </c:pt>
                <c:pt idx="1446" formatCode="General">
                  <c:v>0.20064100000000001</c:v>
                </c:pt>
                <c:pt idx="1447" formatCode="General">
                  <c:v>0.20074900000000001</c:v>
                </c:pt>
                <c:pt idx="1448" formatCode="General">
                  <c:v>0.20085800000000001</c:v>
                </c:pt>
                <c:pt idx="1449" formatCode="General">
                  <c:v>0.20096600000000001</c:v>
                </c:pt>
                <c:pt idx="1450" formatCode="General">
                  <c:v>0.201074</c:v>
                </c:pt>
                <c:pt idx="1451" formatCode="General">
                  <c:v>0.201182</c:v>
                </c:pt>
                <c:pt idx="1452" formatCode="General">
                  <c:v>0.20129</c:v>
                </c:pt>
                <c:pt idx="1453" formatCode="General">
                  <c:v>0.20139899999999999</c:v>
                </c:pt>
                <c:pt idx="1454" formatCode="General">
                  <c:v>0.20150699999999999</c:v>
                </c:pt>
                <c:pt idx="1455" formatCode="General">
                  <c:v>0.20161499999999999</c:v>
                </c:pt>
                <c:pt idx="1456" formatCode="General">
                  <c:v>0.20172300000000001</c:v>
                </c:pt>
                <c:pt idx="1457" formatCode="General">
                  <c:v>0.20183000000000001</c:v>
                </c:pt>
                <c:pt idx="1458" formatCode="General">
                  <c:v>0.20193800000000001</c:v>
                </c:pt>
                <c:pt idx="1459" formatCode="General">
                  <c:v>0.202046</c:v>
                </c:pt>
                <c:pt idx="1460" formatCode="General">
                  <c:v>0.202154</c:v>
                </c:pt>
                <c:pt idx="1461" formatCode="General">
                  <c:v>0.202261</c:v>
                </c:pt>
                <c:pt idx="1462" formatCode="General">
                  <c:v>0.20236899999999999</c:v>
                </c:pt>
                <c:pt idx="1463" formatCode="General">
                  <c:v>0.20247699999999999</c:v>
                </c:pt>
                <c:pt idx="1464" formatCode="General">
                  <c:v>0.20258399999999999</c:v>
                </c:pt>
                <c:pt idx="1465" formatCode="General">
                  <c:v>0.20269200000000001</c:v>
                </c:pt>
                <c:pt idx="1466" formatCode="General">
                  <c:v>0.20279900000000001</c:v>
                </c:pt>
                <c:pt idx="1467" formatCode="General">
                  <c:v>0.202906</c:v>
                </c:pt>
                <c:pt idx="1468" formatCode="General">
                  <c:v>0.203014</c:v>
                </c:pt>
                <c:pt idx="1469" formatCode="General">
                  <c:v>0.203121</c:v>
                </c:pt>
                <c:pt idx="1470" formatCode="General">
                  <c:v>0.20322799999999999</c:v>
                </c:pt>
                <c:pt idx="1471" formatCode="General">
                  <c:v>0.20333499999999999</c:v>
                </c:pt>
                <c:pt idx="1472" formatCode="General">
                  <c:v>0.20344200000000001</c:v>
                </c:pt>
                <c:pt idx="1473" formatCode="General">
                  <c:v>0.20354900000000001</c:v>
                </c:pt>
                <c:pt idx="1474" formatCode="General">
                  <c:v>0.203657</c:v>
                </c:pt>
                <c:pt idx="1475" formatCode="General">
                  <c:v>0.203763</c:v>
                </c:pt>
                <c:pt idx="1476" formatCode="General">
                  <c:v>0.20387</c:v>
                </c:pt>
                <c:pt idx="1477" formatCode="General">
                  <c:v>0.20397699999999999</c:v>
                </c:pt>
                <c:pt idx="1478" formatCode="General">
                  <c:v>0.20408399999999999</c:v>
                </c:pt>
                <c:pt idx="1479" formatCode="General">
                  <c:v>0.20419100000000001</c:v>
                </c:pt>
                <c:pt idx="1480" formatCode="General">
                  <c:v>0.20429800000000001</c:v>
                </c:pt>
                <c:pt idx="1481" formatCode="General">
                  <c:v>0.204404</c:v>
                </c:pt>
                <c:pt idx="1482" formatCode="General">
                  <c:v>0.204511</c:v>
                </c:pt>
                <c:pt idx="1483" formatCode="General">
                  <c:v>0.20461699999999999</c:v>
                </c:pt>
                <c:pt idx="1484" formatCode="General">
                  <c:v>0.20472399999999999</c:v>
                </c:pt>
                <c:pt idx="1485" formatCode="General">
                  <c:v>0.20483000000000001</c:v>
                </c:pt>
                <c:pt idx="1486" formatCode="General">
                  <c:v>0.20493700000000001</c:v>
                </c:pt>
                <c:pt idx="1487" formatCode="General">
                  <c:v>0.205043</c:v>
                </c:pt>
                <c:pt idx="1488" formatCode="General">
                  <c:v>0.205149</c:v>
                </c:pt>
                <c:pt idx="1489" formatCode="General">
                  <c:v>0.20525599999999999</c:v>
                </c:pt>
                <c:pt idx="1490" formatCode="General">
                  <c:v>0.20536199999999999</c:v>
                </c:pt>
                <c:pt idx="1491" formatCode="General">
                  <c:v>0.20546800000000001</c:v>
                </c:pt>
                <c:pt idx="1492" formatCode="General">
                  <c:v>0.20557400000000001</c:v>
                </c:pt>
                <c:pt idx="1493" formatCode="General">
                  <c:v>0.20568</c:v>
                </c:pt>
                <c:pt idx="1494" formatCode="General">
                  <c:v>0.205786</c:v>
                </c:pt>
                <c:pt idx="1495" formatCode="General">
                  <c:v>0.20589199999999999</c:v>
                </c:pt>
                <c:pt idx="1496" formatCode="General">
                  <c:v>0.20599799999999999</c:v>
                </c:pt>
                <c:pt idx="1497" formatCode="General">
                  <c:v>0.20610400000000001</c:v>
                </c:pt>
                <c:pt idx="1498" formatCode="General">
                  <c:v>0.20621</c:v>
                </c:pt>
                <c:pt idx="1499" formatCode="General">
                  <c:v>0.206316</c:v>
                </c:pt>
                <c:pt idx="1500" formatCode="General">
                  <c:v>0.20642099999999999</c:v>
                </c:pt>
                <c:pt idx="1501" formatCode="General">
                  <c:v>0.20652699999999999</c:v>
                </c:pt>
                <c:pt idx="1502" formatCode="General">
                  <c:v>0.20663300000000001</c:v>
                </c:pt>
                <c:pt idx="1503" formatCode="General">
                  <c:v>0.20673800000000001</c:v>
                </c:pt>
                <c:pt idx="1504" formatCode="General">
                  <c:v>0.206844</c:v>
                </c:pt>
                <c:pt idx="1505" formatCode="General">
                  <c:v>0.20694899999999999</c:v>
                </c:pt>
                <c:pt idx="1506" formatCode="General">
                  <c:v>0.20705399999999999</c:v>
                </c:pt>
                <c:pt idx="1507" formatCode="General">
                  <c:v>0.20716000000000001</c:v>
                </c:pt>
                <c:pt idx="1508" formatCode="General">
                  <c:v>0.207265</c:v>
                </c:pt>
                <c:pt idx="1509" formatCode="General">
                  <c:v>0.20737</c:v>
                </c:pt>
                <c:pt idx="1510" formatCode="General">
                  <c:v>0.20747599999999999</c:v>
                </c:pt>
                <c:pt idx="1511" formatCode="General">
                  <c:v>0.20758099999999999</c:v>
                </c:pt>
                <c:pt idx="1512" formatCode="General">
                  <c:v>0.20768600000000001</c:v>
                </c:pt>
                <c:pt idx="1513" formatCode="General">
                  <c:v>0.207791</c:v>
                </c:pt>
                <c:pt idx="1514" formatCode="General">
                  <c:v>0.207896</c:v>
                </c:pt>
                <c:pt idx="1515" formatCode="General">
                  <c:v>0.20800099999999999</c:v>
                </c:pt>
                <c:pt idx="1516" formatCode="General">
                  <c:v>0.20810600000000001</c:v>
                </c:pt>
                <c:pt idx="1517" formatCode="General">
                  <c:v>0.20821100000000001</c:v>
                </c:pt>
                <c:pt idx="1518" formatCode="General">
                  <c:v>0.208316</c:v>
                </c:pt>
                <c:pt idx="1519" formatCode="General">
                  <c:v>0.20841999999999999</c:v>
                </c:pt>
                <c:pt idx="1520" formatCode="General">
                  <c:v>0.20852499999999999</c:v>
                </c:pt>
                <c:pt idx="1521" formatCode="General">
                  <c:v>0.20863000000000001</c:v>
                </c:pt>
                <c:pt idx="1522" formatCode="General">
                  <c:v>0.208734</c:v>
                </c:pt>
                <c:pt idx="1523" formatCode="General">
                  <c:v>0.208839</c:v>
                </c:pt>
                <c:pt idx="1524" formatCode="General">
                  <c:v>0.20894399999999999</c:v>
                </c:pt>
                <c:pt idx="1525" formatCode="General">
                  <c:v>0.20904800000000001</c:v>
                </c:pt>
                <c:pt idx="1526" formatCode="General">
                  <c:v>0.20915300000000001</c:v>
                </c:pt>
                <c:pt idx="1527" formatCode="General">
                  <c:v>0.209257</c:v>
                </c:pt>
                <c:pt idx="1528" formatCode="General">
                  <c:v>0.20936099999999999</c:v>
                </c:pt>
                <c:pt idx="1529" formatCode="General">
                  <c:v>0.20946600000000001</c:v>
                </c:pt>
                <c:pt idx="1530" formatCode="General">
                  <c:v>0.20957000000000001</c:v>
                </c:pt>
                <c:pt idx="1531" formatCode="General">
                  <c:v>0.209674</c:v>
                </c:pt>
                <c:pt idx="1532" formatCode="General">
                  <c:v>0.20977799999999999</c:v>
                </c:pt>
                <c:pt idx="1533" formatCode="General">
                  <c:v>0.20988200000000001</c:v>
                </c:pt>
                <c:pt idx="1534" formatCode="General">
                  <c:v>0.20998600000000001</c:v>
                </c:pt>
                <c:pt idx="1535" formatCode="General">
                  <c:v>0.21009</c:v>
                </c:pt>
                <c:pt idx="1536" formatCode="General">
                  <c:v>0.21019399999999999</c:v>
                </c:pt>
                <c:pt idx="1537" formatCode="General">
                  <c:v>0.21029800000000001</c:v>
                </c:pt>
                <c:pt idx="1538" formatCode="General">
                  <c:v>0.21040200000000001</c:v>
                </c:pt>
                <c:pt idx="1539" formatCode="General">
                  <c:v>0.210506</c:v>
                </c:pt>
                <c:pt idx="1540" formatCode="General">
                  <c:v>0.21060999999999999</c:v>
                </c:pt>
                <c:pt idx="1541" formatCode="General">
                  <c:v>0.21071300000000001</c:v>
                </c:pt>
                <c:pt idx="1542" formatCode="General">
                  <c:v>0.210817</c:v>
                </c:pt>
                <c:pt idx="1543" formatCode="General">
                  <c:v>0.210921</c:v>
                </c:pt>
                <c:pt idx="1544" formatCode="General">
                  <c:v>0.21102399999999999</c:v>
                </c:pt>
                <c:pt idx="1545" formatCode="General">
                  <c:v>0.21112800000000001</c:v>
                </c:pt>
                <c:pt idx="1546" formatCode="General">
                  <c:v>0.211231</c:v>
                </c:pt>
                <c:pt idx="1547" formatCode="General">
                  <c:v>0.211335</c:v>
                </c:pt>
                <c:pt idx="1548" formatCode="General">
                  <c:v>0.21143799999999999</c:v>
                </c:pt>
                <c:pt idx="1549" formatCode="General">
                  <c:v>0.21154100000000001</c:v>
                </c:pt>
                <c:pt idx="1550" formatCode="General">
                  <c:v>0.211645</c:v>
                </c:pt>
                <c:pt idx="1551" formatCode="General">
                  <c:v>0.21174799999999999</c:v>
                </c:pt>
                <c:pt idx="1552" formatCode="General">
                  <c:v>0.21185100000000001</c:v>
                </c:pt>
                <c:pt idx="1553" formatCode="General">
                  <c:v>0.211954</c:v>
                </c:pt>
                <c:pt idx="1554" formatCode="General">
                  <c:v>0.212057</c:v>
                </c:pt>
                <c:pt idx="1555" formatCode="General">
                  <c:v>0.21215999999999999</c:v>
                </c:pt>
                <c:pt idx="1556" formatCode="General">
                  <c:v>0.21226300000000001</c:v>
                </c:pt>
                <c:pt idx="1557" formatCode="General">
                  <c:v>0.212366</c:v>
                </c:pt>
                <c:pt idx="1558" formatCode="General">
                  <c:v>0.21246899999999999</c:v>
                </c:pt>
                <c:pt idx="1559" formatCode="General">
                  <c:v>0.21257200000000001</c:v>
                </c:pt>
                <c:pt idx="1560" formatCode="General">
                  <c:v>0.212675</c:v>
                </c:pt>
                <c:pt idx="1561" formatCode="General">
                  <c:v>0.21277799999999999</c:v>
                </c:pt>
                <c:pt idx="1562" formatCode="General">
                  <c:v>0.21288099999999999</c:v>
                </c:pt>
                <c:pt idx="1563" formatCode="General">
                  <c:v>0.21298300000000001</c:v>
                </c:pt>
                <c:pt idx="1564" formatCode="General">
                  <c:v>0.213086</c:v>
                </c:pt>
                <c:pt idx="1565" formatCode="General">
                  <c:v>0.21318799999999999</c:v>
                </c:pt>
                <c:pt idx="1566" formatCode="General">
                  <c:v>0.21329100000000001</c:v>
                </c:pt>
                <c:pt idx="1567" formatCode="General">
                  <c:v>0.213393</c:v>
                </c:pt>
                <c:pt idx="1568" formatCode="General">
                  <c:v>0.21349599999999999</c:v>
                </c:pt>
                <c:pt idx="1569" formatCode="General">
                  <c:v>0.21359800000000001</c:v>
                </c:pt>
                <c:pt idx="1570" formatCode="General">
                  <c:v>0.213701</c:v>
                </c:pt>
                <c:pt idx="1571" formatCode="General">
                  <c:v>0.21380299999999999</c:v>
                </c:pt>
                <c:pt idx="1572" formatCode="General">
                  <c:v>0.21390500000000001</c:v>
                </c:pt>
                <c:pt idx="1573" formatCode="General">
                  <c:v>0.214007</c:v>
                </c:pt>
                <c:pt idx="1574" formatCode="General">
                  <c:v>0.21410999999999999</c:v>
                </c:pt>
                <c:pt idx="1575" formatCode="General">
                  <c:v>0.21421200000000001</c:v>
                </c:pt>
                <c:pt idx="1576" formatCode="General">
                  <c:v>0.214314</c:v>
                </c:pt>
                <c:pt idx="1577" formatCode="General">
                  <c:v>0.214416</c:v>
                </c:pt>
                <c:pt idx="1578" formatCode="General">
                  <c:v>0.21451799999999999</c:v>
                </c:pt>
                <c:pt idx="1579" formatCode="General">
                  <c:v>0.21462000000000001</c:v>
                </c:pt>
                <c:pt idx="1580" formatCode="General">
                  <c:v>0.214722</c:v>
                </c:pt>
                <c:pt idx="1581" formatCode="General">
                  <c:v>0.21482299999999999</c:v>
                </c:pt>
                <c:pt idx="1582" formatCode="General">
                  <c:v>0.214925</c:v>
                </c:pt>
                <c:pt idx="1583" formatCode="General">
                  <c:v>0.215027</c:v>
                </c:pt>
                <c:pt idx="1584" formatCode="General">
                  <c:v>0.21512899999999999</c:v>
                </c:pt>
                <c:pt idx="1585" formatCode="General">
                  <c:v>0.21523</c:v>
                </c:pt>
                <c:pt idx="1586" formatCode="General">
                  <c:v>0.215332</c:v>
                </c:pt>
                <c:pt idx="1587" formatCode="General">
                  <c:v>0.21543300000000001</c:v>
                </c:pt>
                <c:pt idx="1588" formatCode="General">
                  <c:v>0.215535</c:v>
                </c:pt>
                <c:pt idx="1589" formatCode="General">
                  <c:v>0.21563599999999999</c:v>
                </c:pt>
                <c:pt idx="1590" formatCode="General">
                  <c:v>0.21573800000000001</c:v>
                </c:pt>
                <c:pt idx="1591" formatCode="General">
                  <c:v>0.215839</c:v>
                </c:pt>
                <c:pt idx="1592" formatCode="General">
                  <c:v>0.21594099999999999</c:v>
                </c:pt>
                <c:pt idx="1593" formatCode="General">
                  <c:v>0.21604200000000001</c:v>
                </c:pt>
                <c:pt idx="1594" formatCode="General">
                  <c:v>0.216143</c:v>
                </c:pt>
                <c:pt idx="1595" formatCode="General">
                  <c:v>0.21624399999999999</c:v>
                </c:pt>
                <c:pt idx="1596" formatCode="General">
                  <c:v>0.21634500000000001</c:v>
                </c:pt>
                <c:pt idx="1597" formatCode="General">
                  <c:v>0.216447</c:v>
                </c:pt>
                <c:pt idx="1598" formatCode="General">
                  <c:v>0.21654799999999999</c:v>
                </c:pt>
                <c:pt idx="1599" formatCode="General">
                  <c:v>0.21664900000000001</c:v>
                </c:pt>
                <c:pt idx="1600" formatCode="General">
                  <c:v>0.21675</c:v>
                </c:pt>
                <c:pt idx="1601" formatCode="General">
                  <c:v>0.21684999999999999</c:v>
                </c:pt>
                <c:pt idx="1602" formatCode="General">
                  <c:v>0.216951</c:v>
                </c:pt>
                <c:pt idx="1603" formatCode="General">
                  <c:v>0.21705199999999999</c:v>
                </c:pt>
                <c:pt idx="1604" formatCode="General">
                  <c:v>0.21715300000000001</c:v>
                </c:pt>
                <c:pt idx="1605" formatCode="General">
                  <c:v>0.217254</c:v>
                </c:pt>
                <c:pt idx="1606" formatCode="General">
                  <c:v>0.21735399999999999</c:v>
                </c:pt>
                <c:pt idx="1607" formatCode="General">
                  <c:v>0.21745500000000001</c:v>
                </c:pt>
                <c:pt idx="1608" formatCode="General">
                  <c:v>0.217556</c:v>
                </c:pt>
                <c:pt idx="1609" formatCode="General">
                  <c:v>0.21765599999999999</c:v>
                </c:pt>
                <c:pt idx="1610" formatCode="General">
                  <c:v>0.21775700000000001</c:v>
                </c:pt>
                <c:pt idx="1611" formatCode="General">
                  <c:v>0.217857</c:v>
                </c:pt>
                <c:pt idx="1612" formatCode="General">
                  <c:v>0.21795800000000001</c:v>
                </c:pt>
                <c:pt idx="1613" formatCode="General">
                  <c:v>0.218058</c:v>
                </c:pt>
                <c:pt idx="1614" formatCode="General">
                  <c:v>0.21815799999999999</c:v>
                </c:pt>
                <c:pt idx="1615" formatCode="General">
                  <c:v>0.21825900000000001</c:v>
                </c:pt>
                <c:pt idx="1616" formatCode="General">
                  <c:v>0.218359</c:v>
                </c:pt>
                <c:pt idx="1617" formatCode="General">
                  <c:v>0.21845899999999999</c:v>
                </c:pt>
                <c:pt idx="1618" formatCode="General">
                  <c:v>0.218559</c:v>
                </c:pt>
                <c:pt idx="1619" formatCode="General">
                  <c:v>0.21865899999999999</c:v>
                </c:pt>
                <c:pt idx="1620" formatCode="General">
                  <c:v>0.21875900000000001</c:v>
                </c:pt>
                <c:pt idx="1621" formatCode="General">
                  <c:v>0.218859</c:v>
                </c:pt>
                <c:pt idx="1622" formatCode="General">
                  <c:v>0.21895899999999999</c:v>
                </c:pt>
                <c:pt idx="1623" formatCode="General">
                  <c:v>0.219059</c:v>
                </c:pt>
                <c:pt idx="1624" formatCode="General">
                  <c:v>0.21915899999999999</c:v>
                </c:pt>
                <c:pt idx="1625" formatCode="General">
                  <c:v>0.21925900000000001</c:v>
                </c:pt>
                <c:pt idx="1626" formatCode="General">
                  <c:v>0.219359</c:v>
                </c:pt>
                <c:pt idx="1627" formatCode="General">
                  <c:v>0.21945799999999999</c:v>
                </c:pt>
                <c:pt idx="1628" formatCode="General">
                  <c:v>0.219558</c:v>
                </c:pt>
                <c:pt idx="1629" formatCode="General">
                  <c:v>0.21965799999999999</c:v>
                </c:pt>
                <c:pt idx="1630" formatCode="General">
                  <c:v>0.21975700000000001</c:v>
                </c:pt>
                <c:pt idx="1631" formatCode="General">
                  <c:v>0.219857</c:v>
                </c:pt>
                <c:pt idx="1632" formatCode="General">
                  <c:v>0.21995700000000001</c:v>
                </c:pt>
                <c:pt idx="1633" formatCode="General">
                  <c:v>0.220056</c:v>
                </c:pt>
                <c:pt idx="1634" formatCode="General">
                  <c:v>0.22015499999999999</c:v>
                </c:pt>
                <c:pt idx="1635" formatCode="General">
                  <c:v>0.22025500000000001</c:v>
                </c:pt>
                <c:pt idx="1636" formatCode="General">
                  <c:v>0.22035399999999999</c:v>
                </c:pt>
                <c:pt idx="1637" formatCode="General">
                  <c:v>0.22045400000000001</c:v>
                </c:pt>
                <c:pt idx="1638" formatCode="General">
                  <c:v>0.220553</c:v>
                </c:pt>
                <c:pt idx="1639" formatCode="General">
                  <c:v>0.22065199999999999</c:v>
                </c:pt>
                <c:pt idx="1640" formatCode="General">
                  <c:v>0.220751</c:v>
                </c:pt>
                <c:pt idx="1641" formatCode="General">
                  <c:v>0.22084999999999999</c:v>
                </c:pt>
                <c:pt idx="1642" formatCode="General">
                  <c:v>0.22094900000000001</c:v>
                </c:pt>
                <c:pt idx="1643" formatCode="General">
                  <c:v>0.22104799999999999</c:v>
                </c:pt>
                <c:pt idx="1644" formatCode="General">
                  <c:v>0.22114700000000001</c:v>
                </c:pt>
                <c:pt idx="1645" formatCode="General">
                  <c:v>0.221246</c:v>
                </c:pt>
                <c:pt idx="1646" formatCode="General">
                  <c:v>0.22134499999999999</c:v>
                </c:pt>
                <c:pt idx="1647" formatCode="General">
                  <c:v>0.221444</c:v>
                </c:pt>
                <c:pt idx="1648" formatCode="General">
                  <c:v>0.22154299999999999</c:v>
                </c:pt>
                <c:pt idx="1649" formatCode="General">
                  <c:v>0.22164200000000001</c:v>
                </c:pt>
                <c:pt idx="1650" formatCode="General">
                  <c:v>0.22173999999999999</c:v>
                </c:pt>
                <c:pt idx="1651" formatCode="General">
                  <c:v>0.22183900000000001</c:v>
                </c:pt>
                <c:pt idx="1652" formatCode="General">
                  <c:v>0.221938</c:v>
                </c:pt>
                <c:pt idx="1653" formatCode="General">
                  <c:v>0.22203600000000001</c:v>
                </c:pt>
                <c:pt idx="1654" formatCode="General">
                  <c:v>0.222135</c:v>
                </c:pt>
                <c:pt idx="1655" formatCode="General">
                  <c:v>0.22223300000000001</c:v>
                </c:pt>
                <c:pt idx="1656" formatCode="General">
                  <c:v>0.222332</c:v>
                </c:pt>
                <c:pt idx="1657" formatCode="General">
                  <c:v>0.22242999999999999</c:v>
                </c:pt>
                <c:pt idx="1658" formatCode="General">
                  <c:v>0.222529</c:v>
                </c:pt>
                <c:pt idx="1659" formatCode="General">
                  <c:v>0.22262699999999999</c:v>
                </c:pt>
                <c:pt idx="1660" formatCode="General">
                  <c:v>0.22272500000000001</c:v>
                </c:pt>
                <c:pt idx="1661" formatCode="General">
                  <c:v>0.22282399999999999</c:v>
                </c:pt>
                <c:pt idx="1662" formatCode="General">
                  <c:v>0.22292200000000001</c:v>
                </c:pt>
                <c:pt idx="1663" formatCode="General">
                  <c:v>0.22302</c:v>
                </c:pt>
                <c:pt idx="1664" formatCode="General">
                  <c:v>0.22311800000000001</c:v>
                </c:pt>
                <c:pt idx="1665" formatCode="General">
                  <c:v>0.223216</c:v>
                </c:pt>
                <c:pt idx="1666" formatCode="General">
                  <c:v>0.22331400000000001</c:v>
                </c:pt>
                <c:pt idx="1667" formatCode="General">
                  <c:v>0.223412</c:v>
                </c:pt>
                <c:pt idx="1668" formatCode="General">
                  <c:v>0.22350999999999999</c:v>
                </c:pt>
                <c:pt idx="1669" formatCode="General">
                  <c:v>0.223608</c:v>
                </c:pt>
                <c:pt idx="1670" formatCode="General">
                  <c:v>0.22370599999999999</c:v>
                </c:pt>
                <c:pt idx="1671" formatCode="General">
                  <c:v>0.223804</c:v>
                </c:pt>
                <c:pt idx="1672" formatCode="General">
                  <c:v>0.22390099999999999</c:v>
                </c:pt>
                <c:pt idx="1673" formatCode="General">
                  <c:v>0.223999</c:v>
                </c:pt>
                <c:pt idx="1674" formatCode="General">
                  <c:v>0.22409699999999999</c:v>
                </c:pt>
                <c:pt idx="1675" formatCode="General">
                  <c:v>0.22419500000000001</c:v>
                </c:pt>
                <c:pt idx="1676" formatCode="General">
                  <c:v>0.22429199999999999</c:v>
                </c:pt>
                <c:pt idx="1677" formatCode="General">
                  <c:v>0.22439000000000001</c:v>
                </c:pt>
                <c:pt idx="1678" formatCode="General">
                  <c:v>0.22448699999999999</c:v>
                </c:pt>
                <c:pt idx="1679" formatCode="General">
                  <c:v>0.22458500000000001</c:v>
                </c:pt>
                <c:pt idx="1680" formatCode="General">
                  <c:v>0.22468199999999999</c:v>
                </c:pt>
                <c:pt idx="1681" formatCode="General">
                  <c:v>0.22477900000000001</c:v>
                </c:pt>
                <c:pt idx="1682" formatCode="General">
                  <c:v>0.22487699999999999</c:v>
                </c:pt>
                <c:pt idx="1683" formatCode="General">
                  <c:v>0.22497400000000001</c:v>
                </c:pt>
                <c:pt idx="1684" formatCode="General">
                  <c:v>0.22507099999999999</c:v>
                </c:pt>
                <c:pt idx="1685" formatCode="General">
                  <c:v>0.22516900000000001</c:v>
                </c:pt>
                <c:pt idx="1686" formatCode="General">
                  <c:v>0.22526599999999999</c:v>
                </c:pt>
                <c:pt idx="1687" formatCode="General">
                  <c:v>0.22536300000000001</c:v>
                </c:pt>
                <c:pt idx="1688" formatCode="General">
                  <c:v>0.22545999999999999</c:v>
                </c:pt>
                <c:pt idx="1689" formatCode="General">
                  <c:v>0.22555700000000001</c:v>
                </c:pt>
                <c:pt idx="1690" formatCode="General">
                  <c:v>0.22565399999999999</c:v>
                </c:pt>
                <c:pt idx="1691" formatCode="General">
                  <c:v>0.22575100000000001</c:v>
                </c:pt>
                <c:pt idx="1692" formatCode="General">
                  <c:v>0.22584799999999999</c:v>
                </c:pt>
                <c:pt idx="1693" formatCode="General">
                  <c:v>0.22594500000000001</c:v>
                </c:pt>
                <c:pt idx="1694" formatCode="General">
                  <c:v>0.22604199999999999</c:v>
                </c:pt>
                <c:pt idx="1695" formatCode="General">
                  <c:v>0.22613800000000001</c:v>
                </c:pt>
                <c:pt idx="1696" formatCode="General">
                  <c:v>0.22623499999999999</c:v>
                </c:pt>
                <c:pt idx="1697" formatCode="General">
                  <c:v>0.22633200000000001</c:v>
                </c:pt>
                <c:pt idx="1698" formatCode="General">
                  <c:v>0.22642899999999999</c:v>
                </c:pt>
                <c:pt idx="1699" formatCode="General">
                  <c:v>0.226525</c:v>
                </c:pt>
                <c:pt idx="1700" formatCode="General">
                  <c:v>0.22662199999999999</c:v>
                </c:pt>
                <c:pt idx="1701" formatCode="General">
                  <c:v>0.226718</c:v>
                </c:pt>
                <c:pt idx="1702" formatCode="General">
                  <c:v>0.22681499999999999</c:v>
                </c:pt>
                <c:pt idx="1703" formatCode="General">
                  <c:v>0.226911</c:v>
                </c:pt>
                <c:pt idx="1704" formatCode="General">
                  <c:v>0.22700799999999999</c:v>
                </c:pt>
                <c:pt idx="1705" formatCode="General">
                  <c:v>0.227104</c:v>
                </c:pt>
                <c:pt idx="1706" formatCode="General">
                  <c:v>0.22720000000000001</c:v>
                </c:pt>
                <c:pt idx="1707" formatCode="General">
                  <c:v>0.227297</c:v>
                </c:pt>
                <c:pt idx="1708" formatCode="General">
                  <c:v>0.22739300000000001</c:v>
                </c:pt>
                <c:pt idx="1709" formatCode="General">
                  <c:v>0.227489</c:v>
                </c:pt>
                <c:pt idx="1710" formatCode="General">
                  <c:v>0.22758500000000001</c:v>
                </c:pt>
                <c:pt idx="1711" formatCode="General">
                  <c:v>0.22768099999999999</c:v>
                </c:pt>
                <c:pt idx="1712" formatCode="General">
                  <c:v>0.22777700000000001</c:v>
                </c:pt>
                <c:pt idx="1713" formatCode="General">
                  <c:v>0.22787399999999999</c:v>
                </c:pt>
                <c:pt idx="1714" formatCode="General">
                  <c:v>0.227969</c:v>
                </c:pt>
                <c:pt idx="1715" formatCode="General">
                  <c:v>0.22806499999999999</c:v>
                </c:pt>
                <c:pt idx="1716" formatCode="General">
                  <c:v>0.228161</c:v>
                </c:pt>
                <c:pt idx="1717" formatCode="General">
                  <c:v>0.22825699999999999</c:v>
                </c:pt>
                <c:pt idx="1718" formatCode="General">
                  <c:v>0.228353</c:v>
                </c:pt>
                <c:pt idx="1719" formatCode="General">
                  <c:v>0.22844900000000001</c:v>
                </c:pt>
                <c:pt idx="1720" formatCode="General">
                  <c:v>0.228545</c:v>
                </c:pt>
                <c:pt idx="1721" formatCode="General">
                  <c:v>0.22864000000000001</c:v>
                </c:pt>
                <c:pt idx="1722" formatCode="General">
                  <c:v>0.22873599999999999</c:v>
                </c:pt>
                <c:pt idx="1723" formatCode="General">
                  <c:v>0.22883200000000001</c:v>
                </c:pt>
                <c:pt idx="1724" formatCode="General">
                  <c:v>0.22892699999999999</c:v>
                </c:pt>
                <c:pt idx="1725" formatCode="General">
                  <c:v>0.229023</c:v>
                </c:pt>
                <c:pt idx="1726" formatCode="General">
                  <c:v>0.22911799999999999</c:v>
                </c:pt>
                <c:pt idx="1727" formatCode="General">
                  <c:v>0.229214</c:v>
                </c:pt>
                <c:pt idx="1728" formatCode="General">
                  <c:v>0.22930900000000001</c:v>
                </c:pt>
                <c:pt idx="1729" formatCode="General">
                  <c:v>0.229404</c:v>
                </c:pt>
                <c:pt idx="1730" formatCode="General">
                  <c:v>0.22950000000000001</c:v>
                </c:pt>
                <c:pt idx="1731" formatCode="General">
                  <c:v>0.22959499999999999</c:v>
                </c:pt>
                <c:pt idx="1732" formatCode="General">
                  <c:v>0.22969000000000001</c:v>
                </c:pt>
                <c:pt idx="1733" formatCode="General">
                  <c:v>0.22978599999999999</c:v>
                </c:pt>
                <c:pt idx="1734" formatCode="General">
                  <c:v>0.229881</c:v>
                </c:pt>
                <c:pt idx="1735" formatCode="General">
                  <c:v>0.22997600000000001</c:v>
                </c:pt>
                <c:pt idx="1736" formatCode="General">
                  <c:v>0.230071</c:v>
                </c:pt>
                <c:pt idx="1737" formatCode="General">
                  <c:v>0.23016600000000001</c:v>
                </c:pt>
                <c:pt idx="1738" formatCode="General">
                  <c:v>0.23026099999999999</c:v>
                </c:pt>
                <c:pt idx="1739" formatCode="General">
                  <c:v>0.23035600000000001</c:v>
                </c:pt>
                <c:pt idx="1740" formatCode="General">
                  <c:v>0.23045099999999999</c:v>
                </c:pt>
                <c:pt idx="1741" formatCode="General">
                  <c:v>0.230546</c:v>
                </c:pt>
                <c:pt idx="1742" formatCode="General">
                  <c:v>0.23064100000000001</c:v>
                </c:pt>
                <c:pt idx="1743" formatCode="General">
                  <c:v>0.230735</c:v>
                </c:pt>
                <c:pt idx="1744" formatCode="General">
                  <c:v>0.23083000000000001</c:v>
                </c:pt>
                <c:pt idx="1745" formatCode="General">
                  <c:v>0.23092499999999999</c:v>
                </c:pt>
                <c:pt idx="1746" formatCode="General">
                  <c:v>0.231019</c:v>
                </c:pt>
                <c:pt idx="1747" formatCode="General">
                  <c:v>0.23111400000000001</c:v>
                </c:pt>
                <c:pt idx="1748" formatCode="General">
                  <c:v>0.231209</c:v>
                </c:pt>
                <c:pt idx="1749" formatCode="General">
                  <c:v>0.23130300000000001</c:v>
                </c:pt>
                <c:pt idx="1750" formatCode="General">
                  <c:v>0.23139799999999999</c:v>
                </c:pt>
                <c:pt idx="1751" formatCode="General">
                  <c:v>0.231492</c:v>
                </c:pt>
                <c:pt idx="1752" formatCode="General">
                  <c:v>0.23158699999999999</c:v>
                </c:pt>
                <c:pt idx="1753" formatCode="General">
                  <c:v>0.231681</c:v>
                </c:pt>
                <c:pt idx="1754" formatCode="General">
                  <c:v>0.23177500000000001</c:v>
                </c:pt>
                <c:pt idx="1755" formatCode="General">
                  <c:v>0.23186999999999999</c:v>
                </c:pt>
                <c:pt idx="1756" formatCode="General">
                  <c:v>0.231964</c:v>
                </c:pt>
                <c:pt idx="1757" formatCode="General">
                  <c:v>0.23205799999999999</c:v>
                </c:pt>
                <c:pt idx="1758" formatCode="General">
                  <c:v>0.232152</c:v>
                </c:pt>
                <c:pt idx="1759" formatCode="General">
                  <c:v>0.23224700000000001</c:v>
                </c:pt>
                <c:pt idx="1760" formatCode="General">
                  <c:v>0.23234099999999999</c:v>
                </c:pt>
                <c:pt idx="1761" formatCode="General">
                  <c:v>0.232435</c:v>
                </c:pt>
                <c:pt idx="1762" formatCode="General">
                  <c:v>0.23252900000000001</c:v>
                </c:pt>
                <c:pt idx="1763" formatCode="General">
                  <c:v>0.232623</c:v>
                </c:pt>
                <c:pt idx="1764" formatCode="General">
                  <c:v>0.23271700000000001</c:v>
                </c:pt>
                <c:pt idx="1765" formatCode="General">
                  <c:v>0.23281099999999999</c:v>
                </c:pt>
                <c:pt idx="1766" formatCode="General">
                  <c:v>0.232905</c:v>
                </c:pt>
                <c:pt idx="1767" formatCode="General">
                  <c:v>0.23299800000000001</c:v>
                </c:pt>
                <c:pt idx="1768" formatCode="General">
                  <c:v>0.23309199999999999</c:v>
                </c:pt>
                <c:pt idx="1769" formatCode="General">
                  <c:v>0.233186</c:v>
                </c:pt>
                <c:pt idx="1770" formatCode="General">
                  <c:v>0.23327999999999999</c:v>
                </c:pt>
                <c:pt idx="1771" formatCode="General">
                  <c:v>0.233373</c:v>
                </c:pt>
                <c:pt idx="1772" formatCode="General">
                  <c:v>0.23346700000000001</c:v>
                </c:pt>
                <c:pt idx="1773" formatCode="General">
                  <c:v>0.23355999999999999</c:v>
                </c:pt>
                <c:pt idx="1774" formatCode="General">
                  <c:v>0.233654</c:v>
                </c:pt>
                <c:pt idx="1775" formatCode="General">
                  <c:v>0.23374800000000001</c:v>
                </c:pt>
                <c:pt idx="1776" formatCode="General">
                  <c:v>0.23384099999999999</c:v>
                </c:pt>
                <c:pt idx="1777" formatCode="General">
                  <c:v>0.233934</c:v>
                </c:pt>
                <c:pt idx="1778" formatCode="General">
                  <c:v>0.23402800000000001</c:v>
                </c:pt>
                <c:pt idx="1779" formatCode="General">
                  <c:v>0.234121</c:v>
                </c:pt>
                <c:pt idx="1780" formatCode="General">
                  <c:v>0.23421400000000001</c:v>
                </c:pt>
                <c:pt idx="1781" formatCode="General">
                  <c:v>0.23430799999999999</c:v>
                </c:pt>
                <c:pt idx="1782" formatCode="General">
                  <c:v>0.234401</c:v>
                </c:pt>
                <c:pt idx="1783" formatCode="General">
                  <c:v>0.23449400000000001</c:v>
                </c:pt>
                <c:pt idx="1784" formatCode="General">
                  <c:v>0.23458699999999999</c:v>
                </c:pt>
                <c:pt idx="1785" formatCode="General">
                  <c:v>0.23468</c:v>
                </c:pt>
                <c:pt idx="1786" formatCode="General">
                  <c:v>0.23477400000000001</c:v>
                </c:pt>
                <c:pt idx="1787" formatCode="General">
                  <c:v>0.23486699999999999</c:v>
                </c:pt>
                <c:pt idx="1788" formatCode="General">
                  <c:v>0.23496</c:v>
                </c:pt>
                <c:pt idx="1789" formatCode="General">
                  <c:v>0.23505300000000001</c:v>
                </c:pt>
                <c:pt idx="1790" formatCode="General">
                  <c:v>0.23514499999999999</c:v>
                </c:pt>
                <c:pt idx="1791" formatCode="General">
                  <c:v>0.235238</c:v>
                </c:pt>
                <c:pt idx="1792" formatCode="General">
                  <c:v>0.23533100000000001</c:v>
                </c:pt>
                <c:pt idx="1793" formatCode="General">
                  <c:v>0.23542399999999999</c:v>
                </c:pt>
                <c:pt idx="1794" formatCode="General">
                  <c:v>0.235517</c:v>
                </c:pt>
                <c:pt idx="1795" formatCode="General">
                  <c:v>0.23560900000000001</c:v>
                </c:pt>
                <c:pt idx="1796" formatCode="General">
                  <c:v>0.23570199999999999</c:v>
                </c:pt>
                <c:pt idx="1797" formatCode="General">
                  <c:v>0.235795</c:v>
                </c:pt>
                <c:pt idx="1798" formatCode="General">
                  <c:v>0.23588700000000001</c:v>
                </c:pt>
                <c:pt idx="1799" formatCode="General">
                  <c:v>0.23598</c:v>
                </c:pt>
                <c:pt idx="1800" formatCode="General">
                  <c:v>0.236072</c:v>
                </c:pt>
                <c:pt idx="1801" formatCode="General">
                  <c:v>0.23616500000000001</c:v>
                </c:pt>
                <c:pt idx="1802" formatCode="General">
                  <c:v>0.23625699999999999</c:v>
                </c:pt>
                <c:pt idx="1803" formatCode="General">
                  <c:v>0.23635</c:v>
                </c:pt>
                <c:pt idx="1804" formatCode="General">
                  <c:v>0.23644200000000001</c:v>
                </c:pt>
                <c:pt idx="1805" formatCode="General">
                  <c:v>0.23653399999999999</c:v>
                </c:pt>
                <c:pt idx="1806" formatCode="General">
                  <c:v>0.236627</c:v>
                </c:pt>
                <c:pt idx="1807" formatCode="General">
                  <c:v>0.23671900000000001</c:v>
                </c:pt>
                <c:pt idx="1808" formatCode="General">
                  <c:v>0.23681099999999999</c:v>
                </c:pt>
                <c:pt idx="1809" formatCode="General">
                  <c:v>0.236903</c:v>
                </c:pt>
                <c:pt idx="1810" formatCode="General">
                  <c:v>0.23699600000000001</c:v>
                </c:pt>
                <c:pt idx="1811" formatCode="General">
                  <c:v>0.23708799999999999</c:v>
                </c:pt>
                <c:pt idx="1812" formatCode="General">
                  <c:v>0.23718</c:v>
                </c:pt>
                <c:pt idx="1813" formatCode="General">
                  <c:v>0.23727200000000001</c:v>
                </c:pt>
                <c:pt idx="1814" formatCode="General">
                  <c:v>0.23736399999999999</c:v>
                </c:pt>
                <c:pt idx="1815" formatCode="General">
                  <c:v>0.237456</c:v>
                </c:pt>
                <c:pt idx="1816" formatCode="General">
                  <c:v>0.23754800000000001</c:v>
                </c:pt>
                <c:pt idx="1817" formatCode="General">
                  <c:v>0.23763899999999999</c:v>
                </c:pt>
                <c:pt idx="1818" formatCode="General">
                  <c:v>0.237731</c:v>
                </c:pt>
                <c:pt idx="1819" formatCode="General">
                  <c:v>0.23782300000000001</c:v>
                </c:pt>
                <c:pt idx="1820" formatCode="General">
                  <c:v>0.23791499999999999</c:v>
                </c:pt>
                <c:pt idx="1821" formatCode="General">
                  <c:v>0.238006</c:v>
                </c:pt>
                <c:pt idx="1822" formatCode="General">
                  <c:v>0.238098</c:v>
                </c:pt>
                <c:pt idx="1823" formatCode="General">
                  <c:v>0.23819000000000001</c:v>
                </c:pt>
                <c:pt idx="1824" formatCode="General">
                  <c:v>0.23828099999999999</c:v>
                </c:pt>
                <c:pt idx="1825" formatCode="General">
                  <c:v>0.238373</c:v>
                </c:pt>
                <c:pt idx="1826" formatCode="General">
                  <c:v>0.23846400000000001</c:v>
                </c:pt>
                <c:pt idx="1827" formatCode="General">
                  <c:v>0.23855599999999999</c:v>
                </c:pt>
                <c:pt idx="1828" formatCode="General">
                  <c:v>0.238647</c:v>
                </c:pt>
                <c:pt idx="1829" formatCode="General">
                  <c:v>0.23873900000000001</c:v>
                </c:pt>
                <c:pt idx="1830" formatCode="General">
                  <c:v>0.23882999999999999</c:v>
                </c:pt>
                <c:pt idx="1831" formatCode="General">
                  <c:v>0.23892099999999999</c:v>
                </c:pt>
                <c:pt idx="1832" formatCode="General">
                  <c:v>0.239013</c:v>
                </c:pt>
                <c:pt idx="1833" formatCode="General">
                  <c:v>0.23910400000000001</c:v>
                </c:pt>
                <c:pt idx="1834" formatCode="General">
                  <c:v>0.23919499999999999</c:v>
                </c:pt>
                <c:pt idx="1835" formatCode="General">
                  <c:v>0.239286</c:v>
                </c:pt>
                <c:pt idx="1836" formatCode="General">
                  <c:v>0.23937800000000001</c:v>
                </c:pt>
                <c:pt idx="1837" formatCode="General">
                  <c:v>0.23946899999999999</c:v>
                </c:pt>
                <c:pt idx="1838" formatCode="General">
                  <c:v>0.23956</c:v>
                </c:pt>
                <c:pt idx="1839" formatCode="General">
                  <c:v>0.239651</c:v>
                </c:pt>
                <c:pt idx="1840" formatCode="General">
                  <c:v>0.23974200000000001</c:v>
                </c:pt>
                <c:pt idx="1841" formatCode="General">
                  <c:v>0.23983299999999999</c:v>
                </c:pt>
                <c:pt idx="1842" formatCode="General">
                  <c:v>0.239924</c:v>
                </c:pt>
                <c:pt idx="1843" formatCode="General">
                  <c:v>0.24001400000000001</c:v>
                </c:pt>
                <c:pt idx="1844" formatCode="General">
                  <c:v>0.24010500000000001</c:v>
                </c:pt>
                <c:pt idx="1845" formatCode="General">
                  <c:v>0.24019599999999999</c:v>
                </c:pt>
                <c:pt idx="1846" formatCode="General">
                  <c:v>0.240287</c:v>
                </c:pt>
                <c:pt idx="1847" formatCode="General">
                  <c:v>0.24037800000000001</c:v>
                </c:pt>
                <c:pt idx="1848" formatCode="General">
                  <c:v>0.24046799999999999</c:v>
                </c:pt>
                <c:pt idx="1849" formatCode="General">
                  <c:v>0.240559</c:v>
                </c:pt>
                <c:pt idx="1850" formatCode="General">
                  <c:v>0.24065</c:v>
                </c:pt>
                <c:pt idx="1851" formatCode="General">
                  <c:v>0.24074000000000001</c:v>
                </c:pt>
                <c:pt idx="1852" formatCode="General">
                  <c:v>0.24083099999999999</c:v>
                </c:pt>
                <c:pt idx="1853" formatCode="General">
                  <c:v>0.240921</c:v>
                </c:pt>
                <c:pt idx="1854" formatCode="General">
                  <c:v>0.241012</c:v>
                </c:pt>
                <c:pt idx="1855" formatCode="General">
                  <c:v>0.24110200000000001</c:v>
                </c:pt>
                <c:pt idx="1856" formatCode="General">
                  <c:v>0.24119199999999999</c:v>
                </c:pt>
                <c:pt idx="1857" formatCode="General">
                  <c:v>0.241283</c:v>
                </c:pt>
                <c:pt idx="1858" formatCode="General">
                  <c:v>0.241373</c:v>
                </c:pt>
                <c:pt idx="1859" formatCode="General">
                  <c:v>0.24146300000000001</c:v>
                </c:pt>
                <c:pt idx="1860" formatCode="General">
                  <c:v>0.24155399999999999</c:v>
                </c:pt>
                <c:pt idx="1861" formatCode="General">
                  <c:v>0.241644</c:v>
                </c:pt>
                <c:pt idx="1862" formatCode="General">
                  <c:v>0.241734</c:v>
                </c:pt>
                <c:pt idx="1863" formatCode="General">
                  <c:v>0.24182400000000001</c:v>
                </c:pt>
                <c:pt idx="1864" formatCode="General">
                  <c:v>0.24191399999999999</c:v>
                </c:pt>
                <c:pt idx="1865" formatCode="General">
                  <c:v>0.242004</c:v>
                </c:pt>
                <c:pt idx="1866" formatCode="General">
                  <c:v>0.242094</c:v>
                </c:pt>
                <c:pt idx="1867" formatCode="General">
                  <c:v>0.24218400000000001</c:v>
                </c:pt>
                <c:pt idx="1868" formatCode="General">
                  <c:v>0.24227399999999999</c:v>
                </c:pt>
                <c:pt idx="1869" formatCode="General">
                  <c:v>0.242364</c:v>
                </c:pt>
                <c:pt idx="1870" formatCode="General">
                  <c:v>0.242454</c:v>
                </c:pt>
                <c:pt idx="1871" formatCode="General">
                  <c:v>0.24254400000000001</c:v>
                </c:pt>
                <c:pt idx="1872" formatCode="General">
                  <c:v>0.24263299999999999</c:v>
                </c:pt>
                <c:pt idx="1873" formatCode="General">
                  <c:v>0.24272299999999999</c:v>
                </c:pt>
                <c:pt idx="1874" formatCode="General">
                  <c:v>0.242813</c:v>
                </c:pt>
                <c:pt idx="1875" formatCode="General">
                  <c:v>0.24290300000000001</c:v>
                </c:pt>
                <c:pt idx="1876" formatCode="General">
                  <c:v>0.24299200000000001</c:v>
                </c:pt>
                <c:pt idx="1877" formatCode="General">
                  <c:v>0.24308199999999999</c:v>
                </c:pt>
                <c:pt idx="1878" formatCode="General">
                  <c:v>0.243171</c:v>
                </c:pt>
                <c:pt idx="1879" formatCode="General">
                  <c:v>0.24326100000000001</c:v>
                </c:pt>
                <c:pt idx="1880" formatCode="General">
                  <c:v>0.24335000000000001</c:v>
                </c:pt>
                <c:pt idx="1881" formatCode="General">
                  <c:v>0.24343999999999999</c:v>
                </c:pt>
                <c:pt idx="1882" formatCode="General">
                  <c:v>0.243529</c:v>
                </c:pt>
                <c:pt idx="1883" formatCode="General">
                  <c:v>0.243619</c:v>
                </c:pt>
                <c:pt idx="1884" formatCode="General">
                  <c:v>0.24370800000000001</c:v>
                </c:pt>
                <c:pt idx="1885" formatCode="General">
                  <c:v>0.24379700000000001</c:v>
                </c:pt>
                <c:pt idx="1886" formatCode="General">
                  <c:v>0.24388699999999999</c:v>
                </c:pt>
                <c:pt idx="1887" formatCode="General">
                  <c:v>0.243976</c:v>
                </c:pt>
                <c:pt idx="1888" formatCode="General">
                  <c:v>0.244065</c:v>
                </c:pt>
                <c:pt idx="1889" formatCode="General">
                  <c:v>0.24415400000000001</c:v>
                </c:pt>
                <c:pt idx="1890" formatCode="General">
                  <c:v>0.24424299999999999</c:v>
                </c:pt>
                <c:pt idx="1891" formatCode="General">
                  <c:v>0.24433199999999999</c:v>
                </c:pt>
                <c:pt idx="1892" formatCode="General">
                  <c:v>0.244421</c:v>
                </c:pt>
                <c:pt idx="1893" formatCode="General">
                  <c:v>0.24451100000000001</c:v>
                </c:pt>
                <c:pt idx="1894" formatCode="General">
                  <c:v>0.24460000000000001</c:v>
                </c:pt>
                <c:pt idx="1895" formatCode="General">
                  <c:v>0.24468799999999999</c:v>
                </c:pt>
                <c:pt idx="1896" formatCode="General">
                  <c:v>0.24477699999999999</c:v>
                </c:pt>
                <c:pt idx="1897" formatCode="General">
                  <c:v>0.244866</c:v>
                </c:pt>
                <c:pt idx="1898" formatCode="General">
                  <c:v>0.24495500000000001</c:v>
                </c:pt>
                <c:pt idx="1899" formatCode="General">
                  <c:v>0.24504400000000001</c:v>
                </c:pt>
                <c:pt idx="1900" formatCode="General">
                  <c:v>0.24513299999999999</c:v>
                </c:pt>
                <c:pt idx="1901" formatCode="General">
                  <c:v>0.24522099999999999</c:v>
                </c:pt>
                <c:pt idx="1902" formatCode="General">
                  <c:v>0.24531</c:v>
                </c:pt>
                <c:pt idx="1903" formatCode="General">
                  <c:v>0.24539900000000001</c:v>
                </c:pt>
                <c:pt idx="1904" formatCode="General">
                  <c:v>0.24548700000000001</c:v>
                </c:pt>
                <c:pt idx="1905" formatCode="General">
                  <c:v>0.24557599999999999</c:v>
                </c:pt>
                <c:pt idx="1906" formatCode="General">
                  <c:v>0.24566399999999999</c:v>
                </c:pt>
                <c:pt idx="1907" formatCode="General">
                  <c:v>0.245753</c:v>
                </c:pt>
                <c:pt idx="1908" formatCode="General">
                  <c:v>0.245841</c:v>
                </c:pt>
                <c:pt idx="1909" formatCode="General">
                  <c:v>0.24593000000000001</c:v>
                </c:pt>
                <c:pt idx="1910" formatCode="General">
                  <c:v>0.24601799999999999</c:v>
                </c:pt>
                <c:pt idx="1911" formatCode="General">
                  <c:v>0.24610699999999999</c:v>
                </c:pt>
                <c:pt idx="1912" formatCode="General">
                  <c:v>0.246195</c:v>
                </c:pt>
                <c:pt idx="1913" formatCode="General">
                  <c:v>0.246283</c:v>
                </c:pt>
                <c:pt idx="1914" formatCode="General">
                  <c:v>0.24637200000000001</c:v>
                </c:pt>
                <c:pt idx="1915" formatCode="General">
                  <c:v>0.24646000000000001</c:v>
                </c:pt>
                <c:pt idx="1916" formatCode="General">
                  <c:v>0.24654799999999999</c:v>
                </c:pt>
                <c:pt idx="1917" formatCode="General">
                  <c:v>0.24663599999999999</c:v>
                </c:pt>
                <c:pt idx="1918" formatCode="General">
                  <c:v>0.246724</c:v>
                </c:pt>
                <c:pt idx="1919" formatCode="General">
                  <c:v>0.246812</c:v>
                </c:pt>
                <c:pt idx="1920" formatCode="General">
                  <c:v>0.24690000000000001</c:v>
                </c:pt>
                <c:pt idx="1921" formatCode="General">
                  <c:v>0.24698800000000001</c:v>
                </c:pt>
                <c:pt idx="1922" formatCode="General">
                  <c:v>0.24707599999999999</c:v>
                </c:pt>
                <c:pt idx="1923" formatCode="General">
                  <c:v>0.24716399999999999</c:v>
                </c:pt>
                <c:pt idx="1924" formatCode="General">
                  <c:v>0.247252</c:v>
                </c:pt>
                <c:pt idx="1925" formatCode="General">
                  <c:v>0.24734</c:v>
                </c:pt>
                <c:pt idx="1926" formatCode="General">
                  <c:v>0.24742800000000001</c:v>
                </c:pt>
                <c:pt idx="1927" formatCode="General">
                  <c:v>0.24751600000000001</c:v>
                </c:pt>
                <c:pt idx="1928" formatCode="General">
                  <c:v>0.24760299999999999</c:v>
                </c:pt>
                <c:pt idx="1929" formatCode="General">
                  <c:v>0.24769099999999999</c:v>
                </c:pt>
                <c:pt idx="1930" formatCode="General">
                  <c:v>0.247779</c:v>
                </c:pt>
                <c:pt idx="1931" formatCode="General">
                  <c:v>0.247866</c:v>
                </c:pt>
                <c:pt idx="1932" formatCode="General">
                  <c:v>0.24795400000000001</c:v>
                </c:pt>
                <c:pt idx="1933" formatCode="General">
                  <c:v>0.24804200000000001</c:v>
                </c:pt>
                <c:pt idx="1934" formatCode="General">
                  <c:v>0.24812899999999999</c:v>
                </c:pt>
                <c:pt idx="1935" formatCode="General">
                  <c:v>0.24821699999999999</c:v>
                </c:pt>
                <c:pt idx="1936" formatCode="General">
                  <c:v>0.248304</c:v>
                </c:pt>
                <c:pt idx="1937" formatCode="General">
                  <c:v>0.248392</c:v>
                </c:pt>
                <c:pt idx="1938" formatCode="General">
                  <c:v>0.24847900000000001</c:v>
                </c:pt>
                <c:pt idx="1939" formatCode="General">
                  <c:v>0.24856600000000001</c:v>
                </c:pt>
                <c:pt idx="1940" formatCode="General">
                  <c:v>0.24865399999999999</c:v>
                </c:pt>
                <c:pt idx="1941" formatCode="General">
                  <c:v>0.24874099999999999</c:v>
                </c:pt>
                <c:pt idx="1942" formatCode="General">
                  <c:v>0.24882799999999999</c:v>
                </c:pt>
                <c:pt idx="1943" formatCode="General">
                  <c:v>0.248916</c:v>
                </c:pt>
                <c:pt idx="1944" formatCode="General">
                  <c:v>0.249003</c:v>
                </c:pt>
                <c:pt idx="1945" formatCode="General">
                  <c:v>0.24909000000000001</c:v>
                </c:pt>
                <c:pt idx="1946" formatCode="General">
                  <c:v>0.24917700000000001</c:v>
                </c:pt>
                <c:pt idx="1947" formatCode="General">
                  <c:v>0.24926400000000001</c:v>
                </c:pt>
                <c:pt idx="1948" formatCode="General">
                  <c:v>0.24935099999999999</c:v>
                </c:pt>
                <c:pt idx="1949" formatCode="General">
                  <c:v>0.24943799999999999</c:v>
                </c:pt>
                <c:pt idx="1950" formatCode="General">
                  <c:v>0.249525</c:v>
                </c:pt>
                <c:pt idx="1951" formatCode="General">
                  <c:v>0.249612</c:v>
                </c:pt>
                <c:pt idx="1952" formatCode="General">
                  <c:v>0.249699</c:v>
                </c:pt>
                <c:pt idx="1953" formatCode="General">
                  <c:v>0.24978600000000001</c:v>
                </c:pt>
                <c:pt idx="1954" formatCode="General">
                  <c:v>0.24987300000000001</c:v>
                </c:pt>
                <c:pt idx="1955" formatCode="General">
                  <c:v>0.24995999999999999</c:v>
                </c:pt>
                <c:pt idx="1956" formatCode="General">
                  <c:v>0.25004599999999999</c:v>
                </c:pt>
                <c:pt idx="1957" formatCode="General">
                  <c:v>0.25013299999999999</c:v>
                </c:pt>
                <c:pt idx="1958" formatCode="General">
                  <c:v>0.25022</c:v>
                </c:pt>
                <c:pt idx="1959" formatCode="General">
                  <c:v>0.25030599999999997</c:v>
                </c:pt>
                <c:pt idx="1960" formatCode="General">
                  <c:v>0.25039299999999998</c:v>
                </c:pt>
                <c:pt idx="1961" formatCode="General">
                  <c:v>0.25047999999999998</c:v>
                </c:pt>
                <c:pt idx="1962" formatCode="General">
                  <c:v>0.25056600000000001</c:v>
                </c:pt>
                <c:pt idx="1963" formatCode="General">
                  <c:v>0.25065300000000001</c:v>
                </c:pt>
                <c:pt idx="1964" formatCode="General">
                  <c:v>0.25073899999999999</c:v>
                </c:pt>
                <c:pt idx="1965" formatCode="General">
                  <c:v>0.25082599999999999</c:v>
                </c:pt>
                <c:pt idx="1966" formatCode="General">
                  <c:v>0.25091200000000002</c:v>
                </c:pt>
                <c:pt idx="1967" formatCode="General">
                  <c:v>0.25099900000000003</c:v>
                </c:pt>
                <c:pt idx="1968" formatCode="General">
                  <c:v>0.251085</c:v>
                </c:pt>
                <c:pt idx="1969" formatCode="General">
                  <c:v>0.25117099999999998</c:v>
                </c:pt>
                <c:pt idx="1970" formatCode="General">
                  <c:v>0.25125700000000001</c:v>
                </c:pt>
                <c:pt idx="1971" formatCode="General">
                  <c:v>0.25134400000000001</c:v>
                </c:pt>
                <c:pt idx="1972" formatCode="General">
                  <c:v>0.25142999999999999</c:v>
                </c:pt>
                <c:pt idx="1973" formatCode="General">
                  <c:v>0.25151600000000002</c:v>
                </c:pt>
                <c:pt idx="1974" formatCode="General">
                  <c:v>0.25160199999999999</c:v>
                </c:pt>
                <c:pt idx="1975" formatCode="General">
                  <c:v>0.25168800000000002</c:v>
                </c:pt>
                <c:pt idx="1976" formatCode="General">
                  <c:v>0.251774</c:v>
                </c:pt>
                <c:pt idx="1977" formatCode="General">
                  <c:v>0.251861</c:v>
                </c:pt>
                <c:pt idx="1978" formatCode="General">
                  <c:v>0.25194699999999998</c:v>
                </c:pt>
                <c:pt idx="1979" formatCode="General">
                  <c:v>0.25203300000000001</c:v>
                </c:pt>
                <c:pt idx="1980" formatCode="General">
                  <c:v>0.25211800000000001</c:v>
                </c:pt>
                <c:pt idx="1981" formatCode="General">
                  <c:v>0.25220399999999998</c:v>
                </c:pt>
                <c:pt idx="1982" formatCode="General">
                  <c:v>0.25229000000000001</c:v>
                </c:pt>
                <c:pt idx="1983" formatCode="General">
                  <c:v>0.25237599999999999</c:v>
                </c:pt>
                <c:pt idx="1984" formatCode="General">
                  <c:v>0.25246200000000002</c:v>
                </c:pt>
                <c:pt idx="1985" formatCode="General">
                  <c:v>0.25254799999999999</c:v>
                </c:pt>
                <c:pt idx="1986" formatCode="General">
                  <c:v>0.252633</c:v>
                </c:pt>
                <c:pt idx="1987" formatCode="General">
                  <c:v>0.25271900000000003</c:v>
                </c:pt>
                <c:pt idx="1988" formatCode="General">
                  <c:v>0.252805</c:v>
                </c:pt>
                <c:pt idx="1989" formatCode="General">
                  <c:v>0.25289</c:v>
                </c:pt>
                <c:pt idx="1990" formatCode="General">
                  <c:v>0.25297599999999998</c:v>
                </c:pt>
                <c:pt idx="1991" formatCode="General">
                  <c:v>0.25306200000000001</c:v>
                </c:pt>
                <c:pt idx="1992" formatCode="General">
                  <c:v>0.25314700000000001</c:v>
                </c:pt>
                <c:pt idx="1993" formatCode="General">
                  <c:v>0.25323299999999999</c:v>
                </c:pt>
                <c:pt idx="1994" formatCode="General">
                  <c:v>0.25331799999999999</c:v>
                </c:pt>
                <c:pt idx="1995" formatCode="General">
                  <c:v>0.25340400000000002</c:v>
                </c:pt>
                <c:pt idx="1996" formatCode="General">
                  <c:v>0.25348900000000002</c:v>
                </c:pt>
                <c:pt idx="1997" formatCode="General">
                  <c:v>0.25357400000000002</c:v>
                </c:pt>
                <c:pt idx="1998" formatCode="General">
                  <c:v>0.25366</c:v>
                </c:pt>
                <c:pt idx="1999" formatCode="General">
                  <c:v>0.253745</c:v>
                </c:pt>
                <c:pt idx="2000" formatCode="General">
                  <c:v>0.25383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5F5-4CB9-903F-C2479E34B78D}"/>
            </c:ext>
          </c:extLst>
        </c:ser>
        <c:ser>
          <c:idx val="3"/>
          <c:order val="5"/>
          <c:tx>
            <c:strRef>
              <c:f>Sheet1!$G$1</c:f>
              <c:strCache>
                <c:ptCount val="1"/>
                <c:pt idx="0">
                  <c:v>FEniCS Trapezoidal Rule H = 5.0</c:v>
                </c:pt>
              </c:strCache>
            </c:strRef>
          </c:tx>
          <c:spPr>
            <a:ln w="9525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Sheet1!$F$2:$F$2002</c:f>
              <c:numCache>
                <c:formatCode>General</c:formatCode>
                <c:ptCount val="2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</c:numCache>
            </c:numRef>
          </c:xVal>
          <c:yVal>
            <c:numRef>
              <c:f>Sheet1!$G$2:$G$2002</c:f>
              <c:numCache>
                <c:formatCode>0.00E+00</c:formatCode>
                <c:ptCount val="2001"/>
                <c:pt idx="0" formatCode="General">
                  <c:v>0</c:v>
                </c:pt>
                <c:pt idx="1">
                  <c:v>7.1773800000000004E-22</c:v>
                </c:pt>
                <c:pt idx="2">
                  <c:v>3.72662E-20</c:v>
                </c:pt>
                <c:pt idx="3">
                  <c:v>9.4542200000000004E-19</c:v>
                </c:pt>
                <c:pt idx="4">
                  <c:v>1.5624900000000001E-17</c:v>
                </c:pt>
                <c:pt idx="5">
                  <c:v>1.89262E-16</c:v>
                </c:pt>
                <c:pt idx="6">
                  <c:v>1.7924299999999998E-15</c:v>
                </c:pt>
                <c:pt idx="7">
                  <c:v>1.3829100000000001E-14</c:v>
                </c:pt>
                <c:pt idx="8">
                  <c:v>8.9434599999999996E-14</c:v>
                </c:pt>
                <c:pt idx="9">
                  <c:v>4.9517799999999997E-13</c:v>
                </c:pt>
                <c:pt idx="10">
                  <c:v>2.3861300000000001E-12</c:v>
                </c:pt>
                <c:pt idx="11">
                  <c:v>1.0140899999999999E-11</c:v>
                </c:pt>
                <c:pt idx="12">
                  <c:v>3.8436300000000002E-11</c:v>
                </c:pt>
                <c:pt idx="13">
                  <c:v>1.3117400000000001E-10</c:v>
                </c:pt>
                <c:pt idx="14">
                  <c:v>4.0651199999999999E-10</c:v>
                </c:pt>
                <c:pt idx="15">
                  <c:v>1.1527699999999999E-9</c:v>
                </c:pt>
                <c:pt idx="16">
                  <c:v>3.01237E-9</c:v>
                </c:pt>
                <c:pt idx="17">
                  <c:v>7.3014599999999997E-9</c:v>
                </c:pt>
                <c:pt idx="18">
                  <c:v>1.6516099999999999E-8</c:v>
                </c:pt>
                <c:pt idx="19">
                  <c:v>3.5067800000000003E-8</c:v>
                </c:pt>
                <c:pt idx="20">
                  <c:v>7.0268599999999997E-8</c:v>
                </c:pt>
                <c:pt idx="21">
                  <c:v>1.3355900000000001E-7</c:v>
                </c:pt>
                <c:pt idx="22">
                  <c:v>2.4193100000000002E-7</c:v>
                </c:pt>
                <c:pt idx="23">
                  <c:v>4.1948699999999998E-7</c:v>
                </c:pt>
                <c:pt idx="24">
                  <c:v>6.9903200000000004E-7</c:v>
                </c:pt>
                <c:pt idx="25">
                  <c:v>1.1236200000000001E-6</c:v>
                </c:pt>
                <c:pt idx="26">
                  <c:v>1.7479499999999999E-6</c:v>
                </c:pt>
                <c:pt idx="27">
                  <c:v>2.6395700000000001E-6</c:v>
                </c:pt>
                <c:pt idx="28">
                  <c:v>3.8797999999999997E-6</c:v>
                </c:pt>
                <c:pt idx="29">
                  <c:v>5.5643199999999999E-6</c:v>
                </c:pt>
                <c:pt idx="30">
                  <c:v>7.8035200000000005E-6</c:v>
                </c:pt>
                <c:pt idx="31">
                  <c:v>1.0722499999999999E-5</c:v>
                </c:pt>
                <c:pt idx="32">
                  <c:v>1.44605E-5</c:v>
                </c:pt>
                <c:pt idx="33">
                  <c:v>1.9171E-5</c:v>
                </c:pt>
                <c:pt idx="34">
                  <c:v>2.5019900000000001E-5</c:v>
                </c:pt>
                <c:pt idx="35">
                  <c:v>3.2185399999999999E-5</c:v>
                </c:pt>
                <c:pt idx="36">
                  <c:v>4.0856499999999998E-5</c:v>
                </c:pt>
                <c:pt idx="37">
                  <c:v>5.1231599999999999E-5</c:v>
                </c:pt>
                <c:pt idx="38">
                  <c:v>6.3517100000000002E-5</c:v>
                </c:pt>
                <c:pt idx="39">
                  <c:v>7.79264E-5</c:v>
                </c:pt>
                <c:pt idx="40">
                  <c:v>9.4678200000000004E-5</c:v>
                </c:pt>
                <c:pt idx="41" formatCode="General">
                  <c:v>1.13995E-4</c:v>
                </c:pt>
                <c:pt idx="42" formatCode="General">
                  <c:v>1.3610099999999999E-4</c:v>
                </c:pt>
                <c:pt idx="43" formatCode="General">
                  <c:v>1.6122399999999999E-4</c:v>
                </c:pt>
                <c:pt idx="44" formatCode="General">
                  <c:v>1.8959000000000001E-4</c:v>
                </c:pt>
                <c:pt idx="45" formatCode="General">
                  <c:v>2.2142200000000001E-4</c:v>
                </c:pt>
                <c:pt idx="46" formatCode="General">
                  <c:v>2.5694500000000001E-4</c:v>
                </c:pt>
                <c:pt idx="47" formatCode="General">
                  <c:v>2.9637799999999997E-4</c:v>
                </c:pt>
                <c:pt idx="48" formatCode="General">
                  <c:v>3.3993499999999998E-4</c:v>
                </c:pt>
                <c:pt idx="49" formatCode="General">
                  <c:v>3.8782600000000002E-4</c:v>
                </c:pt>
                <c:pt idx="50" formatCode="General">
                  <c:v>4.40257E-4</c:v>
                </c:pt>
                <c:pt idx="51" formatCode="General">
                  <c:v>4.9742500000000002E-4</c:v>
                </c:pt>
                <c:pt idx="52" formatCode="General">
                  <c:v>5.5951999999999998E-4</c:v>
                </c:pt>
                <c:pt idx="53" formatCode="General">
                  <c:v>6.2672699999999999E-4</c:v>
                </c:pt>
                <c:pt idx="54" formatCode="General">
                  <c:v>6.9922099999999998E-4</c:v>
                </c:pt>
                <c:pt idx="55" formatCode="General">
                  <c:v>7.7716899999999997E-4</c:v>
                </c:pt>
                <c:pt idx="56" formatCode="General">
                  <c:v>8.6073200000000001E-4</c:v>
                </c:pt>
                <c:pt idx="57" formatCode="General">
                  <c:v>9.5005899999999995E-4</c:v>
                </c:pt>
                <c:pt idx="58" formatCode="General">
                  <c:v>1.0452899999999999E-3</c:v>
                </c:pt>
                <c:pt idx="59" formatCode="General">
                  <c:v>1.14657E-3</c:v>
                </c:pt>
                <c:pt idx="60" formatCode="General">
                  <c:v>1.2540100000000001E-3</c:v>
                </c:pt>
                <c:pt idx="61" formatCode="General">
                  <c:v>1.36772E-3</c:v>
                </c:pt>
                <c:pt idx="62" formatCode="General">
                  <c:v>1.4878300000000001E-3</c:v>
                </c:pt>
                <c:pt idx="63" formatCode="General">
                  <c:v>1.6144200000000001E-3</c:v>
                </c:pt>
                <c:pt idx="64" formatCode="General">
                  <c:v>1.74759E-3</c:v>
                </c:pt>
                <c:pt idx="65" formatCode="General">
                  <c:v>1.88741E-3</c:v>
                </c:pt>
                <c:pt idx="66" formatCode="General">
                  <c:v>2.03397E-3</c:v>
                </c:pt>
                <c:pt idx="67" formatCode="General">
                  <c:v>2.18732E-3</c:v>
                </c:pt>
                <c:pt idx="68" formatCode="General">
                  <c:v>2.34753E-3</c:v>
                </c:pt>
                <c:pt idx="69" formatCode="General">
                  <c:v>2.5146399999999998E-3</c:v>
                </c:pt>
                <c:pt idx="70" formatCode="General">
                  <c:v>2.6887E-3</c:v>
                </c:pt>
                <c:pt idx="71" formatCode="General">
                  <c:v>2.86974E-3</c:v>
                </c:pt>
                <c:pt idx="72" formatCode="General">
                  <c:v>3.0577999999999998E-3</c:v>
                </c:pt>
                <c:pt idx="73" formatCode="General">
                  <c:v>3.25289E-3</c:v>
                </c:pt>
                <c:pt idx="74" formatCode="General">
                  <c:v>3.45503E-3</c:v>
                </c:pt>
                <c:pt idx="75" formatCode="General">
                  <c:v>3.66424E-3</c:v>
                </c:pt>
                <c:pt idx="76" formatCode="General">
                  <c:v>3.8805100000000002E-3</c:v>
                </c:pt>
                <c:pt idx="77" formatCode="General">
                  <c:v>4.1038400000000001E-3</c:v>
                </c:pt>
                <c:pt idx="78" formatCode="General">
                  <c:v>4.3342299999999997E-3</c:v>
                </c:pt>
                <c:pt idx="79" formatCode="General">
                  <c:v>4.5716699999999999E-3</c:v>
                </c:pt>
                <c:pt idx="80" formatCode="General">
                  <c:v>4.81614E-3</c:v>
                </c:pt>
                <c:pt idx="81" formatCode="General">
                  <c:v>5.0676100000000002E-3</c:v>
                </c:pt>
                <c:pt idx="82" formatCode="General">
                  <c:v>5.3260699999999996E-3</c:v>
                </c:pt>
                <c:pt idx="83" formatCode="General">
                  <c:v>5.5914800000000002E-3</c:v>
                </c:pt>
                <c:pt idx="84" formatCode="General">
                  <c:v>5.8638099999999997E-3</c:v>
                </c:pt>
                <c:pt idx="85" formatCode="General">
                  <c:v>6.1430299999999998E-3</c:v>
                </c:pt>
                <c:pt idx="86" formatCode="General">
                  <c:v>6.4290800000000002E-3</c:v>
                </c:pt>
                <c:pt idx="87" formatCode="General">
                  <c:v>6.72194E-3</c:v>
                </c:pt>
                <c:pt idx="88" formatCode="General">
                  <c:v>7.0215399999999997E-3</c:v>
                </c:pt>
                <c:pt idx="89" formatCode="General">
                  <c:v>7.3278500000000003E-3</c:v>
                </c:pt>
                <c:pt idx="90" formatCode="General">
                  <c:v>7.6407999999999997E-3</c:v>
                </c:pt>
                <c:pt idx="91" formatCode="General">
                  <c:v>7.9603499999999997E-3</c:v>
                </c:pt>
                <c:pt idx="92" formatCode="General">
                  <c:v>8.2864400000000008E-3</c:v>
                </c:pt>
                <c:pt idx="93" formatCode="General">
                  <c:v>8.6189999999999999E-3</c:v>
                </c:pt>
                <c:pt idx="94" formatCode="General">
                  <c:v>8.9579800000000008E-3</c:v>
                </c:pt>
                <c:pt idx="95" formatCode="General">
                  <c:v>9.3033100000000004E-3</c:v>
                </c:pt>
                <c:pt idx="96" formatCode="General">
                  <c:v>9.6549200000000009E-3</c:v>
                </c:pt>
                <c:pt idx="97" formatCode="General">
                  <c:v>1.0012800000000001E-2</c:v>
                </c:pt>
                <c:pt idx="98" formatCode="General">
                  <c:v>1.0376700000000001E-2</c:v>
                </c:pt>
                <c:pt idx="99" formatCode="General">
                  <c:v>1.0746800000000001E-2</c:v>
                </c:pt>
                <c:pt idx="100" formatCode="General">
                  <c:v>1.11229E-2</c:v>
                </c:pt>
                <c:pt idx="101" formatCode="General">
                  <c:v>1.15049E-2</c:v>
                </c:pt>
                <c:pt idx="102" formatCode="General">
                  <c:v>1.18928E-2</c:v>
                </c:pt>
                <c:pt idx="103" formatCode="General">
                  <c:v>1.2286500000000001E-2</c:v>
                </c:pt>
                <c:pt idx="104" formatCode="General">
                  <c:v>1.26859E-2</c:v>
                </c:pt>
                <c:pt idx="105" formatCode="General">
                  <c:v>1.3091E-2</c:v>
                </c:pt>
                <c:pt idx="106" formatCode="General">
                  <c:v>1.3501600000000001E-2</c:v>
                </c:pt>
                <c:pt idx="107" formatCode="General">
                  <c:v>1.39177E-2</c:v>
                </c:pt>
                <c:pt idx="108" formatCode="General">
                  <c:v>1.4339299999999999E-2</c:v>
                </c:pt>
                <c:pt idx="109" formatCode="General">
                  <c:v>1.4766100000000001E-2</c:v>
                </c:pt>
                <c:pt idx="110" formatCode="General">
                  <c:v>1.51983E-2</c:v>
                </c:pt>
                <c:pt idx="111" formatCode="General">
                  <c:v>1.5635599999999999E-2</c:v>
                </c:pt>
                <c:pt idx="112" formatCode="General">
                  <c:v>1.6078100000000001E-2</c:v>
                </c:pt>
                <c:pt idx="113" formatCode="General">
                  <c:v>1.6525499999999999E-2</c:v>
                </c:pt>
                <c:pt idx="114" formatCode="General">
                  <c:v>1.6978E-2</c:v>
                </c:pt>
                <c:pt idx="115" formatCode="General">
                  <c:v>1.7435300000000001E-2</c:v>
                </c:pt>
                <c:pt idx="116" formatCode="General">
                  <c:v>1.7897400000000001E-2</c:v>
                </c:pt>
                <c:pt idx="117" formatCode="General">
                  <c:v>1.83643E-2</c:v>
                </c:pt>
                <c:pt idx="118" formatCode="General">
                  <c:v>1.88358E-2</c:v>
                </c:pt>
                <c:pt idx="119" formatCode="General">
                  <c:v>1.93118E-2</c:v>
                </c:pt>
                <c:pt idx="120" formatCode="General">
                  <c:v>1.9792400000000002E-2</c:v>
                </c:pt>
                <c:pt idx="121" formatCode="General">
                  <c:v>2.0277400000000001E-2</c:v>
                </c:pt>
                <c:pt idx="122" formatCode="General">
                  <c:v>2.0766799999999998E-2</c:v>
                </c:pt>
                <c:pt idx="123" formatCode="General">
                  <c:v>2.1260399999999999E-2</c:v>
                </c:pt>
                <c:pt idx="124" formatCode="General">
                  <c:v>2.1758199999999998E-2</c:v>
                </c:pt>
                <c:pt idx="125" formatCode="General">
                  <c:v>2.2260100000000001E-2</c:v>
                </c:pt>
                <c:pt idx="126" formatCode="General">
                  <c:v>2.2766100000000001E-2</c:v>
                </c:pt>
                <c:pt idx="127" formatCode="General">
                  <c:v>2.3276100000000001E-2</c:v>
                </c:pt>
                <c:pt idx="128" formatCode="General">
                  <c:v>2.3789999999999999E-2</c:v>
                </c:pt>
                <c:pt idx="129" formatCode="General">
                  <c:v>2.4307700000000002E-2</c:v>
                </c:pt>
                <c:pt idx="130" formatCode="General">
                  <c:v>2.4829199999999999E-2</c:v>
                </c:pt>
                <c:pt idx="131" formatCode="General">
                  <c:v>2.5354399999999999E-2</c:v>
                </c:pt>
                <c:pt idx="132" formatCode="General">
                  <c:v>2.5883199999999999E-2</c:v>
                </c:pt>
                <c:pt idx="133" formatCode="General">
                  <c:v>2.6415600000000001E-2</c:v>
                </c:pt>
                <c:pt idx="134" formatCode="General">
                  <c:v>2.69514E-2</c:v>
                </c:pt>
                <c:pt idx="135" formatCode="General">
                  <c:v>2.74907E-2</c:v>
                </c:pt>
                <c:pt idx="136" formatCode="General">
                  <c:v>2.8033300000000001E-2</c:v>
                </c:pt>
                <c:pt idx="137" formatCode="General">
                  <c:v>2.8579199999999999E-2</c:v>
                </c:pt>
                <c:pt idx="138" formatCode="General">
                  <c:v>2.9128399999999999E-2</c:v>
                </c:pt>
                <c:pt idx="139" formatCode="General">
                  <c:v>2.9680600000000001E-2</c:v>
                </c:pt>
                <c:pt idx="140" formatCode="General">
                  <c:v>3.0235999999999999E-2</c:v>
                </c:pt>
                <c:pt idx="141" formatCode="General">
                  <c:v>3.07944E-2</c:v>
                </c:pt>
                <c:pt idx="142" formatCode="General">
                  <c:v>3.1355800000000003E-2</c:v>
                </c:pt>
                <c:pt idx="143" formatCode="General">
                  <c:v>3.19201E-2</c:v>
                </c:pt>
                <c:pt idx="144" formatCode="General">
                  <c:v>3.2487200000000001E-2</c:v>
                </c:pt>
                <c:pt idx="145" formatCode="General">
                  <c:v>3.3057099999999999E-2</c:v>
                </c:pt>
                <c:pt idx="146" formatCode="General">
                  <c:v>3.3629699999999998E-2</c:v>
                </c:pt>
                <c:pt idx="147" formatCode="General">
                  <c:v>3.4204999999999999E-2</c:v>
                </c:pt>
                <c:pt idx="148" formatCode="General">
                  <c:v>3.4782899999999999E-2</c:v>
                </c:pt>
                <c:pt idx="149" formatCode="General">
                  <c:v>3.53633E-2</c:v>
                </c:pt>
                <c:pt idx="150" formatCode="General">
                  <c:v>3.5946199999999998E-2</c:v>
                </c:pt>
                <c:pt idx="151" formatCode="General">
                  <c:v>3.6531599999999997E-2</c:v>
                </c:pt>
                <c:pt idx="152" formatCode="General">
                  <c:v>3.7119300000000001E-2</c:v>
                </c:pt>
                <c:pt idx="153" formatCode="General">
                  <c:v>3.7709300000000001E-2</c:v>
                </c:pt>
                <c:pt idx="154" formatCode="General">
                  <c:v>3.8301700000000001E-2</c:v>
                </c:pt>
                <c:pt idx="155" formatCode="General">
                  <c:v>3.8896199999999999E-2</c:v>
                </c:pt>
                <c:pt idx="156" formatCode="General">
                  <c:v>3.9492899999999997E-2</c:v>
                </c:pt>
                <c:pt idx="157" formatCode="General">
                  <c:v>4.0091700000000001E-2</c:v>
                </c:pt>
                <c:pt idx="158" formatCode="General">
                  <c:v>4.0692600000000002E-2</c:v>
                </c:pt>
                <c:pt idx="159" formatCode="General">
                  <c:v>4.1295400000000003E-2</c:v>
                </c:pt>
                <c:pt idx="160" formatCode="General">
                  <c:v>4.1900300000000001E-2</c:v>
                </c:pt>
                <c:pt idx="161" formatCode="General">
                  <c:v>4.2507000000000003E-2</c:v>
                </c:pt>
                <c:pt idx="162" formatCode="General">
                  <c:v>4.3115599999999997E-2</c:v>
                </c:pt>
                <c:pt idx="163" formatCode="General">
                  <c:v>4.3726000000000001E-2</c:v>
                </c:pt>
                <c:pt idx="164" formatCode="General">
                  <c:v>4.4338200000000001E-2</c:v>
                </c:pt>
                <c:pt idx="165" formatCode="General">
                  <c:v>4.4952100000000002E-2</c:v>
                </c:pt>
                <c:pt idx="166" formatCode="General">
                  <c:v>4.5567700000000003E-2</c:v>
                </c:pt>
                <c:pt idx="167" formatCode="General">
                  <c:v>4.6184900000000001E-2</c:v>
                </c:pt>
                <c:pt idx="168" formatCode="General">
                  <c:v>4.6803699999999997E-2</c:v>
                </c:pt>
                <c:pt idx="169" formatCode="General">
                  <c:v>4.7424000000000001E-2</c:v>
                </c:pt>
                <c:pt idx="170" formatCode="General">
                  <c:v>4.8045900000000002E-2</c:v>
                </c:pt>
                <c:pt idx="171" formatCode="General">
                  <c:v>4.8669200000000003E-2</c:v>
                </c:pt>
                <c:pt idx="172" formatCode="General">
                  <c:v>4.9293900000000002E-2</c:v>
                </c:pt>
                <c:pt idx="173" formatCode="General">
                  <c:v>4.9919900000000003E-2</c:v>
                </c:pt>
                <c:pt idx="174" formatCode="General">
                  <c:v>5.0547399999999999E-2</c:v>
                </c:pt>
                <c:pt idx="175" formatCode="General">
                  <c:v>5.1176100000000002E-2</c:v>
                </c:pt>
                <c:pt idx="176" formatCode="General">
                  <c:v>5.1805999999999998E-2</c:v>
                </c:pt>
                <c:pt idx="177" formatCode="General">
                  <c:v>5.2437200000000003E-2</c:v>
                </c:pt>
                <c:pt idx="178" formatCode="General">
                  <c:v>5.3069499999999999E-2</c:v>
                </c:pt>
                <c:pt idx="179" formatCode="General">
                  <c:v>5.3703000000000001E-2</c:v>
                </c:pt>
                <c:pt idx="180" formatCode="General">
                  <c:v>5.43376E-2</c:v>
                </c:pt>
                <c:pt idx="181" formatCode="General">
                  <c:v>5.4973300000000003E-2</c:v>
                </c:pt>
                <c:pt idx="182" formatCode="General">
                  <c:v>5.561E-2</c:v>
                </c:pt>
                <c:pt idx="183" formatCode="General">
                  <c:v>5.6247699999999998E-2</c:v>
                </c:pt>
                <c:pt idx="184" formatCode="General">
                  <c:v>5.6886300000000001E-2</c:v>
                </c:pt>
                <c:pt idx="185" formatCode="General">
                  <c:v>5.7525899999999998E-2</c:v>
                </c:pt>
                <c:pt idx="186" formatCode="General">
                  <c:v>5.8166299999999997E-2</c:v>
                </c:pt>
                <c:pt idx="187" formatCode="General">
                  <c:v>5.8807699999999997E-2</c:v>
                </c:pt>
                <c:pt idx="188" formatCode="General">
                  <c:v>5.9449799999999997E-2</c:v>
                </c:pt>
                <c:pt idx="189" formatCode="General">
                  <c:v>6.0092800000000002E-2</c:v>
                </c:pt>
                <c:pt idx="190" formatCode="General">
                  <c:v>6.0736499999999999E-2</c:v>
                </c:pt>
                <c:pt idx="191" formatCode="General">
                  <c:v>6.1380900000000002E-2</c:v>
                </c:pt>
                <c:pt idx="192" formatCode="General">
                  <c:v>6.2026100000000001E-2</c:v>
                </c:pt>
                <c:pt idx="193" formatCode="General">
                  <c:v>6.2671900000000003E-2</c:v>
                </c:pt>
                <c:pt idx="194" formatCode="General">
                  <c:v>6.3318399999999997E-2</c:v>
                </c:pt>
                <c:pt idx="195" formatCode="General">
                  <c:v>6.3965400000000006E-2</c:v>
                </c:pt>
                <c:pt idx="196" formatCode="General">
                  <c:v>6.4613100000000007E-2</c:v>
                </c:pt>
                <c:pt idx="197" formatCode="General">
                  <c:v>6.5261299999999994E-2</c:v>
                </c:pt>
                <c:pt idx="198" formatCode="General">
                  <c:v>6.5910099999999999E-2</c:v>
                </c:pt>
                <c:pt idx="199" formatCode="General">
                  <c:v>6.6559400000000005E-2</c:v>
                </c:pt>
                <c:pt idx="200" formatCode="General">
                  <c:v>6.7209099999999994E-2</c:v>
                </c:pt>
                <c:pt idx="201" formatCode="General">
                  <c:v>6.7859299999999997E-2</c:v>
                </c:pt>
                <c:pt idx="202" formatCode="General">
                  <c:v>6.8509899999999999E-2</c:v>
                </c:pt>
                <c:pt idx="203" formatCode="General">
                  <c:v>6.9160899999999997E-2</c:v>
                </c:pt>
                <c:pt idx="204" formatCode="General">
                  <c:v>6.9812299999999994E-2</c:v>
                </c:pt>
                <c:pt idx="205" formatCode="General">
                  <c:v>7.0463999999999999E-2</c:v>
                </c:pt>
                <c:pt idx="206" formatCode="General">
                  <c:v>7.1116100000000002E-2</c:v>
                </c:pt>
                <c:pt idx="207" formatCode="General">
                  <c:v>7.1768399999999996E-2</c:v>
                </c:pt>
                <c:pt idx="208" formatCode="General">
                  <c:v>7.2421100000000002E-2</c:v>
                </c:pt>
                <c:pt idx="209" formatCode="General">
                  <c:v>7.3074E-2</c:v>
                </c:pt>
                <c:pt idx="210" formatCode="General">
                  <c:v>7.3727100000000004E-2</c:v>
                </c:pt>
                <c:pt idx="211" formatCode="General">
                  <c:v>7.4380500000000002E-2</c:v>
                </c:pt>
                <c:pt idx="212" formatCode="General">
                  <c:v>7.5034000000000003E-2</c:v>
                </c:pt>
                <c:pt idx="213" formatCode="General">
                  <c:v>7.5687699999999997E-2</c:v>
                </c:pt>
                <c:pt idx="214" formatCode="General">
                  <c:v>7.6341599999999996E-2</c:v>
                </c:pt>
                <c:pt idx="215" formatCode="General">
                  <c:v>7.6995499999999995E-2</c:v>
                </c:pt>
                <c:pt idx="216" formatCode="General">
                  <c:v>7.7649599999999999E-2</c:v>
                </c:pt>
                <c:pt idx="217" formatCode="General">
                  <c:v>7.8303800000000007E-2</c:v>
                </c:pt>
                <c:pt idx="218" formatCode="General">
                  <c:v>7.8958E-2</c:v>
                </c:pt>
                <c:pt idx="219" formatCode="General">
                  <c:v>7.9612299999999997E-2</c:v>
                </c:pt>
                <c:pt idx="220" formatCode="General">
                  <c:v>8.0266599999999994E-2</c:v>
                </c:pt>
                <c:pt idx="221" formatCode="General">
                  <c:v>8.0920900000000004E-2</c:v>
                </c:pt>
                <c:pt idx="222" formatCode="General">
                  <c:v>8.15752E-2</c:v>
                </c:pt>
                <c:pt idx="223" formatCode="General">
                  <c:v>8.2229499999999997E-2</c:v>
                </c:pt>
                <c:pt idx="224" formatCode="General">
                  <c:v>8.2883799999999994E-2</c:v>
                </c:pt>
                <c:pt idx="225" formatCode="General">
                  <c:v>8.3538000000000001E-2</c:v>
                </c:pt>
                <c:pt idx="226" formatCode="General">
                  <c:v>8.4192100000000006E-2</c:v>
                </c:pt>
                <c:pt idx="227" formatCode="General">
                  <c:v>8.4846099999999994E-2</c:v>
                </c:pt>
                <c:pt idx="228" formatCode="General">
                  <c:v>8.5500000000000007E-2</c:v>
                </c:pt>
                <c:pt idx="229" formatCode="General">
                  <c:v>8.61537E-2</c:v>
                </c:pt>
                <c:pt idx="230" formatCode="General">
                  <c:v>8.6807400000000007E-2</c:v>
                </c:pt>
                <c:pt idx="231" formatCode="General">
                  <c:v>8.7460800000000005E-2</c:v>
                </c:pt>
                <c:pt idx="232" formatCode="General">
                  <c:v>8.8114100000000001E-2</c:v>
                </c:pt>
                <c:pt idx="233" formatCode="General">
                  <c:v>8.8767200000000004E-2</c:v>
                </c:pt>
                <c:pt idx="234" formatCode="General">
                  <c:v>8.9420100000000002E-2</c:v>
                </c:pt>
                <c:pt idx="235" formatCode="General">
                  <c:v>9.0072799999999995E-2</c:v>
                </c:pt>
                <c:pt idx="236" formatCode="General">
                  <c:v>9.0725299999999995E-2</c:v>
                </c:pt>
                <c:pt idx="237" formatCode="General">
                  <c:v>9.13775E-2</c:v>
                </c:pt>
                <c:pt idx="238" formatCode="General">
                  <c:v>9.2029399999999997E-2</c:v>
                </c:pt>
                <c:pt idx="239" formatCode="General">
                  <c:v>9.2681100000000002E-2</c:v>
                </c:pt>
                <c:pt idx="240" formatCode="General">
                  <c:v>9.3332499999999999E-2</c:v>
                </c:pt>
                <c:pt idx="241" formatCode="General">
                  <c:v>9.3983499999999998E-2</c:v>
                </c:pt>
                <c:pt idx="242" formatCode="General">
                  <c:v>9.4634300000000005E-2</c:v>
                </c:pt>
                <c:pt idx="243" formatCode="General">
                  <c:v>9.5284800000000003E-2</c:v>
                </c:pt>
                <c:pt idx="244" formatCode="General">
                  <c:v>9.5934900000000004E-2</c:v>
                </c:pt>
                <c:pt idx="245" formatCode="General">
                  <c:v>9.6584600000000007E-2</c:v>
                </c:pt>
                <c:pt idx="246" formatCode="General">
                  <c:v>9.7234000000000001E-2</c:v>
                </c:pt>
                <c:pt idx="247" formatCode="General">
                  <c:v>9.7882999999999998E-2</c:v>
                </c:pt>
                <c:pt idx="248" formatCode="General">
                  <c:v>9.85317E-2</c:v>
                </c:pt>
                <c:pt idx="249" formatCode="General">
                  <c:v>9.9179900000000001E-2</c:v>
                </c:pt>
                <c:pt idx="250" formatCode="General">
                  <c:v>9.9827799999999994E-2</c:v>
                </c:pt>
                <c:pt idx="251" formatCode="General">
                  <c:v>0.10047499999999999</c:v>
                </c:pt>
                <c:pt idx="252" formatCode="General">
                  <c:v>0.101122</c:v>
                </c:pt>
                <c:pt idx="253" formatCode="General">
                  <c:v>0.101769</c:v>
                </c:pt>
                <c:pt idx="254" formatCode="General">
                  <c:v>0.10241500000000001</c:v>
                </c:pt>
                <c:pt idx="255" formatCode="General">
                  <c:v>0.10306</c:v>
                </c:pt>
                <c:pt idx="256" formatCode="General">
                  <c:v>0.10370600000000001</c:v>
                </c:pt>
                <c:pt idx="257" formatCode="General">
                  <c:v>0.10435</c:v>
                </c:pt>
                <c:pt idx="258" formatCode="General">
                  <c:v>0.104995</c:v>
                </c:pt>
                <c:pt idx="259" formatCode="General">
                  <c:v>0.105638</c:v>
                </c:pt>
                <c:pt idx="260" formatCode="General">
                  <c:v>0.106282</c:v>
                </c:pt>
                <c:pt idx="261" formatCode="General">
                  <c:v>0.10692400000000001</c:v>
                </c:pt>
                <c:pt idx="262" formatCode="General">
                  <c:v>0.10756599999999999</c:v>
                </c:pt>
                <c:pt idx="263" formatCode="General">
                  <c:v>0.108208</c:v>
                </c:pt>
                <c:pt idx="264" formatCode="General">
                  <c:v>0.108849</c:v>
                </c:pt>
                <c:pt idx="265" formatCode="General">
                  <c:v>0.10949</c:v>
                </c:pt>
                <c:pt idx="266" formatCode="General">
                  <c:v>0.11013000000000001</c:v>
                </c:pt>
                <c:pt idx="267" formatCode="General">
                  <c:v>0.11076900000000001</c:v>
                </c:pt>
                <c:pt idx="268" formatCode="General">
                  <c:v>0.11140799999999999</c:v>
                </c:pt>
                <c:pt idx="269" formatCode="General">
                  <c:v>0.11204600000000001</c:v>
                </c:pt>
                <c:pt idx="270" formatCode="General">
                  <c:v>0.11268400000000001</c:v>
                </c:pt>
                <c:pt idx="271" formatCode="General">
                  <c:v>0.11332100000000001</c:v>
                </c:pt>
                <c:pt idx="272" formatCode="General">
                  <c:v>0.113958</c:v>
                </c:pt>
                <c:pt idx="273" formatCode="General">
                  <c:v>0.114594</c:v>
                </c:pt>
                <c:pt idx="274" formatCode="General">
                  <c:v>0.115229</c:v>
                </c:pt>
                <c:pt idx="275" formatCode="General">
                  <c:v>0.11586399999999999</c:v>
                </c:pt>
                <c:pt idx="276" formatCode="General">
                  <c:v>0.116498</c:v>
                </c:pt>
                <c:pt idx="277" formatCode="General">
                  <c:v>0.117131</c:v>
                </c:pt>
                <c:pt idx="278" formatCode="General">
                  <c:v>0.11776399999999999</c:v>
                </c:pt>
                <c:pt idx="279" formatCode="General">
                  <c:v>0.118396</c:v>
                </c:pt>
                <c:pt idx="280" formatCode="General">
                  <c:v>0.11902699999999999</c:v>
                </c:pt>
                <c:pt idx="281" formatCode="General">
                  <c:v>0.119658</c:v>
                </c:pt>
                <c:pt idx="282" formatCode="General">
                  <c:v>0.12028800000000001</c:v>
                </c:pt>
                <c:pt idx="283" formatCode="General">
                  <c:v>0.120918</c:v>
                </c:pt>
                <c:pt idx="284" formatCode="General">
                  <c:v>0.121547</c:v>
                </c:pt>
                <c:pt idx="285" formatCode="General">
                  <c:v>0.12217500000000001</c:v>
                </c:pt>
                <c:pt idx="286" formatCode="General">
                  <c:v>0.12280199999999999</c:v>
                </c:pt>
                <c:pt idx="287" formatCode="General">
                  <c:v>0.123429</c:v>
                </c:pt>
                <c:pt idx="288" formatCode="General">
                  <c:v>0.124055</c:v>
                </c:pt>
                <c:pt idx="289" formatCode="General">
                  <c:v>0.12468</c:v>
                </c:pt>
                <c:pt idx="290" formatCode="General">
                  <c:v>0.125305</c:v>
                </c:pt>
                <c:pt idx="291" formatCode="General">
                  <c:v>0.12592900000000001</c:v>
                </c:pt>
                <c:pt idx="292" formatCode="General">
                  <c:v>0.126552</c:v>
                </c:pt>
                <c:pt idx="293" formatCode="General">
                  <c:v>0.12717500000000001</c:v>
                </c:pt>
                <c:pt idx="294" formatCode="General">
                  <c:v>0.12779599999999999</c:v>
                </c:pt>
                <c:pt idx="295" formatCode="General">
                  <c:v>0.128418</c:v>
                </c:pt>
                <c:pt idx="296" formatCode="General">
                  <c:v>0.12903800000000001</c:v>
                </c:pt>
                <c:pt idx="297" formatCode="General">
                  <c:v>0.12965699999999999</c:v>
                </c:pt>
                <c:pt idx="298" formatCode="General">
                  <c:v>0.130276</c:v>
                </c:pt>
                <c:pt idx="299" formatCode="General">
                  <c:v>0.13089400000000001</c:v>
                </c:pt>
                <c:pt idx="300" formatCode="General">
                  <c:v>0.13151199999999999</c:v>
                </c:pt>
                <c:pt idx="301" formatCode="General">
                  <c:v>0.132128</c:v>
                </c:pt>
                <c:pt idx="302" formatCode="General">
                  <c:v>0.132744</c:v>
                </c:pt>
                <c:pt idx="303" formatCode="General">
                  <c:v>0.13335900000000001</c:v>
                </c:pt>
                <c:pt idx="304" formatCode="General">
                  <c:v>0.13397400000000001</c:v>
                </c:pt>
                <c:pt idx="305" formatCode="General">
                  <c:v>0.13458700000000001</c:v>
                </c:pt>
                <c:pt idx="306" formatCode="General">
                  <c:v>0.13519999999999999</c:v>
                </c:pt>
                <c:pt idx="307" formatCode="General">
                  <c:v>0.13581199999999999</c:v>
                </c:pt>
                <c:pt idx="308" formatCode="General">
                  <c:v>0.13642299999999999</c:v>
                </c:pt>
                <c:pt idx="309" formatCode="General">
                  <c:v>0.13703399999999999</c:v>
                </c:pt>
                <c:pt idx="310" formatCode="General">
                  <c:v>0.13764299999999999</c:v>
                </c:pt>
                <c:pt idx="311" formatCode="General">
                  <c:v>0.13825200000000001</c:v>
                </c:pt>
                <c:pt idx="312" formatCode="General">
                  <c:v>0.13886000000000001</c:v>
                </c:pt>
                <c:pt idx="313" formatCode="General">
                  <c:v>0.13946800000000001</c:v>
                </c:pt>
                <c:pt idx="314" formatCode="General">
                  <c:v>0.140074</c:v>
                </c:pt>
                <c:pt idx="315" formatCode="General">
                  <c:v>0.14068</c:v>
                </c:pt>
                <c:pt idx="316" formatCode="General">
                  <c:v>0.14128499999999999</c:v>
                </c:pt>
                <c:pt idx="317" formatCode="General">
                  <c:v>0.14188899999999999</c:v>
                </c:pt>
                <c:pt idx="318" formatCode="General">
                  <c:v>0.14249200000000001</c:v>
                </c:pt>
                <c:pt idx="319" formatCode="General">
                  <c:v>0.143095</c:v>
                </c:pt>
                <c:pt idx="320" formatCode="General">
                  <c:v>0.14369699999999999</c:v>
                </c:pt>
                <c:pt idx="321" formatCode="General">
                  <c:v>0.14429800000000001</c:v>
                </c:pt>
                <c:pt idx="322" formatCode="General">
                  <c:v>0.144898</c:v>
                </c:pt>
                <c:pt idx="323" formatCode="General">
                  <c:v>0.14549699999999999</c:v>
                </c:pt>
                <c:pt idx="324" formatCode="General">
                  <c:v>0.146096</c:v>
                </c:pt>
                <c:pt idx="325" formatCode="General">
                  <c:v>0.14669299999999999</c:v>
                </c:pt>
                <c:pt idx="326" formatCode="General">
                  <c:v>0.14729</c:v>
                </c:pt>
                <c:pt idx="327" formatCode="General">
                  <c:v>0.14788599999999999</c:v>
                </c:pt>
                <c:pt idx="328" formatCode="General">
                  <c:v>0.148481</c:v>
                </c:pt>
                <c:pt idx="329" formatCode="General">
                  <c:v>0.14907599999999999</c:v>
                </c:pt>
                <c:pt idx="330" formatCode="General">
                  <c:v>0.149669</c:v>
                </c:pt>
                <c:pt idx="331" formatCode="General">
                  <c:v>0.15026200000000001</c:v>
                </c:pt>
                <c:pt idx="332" formatCode="General">
                  <c:v>0.15085399999999999</c:v>
                </c:pt>
                <c:pt idx="333" formatCode="General">
                  <c:v>0.151445</c:v>
                </c:pt>
                <c:pt idx="334" formatCode="General">
                  <c:v>0.152035</c:v>
                </c:pt>
                <c:pt idx="335" formatCode="General">
                  <c:v>0.15262500000000001</c:v>
                </c:pt>
                <c:pt idx="336" formatCode="General">
                  <c:v>0.15321299999999999</c:v>
                </c:pt>
                <c:pt idx="337" formatCode="General">
                  <c:v>0.15380099999999999</c:v>
                </c:pt>
                <c:pt idx="338" formatCode="General">
                  <c:v>0.154388</c:v>
                </c:pt>
                <c:pt idx="339" formatCode="General">
                  <c:v>0.154974</c:v>
                </c:pt>
                <c:pt idx="340" formatCode="General">
                  <c:v>0.155559</c:v>
                </c:pt>
                <c:pt idx="341" formatCode="General">
                  <c:v>0.15614400000000001</c:v>
                </c:pt>
                <c:pt idx="342" formatCode="General">
                  <c:v>0.15672700000000001</c:v>
                </c:pt>
                <c:pt idx="343" formatCode="General">
                  <c:v>0.15731000000000001</c:v>
                </c:pt>
                <c:pt idx="344" formatCode="General">
                  <c:v>0.157892</c:v>
                </c:pt>
                <c:pt idx="345" formatCode="General">
                  <c:v>0.158473</c:v>
                </c:pt>
                <c:pt idx="346" formatCode="General">
                  <c:v>0.159053</c:v>
                </c:pt>
                <c:pt idx="347" formatCode="General">
                  <c:v>0.159632</c:v>
                </c:pt>
                <c:pt idx="348" formatCode="General">
                  <c:v>0.16021099999999999</c:v>
                </c:pt>
                <c:pt idx="349" formatCode="General">
                  <c:v>0.16078799999999999</c:v>
                </c:pt>
                <c:pt idx="350" formatCode="General">
                  <c:v>0.16136500000000001</c:v>
                </c:pt>
                <c:pt idx="351" formatCode="General">
                  <c:v>0.161941</c:v>
                </c:pt>
                <c:pt idx="352" formatCode="General">
                  <c:v>0.16251599999999999</c:v>
                </c:pt>
                <c:pt idx="353" formatCode="General">
                  <c:v>0.16309000000000001</c:v>
                </c:pt>
                <c:pt idx="354" formatCode="General">
                  <c:v>0.163664</c:v>
                </c:pt>
                <c:pt idx="355" formatCode="General">
                  <c:v>0.16423599999999999</c:v>
                </c:pt>
                <c:pt idx="356" formatCode="General">
                  <c:v>0.16480800000000001</c:v>
                </c:pt>
                <c:pt idx="357" formatCode="General">
                  <c:v>0.165379</c:v>
                </c:pt>
                <c:pt idx="358" formatCode="General">
                  <c:v>0.16594900000000001</c:v>
                </c:pt>
                <c:pt idx="359" formatCode="General">
                  <c:v>0.166518</c:v>
                </c:pt>
                <c:pt idx="360" formatCode="General">
                  <c:v>0.16708700000000001</c:v>
                </c:pt>
                <c:pt idx="361" formatCode="General">
                  <c:v>0.167654</c:v>
                </c:pt>
                <c:pt idx="362" formatCode="General">
                  <c:v>0.16822100000000001</c:v>
                </c:pt>
                <c:pt idx="363" formatCode="General">
                  <c:v>0.16878599999999999</c:v>
                </c:pt>
                <c:pt idx="364" formatCode="General">
                  <c:v>0.169351</c:v>
                </c:pt>
                <c:pt idx="365" formatCode="General">
                  <c:v>0.16991500000000001</c:v>
                </c:pt>
                <c:pt idx="366" formatCode="General">
                  <c:v>0.17047899999999999</c:v>
                </c:pt>
                <c:pt idx="367" formatCode="General">
                  <c:v>0.171041</c:v>
                </c:pt>
                <c:pt idx="368" formatCode="General">
                  <c:v>0.171602</c:v>
                </c:pt>
                <c:pt idx="369" formatCode="General">
                  <c:v>0.17216300000000001</c:v>
                </c:pt>
                <c:pt idx="370" formatCode="General">
                  <c:v>0.17272299999999999</c:v>
                </c:pt>
                <c:pt idx="371" formatCode="General">
                  <c:v>0.17328199999999999</c:v>
                </c:pt>
                <c:pt idx="372" formatCode="General">
                  <c:v>0.17383999999999999</c:v>
                </c:pt>
                <c:pt idx="373" formatCode="General">
                  <c:v>0.174397</c:v>
                </c:pt>
                <c:pt idx="374" formatCode="General">
                  <c:v>0.174954</c:v>
                </c:pt>
                <c:pt idx="375" formatCode="General">
                  <c:v>0.175509</c:v>
                </c:pt>
                <c:pt idx="376" formatCode="General">
                  <c:v>0.176064</c:v>
                </c:pt>
                <c:pt idx="377" formatCode="General">
                  <c:v>0.176618</c:v>
                </c:pt>
                <c:pt idx="378" formatCode="General">
                  <c:v>0.177171</c:v>
                </c:pt>
                <c:pt idx="379" formatCode="General">
                  <c:v>0.17772299999999999</c:v>
                </c:pt>
                <c:pt idx="380" formatCode="General">
                  <c:v>0.17827399999999999</c:v>
                </c:pt>
                <c:pt idx="381" formatCode="General">
                  <c:v>0.17882400000000001</c:v>
                </c:pt>
                <c:pt idx="382" formatCode="General">
                  <c:v>0.17937400000000001</c:v>
                </c:pt>
                <c:pt idx="383" formatCode="General">
                  <c:v>0.179923</c:v>
                </c:pt>
                <c:pt idx="384" formatCode="General">
                  <c:v>0.18047099999999999</c:v>
                </c:pt>
                <c:pt idx="385" formatCode="General">
                  <c:v>0.18101800000000001</c:v>
                </c:pt>
                <c:pt idx="386" formatCode="General">
                  <c:v>0.181564</c:v>
                </c:pt>
                <c:pt idx="387" formatCode="General">
                  <c:v>0.18210899999999999</c:v>
                </c:pt>
                <c:pt idx="388" formatCode="General">
                  <c:v>0.18265400000000001</c:v>
                </c:pt>
                <c:pt idx="389" formatCode="General">
                  <c:v>0.183197</c:v>
                </c:pt>
                <c:pt idx="390" formatCode="General">
                  <c:v>0.18373999999999999</c:v>
                </c:pt>
                <c:pt idx="391" formatCode="General">
                  <c:v>0.184282</c:v>
                </c:pt>
                <c:pt idx="392" formatCode="General">
                  <c:v>0.18482299999999999</c:v>
                </c:pt>
                <c:pt idx="393" formatCode="General">
                  <c:v>0.185364</c:v>
                </c:pt>
                <c:pt idx="394" formatCode="General">
                  <c:v>0.18590300000000001</c:v>
                </c:pt>
                <c:pt idx="395" formatCode="General">
                  <c:v>0.186442</c:v>
                </c:pt>
                <c:pt idx="396" formatCode="General">
                  <c:v>0.18697900000000001</c:v>
                </c:pt>
                <c:pt idx="397" formatCode="General">
                  <c:v>0.18751599999999999</c:v>
                </c:pt>
                <c:pt idx="398" formatCode="General">
                  <c:v>0.188052</c:v>
                </c:pt>
                <c:pt idx="399" formatCode="General">
                  <c:v>0.18858800000000001</c:v>
                </c:pt>
                <c:pt idx="400" formatCode="General">
                  <c:v>0.18912200000000001</c:v>
                </c:pt>
                <c:pt idx="401" formatCode="General">
                  <c:v>0.18965599999999999</c:v>
                </c:pt>
                <c:pt idx="402" formatCode="General">
                  <c:v>0.190188</c:v>
                </c:pt>
                <c:pt idx="403" formatCode="General">
                  <c:v>0.19072</c:v>
                </c:pt>
                <c:pt idx="404" formatCode="General">
                  <c:v>0.191251</c:v>
                </c:pt>
                <c:pt idx="405" formatCode="General">
                  <c:v>0.19178100000000001</c:v>
                </c:pt>
                <c:pt idx="406" formatCode="General">
                  <c:v>0.19231100000000001</c:v>
                </c:pt>
                <c:pt idx="407" formatCode="General">
                  <c:v>0.19283900000000001</c:v>
                </c:pt>
                <c:pt idx="408" formatCode="General">
                  <c:v>0.19336700000000001</c:v>
                </c:pt>
                <c:pt idx="409" formatCode="General">
                  <c:v>0.19389400000000001</c:v>
                </c:pt>
                <c:pt idx="410" formatCode="General">
                  <c:v>0.19442000000000001</c:v>
                </c:pt>
                <c:pt idx="411" formatCode="General">
                  <c:v>0.19494500000000001</c:v>
                </c:pt>
                <c:pt idx="412" formatCode="General">
                  <c:v>0.19547</c:v>
                </c:pt>
                <c:pt idx="413" formatCode="General">
                  <c:v>0.195993</c:v>
                </c:pt>
                <c:pt idx="414" formatCode="General">
                  <c:v>0.196516</c:v>
                </c:pt>
                <c:pt idx="415" formatCode="General">
                  <c:v>0.19703799999999999</c:v>
                </c:pt>
                <c:pt idx="416" formatCode="General">
                  <c:v>0.19755900000000001</c:v>
                </c:pt>
                <c:pt idx="417" formatCode="General">
                  <c:v>0.19807900000000001</c:v>
                </c:pt>
                <c:pt idx="418" formatCode="General">
                  <c:v>0.198599</c:v>
                </c:pt>
                <c:pt idx="419" formatCode="General">
                  <c:v>0.19911699999999999</c:v>
                </c:pt>
                <c:pt idx="420" formatCode="General">
                  <c:v>0.19963500000000001</c:v>
                </c:pt>
                <c:pt idx="421" formatCode="General">
                  <c:v>0.200152</c:v>
                </c:pt>
                <c:pt idx="422" formatCode="General">
                  <c:v>0.20066800000000001</c:v>
                </c:pt>
                <c:pt idx="423" formatCode="General">
                  <c:v>0.201183</c:v>
                </c:pt>
                <c:pt idx="424" formatCode="General">
                  <c:v>0.20169799999999999</c:v>
                </c:pt>
                <c:pt idx="425" formatCode="General">
                  <c:v>0.202212</c:v>
                </c:pt>
                <c:pt idx="426" formatCode="General">
                  <c:v>0.20272499999999999</c:v>
                </c:pt>
                <c:pt idx="427" formatCode="General">
                  <c:v>0.203237</c:v>
                </c:pt>
                <c:pt idx="428" formatCode="General">
                  <c:v>0.20374800000000001</c:v>
                </c:pt>
                <c:pt idx="429" formatCode="General">
                  <c:v>0.204258</c:v>
                </c:pt>
                <c:pt idx="430" formatCode="General">
                  <c:v>0.20476800000000001</c:v>
                </c:pt>
                <c:pt idx="431" formatCode="General">
                  <c:v>0.20527699999999999</c:v>
                </c:pt>
                <c:pt idx="432" formatCode="General">
                  <c:v>0.205785</c:v>
                </c:pt>
                <c:pt idx="433" formatCode="General">
                  <c:v>0.206292</c:v>
                </c:pt>
                <c:pt idx="434" formatCode="General">
                  <c:v>0.20679800000000001</c:v>
                </c:pt>
                <c:pt idx="435" formatCode="General">
                  <c:v>0.20730399999999999</c:v>
                </c:pt>
                <c:pt idx="436" formatCode="General">
                  <c:v>0.20780899999999999</c:v>
                </c:pt>
                <c:pt idx="437" formatCode="General">
                  <c:v>0.208313</c:v>
                </c:pt>
                <c:pt idx="438" formatCode="General">
                  <c:v>0.208816</c:v>
                </c:pt>
                <c:pt idx="439" formatCode="General">
                  <c:v>0.209318</c:v>
                </c:pt>
                <c:pt idx="440" formatCode="General">
                  <c:v>0.20982000000000001</c:v>
                </c:pt>
                <c:pt idx="441" formatCode="General">
                  <c:v>0.21032100000000001</c:v>
                </c:pt>
                <c:pt idx="442" formatCode="General">
                  <c:v>0.21082100000000001</c:v>
                </c:pt>
                <c:pt idx="443" formatCode="General">
                  <c:v>0.21132000000000001</c:v>
                </c:pt>
                <c:pt idx="444" formatCode="General">
                  <c:v>0.21181800000000001</c:v>
                </c:pt>
                <c:pt idx="445" formatCode="General">
                  <c:v>0.212316</c:v>
                </c:pt>
                <c:pt idx="446" formatCode="General">
                  <c:v>0.212813</c:v>
                </c:pt>
                <c:pt idx="447" formatCode="General">
                  <c:v>0.213309</c:v>
                </c:pt>
                <c:pt idx="448" formatCode="General">
                  <c:v>0.21380399999999999</c:v>
                </c:pt>
                <c:pt idx="449" formatCode="General">
                  <c:v>0.21429799999999999</c:v>
                </c:pt>
                <c:pt idx="450" formatCode="General">
                  <c:v>0.21479200000000001</c:v>
                </c:pt>
                <c:pt idx="451" formatCode="General">
                  <c:v>0.215285</c:v>
                </c:pt>
                <c:pt idx="452" formatCode="General">
                  <c:v>0.215777</c:v>
                </c:pt>
                <c:pt idx="453" formatCode="General">
                  <c:v>0.21626799999999999</c:v>
                </c:pt>
                <c:pt idx="454" formatCode="General">
                  <c:v>0.21675900000000001</c:v>
                </c:pt>
                <c:pt idx="455" formatCode="General">
                  <c:v>0.217248</c:v>
                </c:pt>
                <c:pt idx="456" formatCode="General">
                  <c:v>0.21773700000000001</c:v>
                </c:pt>
                <c:pt idx="457" formatCode="General">
                  <c:v>0.218225</c:v>
                </c:pt>
                <c:pt idx="458" formatCode="General">
                  <c:v>0.21871299999999999</c:v>
                </c:pt>
                <c:pt idx="459" formatCode="General">
                  <c:v>0.219199</c:v>
                </c:pt>
                <c:pt idx="460" formatCode="General">
                  <c:v>0.21968499999999999</c:v>
                </c:pt>
                <c:pt idx="461" formatCode="General">
                  <c:v>0.22017</c:v>
                </c:pt>
                <c:pt idx="462" formatCode="General">
                  <c:v>0.22065499999999999</c:v>
                </c:pt>
                <c:pt idx="463" formatCode="General">
                  <c:v>0.221138</c:v>
                </c:pt>
                <c:pt idx="464" formatCode="General">
                  <c:v>0.22162100000000001</c:v>
                </c:pt>
                <c:pt idx="465" formatCode="General">
                  <c:v>0.22210299999999999</c:v>
                </c:pt>
                <c:pt idx="466" formatCode="General">
                  <c:v>0.222584</c:v>
                </c:pt>
                <c:pt idx="467" formatCode="General">
                  <c:v>0.22306500000000001</c:v>
                </c:pt>
                <c:pt idx="468" formatCode="General">
                  <c:v>0.22354399999999999</c:v>
                </c:pt>
                <c:pt idx="469" formatCode="General">
                  <c:v>0.224023</c:v>
                </c:pt>
                <c:pt idx="470" formatCode="General">
                  <c:v>0.22450100000000001</c:v>
                </c:pt>
                <c:pt idx="471" formatCode="General">
                  <c:v>0.22497900000000001</c:v>
                </c:pt>
                <c:pt idx="472" formatCode="General">
                  <c:v>0.22545499999999999</c:v>
                </c:pt>
                <c:pt idx="473" formatCode="General">
                  <c:v>0.22593099999999999</c:v>
                </c:pt>
                <c:pt idx="474" formatCode="General">
                  <c:v>0.226406</c:v>
                </c:pt>
                <c:pt idx="475" formatCode="General">
                  <c:v>0.226881</c:v>
                </c:pt>
                <c:pt idx="476" formatCode="General">
                  <c:v>0.227354</c:v>
                </c:pt>
                <c:pt idx="477" formatCode="General">
                  <c:v>0.227827</c:v>
                </c:pt>
                <c:pt idx="478" formatCode="General">
                  <c:v>0.228299</c:v>
                </c:pt>
                <c:pt idx="479" formatCode="General">
                  <c:v>0.228771</c:v>
                </c:pt>
                <c:pt idx="480" formatCode="General">
                  <c:v>0.229241</c:v>
                </c:pt>
                <c:pt idx="481" formatCode="General">
                  <c:v>0.229711</c:v>
                </c:pt>
                <c:pt idx="482" formatCode="General">
                  <c:v>0.23018</c:v>
                </c:pt>
                <c:pt idx="483" formatCode="General">
                  <c:v>0.23064899999999999</c:v>
                </c:pt>
                <c:pt idx="484" formatCode="General">
                  <c:v>0.23111599999999999</c:v>
                </c:pt>
                <c:pt idx="485" formatCode="General">
                  <c:v>0.23158300000000001</c:v>
                </c:pt>
                <c:pt idx="486" formatCode="General">
                  <c:v>0.23204900000000001</c:v>
                </c:pt>
                <c:pt idx="487" formatCode="General">
                  <c:v>0.232515</c:v>
                </c:pt>
                <c:pt idx="488" formatCode="General">
                  <c:v>0.23297899999999999</c:v>
                </c:pt>
                <c:pt idx="489" formatCode="General">
                  <c:v>0.23344300000000001</c:v>
                </c:pt>
                <c:pt idx="490" formatCode="General">
                  <c:v>0.233906</c:v>
                </c:pt>
                <c:pt idx="491" formatCode="General">
                  <c:v>0.23436899999999999</c:v>
                </c:pt>
                <c:pt idx="492" formatCode="General">
                  <c:v>0.23483100000000001</c:v>
                </c:pt>
                <c:pt idx="493" formatCode="General">
                  <c:v>0.235292</c:v>
                </c:pt>
                <c:pt idx="494" formatCode="General">
                  <c:v>0.23575199999999999</c:v>
                </c:pt>
                <c:pt idx="495" formatCode="General">
                  <c:v>0.236211</c:v>
                </c:pt>
                <c:pt idx="496" formatCode="General">
                  <c:v>0.23666999999999999</c:v>
                </c:pt>
                <c:pt idx="497" formatCode="General">
                  <c:v>0.23712800000000001</c:v>
                </c:pt>
                <c:pt idx="498" formatCode="General">
                  <c:v>0.23758599999999999</c:v>
                </c:pt>
                <c:pt idx="499" formatCode="General">
                  <c:v>0.238042</c:v>
                </c:pt>
                <c:pt idx="500" formatCode="General">
                  <c:v>0.23849799999999999</c:v>
                </c:pt>
                <c:pt idx="501" formatCode="General">
                  <c:v>0.238954</c:v>
                </c:pt>
                <c:pt idx="502" formatCode="General">
                  <c:v>0.23940800000000001</c:v>
                </c:pt>
                <c:pt idx="503" formatCode="General">
                  <c:v>0.23986199999999999</c:v>
                </c:pt>
                <c:pt idx="504" formatCode="General">
                  <c:v>0.240315</c:v>
                </c:pt>
                <c:pt idx="505" formatCode="General">
                  <c:v>0.24076700000000001</c:v>
                </c:pt>
                <c:pt idx="506" formatCode="General">
                  <c:v>0.24121899999999999</c:v>
                </c:pt>
                <c:pt idx="507" formatCode="General">
                  <c:v>0.24167</c:v>
                </c:pt>
                <c:pt idx="508" formatCode="General">
                  <c:v>0.24212</c:v>
                </c:pt>
                <c:pt idx="509" formatCode="General">
                  <c:v>0.24256900000000001</c:v>
                </c:pt>
                <c:pt idx="510" formatCode="General">
                  <c:v>0.24301800000000001</c:v>
                </c:pt>
                <c:pt idx="511" formatCode="General">
                  <c:v>0.24346599999999999</c:v>
                </c:pt>
                <c:pt idx="512" formatCode="General">
                  <c:v>0.24391399999999999</c:v>
                </c:pt>
                <c:pt idx="513" formatCode="General">
                  <c:v>0.24435999999999999</c:v>
                </c:pt>
                <c:pt idx="514" formatCode="General">
                  <c:v>0.244806</c:v>
                </c:pt>
                <c:pt idx="515" formatCode="General">
                  <c:v>0.245252</c:v>
                </c:pt>
                <c:pt idx="516" formatCode="General">
                  <c:v>0.245696</c:v>
                </c:pt>
                <c:pt idx="517" formatCode="General">
                  <c:v>0.24614</c:v>
                </c:pt>
                <c:pt idx="518" formatCode="General">
                  <c:v>0.246583</c:v>
                </c:pt>
                <c:pt idx="519" formatCode="General">
                  <c:v>0.247026</c:v>
                </c:pt>
                <c:pt idx="520" formatCode="General">
                  <c:v>0.24746699999999999</c:v>
                </c:pt>
                <c:pt idx="521" formatCode="General">
                  <c:v>0.24790799999999999</c:v>
                </c:pt>
                <c:pt idx="522" formatCode="General">
                  <c:v>0.24834899999999999</c:v>
                </c:pt>
                <c:pt idx="523" formatCode="General">
                  <c:v>0.24878900000000001</c:v>
                </c:pt>
                <c:pt idx="524" formatCode="General">
                  <c:v>0.24922800000000001</c:v>
                </c:pt>
                <c:pt idx="525" formatCode="General">
                  <c:v>0.249666</c:v>
                </c:pt>
                <c:pt idx="526" formatCode="General">
                  <c:v>0.25010399999999999</c:v>
                </c:pt>
                <c:pt idx="527" formatCode="General">
                  <c:v>0.25054100000000001</c:v>
                </c:pt>
                <c:pt idx="528" formatCode="General">
                  <c:v>0.25097700000000001</c:v>
                </c:pt>
                <c:pt idx="529" formatCode="General">
                  <c:v>0.25141200000000002</c:v>
                </c:pt>
                <c:pt idx="530" formatCode="General">
                  <c:v>0.25184699999999999</c:v>
                </c:pt>
                <c:pt idx="531" formatCode="General">
                  <c:v>0.25228200000000001</c:v>
                </c:pt>
                <c:pt idx="532" formatCode="General">
                  <c:v>0.25271500000000002</c:v>
                </c:pt>
                <c:pt idx="533" formatCode="General">
                  <c:v>0.25314799999999998</c:v>
                </c:pt>
                <c:pt idx="534" formatCode="General">
                  <c:v>0.25358000000000003</c:v>
                </c:pt>
                <c:pt idx="535" formatCode="General">
                  <c:v>0.25401200000000002</c:v>
                </c:pt>
                <c:pt idx="536" formatCode="General">
                  <c:v>0.25444299999999997</c:v>
                </c:pt>
                <c:pt idx="537" formatCode="General">
                  <c:v>0.25487300000000002</c:v>
                </c:pt>
                <c:pt idx="538" formatCode="General">
                  <c:v>0.25530199999999997</c:v>
                </c:pt>
                <c:pt idx="539" formatCode="General">
                  <c:v>0.25573099999999999</c:v>
                </c:pt>
                <c:pt idx="540" formatCode="General">
                  <c:v>0.25615900000000003</c:v>
                </c:pt>
                <c:pt idx="541" formatCode="General">
                  <c:v>0.25658700000000001</c:v>
                </c:pt>
                <c:pt idx="542" formatCode="General">
                  <c:v>0.25701400000000002</c:v>
                </c:pt>
                <c:pt idx="543" formatCode="General">
                  <c:v>0.25744</c:v>
                </c:pt>
                <c:pt idx="544" formatCode="General">
                  <c:v>0.25786599999999998</c:v>
                </c:pt>
                <c:pt idx="545" formatCode="General">
                  <c:v>0.25829000000000002</c:v>
                </c:pt>
                <c:pt idx="546" formatCode="General">
                  <c:v>0.25871499999999997</c:v>
                </c:pt>
                <c:pt idx="547" formatCode="General">
                  <c:v>0.25913799999999998</c:v>
                </c:pt>
                <c:pt idx="548" formatCode="General">
                  <c:v>0.25956099999999999</c:v>
                </c:pt>
                <c:pt idx="549" formatCode="General">
                  <c:v>0.25998300000000002</c:v>
                </c:pt>
                <c:pt idx="550" formatCode="General">
                  <c:v>0.260405</c:v>
                </c:pt>
                <c:pt idx="551" formatCode="General">
                  <c:v>0.260826</c:v>
                </c:pt>
                <c:pt idx="552" formatCode="General">
                  <c:v>0.26124599999999998</c:v>
                </c:pt>
                <c:pt idx="553" formatCode="General">
                  <c:v>0.26166600000000001</c:v>
                </c:pt>
                <c:pt idx="554" formatCode="General">
                  <c:v>0.26208500000000001</c:v>
                </c:pt>
                <c:pt idx="555" formatCode="General">
                  <c:v>0.26250299999999999</c:v>
                </c:pt>
                <c:pt idx="556" formatCode="General">
                  <c:v>0.26292100000000002</c:v>
                </c:pt>
                <c:pt idx="557" formatCode="General">
                  <c:v>0.26333800000000002</c:v>
                </c:pt>
                <c:pt idx="558" formatCode="General">
                  <c:v>0.26375500000000002</c:v>
                </c:pt>
                <c:pt idx="559" formatCode="General">
                  <c:v>0.26417000000000002</c:v>
                </c:pt>
                <c:pt idx="560" formatCode="General">
                  <c:v>0.26458599999999999</c:v>
                </c:pt>
                <c:pt idx="561" formatCode="General">
                  <c:v>0.26500000000000001</c:v>
                </c:pt>
                <c:pt idx="562" formatCode="General">
                  <c:v>0.26541399999999998</c:v>
                </c:pt>
                <c:pt idx="563" formatCode="General">
                  <c:v>0.26582699999999998</c:v>
                </c:pt>
                <c:pt idx="564" formatCode="General">
                  <c:v>0.26623999999999998</c:v>
                </c:pt>
                <c:pt idx="565" formatCode="General">
                  <c:v>0.266652</c:v>
                </c:pt>
                <c:pt idx="566" formatCode="General">
                  <c:v>0.26706299999999999</c:v>
                </c:pt>
                <c:pt idx="567" formatCode="General">
                  <c:v>0.26747399999999999</c:v>
                </c:pt>
                <c:pt idx="568" formatCode="General">
                  <c:v>0.26788400000000001</c:v>
                </c:pt>
                <c:pt idx="569" formatCode="General">
                  <c:v>0.268293</c:v>
                </c:pt>
                <c:pt idx="570" formatCode="General">
                  <c:v>0.268702</c:v>
                </c:pt>
                <c:pt idx="571" formatCode="General">
                  <c:v>0.26911099999999999</c:v>
                </c:pt>
                <c:pt idx="572" formatCode="General">
                  <c:v>0.26951799999999998</c:v>
                </c:pt>
                <c:pt idx="573" formatCode="General">
                  <c:v>0.26992500000000003</c:v>
                </c:pt>
                <c:pt idx="574" formatCode="General">
                  <c:v>0.27033099999999999</c:v>
                </c:pt>
                <c:pt idx="575" formatCode="General">
                  <c:v>0.27073700000000001</c:v>
                </c:pt>
                <c:pt idx="576" formatCode="General">
                  <c:v>0.27114199999999999</c:v>
                </c:pt>
                <c:pt idx="577" formatCode="General">
                  <c:v>0.27154699999999998</c:v>
                </c:pt>
                <c:pt idx="578" formatCode="General">
                  <c:v>0.271951</c:v>
                </c:pt>
                <c:pt idx="579" formatCode="General">
                  <c:v>0.27235399999999998</c:v>
                </c:pt>
                <c:pt idx="580" formatCode="General">
                  <c:v>0.27275700000000003</c:v>
                </c:pt>
                <c:pt idx="581" formatCode="General">
                  <c:v>0.27315899999999999</c:v>
                </c:pt>
                <c:pt idx="582" formatCode="General">
                  <c:v>0.27356000000000003</c:v>
                </c:pt>
                <c:pt idx="583" formatCode="General">
                  <c:v>0.27396100000000001</c:v>
                </c:pt>
                <c:pt idx="584" formatCode="General">
                  <c:v>0.27436100000000002</c:v>
                </c:pt>
                <c:pt idx="585" formatCode="General">
                  <c:v>0.27476099999999998</c:v>
                </c:pt>
                <c:pt idx="586" formatCode="General">
                  <c:v>0.27516000000000002</c:v>
                </c:pt>
                <c:pt idx="587" formatCode="General">
                  <c:v>0.27555800000000003</c:v>
                </c:pt>
                <c:pt idx="588" formatCode="General">
                  <c:v>0.27595599999999998</c:v>
                </c:pt>
                <c:pt idx="589" formatCode="General">
                  <c:v>0.27635300000000002</c:v>
                </c:pt>
                <c:pt idx="590" formatCode="General">
                  <c:v>0.27675</c:v>
                </c:pt>
                <c:pt idx="591" formatCode="General">
                  <c:v>0.277146</c:v>
                </c:pt>
                <c:pt idx="592" formatCode="General">
                  <c:v>0.27754099999999998</c:v>
                </c:pt>
                <c:pt idx="593" formatCode="General">
                  <c:v>0.27793600000000002</c:v>
                </c:pt>
                <c:pt idx="594" formatCode="General">
                  <c:v>0.27833000000000002</c:v>
                </c:pt>
                <c:pt idx="595" formatCode="General">
                  <c:v>0.27872400000000003</c:v>
                </c:pt>
                <c:pt idx="596" formatCode="General">
                  <c:v>0.279117</c:v>
                </c:pt>
                <c:pt idx="597" formatCode="General">
                  <c:v>0.27950900000000001</c:v>
                </c:pt>
                <c:pt idx="598" formatCode="General">
                  <c:v>0.27990100000000001</c:v>
                </c:pt>
                <c:pt idx="599" formatCode="General">
                  <c:v>0.28029199999999999</c:v>
                </c:pt>
                <c:pt idx="600" formatCode="General">
                  <c:v>0.28068300000000002</c:v>
                </c:pt>
                <c:pt idx="601" formatCode="General">
                  <c:v>0.28107300000000002</c:v>
                </c:pt>
                <c:pt idx="602" formatCode="General">
                  <c:v>0.28146199999999999</c:v>
                </c:pt>
                <c:pt idx="603" formatCode="General">
                  <c:v>0.28185100000000002</c:v>
                </c:pt>
                <c:pt idx="604" formatCode="General">
                  <c:v>0.28223999999999999</c:v>
                </c:pt>
                <c:pt idx="605" formatCode="General">
                  <c:v>0.28262700000000002</c:v>
                </c:pt>
                <c:pt idx="606" formatCode="General">
                  <c:v>0.28301500000000002</c:v>
                </c:pt>
                <c:pt idx="607" formatCode="General">
                  <c:v>0.28340100000000001</c:v>
                </c:pt>
                <c:pt idx="608" formatCode="General">
                  <c:v>0.28378700000000001</c:v>
                </c:pt>
                <c:pt idx="609" formatCode="General">
                  <c:v>0.28417300000000001</c:v>
                </c:pt>
                <c:pt idx="610" formatCode="General">
                  <c:v>0.284557</c:v>
                </c:pt>
                <c:pt idx="611" formatCode="General">
                  <c:v>0.28494199999999997</c:v>
                </c:pt>
                <c:pt idx="612" formatCode="General">
                  <c:v>0.285325</c:v>
                </c:pt>
                <c:pt idx="613" formatCode="General">
                  <c:v>0.28570899999999999</c:v>
                </c:pt>
                <c:pt idx="614" formatCode="General">
                  <c:v>0.28609099999999998</c:v>
                </c:pt>
                <c:pt idx="615" formatCode="General">
                  <c:v>0.28647299999999998</c:v>
                </c:pt>
                <c:pt idx="616" formatCode="General">
                  <c:v>0.28685500000000003</c:v>
                </c:pt>
                <c:pt idx="617" formatCode="General">
                  <c:v>0.28723500000000002</c:v>
                </c:pt>
                <c:pt idx="618" formatCode="General">
                  <c:v>0.28761599999999998</c:v>
                </c:pt>
                <c:pt idx="619" formatCode="General">
                  <c:v>0.287995</c:v>
                </c:pt>
                <c:pt idx="620" formatCode="General">
                  <c:v>0.28837499999999999</c:v>
                </c:pt>
                <c:pt idx="621" formatCode="General">
                  <c:v>0.28875299999999998</c:v>
                </c:pt>
                <c:pt idx="622" formatCode="General">
                  <c:v>0.28913100000000003</c:v>
                </c:pt>
                <c:pt idx="623" formatCode="General">
                  <c:v>0.28950900000000002</c:v>
                </c:pt>
                <c:pt idx="624" formatCode="General">
                  <c:v>0.28988599999999998</c:v>
                </c:pt>
                <c:pt idx="625" formatCode="General">
                  <c:v>0.29026200000000002</c:v>
                </c:pt>
                <c:pt idx="626" formatCode="General">
                  <c:v>0.29063800000000001</c:v>
                </c:pt>
                <c:pt idx="627" formatCode="General">
                  <c:v>0.29101300000000002</c:v>
                </c:pt>
                <c:pt idx="628" formatCode="General">
                  <c:v>0.29138799999999998</c:v>
                </c:pt>
                <c:pt idx="629" formatCode="General">
                  <c:v>0.29176200000000002</c:v>
                </c:pt>
                <c:pt idx="630" formatCode="General">
                  <c:v>0.29213600000000001</c:v>
                </c:pt>
                <c:pt idx="631" formatCode="General">
                  <c:v>0.29250900000000002</c:v>
                </c:pt>
                <c:pt idx="632" formatCode="General">
                  <c:v>0.292881</c:v>
                </c:pt>
                <c:pt idx="633" formatCode="General">
                  <c:v>0.29325299999999999</c:v>
                </c:pt>
                <c:pt idx="634" formatCode="General">
                  <c:v>0.29362500000000002</c:v>
                </c:pt>
                <c:pt idx="635" formatCode="General">
                  <c:v>0.29399500000000001</c:v>
                </c:pt>
                <c:pt idx="636" formatCode="General">
                  <c:v>0.29436600000000002</c:v>
                </c:pt>
                <c:pt idx="637" formatCode="General">
                  <c:v>0.294736</c:v>
                </c:pt>
                <c:pt idx="638" formatCode="General">
                  <c:v>0.29510500000000001</c:v>
                </c:pt>
                <c:pt idx="639" formatCode="General">
                  <c:v>0.29547400000000001</c:v>
                </c:pt>
                <c:pt idx="640" formatCode="General">
                  <c:v>0.29584199999999999</c:v>
                </c:pt>
                <c:pt idx="641" formatCode="General">
                  <c:v>0.296209</c:v>
                </c:pt>
                <c:pt idx="642" formatCode="General">
                  <c:v>0.29657600000000001</c:v>
                </c:pt>
                <c:pt idx="643" formatCode="General">
                  <c:v>0.29694300000000001</c:v>
                </c:pt>
                <c:pt idx="644" formatCode="General">
                  <c:v>0.29730899999999999</c:v>
                </c:pt>
                <c:pt idx="645" formatCode="General">
                  <c:v>0.29767399999999999</c:v>
                </c:pt>
                <c:pt idx="646" formatCode="General">
                  <c:v>0.298039</c:v>
                </c:pt>
                <c:pt idx="647" formatCode="General">
                  <c:v>0.298404</c:v>
                </c:pt>
                <c:pt idx="648" formatCode="General">
                  <c:v>0.29876799999999998</c:v>
                </c:pt>
                <c:pt idx="649" formatCode="General">
                  <c:v>0.29913099999999998</c:v>
                </c:pt>
                <c:pt idx="650" formatCode="General">
                  <c:v>0.29949399999999998</c:v>
                </c:pt>
                <c:pt idx="651" formatCode="General">
                  <c:v>0.29985600000000001</c:v>
                </c:pt>
                <c:pt idx="652" formatCode="General">
                  <c:v>0.30021799999999998</c:v>
                </c:pt>
                <c:pt idx="653" formatCode="General">
                  <c:v>0.30057899999999999</c:v>
                </c:pt>
                <c:pt idx="654" formatCode="General">
                  <c:v>0.30093999999999999</c:v>
                </c:pt>
                <c:pt idx="655" formatCode="General">
                  <c:v>0.30130000000000001</c:v>
                </c:pt>
                <c:pt idx="656" formatCode="General">
                  <c:v>0.30165999999999998</c:v>
                </c:pt>
                <c:pt idx="657" formatCode="General">
                  <c:v>0.30201899999999998</c:v>
                </c:pt>
                <c:pt idx="658" formatCode="General">
                  <c:v>0.30237799999999998</c:v>
                </c:pt>
                <c:pt idx="659" formatCode="General">
                  <c:v>0.30273600000000001</c:v>
                </c:pt>
                <c:pt idx="660" formatCode="General">
                  <c:v>0.30309399999999997</c:v>
                </c:pt>
                <c:pt idx="661" formatCode="General">
                  <c:v>0.30345100000000003</c:v>
                </c:pt>
                <c:pt idx="662" formatCode="General">
                  <c:v>0.30380699999999999</c:v>
                </c:pt>
                <c:pt idx="663" formatCode="General">
                  <c:v>0.30416300000000002</c:v>
                </c:pt>
                <c:pt idx="664" formatCode="General">
                  <c:v>0.30451899999999998</c:v>
                </c:pt>
                <c:pt idx="665" formatCode="General">
                  <c:v>0.30487399999999998</c:v>
                </c:pt>
                <c:pt idx="666" formatCode="General">
                  <c:v>0.305228</c:v>
                </c:pt>
                <c:pt idx="667" formatCode="General">
                  <c:v>0.30558299999999999</c:v>
                </c:pt>
                <c:pt idx="668" formatCode="General">
                  <c:v>0.30593599999999999</c:v>
                </c:pt>
                <c:pt idx="669" formatCode="General">
                  <c:v>0.30628899999999998</c:v>
                </c:pt>
                <c:pt idx="670" formatCode="General">
                  <c:v>0.30664200000000003</c:v>
                </c:pt>
                <c:pt idx="671" formatCode="General">
                  <c:v>0.30699399999999999</c:v>
                </c:pt>
                <c:pt idx="672" formatCode="General">
                  <c:v>0.30734499999999998</c:v>
                </c:pt>
                <c:pt idx="673" formatCode="General">
                  <c:v>0.30769600000000003</c:v>
                </c:pt>
                <c:pt idx="674" formatCode="General">
                  <c:v>0.30804700000000002</c:v>
                </c:pt>
                <c:pt idx="675" formatCode="General">
                  <c:v>0.30839699999999998</c:v>
                </c:pt>
                <c:pt idx="676" formatCode="General">
                  <c:v>0.30874600000000002</c:v>
                </c:pt>
                <c:pt idx="677" formatCode="General">
                  <c:v>0.30909500000000001</c:v>
                </c:pt>
                <c:pt idx="678" formatCode="General">
                  <c:v>0.309444</c:v>
                </c:pt>
                <c:pt idx="679" formatCode="General">
                  <c:v>0.30979200000000001</c:v>
                </c:pt>
                <c:pt idx="680" formatCode="General">
                  <c:v>0.310139</c:v>
                </c:pt>
                <c:pt idx="681" formatCode="General">
                  <c:v>0.31048599999999998</c:v>
                </c:pt>
                <c:pt idx="682" formatCode="General">
                  <c:v>0.31083300000000003</c:v>
                </c:pt>
                <c:pt idx="683" formatCode="General">
                  <c:v>0.31117899999999998</c:v>
                </c:pt>
                <c:pt idx="684" formatCode="General">
                  <c:v>0.31152400000000002</c:v>
                </c:pt>
                <c:pt idx="685" formatCode="General">
                  <c:v>0.31186900000000001</c:v>
                </c:pt>
                <c:pt idx="686" formatCode="General">
                  <c:v>0.31221399999999999</c:v>
                </c:pt>
                <c:pt idx="687" formatCode="General">
                  <c:v>0.312558</c:v>
                </c:pt>
                <c:pt idx="688" formatCode="General">
                  <c:v>0.31290200000000001</c:v>
                </c:pt>
                <c:pt idx="689" formatCode="General">
                  <c:v>0.313245</c:v>
                </c:pt>
                <c:pt idx="690" formatCode="General">
                  <c:v>0.313587</c:v>
                </c:pt>
                <c:pt idx="691" formatCode="General">
                  <c:v>0.31392999999999999</c:v>
                </c:pt>
                <c:pt idx="692" formatCode="General">
                  <c:v>0.31427100000000002</c:v>
                </c:pt>
                <c:pt idx="693" formatCode="General">
                  <c:v>0.314612</c:v>
                </c:pt>
                <c:pt idx="694" formatCode="General">
                  <c:v>0.31495299999999998</c:v>
                </c:pt>
                <c:pt idx="695" formatCode="General">
                  <c:v>0.31529299999999999</c:v>
                </c:pt>
                <c:pt idx="696" formatCode="General">
                  <c:v>0.315633</c:v>
                </c:pt>
                <c:pt idx="697" formatCode="General">
                  <c:v>0.31597199999999998</c:v>
                </c:pt>
                <c:pt idx="698" formatCode="General">
                  <c:v>0.31631100000000001</c:v>
                </c:pt>
                <c:pt idx="699" formatCode="General">
                  <c:v>0.31664900000000001</c:v>
                </c:pt>
                <c:pt idx="700" formatCode="General">
                  <c:v>0.31698700000000002</c:v>
                </c:pt>
                <c:pt idx="701" formatCode="General">
                  <c:v>0.31732500000000002</c:v>
                </c:pt>
                <c:pt idx="702" formatCode="General">
                  <c:v>0.31766100000000003</c:v>
                </c:pt>
                <c:pt idx="703" formatCode="General">
                  <c:v>0.317998</c:v>
                </c:pt>
                <c:pt idx="704" formatCode="General">
                  <c:v>0.31833400000000001</c:v>
                </c:pt>
                <c:pt idx="705" formatCode="General">
                  <c:v>0.31866899999999998</c:v>
                </c:pt>
                <c:pt idx="706" formatCode="General">
                  <c:v>0.31900400000000001</c:v>
                </c:pt>
                <c:pt idx="707" formatCode="General">
                  <c:v>0.31933899999999998</c:v>
                </c:pt>
                <c:pt idx="708" formatCode="General">
                  <c:v>0.31967299999999998</c:v>
                </c:pt>
                <c:pt idx="709" formatCode="General">
                  <c:v>0.32000699999999999</c:v>
                </c:pt>
                <c:pt idx="710" formatCode="General">
                  <c:v>0.32034000000000001</c:v>
                </c:pt>
                <c:pt idx="711" formatCode="General">
                  <c:v>0.32067200000000001</c:v>
                </c:pt>
                <c:pt idx="712" formatCode="General">
                  <c:v>0.32100499999999998</c:v>
                </c:pt>
                <c:pt idx="713" formatCode="General">
                  <c:v>0.32133600000000001</c:v>
                </c:pt>
                <c:pt idx="714" formatCode="General">
                  <c:v>0.32166800000000001</c:v>
                </c:pt>
                <c:pt idx="715" formatCode="General">
                  <c:v>0.32199899999999998</c:v>
                </c:pt>
                <c:pt idx="716" formatCode="General">
                  <c:v>0.32232899999999998</c:v>
                </c:pt>
                <c:pt idx="717" formatCode="General">
                  <c:v>0.32265899999999997</c:v>
                </c:pt>
                <c:pt idx="718" formatCode="General">
                  <c:v>0.322988</c:v>
                </c:pt>
                <c:pt idx="719" formatCode="General">
                  <c:v>0.32331700000000002</c:v>
                </c:pt>
                <c:pt idx="720" formatCode="General">
                  <c:v>0.32364599999999999</c:v>
                </c:pt>
                <c:pt idx="721" formatCode="General">
                  <c:v>0.32397399999999998</c:v>
                </c:pt>
                <c:pt idx="722" formatCode="General">
                  <c:v>0.32430199999999998</c:v>
                </c:pt>
                <c:pt idx="723" formatCode="General">
                  <c:v>0.324629</c:v>
                </c:pt>
                <c:pt idx="724" formatCode="General">
                  <c:v>0.32495600000000002</c:v>
                </c:pt>
                <c:pt idx="725" formatCode="General">
                  <c:v>0.32528200000000002</c:v>
                </c:pt>
                <c:pt idx="726" formatCode="General">
                  <c:v>0.32560800000000001</c:v>
                </c:pt>
                <c:pt idx="727" formatCode="General">
                  <c:v>0.32593299999999997</c:v>
                </c:pt>
                <c:pt idx="728" formatCode="General">
                  <c:v>0.32625799999999999</c:v>
                </c:pt>
                <c:pt idx="729" formatCode="General">
                  <c:v>0.32658300000000001</c:v>
                </c:pt>
                <c:pt idx="730" formatCode="General">
                  <c:v>0.326907</c:v>
                </c:pt>
                <c:pt idx="731" formatCode="General">
                  <c:v>0.32723000000000002</c:v>
                </c:pt>
                <c:pt idx="732" formatCode="General">
                  <c:v>0.32755400000000001</c:v>
                </c:pt>
                <c:pt idx="733" formatCode="General">
                  <c:v>0.327876</c:v>
                </c:pt>
                <c:pt idx="734" formatCode="General">
                  <c:v>0.32819900000000002</c:v>
                </c:pt>
                <c:pt idx="735" formatCode="General">
                  <c:v>0.32851999999999998</c:v>
                </c:pt>
                <c:pt idx="736" formatCode="General">
                  <c:v>0.32884200000000002</c:v>
                </c:pt>
                <c:pt idx="737" formatCode="General">
                  <c:v>0.32916299999999998</c:v>
                </c:pt>
                <c:pt idx="738" formatCode="General">
                  <c:v>0.32948300000000003</c:v>
                </c:pt>
                <c:pt idx="739" formatCode="General">
                  <c:v>0.32980300000000001</c:v>
                </c:pt>
                <c:pt idx="740" formatCode="General">
                  <c:v>0.330123</c:v>
                </c:pt>
                <c:pt idx="741" formatCode="General">
                  <c:v>0.33044200000000001</c:v>
                </c:pt>
                <c:pt idx="742" formatCode="General">
                  <c:v>0.33076100000000003</c:v>
                </c:pt>
                <c:pt idx="743" formatCode="General">
                  <c:v>0.33107900000000001</c:v>
                </c:pt>
                <c:pt idx="744" formatCode="General">
                  <c:v>0.331397</c:v>
                </c:pt>
                <c:pt idx="745" formatCode="General">
                  <c:v>0.33171499999999998</c:v>
                </c:pt>
                <c:pt idx="746" formatCode="General">
                  <c:v>0.33203199999999999</c:v>
                </c:pt>
                <c:pt idx="747" formatCode="General">
                  <c:v>0.33234900000000001</c:v>
                </c:pt>
                <c:pt idx="748" formatCode="General">
                  <c:v>0.33266499999999999</c:v>
                </c:pt>
                <c:pt idx="749" formatCode="General">
                  <c:v>0.33298100000000003</c:v>
                </c:pt>
                <c:pt idx="750" formatCode="General">
                  <c:v>0.33329599999999998</c:v>
                </c:pt>
                <c:pt idx="751" formatCode="General">
                  <c:v>0.33361099999999999</c:v>
                </c:pt>
                <c:pt idx="752" formatCode="General">
                  <c:v>0.33392500000000003</c:v>
                </c:pt>
                <c:pt idx="753" formatCode="General">
                  <c:v>0.33423900000000001</c:v>
                </c:pt>
                <c:pt idx="754" formatCode="General">
                  <c:v>0.33455299999999999</c:v>
                </c:pt>
                <c:pt idx="755" formatCode="General">
                  <c:v>0.334866</c:v>
                </c:pt>
                <c:pt idx="756" formatCode="General">
                  <c:v>0.335179</c:v>
                </c:pt>
                <c:pt idx="757" formatCode="General">
                  <c:v>0.33549200000000001</c:v>
                </c:pt>
                <c:pt idx="758" formatCode="General">
                  <c:v>0.33580399999999999</c:v>
                </c:pt>
                <c:pt idx="759" formatCode="General">
                  <c:v>0.336115</c:v>
                </c:pt>
                <c:pt idx="760" formatCode="General">
                  <c:v>0.336426</c:v>
                </c:pt>
                <c:pt idx="761" formatCode="General">
                  <c:v>0.33673700000000001</c:v>
                </c:pt>
                <c:pt idx="762" formatCode="General">
                  <c:v>0.33704699999999999</c:v>
                </c:pt>
                <c:pt idx="763" formatCode="General">
                  <c:v>0.33735700000000002</c:v>
                </c:pt>
                <c:pt idx="764" formatCode="General">
                  <c:v>0.33766699999999999</c:v>
                </c:pt>
                <c:pt idx="765" formatCode="General">
                  <c:v>0.337976</c:v>
                </c:pt>
                <c:pt idx="766" formatCode="General">
                  <c:v>0.33828399999999997</c:v>
                </c:pt>
                <c:pt idx="767" formatCode="General">
                  <c:v>0.33859299999999998</c:v>
                </c:pt>
                <c:pt idx="768" formatCode="General">
                  <c:v>0.33889999999999998</c:v>
                </c:pt>
                <c:pt idx="769" formatCode="General">
                  <c:v>0.33920800000000001</c:v>
                </c:pt>
                <c:pt idx="770" formatCode="General">
                  <c:v>0.33951500000000001</c:v>
                </c:pt>
                <c:pt idx="771" formatCode="General">
                  <c:v>0.33982099999999998</c:v>
                </c:pt>
                <c:pt idx="772" formatCode="General">
                  <c:v>0.34012799999999999</c:v>
                </c:pt>
                <c:pt idx="773" formatCode="General">
                  <c:v>0.34043299999999999</c:v>
                </c:pt>
                <c:pt idx="774" formatCode="General">
                  <c:v>0.34073900000000001</c:v>
                </c:pt>
                <c:pt idx="775" formatCode="General">
                  <c:v>0.34104400000000001</c:v>
                </c:pt>
                <c:pt idx="776" formatCode="General">
                  <c:v>0.34134799999999998</c:v>
                </c:pt>
                <c:pt idx="777" formatCode="General">
                  <c:v>0.34165200000000001</c:v>
                </c:pt>
                <c:pt idx="778" formatCode="General">
                  <c:v>0.34195599999999998</c:v>
                </c:pt>
                <c:pt idx="779" formatCode="General">
                  <c:v>0.34225899999999998</c:v>
                </c:pt>
                <c:pt idx="780" formatCode="General">
                  <c:v>0.34256199999999998</c:v>
                </c:pt>
                <c:pt idx="781" formatCode="General">
                  <c:v>0.34286499999999998</c:v>
                </c:pt>
                <c:pt idx="782" formatCode="General">
                  <c:v>0.343167</c:v>
                </c:pt>
                <c:pt idx="783" formatCode="General">
                  <c:v>0.34346900000000002</c:v>
                </c:pt>
                <c:pt idx="784" formatCode="General">
                  <c:v>0.34377000000000002</c:v>
                </c:pt>
                <c:pt idx="785" formatCode="General">
                  <c:v>0.34407100000000002</c:v>
                </c:pt>
                <c:pt idx="786" formatCode="General">
                  <c:v>0.34437200000000001</c:v>
                </c:pt>
                <c:pt idx="787" formatCode="General">
                  <c:v>0.34467199999999998</c:v>
                </c:pt>
                <c:pt idx="788" formatCode="General">
                  <c:v>0.344972</c:v>
                </c:pt>
                <c:pt idx="789" formatCode="General">
                  <c:v>0.34527099999999999</c:v>
                </c:pt>
                <c:pt idx="790" formatCode="General">
                  <c:v>0.34556999999999999</c:v>
                </c:pt>
                <c:pt idx="791" formatCode="General">
                  <c:v>0.34586899999999998</c:v>
                </c:pt>
                <c:pt idx="792" formatCode="General">
                  <c:v>0.346167</c:v>
                </c:pt>
                <c:pt idx="793" formatCode="General">
                  <c:v>0.34646500000000002</c:v>
                </c:pt>
                <c:pt idx="794" formatCode="General">
                  <c:v>0.34676200000000001</c:v>
                </c:pt>
                <c:pt idx="795" formatCode="General">
                  <c:v>0.34705900000000001</c:v>
                </c:pt>
                <c:pt idx="796" formatCode="General">
                  <c:v>0.347356</c:v>
                </c:pt>
                <c:pt idx="797" formatCode="General">
                  <c:v>0.34765200000000002</c:v>
                </c:pt>
                <c:pt idx="798" formatCode="General">
                  <c:v>0.34794799999999998</c:v>
                </c:pt>
                <c:pt idx="799" formatCode="General">
                  <c:v>0.34824300000000002</c:v>
                </c:pt>
                <c:pt idx="800" formatCode="General">
                  <c:v>0.34853800000000001</c:v>
                </c:pt>
                <c:pt idx="801" formatCode="General">
                  <c:v>0.348833</c:v>
                </c:pt>
                <c:pt idx="802" formatCode="General">
                  <c:v>0.34912700000000002</c:v>
                </c:pt>
                <c:pt idx="803" formatCode="General">
                  <c:v>0.34942099999999998</c:v>
                </c:pt>
                <c:pt idx="804" formatCode="General">
                  <c:v>0.349715</c:v>
                </c:pt>
                <c:pt idx="805" formatCode="General">
                  <c:v>0.35000799999999999</c:v>
                </c:pt>
                <c:pt idx="806" formatCode="General">
                  <c:v>0.35030099999999997</c:v>
                </c:pt>
                <c:pt idx="807" formatCode="General">
                  <c:v>0.35059299999999999</c:v>
                </c:pt>
                <c:pt idx="808" formatCode="General">
                  <c:v>0.350885</c:v>
                </c:pt>
                <c:pt idx="809" formatCode="General">
                  <c:v>0.35117700000000002</c:v>
                </c:pt>
                <c:pt idx="810" formatCode="General">
                  <c:v>0.351468</c:v>
                </c:pt>
                <c:pt idx="811" formatCode="General">
                  <c:v>0.35175899999999999</c:v>
                </c:pt>
                <c:pt idx="812" formatCode="General">
                  <c:v>0.35204999999999997</c:v>
                </c:pt>
                <c:pt idx="813" formatCode="General">
                  <c:v>0.35233999999999999</c:v>
                </c:pt>
                <c:pt idx="814" formatCode="General">
                  <c:v>0.35263</c:v>
                </c:pt>
                <c:pt idx="815" formatCode="General">
                  <c:v>0.35291899999999998</c:v>
                </c:pt>
                <c:pt idx="816" formatCode="General">
                  <c:v>0.35320800000000002</c:v>
                </c:pt>
                <c:pt idx="817" formatCode="General">
                  <c:v>0.35349700000000001</c:v>
                </c:pt>
                <c:pt idx="818" formatCode="General">
                  <c:v>0.35378500000000002</c:v>
                </c:pt>
                <c:pt idx="819" formatCode="General">
                  <c:v>0.35407300000000003</c:v>
                </c:pt>
                <c:pt idx="820" formatCode="General">
                  <c:v>0.35436099999999998</c:v>
                </c:pt>
                <c:pt idx="821" formatCode="General">
                  <c:v>0.35464800000000002</c:v>
                </c:pt>
                <c:pt idx="822" formatCode="General">
                  <c:v>0.354935</c:v>
                </c:pt>
                <c:pt idx="823" formatCode="General">
                  <c:v>0.35522100000000001</c:v>
                </c:pt>
                <c:pt idx="824" formatCode="General">
                  <c:v>0.35550700000000002</c:v>
                </c:pt>
                <c:pt idx="825" formatCode="General">
                  <c:v>0.35579300000000003</c:v>
                </c:pt>
                <c:pt idx="826" formatCode="General">
                  <c:v>0.35607800000000001</c:v>
                </c:pt>
                <c:pt idx="827" formatCode="General">
                  <c:v>0.35636299999999999</c:v>
                </c:pt>
                <c:pt idx="828" formatCode="General">
                  <c:v>0.35664800000000002</c:v>
                </c:pt>
                <c:pt idx="829" formatCode="General">
                  <c:v>0.35693200000000003</c:v>
                </c:pt>
                <c:pt idx="830" formatCode="General">
                  <c:v>0.35721599999999998</c:v>
                </c:pt>
                <c:pt idx="831" formatCode="General">
                  <c:v>0.35749999999999998</c:v>
                </c:pt>
                <c:pt idx="832" formatCode="General">
                  <c:v>0.35778300000000002</c:v>
                </c:pt>
                <c:pt idx="833" formatCode="General">
                  <c:v>0.358066</c:v>
                </c:pt>
                <c:pt idx="834" formatCode="General">
                  <c:v>0.358348</c:v>
                </c:pt>
                <c:pt idx="835" formatCode="General">
                  <c:v>0.35863</c:v>
                </c:pt>
                <c:pt idx="836" formatCode="General">
                  <c:v>0.35891200000000001</c:v>
                </c:pt>
                <c:pt idx="837" formatCode="General">
                  <c:v>0.35919299999999998</c:v>
                </c:pt>
                <c:pt idx="838" formatCode="General">
                  <c:v>0.35947400000000002</c:v>
                </c:pt>
                <c:pt idx="839" formatCode="General">
                  <c:v>0.35975499999999999</c:v>
                </c:pt>
                <c:pt idx="840" formatCode="General">
                  <c:v>0.36003499999999999</c:v>
                </c:pt>
                <c:pt idx="841" formatCode="General">
                  <c:v>0.360315</c:v>
                </c:pt>
                <c:pt idx="842" formatCode="General">
                  <c:v>0.360595</c:v>
                </c:pt>
                <c:pt idx="843" formatCode="General">
                  <c:v>0.36087399999999997</c:v>
                </c:pt>
                <c:pt idx="844" formatCode="General">
                  <c:v>0.361153</c:v>
                </c:pt>
                <c:pt idx="845" formatCode="General">
                  <c:v>0.36143199999999998</c:v>
                </c:pt>
                <c:pt idx="846" formatCode="General">
                  <c:v>0.36170999999999998</c:v>
                </c:pt>
                <c:pt idx="847" formatCode="General">
                  <c:v>0.36198799999999998</c:v>
                </c:pt>
                <c:pt idx="848" formatCode="General">
                  <c:v>0.362265</c:v>
                </c:pt>
                <c:pt idx="849" formatCode="General">
                  <c:v>0.36254199999999998</c:v>
                </c:pt>
                <c:pt idx="850" formatCode="General">
                  <c:v>0.362819</c:v>
                </c:pt>
                <c:pt idx="851" formatCode="General">
                  <c:v>0.363095</c:v>
                </c:pt>
                <c:pt idx="852" formatCode="General">
                  <c:v>0.36337199999999997</c:v>
                </c:pt>
                <c:pt idx="853" formatCode="General">
                  <c:v>0.363647</c:v>
                </c:pt>
                <c:pt idx="854" formatCode="General">
                  <c:v>0.363923</c:v>
                </c:pt>
                <c:pt idx="855" formatCode="General">
                  <c:v>0.36419800000000002</c:v>
                </c:pt>
                <c:pt idx="856" formatCode="General">
                  <c:v>0.36447299999999999</c:v>
                </c:pt>
                <c:pt idx="857" formatCode="General">
                  <c:v>0.36474699999999999</c:v>
                </c:pt>
                <c:pt idx="858" formatCode="General">
                  <c:v>0.36502099999999998</c:v>
                </c:pt>
                <c:pt idx="859" formatCode="General">
                  <c:v>0.36529499999999998</c:v>
                </c:pt>
                <c:pt idx="860" formatCode="General">
                  <c:v>0.365568</c:v>
                </c:pt>
                <c:pt idx="861" formatCode="General">
                  <c:v>0.36584100000000003</c:v>
                </c:pt>
                <c:pt idx="862" formatCode="General">
                  <c:v>0.36611399999999999</c:v>
                </c:pt>
                <c:pt idx="863" formatCode="General">
                  <c:v>0.36638599999999999</c:v>
                </c:pt>
                <c:pt idx="864" formatCode="General">
                  <c:v>0.36665799999999998</c:v>
                </c:pt>
                <c:pt idx="865" formatCode="General">
                  <c:v>0.36692999999999998</c:v>
                </c:pt>
                <c:pt idx="866" formatCode="General">
                  <c:v>0.367201</c:v>
                </c:pt>
                <c:pt idx="867" formatCode="General">
                  <c:v>0.36747200000000002</c:v>
                </c:pt>
                <c:pt idx="868" formatCode="General">
                  <c:v>0.36774299999999999</c:v>
                </c:pt>
                <c:pt idx="869" formatCode="General">
                  <c:v>0.36801299999999998</c:v>
                </c:pt>
                <c:pt idx="870" formatCode="General">
                  <c:v>0.36828300000000003</c:v>
                </c:pt>
                <c:pt idx="871" formatCode="General">
                  <c:v>0.36855300000000002</c:v>
                </c:pt>
                <c:pt idx="872" formatCode="General">
                  <c:v>0.36882199999999998</c:v>
                </c:pt>
                <c:pt idx="873" formatCode="General">
                  <c:v>0.369091</c:v>
                </c:pt>
                <c:pt idx="874" formatCode="General">
                  <c:v>0.36935899999999999</c:v>
                </c:pt>
                <c:pt idx="875" formatCode="General">
                  <c:v>0.36962800000000001</c:v>
                </c:pt>
                <c:pt idx="876" formatCode="General">
                  <c:v>0.369896</c:v>
                </c:pt>
                <c:pt idx="877" formatCode="General">
                  <c:v>0.37016300000000002</c:v>
                </c:pt>
                <c:pt idx="878" formatCode="General">
                  <c:v>0.37043100000000001</c:v>
                </c:pt>
                <c:pt idx="879" formatCode="General">
                  <c:v>0.37069800000000003</c:v>
                </c:pt>
                <c:pt idx="880" formatCode="General">
                  <c:v>0.37096400000000002</c:v>
                </c:pt>
                <c:pt idx="881" formatCode="General">
                  <c:v>0.37123099999999998</c:v>
                </c:pt>
                <c:pt idx="882" formatCode="General">
                  <c:v>0.37149700000000002</c:v>
                </c:pt>
                <c:pt idx="883" formatCode="General">
                  <c:v>0.37176199999999998</c:v>
                </c:pt>
                <c:pt idx="884" formatCode="General">
                  <c:v>0.37202800000000003</c:v>
                </c:pt>
                <c:pt idx="885" formatCode="General">
                  <c:v>0.37229299999999999</c:v>
                </c:pt>
                <c:pt idx="886" formatCode="General">
                  <c:v>0.37255700000000003</c:v>
                </c:pt>
                <c:pt idx="887" formatCode="General">
                  <c:v>0.37282199999999999</c:v>
                </c:pt>
                <c:pt idx="888" formatCode="General">
                  <c:v>0.37308599999999997</c:v>
                </c:pt>
                <c:pt idx="889" formatCode="General">
                  <c:v>0.37335000000000002</c:v>
                </c:pt>
                <c:pt idx="890" formatCode="General">
                  <c:v>0.37361299999999997</c:v>
                </c:pt>
                <c:pt idx="891" formatCode="General">
                  <c:v>0.37387599999999999</c:v>
                </c:pt>
                <c:pt idx="892" formatCode="General">
                  <c:v>0.374139</c:v>
                </c:pt>
                <c:pt idx="893" formatCode="General">
                  <c:v>0.37440099999999998</c:v>
                </c:pt>
                <c:pt idx="894" formatCode="General">
                  <c:v>0.374664</c:v>
                </c:pt>
                <c:pt idx="895" formatCode="General">
                  <c:v>0.37492500000000001</c:v>
                </c:pt>
                <c:pt idx="896" formatCode="General">
                  <c:v>0.37518699999999999</c:v>
                </c:pt>
                <c:pt idx="897" formatCode="General">
                  <c:v>0.375448</c:v>
                </c:pt>
                <c:pt idx="898" formatCode="General">
                  <c:v>0.37570900000000002</c:v>
                </c:pt>
                <c:pt idx="899" formatCode="General">
                  <c:v>0.375969</c:v>
                </c:pt>
                <c:pt idx="900" formatCode="General">
                  <c:v>0.37623000000000001</c:v>
                </c:pt>
                <c:pt idx="901" formatCode="General">
                  <c:v>0.37648999999999999</c:v>
                </c:pt>
                <c:pt idx="902" formatCode="General">
                  <c:v>0.376749</c:v>
                </c:pt>
                <c:pt idx="903" formatCode="General">
                  <c:v>0.37700800000000001</c:v>
                </c:pt>
                <c:pt idx="904" formatCode="General">
                  <c:v>0.37726700000000002</c:v>
                </c:pt>
                <c:pt idx="905" formatCode="General">
                  <c:v>0.37752599999999997</c:v>
                </c:pt>
                <c:pt idx="906" formatCode="General">
                  <c:v>0.37778400000000001</c:v>
                </c:pt>
                <c:pt idx="907" formatCode="General">
                  <c:v>0.37804199999999999</c:v>
                </c:pt>
                <c:pt idx="908" formatCode="General">
                  <c:v>0.37830000000000003</c:v>
                </c:pt>
                <c:pt idx="909" formatCode="General">
                  <c:v>0.37855800000000001</c:v>
                </c:pt>
                <c:pt idx="910" formatCode="General">
                  <c:v>0.37881500000000001</c:v>
                </c:pt>
                <c:pt idx="911" formatCode="General">
                  <c:v>0.37907200000000002</c:v>
                </c:pt>
                <c:pt idx="912" formatCode="General">
                  <c:v>0.379328</c:v>
                </c:pt>
                <c:pt idx="913" formatCode="General">
                  <c:v>0.37958399999999998</c:v>
                </c:pt>
                <c:pt idx="914" formatCode="General">
                  <c:v>0.37984000000000001</c:v>
                </c:pt>
                <c:pt idx="915" formatCode="General">
                  <c:v>0.38009599999999999</c:v>
                </c:pt>
                <c:pt idx="916" formatCode="General">
                  <c:v>0.38035099999999999</c:v>
                </c:pt>
                <c:pt idx="917" formatCode="General">
                  <c:v>0.380606</c:v>
                </c:pt>
                <c:pt idx="918" formatCode="General">
                  <c:v>0.38085999999999998</c:v>
                </c:pt>
                <c:pt idx="919" formatCode="General">
                  <c:v>0.38111499999999998</c:v>
                </c:pt>
                <c:pt idx="920" formatCode="General">
                  <c:v>0.38136900000000001</c:v>
                </c:pt>
                <c:pt idx="921" formatCode="General">
                  <c:v>0.38162299999999999</c:v>
                </c:pt>
                <c:pt idx="922" formatCode="General">
                  <c:v>0.38187599999999999</c:v>
                </c:pt>
                <c:pt idx="923" formatCode="General">
                  <c:v>0.382129</c:v>
                </c:pt>
                <c:pt idx="924" formatCode="General">
                  <c:v>0.382382</c:v>
                </c:pt>
                <c:pt idx="925" formatCode="General">
                  <c:v>0.38263399999999997</c:v>
                </c:pt>
                <c:pt idx="926" formatCode="General">
                  <c:v>0.38288699999999998</c:v>
                </c:pt>
                <c:pt idx="927" formatCode="General">
                  <c:v>0.38313900000000001</c:v>
                </c:pt>
                <c:pt idx="928" formatCode="General">
                  <c:v>0.38339000000000001</c:v>
                </c:pt>
                <c:pt idx="929" formatCode="General">
                  <c:v>0.38364199999999998</c:v>
                </c:pt>
                <c:pt idx="930" formatCode="General">
                  <c:v>0.38389299999999998</c:v>
                </c:pt>
                <c:pt idx="931" formatCode="General">
                  <c:v>0.38414300000000001</c:v>
                </c:pt>
                <c:pt idx="932" formatCode="General">
                  <c:v>0.38439400000000001</c:v>
                </c:pt>
                <c:pt idx="933" formatCode="General">
                  <c:v>0.38464399999999999</c:v>
                </c:pt>
                <c:pt idx="934" formatCode="General">
                  <c:v>0.38489400000000001</c:v>
                </c:pt>
                <c:pt idx="935" formatCode="General">
                  <c:v>0.38514300000000001</c:v>
                </c:pt>
                <c:pt idx="936" formatCode="General">
                  <c:v>0.38539299999999999</c:v>
                </c:pt>
                <c:pt idx="937" formatCode="General">
                  <c:v>0.38564199999999998</c:v>
                </c:pt>
                <c:pt idx="938" formatCode="General">
                  <c:v>0.38589000000000001</c:v>
                </c:pt>
                <c:pt idx="939" formatCode="General">
                  <c:v>0.38613900000000001</c:v>
                </c:pt>
                <c:pt idx="940" formatCode="General">
                  <c:v>0.38638699999999998</c:v>
                </c:pt>
                <c:pt idx="941" formatCode="General">
                  <c:v>0.38663399999999998</c:v>
                </c:pt>
                <c:pt idx="942" formatCode="General">
                  <c:v>0.386882</c:v>
                </c:pt>
                <c:pt idx="943" formatCode="General">
                  <c:v>0.387129</c:v>
                </c:pt>
                <c:pt idx="944" formatCode="General">
                  <c:v>0.387376</c:v>
                </c:pt>
                <c:pt idx="945" formatCode="General">
                  <c:v>0.387623</c:v>
                </c:pt>
                <c:pt idx="946" formatCode="General">
                  <c:v>0.38786900000000002</c:v>
                </c:pt>
                <c:pt idx="947" formatCode="General">
                  <c:v>0.38811499999999999</c:v>
                </c:pt>
                <c:pt idx="948" formatCode="General">
                  <c:v>0.38836100000000001</c:v>
                </c:pt>
                <c:pt idx="949" formatCode="General">
                  <c:v>0.38860600000000001</c:v>
                </c:pt>
                <c:pt idx="950" formatCode="General">
                  <c:v>0.388851</c:v>
                </c:pt>
                <c:pt idx="951" formatCode="General">
                  <c:v>0.389096</c:v>
                </c:pt>
                <c:pt idx="952" formatCode="General">
                  <c:v>0.38934099999999999</c:v>
                </c:pt>
                <c:pt idx="953" formatCode="General">
                  <c:v>0.38958500000000001</c:v>
                </c:pt>
                <c:pt idx="954" formatCode="General">
                  <c:v>0.38982899999999998</c:v>
                </c:pt>
                <c:pt idx="955" formatCode="General">
                  <c:v>0.390073</c:v>
                </c:pt>
                <c:pt idx="956" formatCode="General">
                  <c:v>0.39031700000000003</c:v>
                </c:pt>
                <c:pt idx="957" formatCode="General">
                  <c:v>0.39056000000000002</c:v>
                </c:pt>
                <c:pt idx="958" formatCode="General">
                  <c:v>0.39080300000000001</c:v>
                </c:pt>
                <c:pt idx="959" formatCode="General">
                  <c:v>0.39104499999999998</c:v>
                </c:pt>
                <c:pt idx="960" formatCode="General">
                  <c:v>0.39128800000000002</c:v>
                </c:pt>
                <c:pt idx="961" formatCode="General">
                  <c:v>0.39152999999999999</c:v>
                </c:pt>
                <c:pt idx="962" formatCode="General">
                  <c:v>0.39177099999999998</c:v>
                </c:pt>
                <c:pt idx="963" formatCode="General">
                  <c:v>0.392013</c:v>
                </c:pt>
                <c:pt idx="964" formatCode="General">
                  <c:v>0.39225399999999999</c:v>
                </c:pt>
                <c:pt idx="965" formatCode="General">
                  <c:v>0.39249499999999998</c:v>
                </c:pt>
                <c:pt idx="966" formatCode="General">
                  <c:v>0.39273599999999997</c:v>
                </c:pt>
                <c:pt idx="967" formatCode="General">
                  <c:v>0.39297599999999999</c:v>
                </c:pt>
                <c:pt idx="968" formatCode="General">
                  <c:v>0.39321600000000001</c:v>
                </c:pt>
                <c:pt idx="969" formatCode="General">
                  <c:v>0.39345599999999997</c:v>
                </c:pt>
                <c:pt idx="970" formatCode="General">
                  <c:v>0.39369599999999999</c:v>
                </c:pt>
                <c:pt idx="971" formatCode="General">
                  <c:v>0.39393499999999998</c:v>
                </c:pt>
                <c:pt idx="972" formatCode="General">
                  <c:v>0.39417400000000002</c:v>
                </c:pt>
                <c:pt idx="973" formatCode="General">
                  <c:v>0.39441300000000001</c:v>
                </c:pt>
                <c:pt idx="974" formatCode="General">
                  <c:v>0.39465099999999997</c:v>
                </c:pt>
                <c:pt idx="975" formatCode="General">
                  <c:v>0.39488899999999999</c:v>
                </c:pt>
                <c:pt idx="976" formatCode="General">
                  <c:v>0.39512700000000001</c:v>
                </c:pt>
                <c:pt idx="977" formatCode="General">
                  <c:v>0.39536500000000002</c:v>
                </c:pt>
                <c:pt idx="978" formatCode="General">
                  <c:v>0.39560200000000001</c:v>
                </c:pt>
                <c:pt idx="979" formatCode="General">
                  <c:v>0.395839</c:v>
                </c:pt>
                <c:pt idx="980" formatCode="General">
                  <c:v>0.39607599999999998</c:v>
                </c:pt>
                <c:pt idx="981" formatCode="General">
                  <c:v>0.39631300000000003</c:v>
                </c:pt>
                <c:pt idx="982" formatCode="General">
                  <c:v>0.39654899999999998</c:v>
                </c:pt>
                <c:pt idx="983" formatCode="General">
                  <c:v>0.396785</c:v>
                </c:pt>
                <c:pt idx="984" formatCode="General">
                  <c:v>0.39702100000000001</c:v>
                </c:pt>
                <c:pt idx="985" formatCode="General">
                  <c:v>0.397256</c:v>
                </c:pt>
                <c:pt idx="986" formatCode="General">
                  <c:v>0.39749099999999998</c:v>
                </c:pt>
                <c:pt idx="987" formatCode="General">
                  <c:v>0.39772600000000002</c:v>
                </c:pt>
                <c:pt idx="988" formatCode="General">
                  <c:v>0.39796100000000001</c:v>
                </c:pt>
                <c:pt idx="989" formatCode="General">
                  <c:v>0.39819500000000002</c:v>
                </c:pt>
                <c:pt idx="990" formatCode="General">
                  <c:v>0.39842899999999998</c:v>
                </c:pt>
                <c:pt idx="991" formatCode="General">
                  <c:v>0.39866299999999999</c:v>
                </c:pt>
                <c:pt idx="992" formatCode="General">
                  <c:v>0.398897</c:v>
                </c:pt>
                <c:pt idx="993" formatCode="General">
                  <c:v>0.39912999999999998</c:v>
                </c:pt>
                <c:pt idx="994" formatCode="General">
                  <c:v>0.39936300000000002</c:v>
                </c:pt>
                <c:pt idx="995" formatCode="General">
                  <c:v>0.39959600000000001</c:v>
                </c:pt>
                <c:pt idx="996" formatCode="General">
                  <c:v>0.39982899999999999</c:v>
                </c:pt>
                <c:pt idx="997" formatCode="General">
                  <c:v>0.400061</c:v>
                </c:pt>
                <c:pt idx="998" formatCode="General">
                  <c:v>0.40029300000000001</c:v>
                </c:pt>
                <c:pt idx="999" formatCode="General">
                  <c:v>0.40052500000000002</c:v>
                </c:pt>
                <c:pt idx="1000" formatCode="General">
                  <c:v>0.400756</c:v>
                </c:pt>
                <c:pt idx="1001" formatCode="General">
                  <c:v>0.40098699999999998</c:v>
                </c:pt>
                <c:pt idx="1002" formatCode="General">
                  <c:v>0.40121800000000002</c:v>
                </c:pt>
                <c:pt idx="1003" formatCode="General">
                  <c:v>0.401449</c:v>
                </c:pt>
                <c:pt idx="1004" formatCode="General">
                  <c:v>0.40167900000000001</c:v>
                </c:pt>
                <c:pt idx="1005" formatCode="General">
                  <c:v>0.40190999999999999</c:v>
                </c:pt>
                <c:pt idx="1006" formatCode="General">
                  <c:v>0.40213900000000002</c:v>
                </c:pt>
                <c:pt idx="1007" formatCode="General">
                  <c:v>0.40236899999999998</c:v>
                </c:pt>
                <c:pt idx="1008" formatCode="General">
                  <c:v>0.40259899999999998</c:v>
                </c:pt>
                <c:pt idx="1009" formatCode="General">
                  <c:v>0.40282800000000002</c:v>
                </c:pt>
                <c:pt idx="1010" formatCode="General">
                  <c:v>0.403057</c:v>
                </c:pt>
                <c:pt idx="1011" formatCode="General">
                  <c:v>0.403285</c:v>
                </c:pt>
                <c:pt idx="1012" formatCode="General">
                  <c:v>0.40351399999999998</c:v>
                </c:pt>
                <c:pt idx="1013" formatCode="General">
                  <c:v>0.40374199999999999</c:v>
                </c:pt>
                <c:pt idx="1014" formatCode="General">
                  <c:v>0.40397</c:v>
                </c:pt>
                <c:pt idx="1015" formatCode="General">
                  <c:v>0.40419699999999997</c:v>
                </c:pt>
                <c:pt idx="1016" formatCode="General">
                  <c:v>0.40442499999999998</c:v>
                </c:pt>
                <c:pt idx="1017" formatCode="General">
                  <c:v>0.40465200000000001</c:v>
                </c:pt>
                <c:pt idx="1018" formatCode="General">
                  <c:v>0.40487800000000002</c:v>
                </c:pt>
                <c:pt idx="1019" formatCode="General">
                  <c:v>0.40510499999999999</c:v>
                </c:pt>
                <c:pt idx="1020" formatCode="General">
                  <c:v>0.405331</c:v>
                </c:pt>
                <c:pt idx="1021" formatCode="General">
                  <c:v>0.40555799999999997</c:v>
                </c:pt>
                <c:pt idx="1022" formatCode="General">
                  <c:v>0.405783</c:v>
                </c:pt>
                <c:pt idx="1023" formatCode="General">
                  <c:v>0.40600900000000001</c:v>
                </c:pt>
                <c:pt idx="1024" formatCode="General">
                  <c:v>0.40623399999999998</c:v>
                </c:pt>
                <c:pt idx="1025" formatCode="General">
                  <c:v>0.40645900000000001</c:v>
                </c:pt>
                <c:pt idx="1026" formatCode="General">
                  <c:v>0.40668399999999999</c:v>
                </c:pt>
                <c:pt idx="1027" formatCode="General">
                  <c:v>0.40690900000000002</c:v>
                </c:pt>
                <c:pt idx="1028" formatCode="General">
                  <c:v>0.40713300000000002</c:v>
                </c:pt>
                <c:pt idx="1029" formatCode="General">
                  <c:v>0.40735700000000002</c:v>
                </c:pt>
                <c:pt idx="1030" formatCode="General">
                  <c:v>0.40758100000000003</c:v>
                </c:pt>
                <c:pt idx="1031" formatCode="General">
                  <c:v>0.40780499999999997</c:v>
                </c:pt>
                <c:pt idx="1032" formatCode="General">
                  <c:v>0.408028</c:v>
                </c:pt>
                <c:pt idx="1033" formatCode="General">
                  <c:v>0.40825099999999998</c:v>
                </c:pt>
                <c:pt idx="1034" formatCode="General">
                  <c:v>0.408474</c:v>
                </c:pt>
                <c:pt idx="1035" formatCode="General">
                  <c:v>0.40869699999999998</c:v>
                </c:pt>
                <c:pt idx="1036" formatCode="General">
                  <c:v>0.40891899999999998</c:v>
                </c:pt>
                <c:pt idx="1037" formatCode="General">
                  <c:v>0.40914099999999998</c:v>
                </c:pt>
                <c:pt idx="1038" formatCode="General">
                  <c:v>0.40936299999999998</c:v>
                </c:pt>
                <c:pt idx="1039" formatCode="General">
                  <c:v>0.40958499999999998</c:v>
                </c:pt>
                <c:pt idx="1040" formatCode="General">
                  <c:v>0.409806</c:v>
                </c:pt>
                <c:pt idx="1041" formatCode="General">
                  <c:v>0.41002699999999997</c:v>
                </c:pt>
                <c:pt idx="1042" formatCode="General">
                  <c:v>0.410248</c:v>
                </c:pt>
                <c:pt idx="1043" formatCode="General">
                  <c:v>0.41046899999999997</c:v>
                </c:pt>
                <c:pt idx="1044" formatCode="General">
                  <c:v>0.41068900000000003</c:v>
                </c:pt>
                <c:pt idx="1045" formatCode="General">
                  <c:v>0.41090900000000002</c:v>
                </c:pt>
                <c:pt idx="1046" formatCode="General">
                  <c:v>0.41112900000000002</c:v>
                </c:pt>
                <c:pt idx="1047" formatCode="General">
                  <c:v>0.41134900000000002</c:v>
                </c:pt>
                <c:pt idx="1048" formatCode="General">
                  <c:v>0.41156799999999999</c:v>
                </c:pt>
                <c:pt idx="1049" formatCode="General">
                  <c:v>0.41178799999999999</c:v>
                </c:pt>
                <c:pt idx="1050" formatCode="General">
                  <c:v>0.41200700000000001</c:v>
                </c:pt>
                <c:pt idx="1051" formatCode="General">
                  <c:v>0.41222500000000001</c:v>
                </c:pt>
                <c:pt idx="1052" formatCode="General">
                  <c:v>0.41244399999999998</c:v>
                </c:pt>
                <c:pt idx="1053" formatCode="General">
                  <c:v>0.41266199999999997</c:v>
                </c:pt>
                <c:pt idx="1054" formatCode="General">
                  <c:v>0.41288000000000002</c:v>
                </c:pt>
                <c:pt idx="1055" formatCode="General">
                  <c:v>0.41309800000000002</c:v>
                </c:pt>
                <c:pt idx="1056" formatCode="General">
                  <c:v>0.41331499999999999</c:v>
                </c:pt>
                <c:pt idx="1057" formatCode="General">
                  <c:v>0.41353299999999998</c:v>
                </c:pt>
                <c:pt idx="1058" formatCode="General">
                  <c:v>0.41375000000000001</c:v>
                </c:pt>
                <c:pt idx="1059" formatCode="General">
                  <c:v>0.41396699999999997</c:v>
                </c:pt>
                <c:pt idx="1060" formatCode="General">
                  <c:v>0.41418300000000002</c:v>
                </c:pt>
                <c:pt idx="1061" formatCode="General">
                  <c:v>0.41439999999999999</c:v>
                </c:pt>
                <c:pt idx="1062" formatCode="General">
                  <c:v>0.41461599999999998</c:v>
                </c:pt>
                <c:pt idx="1063" formatCode="General">
                  <c:v>0.41483199999999998</c:v>
                </c:pt>
                <c:pt idx="1064" formatCode="General">
                  <c:v>0.415047</c:v>
                </c:pt>
                <c:pt idx="1065" formatCode="General">
                  <c:v>0.41526299999999999</c:v>
                </c:pt>
                <c:pt idx="1066" formatCode="General">
                  <c:v>0.41547800000000001</c:v>
                </c:pt>
                <c:pt idx="1067" formatCode="General">
                  <c:v>0.41569299999999998</c:v>
                </c:pt>
                <c:pt idx="1068" formatCode="General">
                  <c:v>0.415908</c:v>
                </c:pt>
                <c:pt idx="1069" formatCode="General">
                  <c:v>0.41612199999999999</c:v>
                </c:pt>
                <c:pt idx="1070" formatCode="General">
                  <c:v>0.41633599999999998</c:v>
                </c:pt>
                <c:pt idx="1071" formatCode="General">
                  <c:v>0.41654999999999998</c:v>
                </c:pt>
                <c:pt idx="1072" formatCode="General">
                  <c:v>0.41676400000000002</c:v>
                </c:pt>
                <c:pt idx="1073" formatCode="General">
                  <c:v>0.41697800000000002</c:v>
                </c:pt>
                <c:pt idx="1074" formatCode="General">
                  <c:v>0.41719099999999998</c:v>
                </c:pt>
                <c:pt idx="1075" formatCode="General">
                  <c:v>0.417404</c:v>
                </c:pt>
                <c:pt idx="1076" formatCode="General">
                  <c:v>0.41761700000000002</c:v>
                </c:pt>
                <c:pt idx="1077" formatCode="General">
                  <c:v>0.41782999999999998</c:v>
                </c:pt>
                <c:pt idx="1078" formatCode="General">
                  <c:v>0.41804200000000002</c:v>
                </c:pt>
                <c:pt idx="1079" formatCode="General">
                  <c:v>0.41825400000000001</c:v>
                </c:pt>
                <c:pt idx="1080" formatCode="General">
                  <c:v>0.418466</c:v>
                </c:pt>
                <c:pt idx="1081" formatCode="General">
                  <c:v>0.41867799999999999</c:v>
                </c:pt>
                <c:pt idx="1082" formatCode="General">
                  <c:v>0.41888999999999998</c:v>
                </c:pt>
                <c:pt idx="1083" formatCode="General">
                  <c:v>0.419101</c:v>
                </c:pt>
                <c:pt idx="1084" formatCode="General">
                  <c:v>0.41931200000000002</c:v>
                </c:pt>
                <c:pt idx="1085" formatCode="General">
                  <c:v>0.41952299999999998</c:v>
                </c:pt>
                <c:pt idx="1086" formatCode="General">
                  <c:v>0.419734</c:v>
                </c:pt>
                <c:pt idx="1087" formatCode="General">
                  <c:v>0.41994399999999998</c:v>
                </c:pt>
                <c:pt idx="1088" formatCode="General">
                  <c:v>0.42015400000000003</c:v>
                </c:pt>
                <c:pt idx="1089" formatCode="General">
                  <c:v>0.42036400000000002</c:v>
                </c:pt>
                <c:pt idx="1090" formatCode="General">
                  <c:v>0.420574</c:v>
                </c:pt>
                <c:pt idx="1091" formatCode="General">
                  <c:v>0.42078300000000002</c:v>
                </c:pt>
                <c:pt idx="1092" formatCode="General">
                  <c:v>0.42099300000000001</c:v>
                </c:pt>
                <c:pt idx="1093" formatCode="General">
                  <c:v>0.42120200000000002</c:v>
                </c:pt>
                <c:pt idx="1094" formatCode="General">
                  <c:v>0.42141099999999998</c:v>
                </c:pt>
                <c:pt idx="1095" formatCode="General">
                  <c:v>0.42161900000000002</c:v>
                </c:pt>
                <c:pt idx="1096" formatCode="General">
                  <c:v>0.42182799999999998</c:v>
                </c:pt>
                <c:pt idx="1097" formatCode="General">
                  <c:v>0.42203600000000002</c:v>
                </c:pt>
                <c:pt idx="1098" formatCode="General">
                  <c:v>0.42224400000000001</c:v>
                </c:pt>
                <c:pt idx="1099" formatCode="General">
                  <c:v>0.42245199999999999</c:v>
                </c:pt>
                <c:pt idx="1100" formatCode="General">
                  <c:v>0.42265900000000001</c:v>
                </c:pt>
                <c:pt idx="1101" formatCode="General">
                  <c:v>0.42286600000000002</c:v>
                </c:pt>
                <c:pt idx="1102" formatCode="General">
                  <c:v>0.42307299999999998</c:v>
                </c:pt>
                <c:pt idx="1103" formatCode="General">
                  <c:v>0.42327999999999999</c:v>
                </c:pt>
                <c:pt idx="1104" formatCode="General">
                  <c:v>0.423487</c:v>
                </c:pt>
                <c:pt idx="1105" formatCode="General">
                  <c:v>0.42369299999999999</c:v>
                </c:pt>
                <c:pt idx="1106" formatCode="General">
                  <c:v>0.4239</c:v>
                </c:pt>
                <c:pt idx="1107" formatCode="General">
                  <c:v>0.42410599999999998</c:v>
                </c:pt>
                <c:pt idx="1108" formatCode="General">
                  <c:v>0.42431099999999999</c:v>
                </c:pt>
                <c:pt idx="1109" formatCode="General">
                  <c:v>0.42451699999999998</c:v>
                </c:pt>
                <c:pt idx="1110" formatCode="General">
                  <c:v>0.42472199999999999</c:v>
                </c:pt>
                <c:pt idx="1111" formatCode="General">
                  <c:v>0.424927</c:v>
                </c:pt>
                <c:pt idx="1112" formatCode="General">
                  <c:v>0.42513200000000001</c:v>
                </c:pt>
                <c:pt idx="1113" formatCode="General">
                  <c:v>0.42533700000000002</c:v>
                </c:pt>
                <c:pt idx="1114" formatCode="General">
                  <c:v>0.42554199999999998</c:v>
                </c:pt>
                <c:pt idx="1115" formatCode="General">
                  <c:v>0.42574600000000001</c:v>
                </c:pt>
                <c:pt idx="1116" formatCode="General">
                  <c:v>0.42595</c:v>
                </c:pt>
                <c:pt idx="1117" formatCode="General">
                  <c:v>0.42615399999999998</c:v>
                </c:pt>
                <c:pt idx="1118" formatCode="General">
                  <c:v>0.42635699999999999</c:v>
                </c:pt>
                <c:pt idx="1119" formatCode="General">
                  <c:v>0.42656100000000002</c:v>
                </c:pt>
                <c:pt idx="1120" formatCode="General">
                  <c:v>0.42676399999999998</c:v>
                </c:pt>
                <c:pt idx="1121" formatCode="General">
                  <c:v>0.42696699999999999</c:v>
                </c:pt>
                <c:pt idx="1122" formatCode="General">
                  <c:v>0.42716999999999999</c:v>
                </c:pt>
                <c:pt idx="1123" formatCode="General">
                  <c:v>0.42737199999999997</c:v>
                </c:pt>
                <c:pt idx="1124" formatCode="General">
                  <c:v>0.42757499999999998</c:v>
                </c:pt>
                <c:pt idx="1125" formatCode="General">
                  <c:v>0.42777700000000002</c:v>
                </c:pt>
                <c:pt idx="1126" formatCode="General">
                  <c:v>0.427979</c:v>
                </c:pt>
                <c:pt idx="1127" formatCode="General">
                  <c:v>0.42818099999999998</c:v>
                </c:pt>
                <c:pt idx="1128" formatCode="General">
                  <c:v>0.42838199999999999</c:v>
                </c:pt>
                <c:pt idx="1129" formatCode="General">
                  <c:v>0.42858299999999999</c:v>
                </c:pt>
                <c:pt idx="1130" formatCode="General">
                  <c:v>0.42878500000000003</c:v>
                </c:pt>
                <c:pt idx="1131" formatCode="General">
                  <c:v>0.42898500000000001</c:v>
                </c:pt>
                <c:pt idx="1132" formatCode="General">
                  <c:v>0.42918600000000001</c:v>
                </c:pt>
                <c:pt idx="1133" formatCode="General">
                  <c:v>0.42938700000000002</c:v>
                </c:pt>
                <c:pt idx="1134" formatCode="General">
                  <c:v>0.429587</c:v>
                </c:pt>
                <c:pt idx="1135" formatCode="General">
                  <c:v>0.42978699999999997</c:v>
                </c:pt>
                <c:pt idx="1136" formatCode="General">
                  <c:v>0.42998700000000001</c:v>
                </c:pt>
                <c:pt idx="1137" formatCode="General">
                  <c:v>0.43018600000000001</c:v>
                </c:pt>
                <c:pt idx="1138" formatCode="General">
                  <c:v>0.43038599999999999</c:v>
                </c:pt>
                <c:pt idx="1139" formatCode="General">
                  <c:v>0.430585</c:v>
                </c:pt>
                <c:pt idx="1140" formatCode="General">
                  <c:v>0.430784</c:v>
                </c:pt>
                <c:pt idx="1141" formatCode="General">
                  <c:v>0.430983</c:v>
                </c:pt>
                <c:pt idx="1142" formatCode="General">
                  <c:v>0.43118200000000001</c:v>
                </c:pt>
                <c:pt idx="1143" formatCode="General">
                  <c:v>0.43137999999999999</c:v>
                </c:pt>
                <c:pt idx="1144" formatCode="General">
                  <c:v>0.43157800000000002</c:v>
                </c:pt>
                <c:pt idx="1145" formatCode="General">
                  <c:v>0.43177599999999999</c:v>
                </c:pt>
                <c:pt idx="1146" formatCode="General">
                  <c:v>0.43197400000000002</c:v>
                </c:pt>
                <c:pt idx="1147" formatCode="General">
                  <c:v>0.432172</c:v>
                </c:pt>
                <c:pt idx="1148" formatCode="General">
                  <c:v>0.432369</c:v>
                </c:pt>
                <c:pt idx="1149" formatCode="General">
                  <c:v>0.43256600000000001</c:v>
                </c:pt>
                <c:pt idx="1150" formatCode="General">
                  <c:v>0.43276300000000001</c:v>
                </c:pt>
                <c:pt idx="1151" formatCode="General">
                  <c:v>0.43296000000000001</c:v>
                </c:pt>
                <c:pt idx="1152" formatCode="General">
                  <c:v>0.43315700000000001</c:v>
                </c:pt>
                <c:pt idx="1153" formatCode="General">
                  <c:v>0.43335299999999999</c:v>
                </c:pt>
                <c:pt idx="1154" formatCode="General">
                  <c:v>0.43354900000000002</c:v>
                </c:pt>
                <c:pt idx="1155" formatCode="General">
                  <c:v>0.43374499999999999</c:v>
                </c:pt>
                <c:pt idx="1156" formatCode="General">
                  <c:v>0.43394100000000002</c:v>
                </c:pt>
                <c:pt idx="1157" formatCode="General">
                  <c:v>0.434137</c:v>
                </c:pt>
                <c:pt idx="1158" formatCode="General">
                  <c:v>0.434332</c:v>
                </c:pt>
                <c:pt idx="1159" formatCode="General">
                  <c:v>0.43452800000000003</c:v>
                </c:pt>
                <c:pt idx="1160" formatCode="General">
                  <c:v>0.43472300000000003</c:v>
                </c:pt>
                <c:pt idx="1161" formatCode="General">
                  <c:v>0.434917</c:v>
                </c:pt>
                <c:pt idx="1162" formatCode="General">
                  <c:v>0.435112</c:v>
                </c:pt>
                <c:pt idx="1163" formatCode="General">
                  <c:v>0.43530600000000003</c:v>
                </c:pt>
                <c:pt idx="1164" formatCode="General">
                  <c:v>0.43550100000000003</c:v>
                </c:pt>
                <c:pt idx="1165" formatCode="General">
                  <c:v>0.435695</c:v>
                </c:pt>
                <c:pt idx="1166" formatCode="General">
                  <c:v>0.435888</c:v>
                </c:pt>
                <c:pt idx="1167" formatCode="General">
                  <c:v>0.43608200000000003</c:v>
                </c:pt>
                <c:pt idx="1168" formatCode="General">
                  <c:v>0.436276</c:v>
                </c:pt>
                <c:pt idx="1169" formatCode="General">
                  <c:v>0.436469</c:v>
                </c:pt>
                <c:pt idx="1170" formatCode="General">
                  <c:v>0.43666199999999999</c:v>
                </c:pt>
                <c:pt idx="1171" formatCode="General">
                  <c:v>0.43685499999999999</c:v>
                </c:pt>
                <c:pt idx="1172" formatCode="General">
                  <c:v>0.43704700000000002</c:v>
                </c:pt>
                <c:pt idx="1173" formatCode="General">
                  <c:v>0.43724000000000002</c:v>
                </c:pt>
                <c:pt idx="1174" formatCode="General">
                  <c:v>0.43743199999999999</c:v>
                </c:pt>
                <c:pt idx="1175" formatCode="General">
                  <c:v>0.43762400000000001</c:v>
                </c:pt>
                <c:pt idx="1176" formatCode="General">
                  <c:v>0.43781599999999998</c:v>
                </c:pt>
                <c:pt idx="1177" formatCode="General">
                  <c:v>0.43800800000000001</c:v>
                </c:pt>
                <c:pt idx="1178" formatCode="General">
                  <c:v>0.43819900000000001</c:v>
                </c:pt>
                <c:pt idx="1179" formatCode="General">
                  <c:v>0.43839</c:v>
                </c:pt>
                <c:pt idx="1180" formatCode="General">
                  <c:v>0.43858200000000003</c:v>
                </c:pt>
                <c:pt idx="1181" formatCode="General">
                  <c:v>0.43877300000000002</c:v>
                </c:pt>
                <c:pt idx="1182" formatCode="General">
                  <c:v>0.43896299999999999</c:v>
                </c:pt>
                <c:pt idx="1183" formatCode="General">
                  <c:v>0.43915399999999999</c:v>
                </c:pt>
                <c:pt idx="1184" formatCode="General">
                  <c:v>0.43934400000000001</c:v>
                </c:pt>
                <c:pt idx="1185" formatCode="General">
                  <c:v>0.43953399999999998</c:v>
                </c:pt>
                <c:pt idx="1186" formatCode="General">
                  <c:v>0.439724</c:v>
                </c:pt>
                <c:pt idx="1187" formatCode="General">
                  <c:v>0.43991400000000003</c:v>
                </c:pt>
                <c:pt idx="1188" formatCode="General">
                  <c:v>0.440104</c:v>
                </c:pt>
                <c:pt idx="1189" formatCode="General">
                  <c:v>0.44029299999999999</c:v>
                </c:pt>
                <c:pt idx="1190" formatCode="General">
                  <c:v>0.44048199999999998</c:v>
                </c:pt>
                <c:pt idx="1191" formatCode="General">
                  <c:v>0.44067099999999998</c:v>
                </c:pt>
                <c:pt idx="1192" formatCode="General">
                  <c:v>0.44085999999999997</c:v>
                </c:pt>
                <c:pt idx="1193" formatCode="General">
                  <c:v>0.44104900000000002</c:v>
                </c:pt>
                <c:pt idx="1194" formatCode="General">
                  <c:v>0.44123699999999999</c:v>
                </c:pt>
                <c:pt idx="1195" formatCode="General">
                  <c:v>0.44142500000000001</c:v>
                </c:pt>
                <c:pt idx="1196" formatCode="General">
                  <c:v>0.44161400000000001</c:v>
                </c:pt>
                <c:pt idx="1197" formatCode="General">
                  <c:v>0.441801</c:v>
                </c:pt>
                <c:pt idx="1198" formatCode="General">
                  <c:v>0.44198900000000002</c:v>
                </c:pt>
                <c:pt idx="1199" formatCode="General">
                  <c:v>0.44217699999999999</c:v>
                </c:pt>
                <c:pt idx="1200" formatCode="General">
                  <c:v>0.44236399999999998</c:v>
                </c:pt>
                <c:pt idx="1201" formatCode="General">
                  <c:v>0.44255100000000003</c:v>
                </c:pt>
                <c:pt idx="1202" formatCode="General">
                  <c:v>0.44273800000000002</c:v>
                </c:pt>
                <c:pt idx="1203" formatCode="General">
                  <c:v>0.44292500000000001</c:v>
                </c:pt>
                <c:pt idx="1204" formatCode="General">
                  <c:v>0.44311200000000001</c:v>
                </c:pt>
                <c:pt idx="1205" formatCode="General">
                  <c:v>0.44329800000000003</c:v>
                </c:pt>
                <c:pt idx="1206" formatCode="General">
                  <c:v>0.44348399999999999</c:v>
                </c:pt>
                <c:pt idx="1207" formatCode="General">
                  <c:v>0.44367000000000001</c:v>
                </c:pt>
                <c:pt idx="1208" formatCode="General">
                  <c:v>0.44385599999999997</c:v>
                </c:pt>
                <c:pt idx="1209" formatCode="General">
                  <c:v>0.44404199999999999</c:v>
                </c:pt>
                <c:pt idx="1210" formatCode="General">
                  <c:v>0.44422699999999998</c:v>
                </c:pt>
                <c:pt idx="1211" formatCode="General">
                  <c:v>0.444413</c:v>
                </c:pt>
                <c:pt idx="1212" formatCode="General">
                  <c:v>0.44459799999999999</c:v>
                </c:pt>
                <c:pt idx="1213" formatCode="General">
                  <c:v>0.44478299999999998</c:v>
                </c:pt>
                <c:pt idx="1214" formatCode="General">
                  <c:v>0.444967</c:v>
                </c:pt>
                <c:pt idx="1215" formatCode="General">
                  <c:v>0.44515199999999999</c:v>
                </c:pt>
                <c:pt idx="1216" formatCode="General">
                  <c:v>0.44533600000000001</c:v>
                </c:pt>
                <c:pt idx="1217" formatCode="General">
                  <c:v>0.445521</c:v>
                </c:pt>
                <c:pt idx="1218" formatCode="General">
                  <c:v>0.44570500000000002</c:v>
                </c:pt>
                <c:pt idx="1219" formatCode="General">
                  <c:v>0.44588899999999998</c:v>
                </c:pt>
                <c:pt idx="1220" formatCode="General">
                  <c:v>0.44607200000000002</c:v>
                </c:pt>
                <c:pt idx="1221" formatCode="General">
                  <c:v>0.44625599999999999</c:v>
                </c:pt>
                <c:pt idx="1222" formatCode="General">
                  <c:v>0.44643899999999997</c:v>
                </c:pt>
                <c:pt idx="1223" formatCode="General">
                  <c:v>0.44662200000000002</c:v>
                </c:pt>
                <c:pt idx="1224" formatCode="General">
                  <c:v>0.44680500000000001</c:v>
                </c:pt>
                <c:pt idx="1225" formatCode="General">
                  <c:v>0.446988</c:v>
                </c:pt>
                <c:pt idx="1226" formatCode="General">
                  <c:v>0.44717099999999999</c:v>
                </c:pt>
                <c:pt idx="1227" formatCode="General">
                  <c:v>0.447353</c:v>
                </c:pt>
                <c:pt idx="1228" formatCode="General">
                  <c:v>0.44753500000000002</c:v>
                </c:pt>
                <c:pt idx="1229" formatCode="General">
                  <c:v>0.44771699999999998</c:v>
                </c:pt>
                <c:pt idx="1230" formatCode="General">
                  <c:v>0.44789899999999999</c:v>
                </c:pt>
                <c:pt idx="1231" formatCode="General">
                  <c:v>0.44808100000000001</c:v>
                </c:pt>
                <c:pt idx="1232" formatCode="General">
                  <c:v>0.44826300000000002</c:v>
                </c:pt>
                <c:pt idx="1233" formatCode="General">
                  <c:v>0.44844400000000001</c:v>
                </c:pt>
                <c:pt idx="1234" formatCode="General">
                  <c:v>0.448625</c:v>
                </c:pt>
                <c:pt idx="1235" formatCode="General">
                  <c:v>0.44880599999999998</c:v>
                </c:pt>
                <c:pt idx="1236" formatCode="General">
                  <c:v>0.44898700000000002</c:v>
                </c:pt>
                <c:pt idx="1237" formatCode="General">
                  <c:v>0.44916800000000001</c:v>
                </c:pt>
                <c:pt idx="1238" formatCode="General">
                  <c:v>0.44934800000000003</c:v>
                </c:pt>
                <c:pt idx="1239" formatCode="General">
                  <c:v>0.44952799999999998</c:v>
                </c:pt>
                <c:pt idx="1240" formatCode="General">
                  <c:v>0.44970900000000003</c:v>
                </c:pt>
                <c:pt idx="1241" formatCode="General">
                  <c:v>0.44988899999999998</c:v>
                </c:pt>
                <c:pt idx="1242" formatCode="General">
                  <c:v>0.45006800000000002</c:v>
                </c:pt>
                <c:pt idx="1243" formatCode="General">
                  <c:v>0.45024799999999998</c:v>
                </c:pt>
                <c:pt idx="1244" formatCode="General">
                  <c:v>0.45042700000000002</c:v>
                </c:pt>
                <c:pt idx="1245" formatCode="General">
                  <c:v>0.45060699999999998</c:v>
                </c:pt>
                <c:pt idx="1246" formatCode="General">
                  <c:v>0.45078600000000002</c:v>
                </c:pt>
                <c:pt idx="1247" formatCode="General">
                  <c:v>0.450965</c:v>
                </c:pt>
                <c:pt idx="1248" formatCode="General">
                  <c:v>0.45114300000000002</c:v>
                </c:pt>
                <c:pt idx="1249" formatCode="General">
                  <c:v>0.451322</c:v>
                </c:pt>
                <c:pt idx="1250" formatCode="General">
                  <c:v>0.45150000000000001</c:v>
                </c:pt>
                <c:pt idx="1251" formatCode="General">
                  <c:v>0.451679</c:v>
                </c:pt>
                <c:pt idx="1252" formatCode="General">
                  <c:v>0.45185700000000001</c:v>
                </c:pt>
                <c:pt idx="1253" formatCode="General">
                  <c:v>0.45203500000000002</c:v>
                </c:pt>
                <c:pt idx="1254" formatCode="General">
                  <c:v>0.452212</c:v>
                </c:pt>
                <c:pt idx="1255" formatCode="General">
                  <c:v>0.45239000000000001</c:v>
                </c:pt>
                <c:pt idx="1256" formatCode="General">
                  <c:v>0.452567</c:v>
                </c:pt>
                <c:pt idx="1257" formatCode="General">
                  <c:v>0.45274500000000001</c:v>
                </c:pt>
                <c:pt idx="1258" formatCode="General">
                  <c:v>0.45292199999999999</c:v>
                </c:pt>
                <c:pt idx="1259" formatCode="General">
                  <c:v>0.45309899999999997</c:v>
                </c:pt>
                <c:pt idx="1260" formatCode="General">
                  <c:v>0.45327499999999998</c:v>
                </c:pt>
                <c:pt idx="1261" formatCode="General">
                  <c:v>0.45345200000000002</c:v>
                </c:pt>
                <c:pt idx="1262" formatCode="General">
                  <c:v>0.45362799999999998</c:v>
                </c:pt>
                <c:pt idx="1263" formatCode="General">
                  <c:v>0.45380399999999999</c:v>
                </c:pt>
                <c:pt idx="1264" formatCode="General">
                  <c:v>0.45397999999999999</c:v>
                </c:pt>
                <c:pt idx="1265" formatCode="General">
                  <c:v>0.454156</c:v>
                </c:pt>
                <c:pt idx="1266" formatCode="General">
                  <c:v>0.45433200000000001</c:v>
                </c:pt>
                <c:pt idx="1267" formatCode="General">
                  <c:v>0.45450800000000002</c:v>
                </c:pt>
                <c:pt idx="1268" formatCode="General">
                  <c:v>0.454683</c:v>
                </c:pt>
                <c:pt idx="1269" formatCode="General">
                  <c:v>0.45485799999999998</c:v>
                </c:pt>
                <c:pt idx="1270" formatCode="General">
                  <c:v>0.45503300000000002</c:v>
                </c:pt>
                <c:pt idx="1271" formatCode="General">
                  <c:v>0.455208</c:v>
                </c:pt>
                <c:pt idx="1272" formatCode="General">
                  <c:v>0.45538299999999998</c:v>
                </c:pt>
                <c:pt idx="1273" formatCode="General">
                  <c:v>0.45555699999999999</c:v>
                </c:pt>
                <c:pt idx="1274" formatCode="General">
                  <c:v>0.45573200000000003</c:v>
                </c:pt>
                <c:pt idx="1275" formatCode="General">
                  <c:v>0.45590599999999998</c:v>
                </c:pt>
                <c:pt idx="1276" formatCode="General">
                  <c:v>0.45607999999999999</c:v>
                </c:pt>
                <c:pt idx="1277" formatCode="General">
                  <c:v>0.45625399999999999</c:v>
                </c:pt>
                <c:pt idx="1278" formatCode="General">
                  <c:v>0.456428</c:v>
                </c:pt>
                <c:pt idx="1279" formatCode="General">
                  <c:v>0.45660099999999998</c:v>
                </c:pt>
                <c:pt idx="1280" formatCode="General">
                  <c:v>0.45677499999999999</c:v>
                </c:pt>
                <c:pt idx="1281" formatCode="General">
                  <c:v>0.45694800000000002</c:v>
                </c:pt>
                <c:pt idx="1282" formatCode="General">
                  <c:v>0.457121</c:v>
                </c:pt>
                <c:pt idx="1283" formatCode="General">
                  <c:v>0.45729399999999998</c:v>
                </c:pt>
                <c:pt idx="1284" formatCode="General">
                  <c:v>0.45746599999999998</c:v>
                </c:pt>
                <c:pt idx="1285" formatCode="General">
                  <c:v>0.45763900000000002</c:v>
                </c:pt>
                <c:pt idx="1286" formatCode="General">
                  <c:v>0.45781100000000002</c:v>
                </c:pt>
                <c:pt idx="1287" formatCode="General">
                  <c:v>0.457984</c:v>
                </c:pt>
                <c:pt idx="1288" formatCode="General">
                  <c:v>0.45815600000000001</c:v>
                </c:pt>
                <c:pt idx="1289" formatCode="General">
                  <c:v>0.45832800000000001</c:v>
                </c:pt>
                <c:pt idx="1290" formatCode="General">
                  <c:v>0.45849899999999999</c:v>
                </c:pt>
                <c:pt idx="1291" formatCode="General">
                  <c:v>0.458671</c:v>
                </c:pt>
                <c:pt idx="1292" formatCode="General">
                  <c:v>0.458843</c:v>
                </c:pt>
                <c:pt idx="1293" formatCode="General">
                  <c:v>0.45901399999999998</c:v>
                </c:pt>
                <c:pt idx="1294" formatCode="General">
                  <c:v>0.45918500000000001</c:v>
                </c:pt>
                <c:pt idx="1295" formatCode="General">
                  <c:v>0.45935599999999999</c:v>
                </c:pt>
                <c:pt idx="1296" formatCode="General">
                  <c:v>0.45952700000000002</c:v>
                </c:pt>
                <c:pt idx="1297" formatCode="General">
                  <c:v>0.45969700000000002</c:v>
                </c:pt>
                <c:pt idx="1298" formatCode="General">
                  <c:v>0.459868</c:v>
                </c:pt>
                <c:pt idx="1299" formatCode="General">
                  <c:v>0.460038</c:v>
                </c:pt>
                <c:pt idx="1300" formatCode="General">
                  <c:v>0.46020800000000001</c:v>
                </c:pt>
                <c:pt idx="1301" formatCode="General">
                  <c:v>0.46037800000000001</c:v>
                </c:pt>
                <c:pt idx="1302" formatCode="General">
                  <c:v>0.46054800000000001</c:v>
                </c:pt>
                <c:pt idx="1303" formatCode="General">
                  <c:v>0.46071800000000002</c:v>
                </c:pt>
                <c:pt idx="1304" formatCode="General">
                  <c:v>0.46088699999999999</c:v>
                </c:pt>
                <c:pt idx="1305" formatCode="General">
                  <c:v>0.46105699999999999</c:v>
                </c:pt>
                <c:pt idx="1306" formatCode="General">
                  <c:v>0.46122600000000002</c:v>
                </c:pt>
                <c:pt idx="1307" formatCode="General">
                  <c:v>0.461395</c:v>
                </c:pt>
                <c:pt idx="1308" formatCode="General">
                  <c:v>0.46156399999999997</c:v>
                </c:pt>
                <c:pt idx="1309" formatCode="General">
                  <c:v>0.461733</c:v>
                </c:pt>
                <c:pt idx="1310" formatCode="General">
                  <c:v>0.46190100000000001</c:v>
                </c:pt>
                <c:pt idx="1311" formatCode="General">
                  <c:v>0.46206999999999998</c:v>
                </c:pt>
                <c:pt idx="1312" formatCode="General">
                  <c:v>0.46223799999999998</c:v>
                </c:pt>
                <c:pt idx="1313" formatCode="General">
                  <c:v>0.46240599999999998</c:v>
                </c:pt>
                <c:pt idx="1314" formatCode="General">
                  <c:v>0.46257399999999999</c:v>
                </c:pt>
                <c:pt idx="1315" formatCode="General">
                  <c:v>0.46274199999999999</c:v>
                </c:pt>
                <c:pt idx="1316" formatCode="General">
                  <c:v>0.46290999999999999</c:v>
                </c:pt>
                <c:pt idx="1317" formatCode="General">
                  <c:v>0.46307700000000002</c:v>
                </c:pt>
                <c:pt idx="1318" formatCode="General">
                  <c:v>0.46324500000000002</c:v>
                </c:pt>
                <c:pt idx="1319" formatCode="General">
                  <c:v>0.46341199999999999</c:v>
                </c:pt>
                <c:pt idx="1320" formatCode="General">
                  <c:v>0.46357900000000002</c:v>
                </c:pt>
                <c:pt idx="1321" formatCode="General">
                  <c:v>0.46374599999999999</c:v>
                </c:pt>
                <c:pt idx="1322" formatCode="General">
                  <c:v>0.46391199999999999</c:v>
                </c:pt>
                <c:pt idx="1323" formatCode="General">
                  <c:v>0.46407900000000002</c:v>
                </c:pt>
                <c:pt idx="1324" formatCode="General">
                  <c:v>0.46424500000000002</c:v>
                </c:pt>
                <c:pt idx="1325" formatCode="General">
                  <c:v>0.46441199999999999</c:v>
                </c:pt>
                <c:pt idx="1326" formatCode="General">
                  <c:v>0.46457799999999999</c:v>
                </c:pt>
                <c:pt idx="1327" formatCode="General">
                  <c:v>0.46474399999999999</c:v>
                </c:pt>
                <c:pt idx="1328" formatCode="General">
                  <c:v>0.46490999999999999</c:v>
                </c:pt>
                <c:pt idx="1329" formatCode="General">
                  <c:v>0.46507500000000002</c:v>
                </c:pt>
                <c:pt idx="1330" formatCode="General">
                  <c:v>0.46524100000000002</c:v>
                </c:pt>
                <c:pt idx="1331" formatCode="General">
                  <c:v>0.46540599999999999</c:v>
                </c:pt>
                <c:pt idx="1332" formatCode="General">
                  <c:v>0.46557100000000001</c:v>
                </c:pt>
                <c:pt idx="1333" formatCode="General">
                  <c:v>0.46573599999999998</c:v>
                </c:pt>
                <c:pt idx="1334" formatCode="General">
                  <c:v>0.46590100000000001</c:v>
                </c:pt>
                <c:pt idx="1335" formatCode="General">
                  <c:v>0.46606599999999998</c:v>
                </c:pt>
                <c:pt idx="1336" formatCode="General">
                  <c:v>0.46623100000000001</c:v>
                </c:pt>
                <c:pt idx="1337" formatCode="General">
                  <c:v>0.466395</c:v>
                </c:pt>
                <c:pt idx="1338" formatCode="General">
                  <c:v>0.466559</c:v>
                </c:pt>
                <c:pt idx="1339" formatCode="General">
                  <c:v>0.46672400000000003</c:v>
                </c:pt>
                <c:pt idx="1340" formatCode="General">
                  <c:v>0.46688800000000003</c:v>
                </c:pt>
                <c:pt idx="1341" formatCode="General">
                  <c:v>0.46705200000000002</c:v>
                </c:pt>
                <c:pt idx="1342" formatCode="General">
                  <c:v>0.46721499999999999</c:v>
                </c:pt>
                <c:pt idx="1343" formatCode="General">
                  <c:v>0.46737899999999999</c:v>
                </c:pt>
                <c:pt idx="1344" formatCode="General">
                  <c:v>0.46754200000000001</c:v>
                </c:pt>
                <c:pt idx="1345" formatCode="General">
                  <c:v>0.46770499999999998</c:v>
                </c:pt>
                <c:pt idx="1346" formatCode="General">
                  <c:v>0.46786899999999998</c:v>
                </c:pt>
                <c:pt idx="1347" formatCode="General">
                  <c:v>0.468032</c:v>
                </c:pt>
                <c:pt idx="1348" formatCode="General">
                  <c:v>0.468194</c:v>
                </c:pt>
                <c:pt idx="1349" formatCode="General">
                  <c:v>0.46835700000000002</c:v>
                </c:pt>
                <c:pt idx="1350" formatCode="General">
                  <c:v>0.46851999999999999</c:v>
                </c:pt>
                <c:pt idx="1351" formatCode="General">
                  <c:v>0.46868199999999999</c:v>
                </c:pt>
                <c:pt idx="1352" formatCode="General">
                  <c:v>0.46884399999999998</c:v>
                </c:pt>
                <c:pt idx="1353" formatCode="General">
                  <c:v>0.46900599999999998</c:v>
                </c:pt>
                <c:pt idx="1354" formatCode="General">
                  <c:v>0.46916799999999997</c:v>
                </c:pt>
                <c:pt idx="1355" formatCode="General">
                  <c:v>0.46933000000000002</c:v>
                </c:pt>
                <c:pt idx="1356" formatCode="General">
                  <c:v>0.46949200000000002</c:v>
                </c:pt>
                <c:pt idx="1357" formatCode="General">
                  <c:v>0.46965299999999999</c:v>
                </c:pt>
                <c:pt idx="1358" formatCode="General">
                  <c:v>0.46981499999999998</c:v>
                </c:pt>
                <c:pt idx="1359" formatCode="General">
                  <c:v>0.469976</c:v>
                </c:pt>
                <c:pt idx="1360" formatCode="General">
                  <c:v>0.47013700000000003</c:v>
                </c:pt>
                <c:pt idx="1361" formatCode="General">
                  <c:v>0.47029799999999999</c:v>
                </c:pt>
                <c:pt idx="1362" formatCode="General">
                  <c:v>0.47045900000000002</c:v>
                </c:pt>
                <c:pt idx="1363" formatCode="General">
                  <c:v>0.47061900000000001</c:v>
                </c:pt>
                <c:pt idx="1364" formatCode="General">
                  <c:v>0.47077999999999998</c:v>
                </c:pt>
                <c:pt idx="1365" formatCode="General">
                  <c:v>0.47094000000000003</c:v>
                </c:pt>
                <c:pt idx="1366" formatCode="General">
                  <c:v>0.47110000000000002</c:v>
                </c:pt>
                <c:pt idx="1367" formatCode="General">
                  <c:v>0.47126000000000001</c:v>
                </c:pt>
                <c:pt idx="1368" formatCode="General">
                  <c:v>0.47142000000000001</c:v>
                </c:pt>
                <c:pt idx="1369" formatCode="General">
                  <c:v>0.47158</c:v>
                </c:pt>
                <c:pt idx="1370" formatCode="General">
                  <c:v>0.47173999999999999</c:v>
                </c:pt>
                <c:pt idx="1371" formatCode="General">
                  <c:v>0.47189900000000001</c:v>
                </c:pt>
                <c:pt idx="1372" formatCode="General">
                  <c:v>0.47205799999999998</c:v>
                </c:pt>
                <c:pt idx="1373" formatCode="General">
                  <c:v>0.47221800000000003</c:v>
                </c:pt>
                <c:pt idx="1374" formatCode="General">
                  <c:v>0.47237699999999999</c:v>
                </c:pt>
                <c:pt idx="1375" formatCode="General">
                  <c:v>0.47253600000000001</c:v>
                </c:pt>
                <c:pt idx="1376" formatCode="General">
                  <c:v>0.472694</c:v>
                </c:pt>
                <c:pt idx="1377" formatCode="General">
                  <c:v>0.47285300000000002</c:v>
                </c:pt>
                <c:pt idx="1378" formatCode="General">
                  <c:v>0.47301100000000001</c:v>
                </c:pt>
                <c:pt idx="1379" formatCode="General">
                  <c:v>0.47316999999999998</c:v>
                </c:pt>
                <c:pt idx="1380" formatCode="General">
                  <c:v>0.47332800000000003</c:v>
                </c:pt>
                <c:pt idx="1381" formatCode="General">
                  <c:v>0.47348600000000002</c:v>
                </c:pt>
                <c:pt idx="1382" formatCode="General">
                  <c:v>0.47364400000000001</c:v>
                </c:pt>
                <c:pt idx="1383" formatCode="General">
                  <c:v>0.473802</c:v>
                </c:pt>
                <c:pt idx="1384" formatCode="General">
                  <c:v>0.47395900000000002</c:v>
                </c:pt>
                <c:pt idx="1385" formatCode="General">
                  <c:v>0.47411700000000001</c:v>
                </c:pt>
                <c:pt idx="1386" formatCode="General">
                  <c:v>0.47427399999999997</c:v>
                </c:pt>
                <c:pt idx="1387" formatCode="General">
                  <c:v>0.47443200000000002</c:v>
                </c:pt>
                <c:pt idx="1388" formatCode="General">
                  <c:v>0.47458899999999998</c:v>
                </c:pt>
                <c:pt idx="1389" formatCode="General">
                  <c:v>0.474746</c:v>
                </c:pt>
                <c:pt idx="1390" formatCode="General">
                  <c:v>0.47490199999999999</c:v>
                </c:pt>
                <c:pt idx="1391" formatCode="General">
                  <c:v>0.47505900000000001</c:v>
                </c:pt>
                <c:pt idx="1392" formatCode="General">
                  <c:v>0.47521600000000003</c:v>
                </c:pt>
                <c:pt idx="1393" formatCode="General">
                  <c:v>0.47537200000000002</c:v>
                </c:pt>
                <c:pt idx="1394" formatCode="General">
                  <c:v>0.47552800000000001</c:v>
                </c:pt>
                <c:pt idx="1395" formatCode="General">
                  <c:v>0.475684</c:v>
                </c:pt>
                <c:pt idx="1396" formatCode="General">
                  <c:v>0.47583999999999999</c:v>
                </c:pt>
                <c:pt idx="1397" formatCode="General">
                  <c:v>0.47599599999999997</c:v>
                </c:pt>
                <c:pt idx="1398" formatCode="General">
                  <c:v>0.47615200000000002</c:v>
                </c:pt>
                <c:pt idx="1399" formatCode="General">
                  <c:v>0.47630800000000001</c:v>
                </c:pt>
                <c:pt idx="1400" formatCode="General">
                  <c:v>0.47646300000000003</c:v>
                </c:pt>
                <c:pt idx="1401" formatCode="General">
                  <c:v>0.47661799999999999</c:v>
                </c:pt>
                <c:pt idx="1402" formatCode="General">
                  <c:v>0.476773</c:v>
                </c:pt>
                <c:pt idx="1403" formatCode="General">
                  <c:v>0.47692800000000002</c:v>
                </c:pt>
                <c:pt idx="1404" formatCode="General">
                  <c:v>0.47708299999999998</c:v>
                </c:pt>
                <c:pt idx="1405" formatCode="General">
                  <c:v>0.477238</c:v>
                </c:pt>
                <c:pt idx="1406" formatCode="General">
                  <c:v>0.47739300000000001</c:v>
                </c:pt>
                <c:pt idx="1407" formatCode="General">
                  <c:v>0.477547</c:v>
                </c:pt>
                <c:pt idx="1408" formatCode="General">
                  <c:v>0.47770200000000002</c:v>
                </c:pt>
                <c:pt idx="1409" formatCode="General">
                  <c:v>0.477856</c:v>
                </c:pt>
                <c:pt idx="1410" formatCode="General">
                  <c:v>0.47800999999999999</c:v>
                </c:pt>
                <c:pt idx="1411" formatCode="General">
                  <c:v>0.47816399999999998</c:v>
                </c:pt>
                <c:pt idx="1412" formatCode="General">
                  <c:v>0.47831800000000002</c:v>
                </c:pt>
                <c:pt idx="1413" formatCode="General">
                  <c:v>0.47847099999999998</c:v>
                </c:pt>
                <c:pt idx="1414" formatCode="General">
                  <c:v>0.47862500000000002</c:v>
                </c:pt>
                <c:pt idx="1415" formatCode="General">
                  <c:v>0.47877799999999998</c:v>
                </c:pt>
                <c:pt idx="1416" formatCode="General">
                  <c:v>0.478931</c:v>
                </c:pt>
                <c:pt idx="1417" formatCode="General">
                  <c:v>0.47908499999999998</c:v>
                </c:pt>
                <c:pt idx="1418" formatCode="General">
                  <c:v>0.479238</c:v>
                </c:pt>
                <c:pt idx="1419" formatCode="General">
                  <c:v>0.47938999999999998</c:v>
                </c:pt>
                <c:pt idx="1420" formatCode="General">
                  <c:v>0.479543</c:v>
                </c:pt>
                <c:pt idx="1421" formatCode="General">
                  <c:v>0.47969600000000001</c:v>
                </c:pt>
                <c:pt idx="1422" formatCode="General">
                  <c:v>0.479848</c:v>
                </c:pt>
                <c:pt idx="1423" formatCode="General">
                  <c:v>0.48000100000000001</c:v>
                </c:pt>
                <c:pt idx="1424" formatCode="General">
                  <c:v>0.480153</c:v>
                </c:pt>
                <c:pt idx="1425" formatCode="General">
                  <c:v>0.48030499999999998</c:v>
                </c:pt>
                <c:pt idx="1426" formatCode="General">
                  <c:v>0.48045700000000002</c:v>
                </c:pt>
                <c:pt idx="1427" formatCode="General">
                  <c:v>0.48060900000000001</c:v>
                </c:pt>
                <c:pt idx="1428" formatCode="General">
                  <c:v>0.48076000000000002</c:v>
                </c:pt>
                <c:pt idx="1429" formatCode="General">
                  <c:v>0.48091200000000001</c:v>
                </c:pt>
                <c:pt idx="1430" formatCode="General">
                  <c:v>0.48106300000000002</c:v>
                </c:pt>
                <c:pt idx="1431" formatCode="General">
                  <c:v>0.481215</c:v>
                </c:pt>
                <c:pt idx="1432" formatCode="General">
                  <c:v>0.48136600000000002</c:v>
                </c:pt>
                <c:pt idx="1433" formatCode="General">
                  <c:v>0.48151699999999997</c:v>
                </c:pt>
                <c:pt idx="1434" formatCode="General">
                  <c:v>0.48166799999999999</c:v>
                </c:pt>
                <c:pt idx="1435" formatCode="General">
                  <c:v>0.48181800000000002</c:v>
                </c:pt>
                <c:pt idx="1436" formatCode="General">
                  <c:v>0.48196899999999998</c:v>
                </c:pt>
                <c:pt idx="1437" formatCode="General">
                  <c:v>0.48211999999999999</c:v>
                </c:pt>
                <c:pt idx="1438" formatCode="General">
                  <c:v>0.48226999999999998</c:v>
                </c:pt>
                <c:pt idx="1439" formatCode="General">
                  <c:v>0.48242000000000002</c:v>
                </c:pt>
                <c:pt idx="1440" formatCode="General">
                  <c:v>0.48257</c:v>
                </c:pt>
                <c:pt idx="1441" formatCode="General">
                  <c:v>0.48271999999999998</c:v>
                </c:pt>
                <c:pt idx="1442" formatCode="General">
                  <c:v>0.48287000000000002</c:v>
                </c:pt>
                <c:pt idx="1443" formatCode="General">
                  <c:v>0.48302</c:v>
                </c:pt>
                <c:pt idx="1444" formatCode="General">
                  <c:v>0.48316900000000002</c:v>
                </c:pt>
                <c:pt idx="1445" formatCode="General">
                  <c:v>0.483319</c:v>
                </c:pt>
                <c:pt idx="1446" formatCode="General">
                  <c:v>0.48346800000000001</c:v>
                </c:pt>
                <c:pt idx="1447" formatCode="General">
                  <c:v>0.48361799999999999</c:v>
                </c:pt>
                <c:pt idx="1448" formatCode="General">
                  <c:v>0.483767</c:v>
                </c:pt>
                <c:pt idx="1449" formatCode="General">
                  <c:v>0.48391600000000001</c:v>
                </c:pt>
                <c:pt idx="1450" formatCode="General">
                  <c:v>0.48406399999999999</c:v>
                </c:pt>
                <c:pt idx="1451" formatCode="General">
                  <c:v>0.484213</c:v>
                </c:pt>
                <c:pt idx="1452" formatCode="General">
                  <c:v>0.48436200000000001</c:v>
                </c:pt>
                <c:pt idx="1453" formatCode="General">
                  <c:v>0.48451</c:v>
                </c:pt>
                <c:pt idx="1454" formatCode="General">
                  <c:v>0.48465799999999998</c:v>
                </c:pt>
                <c:pt idx="1455" formatCode="General">
                  <c:v>0.48480699999999999</c:v>
                </c:pt>
                <c:pt idx="1456" formatCode="General">
                  <c:v>0.48495500000000002</c:v>
                </c:pt>
                <c:pt idx="1457" formatCode="General">
                  <c:v>0.48510300000000001</c:v>
                </c:pt>
                <c:pt idx="1458" formatCode="General">
                  <c:v>0.48525099999999999</c:v>
                </c:pt>
                <c:pt idx="1459" formatCode="General">
                  <c:v>0.485398</c:v>
                </c:pt>
                <c:pt idx="1460" formatCode="General">
                  <c:v>0.48554599999999998</c:v>
                </c:pt>
                <c:pt idx="1461" formatCode="General">
                  <c:v>0.48569299999999999</c:v>
                </c:pt>
                <c:pt idx="1462" formatCode="General">
                  <c:v>0.48584100000000002</c:v>
                </c:pt>
                <c:pt idx="1463" formatCode="General">
                  <c:v>0.48598799999999998</c:v>
                </c:pt>
                <c:pt idx="1464" formatCode="General">
                  <c:v>0.48613499999999998</c:v>
                </c:pt>
                <c:pt idx="1465" formatCode="General">
                  <c:v>0.48628199999999999</c:v>
                </c:pt>
                <c:pt idx="1466" formatCode="General">
                  <c:v>0.486429</c:v>
                </c:pt>
                <c:pt idx="1467" formatCode="General">
                  <c:v>0.48657499999999998</c:v>
                </c:pt>
                <c:pt idx="1468" formatCode="General">
                  <c:v>0.48672199999999999</c:v>
                </c:pt>
                <c:pt idx="1469" formatCode="General">
                  <c:v>0.48686800000000002</c:v>
                </c:pt>
                <c:pt idx="1470" formatCode="General">
                  <c:v>0.48701499999999998</c:v>
                </c:pt>
                <c:pt idx="1471" formatCode="General">
                  <c:v>0.48716100000000001</c:v>
                </c:pt>
                <c:pt idx="1472" formatCode="General">
                  <c:v>0.48730699999999999</c:v>
                </c:pt>
                <c:pt idx="1473" formatCode="General">
                  <c:v>0.48745300000000003</c:v>
                </c:pt>
                <c:pt idx="1474" formatCode="General">
                  <c:v>0.487599</c:v>
                </c:pt>
                <c:pt idx="1475" formatCode="General">
                  <c:v>0.48774400000000001</c:v>
                </c:pt>
                <c:pt idx="1476" formatCode="General">
                  <c:v>0.48788999999999999</c:v>
                </c:pt>
                <c:pt idx="1477" formatCode="General">
                  <c:v>0.488035</c:v>
                </c:pt>
                <c:pt idx="1478" formatCode="General">
                  <c:v>0.48818099999999998</c:v>
                </c:pt>
                <c:pt idx="1479" formatCode="General">
                  <c:v>0.48832599999999998</c:v>
                </c:pt>
                <c:pt idx="1480" formatCode="General">
                  <c:v>0.48847099999999999</c:v>
                </c:pt>
                <c:pt idx="1481" formatCode="General">
                  <c:v>0.48861599999999999</c:v>
                </c:pt>
                <c:pt idx="1482" formatCode="General">
                  <c:v>0.488761</c:v>
                </c:pt>
                <c:pt idx="1483" formatCode="General">
                  <c:v>0.48890600000000001</c:v>
                </c:pt>
                <c:pt idx="1484" formatCode="General">
                  <c:v>0.48904999999999998</c:v>
                </c:pt>
                <c:pt idx="1485" formatCode="General">
                  <c:v>0.48919499999999999</c:v>
                </c:pt>
                <c:pt idx="1486" formatCode="General">
                  <c:v>0.48933900000000002</c:v>
                </c:pt>
                <c:pt idx="1487" formatCode="General">
                  <c:v>0.489483</c:v>
                </c:pt>
                <c:pt idx="1488" formatCode="General">
                  <c:v>0.48962699999999998</c:v>
                </c:pt>
                <c:pt idx="1489" formatCode="General">
                  <c:v>0.48977100000000001</c:v>
                </c:pt>
                <c:pt idx="1490" formatCode="General">
                  <c:v>0.48991499999999999</c:v>
                </c:pt>
                <c:pt idx="1491" formatCode="General">
                  <c:v>0.49005900000000002</c:v>
                </c:pt>
                <c:pt idx="1492" formatCode="General">
                  <c:v>0.490203</c:v>
                </c:pt>
                <c:pt idx="1493" formatCode="General">
                  <c:v>0.490346</c:v>
                </c:pt>
                <c:pt idx="1494" formatCode="General">
                  <c:v>0.49048999999999998</c:v>
                </c:pt>
                <c:pt idx="1495" formatCode="General">
                  <c:v>0.49063299999999999</c:v>
                </c:pt>
                <c:pt idx="1496" formatCode="General">
                  <c:v>0.49077599999999999</c:v>
                </c:pt>
                <c:pt idx="1497" formatCode="General">
                  <c:v>0.49091899999999999</c:v>
                </c:pt>
                <c:pt idx="1498" formatCode="General">
                  <c:v>0.491062</c:v>
                </c:pt>
                <c:pt idx="1499" formatCode="General">
                  <c:v>0.491205</c:v>
                </c:pt>
                <c:pt idx="1500" formatCode="General">
                  <c:v>0.49134699999999998</c:v>
                </c:pt>
                <c:pt idx="1501" formatCode="General">
                  <c:v>0.49148999999999998</c:v>
                </c:pt>
                <c:pt idx="1502" formatCode="General">
                  <c:v>0.49163200000000001</c:v>
                </c:pt>
                <c:pt idx="1503" formatCode="General">
                  <c:v>0.49177500000000002</c:v>
                </c:pt>
                <c:pt idx="1504" formatCode="General">
                  <c:v>0.49191699999999999</c:v>
                </c:pt>
                <c:pt idx="1505" formatCode="General">
                  <c:v>0.49205900000000002</c:v>
                </c:pt>
                <c:pt idx="1506" formatCode="General">
                  <c:v>0.492201</c:v>
                </c:pt>
                <c:pt idx="1507" formatCode="General">
                  <c:v>0.49234299999999998</c:v>
                </c:pt>
                <c:pt idx="1508" formatCode="General">
                  <c:v>0.49248500000000001</c:v>
                </c:pt>
                <c:pt idx="1509" formatCode="General">
                  <c:v>0.49262600000000001</c:v>
                </c:pt>
                <c:pt idx="1510" formatCode="General">
                  <c:v>0.49276799999999998</c:v>
                </c:pt>
                <c:pt idx="1511" formatCode="General">
                  <c:v>0.49290899999999999</c:v>
                </c:pt>
                <c:pt idx="1512" formatCode="General">
                  <c:v>0.49304999999999999</c:v>
                </c:pt>
                <c:pt idx="1513" formatCode="General">
                  <c:v>0.49319200000000002</c:v>
                </c:pt>
                <c:pt idx="1514" formatCode="General">
                  <c:v>0.49333300000000002</c:v>
                </c:pt>
                <c:pt idx="1515" formatCode="General">
                  <c:v>0.49347400000000002</c:v>
                </c:pt>
                <c:pt idx="1516" formatCode="General">
                  <c:v>0.493614</c:v>
                </c:pt>
                <c:pt idx="1517" formatCode="General">
                  <c:v>0.493755</c:v>
                </c:pt>
                <c:pt idx="1518" formatCode="General">
                  <c:v>0.493896</c:v>
                </c:pt>
                <c:pt idx="1519" formatCode="General">
                  <c:v>0.49403599999999998</c:v>
                </c:pt>
                <c:pt idx="1520" formatCode="General">
                  <c:v>0.494176</c:v>
                </c:pt>
                <c:pt idx="1521" formatCode="General">
                  <c:v>0.49431700000000001</c:v>
                </c:pt>
                <c:pt idx="1522" formatCode="General">
                  <c:v>0.49445699999999998</c:v>
                </c:pt>
                <c:pt idx="1523" formatCode="General">
                  <c:v>0.49459700000000001</c:v>
                </c:pt>
                <c:pt idx="1524" formatCode="General">
                  <c:v>0.49473699999999998</c:v>
                </c:pt>
                <c:pt idx="1525" formatCode="General">
                  <c:v>0.49487599999999998</c:v>
                </c:pt>
                <c:pt idx="1526" formatCode="General">
                  <c:v>0.49501600000000001</c:v>
                </c:pt>
                <c:pt idx="1527" formatCode="General">
                  <c:v>0.49515599999999999</c:v>
                </c:pt>
                <c:pt idx="1528" formatCode="General">
                  <c:v>0.49529499999999999</c:v>
                </c:pt>
                <c:pt idx="1529" formatCode="General">
                  <c:v>0.49543399999999999</c:v>
                </c:pt>
                <c:pt idx="1530" formatCode="General">
                  <c:v>0.49557299999999999</c:v>
                </c:pt>
                <c:pt idx="1531" formatCode="General">
                  <c:v>0.49571199999999999</c:v>
                </c:pt>
                <c:pt idx="1532" formatCode="General">
                  <c:v>0.49585099999999999</c:v>
                </c:pt>
                <c:pt idx="1533" formatCode="General">
                  <c:v>0.49598999999999999</c:v>
                </c:pt>
                <c:pt idx="1534" formatCode="General">
                  <c:v>0.49612899999999999</c:v>
                </c:pt>
                <c:pt idx="1535" formatCode="General">
                  <c:v>0.49626799999999999</c:v>
                </c:pt>
                <c:pt idx="1536" formatCode="General">
                  <c:v>0.49640600000000001</c:v>
                </c:pt>
                <c:pt idx="1537" formatCode="General">
                  <c:v>0.49654500000000001</c:v>
                </c:pt>
                <c:pt idx="1538" formatCode="General">
                  <c:v>0.49668299999999999</c:v>
                </c:pt>
                <c:pt idx="1539" formatCode="General">
                  <c:v>0.49682100000000001</c:v>
                </c:pt>
                <c:pt idx="1540" formatCode="General">
                  <c:v>0.49695899999999998</c:v>
                </c:pt>
                <c:pt idx="1541" formatCode="General">
                  <c:v>0.49709700000000001</c:v>
                </c:pt>
                <c:pt idx="1542" formatCode="General">
                  <c:v>0.49723499999999998</c:v>
                </c:pt>
                <c:pt idx="1543" formatCode="General">
                  <c:v>0.49737300000000001</c:v>
                </c:pt>
                <c:pt idx="1544" formatCode="General">
                  <c:v>0.49751000000000001</c:v>
                </c:pt>
                <c:pt idx="1545" formatCode="General">
                  <c:v>0.49764799999999998</c:v>
                </c:pt>
                <c:pt idx="1546" formatCode="General">
                  <c:v>0.49778499999999998</c:v>
                </c:pt>
                <c:pt idx="1547" formatCode="General">
                  <c:v>0.49792199999999998</c:v>
                </c:pt>
                <c:pt idx="1548" formatCode="General">
                  <c:v>0.49805899999999997</c:v>
                </c:pt>
                <c:pt idx="1549" formatCode="General">
                  <c:v>0.498197</c:v>
                </c:pt>
                <c:pt idx="1550" formatCode="General">
                  <c:v>0.49833300000000003</c:v>
                </c:pt>
                <c:pt idx="1551" formatCode="General">
                  <c:v>0.49847000000000002</c:v>
                </c:pt>
                <c:pt idx="1552" formatCode="General">
                  <c:v>0.49860700000000002</c:v>
                </c:pt>
                <c:pt idx="1553" formatCode="General">
                  <c:v>0.49874400000000002</c:v>
                </c:pt>
                <c:pt idx="1554" formatCode="General">
                  <c:v>0.49887999999999999</c:v>
                </c:pt>
                <c:pt idx="1555" formatCode="General">
                  <c:v>0.49901600000000002</c:v>
                </c:pt>
                <c:pt idx="1556" formatCode="General">
                  <c:v>0.49915300000000001</c:v>
                </c:pt>
                <c:pt idx="1557" formatCode="General">
                  <c:v>0.49928899999999998</c:v>
                </c:pt>
                <c:pt idx="1558" formatCode="General">
                  <c:v>0.49942500000000001</c:v>
                </c:pt>
                <c:pt idx="1559" formatCode="General">
                  <c:v>0.49956099999999998</c:v>
                </c:pt>
                <c:pt idx="1560" formatCode="General">
                  <c:v>0.499697</c:v>
                </c:pt>
                <c:pt idx="1561" formatCode="General">
                  <c:v>0.49983300000000003</c:v>
                </c:pt>
                <c:pt idx="1562" formatCode="General">
                  <c:v>0.49996800000000002</c:v>
                </c:pt>
                <c:pt idx="1563" formatCode="General">
                  <c:v>0.50010399999999999</c:v>
                </c:pt>
                <c:pt idx="1564" formatCode="General">
                  <c:v>0.50023899999999999</c:v>
                </c:pt>
                <c:pt idx="1565" formatCode="General">
                  <c:v>0.50037399999999999</c:v>
                </c:pt>
                <c:pt idx="1566" formatCode="General">
                  <c:v>0.50051000000000001</c:v>
                </c:pt>
                <c:pt idx="1567" formatCode="General">
                  <c:v>0.50064500000000001</c:v>
                </c:pt>
                <c:pt idx="1568" formatCode="General">
                  <c:v>0.50078</c:v>
                </c:pt>
                <c:pt idx="1569" formatCode="General">
                  <c:v>0.50091399999999997</c:v>
                </c:pt>
                <c:pt idx="1570" formatCode="General">
                  <c:v>0.50104899999999997</c:v>
                </c:pt>
                <c:pt idx="1571" formatCode="General">
                  <c:v>0.50118399999999996</c:v>
                </c:pt>
                <c:pt idx="1572" formatCode="General">
                  <c:v>0.50131800000000004</c:v>
                </c:pt>
                <c:pt idx="1573" formatCode="General">
                  <c:v>0.50145300000000004</c:v>
                </c:pt>
                <c:pt idx="1574" formatCode="General">
                  <c:v>0.50158700000000001</c:v>
                </c:pt>
                <c:pt idx="1575" formatCode="General">
                  <c:v>0.50172099999999997</c:v>
                </c:pt>
                <c:pt idx="1576" formatCode="General">
                  <c:v>0.50185500000000005</c:v>
                </c:pt>
                <c:pt idx="1577" formatCode="General">
                  <c:v>0.50198900000000002</c:v>
                </c:pt>
                <c:pt idx="1578" formatCode="General">
                  <c:v>0.50212299999999999</c:v>
                </c:pt>
                <c:pt idx="1579" formatCode="General">
                  <c:v>0.50225699999999995</c:v>
                </c:pt>
                <c:pt idx="1580" formatCode="General">
                  <c:v>0.50239100000000003</c:v>
                </c:pt>
                <c:pt idx="1581" formatCode="General">
                  <c:v>0.50252399999999997</c:v>
                </c:pt>
                <c:pt idx="1582" formatCode="General">
                  <c:v>0.50265800000000005</c:v>
                </c:pt>
                <c:pt idx="1583" formatCode="General">
                  <c:v>0.50279099999999999</c:v>
                </c:pt>
                <c:pt idx="1584" formatCode="General">
                  <c:v>0.50292400000000004</c:v>
                </c:pt>
                <c:pt idx="1585" formatCode="General">
                  <c:v>0.50305699999999998</c:v>
                </c:pt>
                <c:pt idx="1586" formatCode="General">
                  <c:v>0.50319000000000003</c:v>
                </c:pt>
                <c:pt idx="1587" formatCode="General">
                  <c:v>0.50332299999999996</c:v>
                </c:pt>
                <c:pt idx="1588" formatCode="General">
                  <c:v>0.50345600000000001</c:v>
                </c:pt>
                <c:pt idx="1589" formatCode="General">
                  <c:v>0.50358899999999995</c:v>
                </c:pt>
                <c:pt idx="1590" formatCode="General">
                  <c:v>0.503722</c:v>
                </c:pt>
                <c:pt idx="1591" formatCode="General">
                  <c:v>0.50385400000000002</c:v>
                </c:pt>
                <c:pt idx="1592" formatCode="General">
                  <c:v>0.50398600000000005</c:v>
                </c:pt>
                <c:pt idx="1593" formatCode="General">
                  <c:v>0.50411899999999998</c:v>
                </c:pt>
                <c:pt idx="1594" formatCode="General">
                  <c:v>0.504251</c:v>
                </c:pt>
                <c:pt idx="1595" formatCode="General">
                  <c:v>0.50438300000000003</c:v>
                </c:pt>
                <c:pt idx="1596" formatCode="General">
                  <c:v>0.50451500000000005</c:v>
                </c:pt>
                <c:pt idx="1597" formatCode="General">
                  <c:v>0.50464699999999996</c:v>
                </c:pt>
                <c:pt idx="1598" formatCode="General">
                  <c:v>0.50477899999999998</c:v>
                </c:pt>
                <c:pt idx="1599" formatCode="General">
                  <c:v>0.50490999999999997</c:v>
                </c:pt>
                <c:pt idx="1600" formatCode="General">
                  <c:v>0.50504199999999999</c:v>
                </c:pt>
                <c:pt idx="1601" formatCode="General">
                  <c:v>0.50517299999999998</c:v>
                </c:pt>
                <c:pt idx="1602" formatCode="General">
                  <c:v>0.505305</c:v>
                </c:pt>
                <c:pt idx="1603" formatCode="General">
                  <c:v>0.505436</c:v>
                </c:pt>
                <c:pt idx="1604" formatCode="General">
                  <c:v>0.50556699999999999</c:v>
                </c:pt>
                <c:pt idx="1605" formatCode="General">
                  <c:v>0.50569799999999998</c:v>
                </c:pt>
                <c:pt idx="1606" formatCode="General">
                  <c:v>0.50582899999999997</c:v>
                </c:pt>
                <c:pt idx="1607" formatCode="General">
                  <c:v>0.50595999999999997</c:v>
                </c:pt>
                <c:pt idx="1608" formatCode="General">
                  <c:v>0.50609099999999996</c:v>
                </c:pt>
                <c:pt idx="1609" formatCode="General">
                  <c:v>0.50622100000000003</c:v>
                </c:pt>
                <c:pt idx="1610" formatCode="General">
                  <c:v>0.50635200000000002</c:v>
                </c:pt>
                <c:pt idx="1611" formatCode="General">
                  <c:v>0.50648199999999999</c:v>
                </c:pt>
                <c:pt idx="1612" formatCode="General">
                  <c:v>0.50661299999999998</c:v>
                </c:pt>
                <c:pt idx="1613" formatCode="General">
                  <c:v>0.50674300000000005</c:v>
                </c:pt>
                <c:pt idx="1614" formatCode="General">
                  <c:v>0.50687300000000002</c:v>
                </c:pt>
                <c:pt idx="1615" formatCode="General">
                  <c:v>0.50700299999999998</c:v>
                </c:pt>
                <c:pt idx="1616" formatCode="General">
                  <c:v>0.50713299999999994</c:v>
                </c:pt>
                <c:pt idx="1617" formatCode="General">
                  <c:v>0.50726300000000002</c:v>
                </c:pt>
                <c:pt idx="1618" formatCode="General">
                  <c:v>0.50739199999999995</c:v>
                </c:pt>
                <c:pt idx="1619" formatCode="General">
                  <c:v>0.50752200000000003</c:v>
                </c:pt>
                <c:pt idx="1620" formatCode="General">
                  <c:v>0.50765199999999999</c:v>
                </c:pt>
                <c:pt idx="1621" formatCode="General">
                  <c:v>0.50778100000000004</c:v>
                </c:pt>
                <c:pt idx="1622" formatCode="General">
                  <c:v>0.50790999999999997</c:v>
                </c:pt>
                <c:pt idx="1623" formatCode="General">
                  <c:v>0.50803900000000002</c:v>
                </c:pt>
                <c:pt idx="1624" formatCode="General">
                  <c:v>0.50816899999999998</c:v>
                </c:pt>
                <c:pt idx="1625" formatCode="General">
                  <c:v>0.50829800000000003</c:v>
                </c:pt>
                <c:pt idx="1626" formatCode="General">
                  <c:v>0.50842699999999996</c:v>
                </c:pt>
                <c:pt idx="1627" formatCode="General">
                  <c:v>0.50855499999999998</c:v>
                </c:pt>
                <c:pt idx="1628" formatCode="General">
                  <c:v>0.50868400000000003</c:v>
                </c:pt>
                <c:pt idx="1629" formatCode="General">
                  <c:v>0.50881299999999996</c:v>
                </c:pt>
                <c:pt idx="1630" formatCode="General">
                  <c:v>0.50894099999999998</c:v>
                </c:pt>
                <c:pt idx="1631" formatCode="General">
                  <c:v>0.50907000000000002</c:v>
                </c:pt>
                <c:pt idx="1632" formatCode="General">
                  <c:v>0.50919800000000004</c:v>
                </c:pt>
                <c:pt idx="1633" formatCode="General">
                  <c:v>0.50932599999999995</c:v>
                </c:pt>
                <c:pt idx="1634" formatCode="General">
                  <c:v>0.50945399999999996</c:v>
                </c:pt>
                <c:pt idx="1635" formatCode="General">
                  <c:v>0.50958199999999998</c:v>
                </c:pt>
                <c:pt idx="1636" formatCode="General">
                  <c:v>0.50971</c:v>
                </c:pt>
                <c:pt idx="1637" formatCode="General">
                  <c:v>0.50983800000000001</c:v>
                </c:pt>
                <c:pt idx="1638" formatCode="General">
                  <c:v>0.50996600000000003</c:v>
                </c:pt>
                <c:pt idx="1639" formatCode="General">
                  <c:v>0.51009300000000002</c:v>
                </c:pt>
                <c:pt idx="1640" formatCode="General">
                  <c:v>0.51022100000000004</c:v>
                </c:pt>
                <c:pt idx="1641" formatCode="General">
                  <c:v>0.51034800000000002</c:v>
                </c:pt>
                <c:pt idx="1642" formatCode="General">
                  <c:v>0.51047500000000001</c:v>
                </c:pt>
                <c:pt idx="1643" formatCode="General">
                  <c:v>0.51060300000000003</c:v>
                </c:pt>
                <c:pt idx="1644" formatCode="General">
                  <c:v>0.51073000000000002</c:v>
                </c:pt>
                <c:pt idx="1645" formatCode="General">
                  <c:v>0.51085700000000001</c:v>
                </c:pt>
                <c:pt idx="1646" formatCode="General">
                  <c:v>0.51098399999999999</c:v>
                </c:pt>
                <c:pt idx="1647" formatCode="General">
                  <c:v>0.51111099999999998</c:v>
                </c:pt>
                <c:pt idx="1648" formatCode="General">
                  <c:v>0.51123700000000005</c:v>
                </c:pt>
                <c:pt idx="1649" formatCode="General">
                  <c:v>0.51136400000000004</c:v>
                </c:pt>
                <c:pt idx="1650" formatCode="General">
                  <c:v>0.51149</c:v>
                </c:pt>
                <c:pt idx="1651" formatCode="General">
                  <c:v>0.51161699999999999</c:v>
                </c:pt>
                <c:pt idx="1652" formatCode="General">
                  <c:v>0.51174299999999995</c:v>
                </c:pt>
                <c:pt idx="1653" formatCode="General">
                  <c:v>0.51186900000000002</c:v>
                </c:pt>
                <c:pt idx="1654" formatCode="General">
                  <c:v>0.51199600000000001</c:v>
                </c:pt>
                <c:pt idx="1655" formatCode="General">
                  <c:v>0.51212199999999997</c:v>
                </c:pt>
                <c:pt idx="1656" formatCode="General">
                  <c:v>0.51224800000000004</c:v>
                </c:pt>
                <c:pt idx="1657" formatCode="General">
                  <c:v>0.51237299999999997</c:v>
                </c:pt>
                <c:pt idx="1658" formatCode="General">
                  <c:v>0.51249900000000004</c:v>
                </c:pt>
                <c:pt idx="1659" formatCode="General">
                  <c:v>0.512625</c:v>
                </c:pt>
                <c:pt idx="1660" formatCode="General">
                  <c:v>0.51275000000000004</c:v>
                </c:pt>
                <c:pt idx="1661" formatCode="General">
                  <c:v>0.512876</c:v>
                </c:pt>
                <c:pt idx="1662" formatCode="General">
                  <c:v>0.51300100000000004</c:v>
                </c:pt>
                <c:pt idx="1663" formatCode="General">
                  <c:v>0.513127</c:v>
                </c:pt>
                <c:pt idx="1664" formatCode="General">
                  <c:v>0.51325200000000004</c:v>
                </c:pt>
                <c:pt idx="1665" formatCode="General">
                  <c:v>0.51337699999999997</c:v>
                </c:pt>
                <c:pt idx="1666" formatCode="General">
                  <c:v>0.51350200000000001</c:v>
                </c:pt>
                <c:pt idx="1667" formatCode="General">
                  <c:v>0.51362699999999994</c:v>
                </c:pt>
                <c:pt idx="1668" formatCode="General">
                  <c:v>0.51375199999999999</c:v>
                </c:pt>
                <c:pt idx="1669" formatCode="General">
                  <c:v>0.513876</c:v>
                </c:pt>
                <c:pt idx="1670" formatCode="General">
                  <c:v>0.51400100000000004</c:v>
                </c:pt>
                <c:pt idx="1671" formatCode="General">
                  <c:v>0.51412500000000005</c:v>
                </c:pt>
                <c:pt idx="1672" formatCode="General">
                  <c:v>0.51424999999999998</c:v>
                </c:pt>
                <c:pt idx="1673" formatCode="General">
                  <c:v>0.514374</c:v>
                </c:pt>
                <c:pt idx="1674" formatCode="General">
                  <c:v>0.51449800000000001</c:v>
                </c:pt>
                <c:pt idx="1675" formatCode="General">
                  <c:v>0.51462200000000002</c:v>
                </c:pt>
                <c:pt idx="1676" formatCode="General">
                  <c:v>0.51474600000000004</c:v>
                </c:pt>
                <c:pt idx="1677" formatCode="General">
                  <c:v>0.51487000000000005</c:v>
                </c:pt>
                <c:pt idx="1678" formatCode="General">
                  <c:v>0.51499399999999995</c:v>
                </c:pt>
                <c:pt idx="1679" formatCode="General">
                  <c:v>0.51511799999999996</c:v>
                </c:pt>
                <c:pt idx="1680" formatCode="General">
                  <c:v>0.51524199999999998</c:v>
                </c:pt>
                <c:pt idx="1681" formatCode="General">
                  <c:v>0.51536499999999996</c:v>
                </c:pt>
                <c:pt idx="1682" formatCode="General">
                  <c:v>0.51548899999999998</c:v>
                </c:pt>
                <c:pt idx="1683" formatCode="General">
                  <c:v>0.51561199999999996</c:v>
                </c:pt>
                <c:pt idx="1684" formatCode="General">
                  <c:v>0.51573500000000005</c:v>
                </c:pt>
                <c:pt idx="1685" formatCode="General">
                  <c:v>0.51585899999999996</c:v>
                </c:pt>
                <c:pt idx="1686" formatCode="General">
                  <c:v>0.51598200000000005</c:v>
                </c:pt>
                <c:pt idx="1687" formatCode="General">
                  <c:v>0.51610500000000004</c:v>
                </c:pt>
                <c:pt idx="1688" formatCode="General">
                  <c:v>0.51622800000000002</c:v>
                </c:pt>
                <c:pt idx="1689" formatCode="General">
                  <c:v>0.51634999999999998</c:v>
                </c:pt>
                <c:pt idx="1690" formatCode="General">
                  <c:v>0.51647299999999996</c:v>
                </c:pt>
                <c:pt idx="1691" formatCode="General">
                  <c:v>0.51659600000000006</c:v>
                </c:pt>
                <c:pt idx="1692" formatCode="General">
                  <c:v>0.51671800000000001</c:v>
                </c:pt>
                <c:pt idx="1693" formatCode="General">
                  <c:v>0.51684099999999999</c:v>
                </c:pt>
                <c:pt idx="1694" formatCode="General">
                  <c:v>0.51696299999999995</c:v>
                </c:pt>
                <c:pt idx="1695" formatCode="General">
                  <c:v>0.51708500000000002</c:v>
                </c:pt>
                <c:pt idx="1696" formatCode="General">
                  <c:v>0.517208</c:v>
                </c:pt>
                <c:pt idx="1697" formatCode="General">
                  <c:v>0.51732999999999996</c:v>
                </c:pt>
                <c:pt idx="1698" formatCode="General">
                  <c:v>0.51745200000000002</c:v>
                </c:pt>
                <c:pt idx="1699" formatCode="General">
                  <c:v>0.51757399999999998</c:v>
                </c:pt>
                <c:pt idx="1700" formatCode="General">
                  <c:v>0.51769500000000002</c:v>
                </c:pt>
                <c:pt idx="1701" formatCode="General">
                  <c:v>0.51781699999999997</c:v>
                </c:pt>
                <c:pt idx="1702" formatCode="General">
                  <c:v>0.51793900000000004</c:v>
                </c:pt>
                <c:pt idx="1703" formatCode="General">
                  <c:v>0.51805999999999996</c:v>
                </c:pt>
                <c:pt idx="1704" formatCode="General">
                  <c:v>0.51818200000000003</c:v>
                </c:pt>
                <c:pt idx="1705" formatCode="General">
                  <c:v>0.51830299999999996</c:v>
                </c:pt>
                <c:pt idx="1706" formatCode="General">
                  <c:v>0.518424</c:v>
                </c:pt>
                <c:pt idx="1707" formatCode="General">
                  <c:v>0.51854500000000003</c:v>
                </c:pt>
                <c:pt idx="1708" formatCode="General">
                  <c:v>0.51866699999999999</c:v>
                </c:pt>
                <c:pt idx="1709" formatCode="General">
                  <c:v>0.51878800000000003</c:v>
                </c:pt>
                <c:pt idx="1710" formatCode="General">
                  <c:v>0.51890800000000004</c:v>
                </c:pt>
                <c:pt idx="1711" formatCode="General">
                  <c:v>0.51902899999999996</c:v>
                </c:pt>
                <c:pt idx="1712" formatCode="General">
                  <c:v>0.51915</c:v>
                </c:pt>
                <c:pt idx="1713" formatCode="General">
                  <c:v>0.51927100000000004</c:v>
                </c:pt>
                <c:pt idx="1714" formatCode="General">
                  <c:v>0.51939100000000005</c:v>
                </c:pt>
                <c:pt idx="1715" formatCode="General">
                  <c:v>0.51951199999999997</c:v>
                </c:pt>
                <c:pt idx="1716" formatCode="General">
                  <c:v>0.51963199999999998</c:v>
                </c:pt>
                <c:pt idx="1717" formatCode="General">
                  <c:v>0.51975199999999999</c:v>
                </c:pt>
                <c:pt idx="1718" formatCode="General">
                  <c:v>0.519872</c:v>
                </c:pt>
                <c:pt idx="1719" formatCode="General">
                  <c:v>0.51999200000000001</c:v>
                </c:pt>
                <c:pt idx="1720" formatCode="General">
                  <c:v>0.52011200000000002</c:v>
                </c:pt>
                <c:pt idx="1721" formatCode="General">
                  <c:v>0.52023200000000003</c:v>
                </c:pt>
                <c:pt idx="1722" formatCode="General">
                  <c:v>0.52035200000000004</c:v>
                </c:pt>
                <c:pt idx="1723" formatCode="General">
                  <c:v>0.52047200000000005</c:v>
                </c:pt>
                <c:pt idx="1724" formatCode="General">
                  <c:v>0.52059200000000005</c:v>
                </c:pt>
                <c:pt idx="1725" formatCode="General">
                  <c:v>0.52071100000000003</c:v>
                </c:pt>
                <c:pt idx="1726" formatCode="General">
                  <c:v>0.52083100000000004</c:v>
                </c:pt>
                <c:pt idx="1727" formatCode="General">
                  <c:v>0.52095000000000002</c:v>
                </c:pt>
                <c:pt idx="1728" formatCode="General">
                  <c:v>0.521069</c:v>
                </c:pt>
                <c:pt idx="1729" formatCode="General">
                  <c:v>0.52118799999999998</c:v>
                </c:pt>
                <c:pt idx="1730" formatCode="General">
                  <c:v>0.52130799999999999</c:v>
                </c:pt>
                <c:pt idx="1731" formatCode="General">
                  <c:v>0.52142699999999997</c:v>
                </c:pt>
                <c:pt idx="1732" formatCode="General">
                  <c:v>0.52154500000000004</c:v>
                </c:pt>
                <c:pt idx="1733" formatCode="General">
                  <c:v>0.52166400000000002</c:v>
                </c:pt>
                <c:pt idx="1734" formatCode="General">
                  <c:v>0.521783</c:v>
                </c:pt>
                <c:pt idx="1735" formatCode="General">
                  <c:v>0.52190199999999998</c:v>
                </c:pt>
                <c:pt idx="1736" formatCode="General">
                  <c:v>0.52202000000000004</c:v>
                </c:pt>
                <c:pt idx="1737" formatCode="General">
                  <c:v>0.52213900000000002</c:v>
                </c:pt>
                <c:pt idx="1738" formatCode="General">
                  <c:v>0.52225699999999997</c:v>
                </c:pt>
                <c:pt idx="1739" formatCode="General">
                  <c:v>0.52237599999999995</c:v>
                </c:pt>
                <c:pt idx="1740" formatCode="General">
                  <c:v>0.52249400000000001</c:v>
                </c:pt>
                <c:pt idx="1741" formatCode="General">
                  <c:v>0.52261199999999997</c:v>
                </c:pt>
                <c:pt idx="1742" formatCode="General">
                  <c:v>0.52273000000000003</c:v>
                </c:pt>
                <c:pt idx="1743" formatCode="General">
                  <c:v>0.52284799999999998</c:v>
                </c:pt>
                <c:pt idx="1744" formatCode="General">
                  <c:v>0.52296600000000004</c:v>
                </c:pt>
                <c:pt idx="1745" formatCode="General">
                  <c:v>0.52308399999999999</c:v>
                </c:pt>
                <c:pt idx="1746" formatCode="General">
                  <c:v>0.52320100000000003</c:v>
                </c:pt>
                <c:pt idx="1747" formatCode="General">
                  <c:v>0.52331899999999998</c:v>
                </c:pt>
                <c:pt idx="1748" formatCode="General">
                  <c:v>0.52343700000000004</c:v>
                </c:pt>
                <c:pt idx="1749" formatCode="General">
                  <c:v>0.52355399999999996</c:v>
                </c:pt>
                <c:pt idx="1750" formatCode="General">
                  <c:v>0.523671</c:v>
                </c:pt>
                <c:pt idx="1751" formatCode="General">
                  <c:v>0.52378899999999995</c:v>
                </c:pt>
                <c:pt idx="1752" formatCode="General">
                  <c:v>0.52390599999999998</c:v>
                </c:pt>
                <c:pt idx="1753" formatCode="General">
                  <c:v>0.52402300000000002</c:v>
                </c:pt>
                <c:pt idx="1754" formatCode="General">
                  <c:v>0.52414000000000005</c:v>
                </c:pt>
                <c:pt idx="1755" formatCode="General">
                  <c:v>0.52425699999999997</c:v>
                </c:pt>
                <c:pt idx="1756" formatCode="General">
                  <c:v>0.52437400000000001</c:v>
                </c:pt>
                <c:pt idx="1757" formatCode="General">
                  <c:v>0.52449100000000004</c:v>
                </c:pt>
                <c:pt idx="1758" formatCode="General">
                  <c:v>0.52460700000000005</c:v>
                </c:pt>
                <c:pt idx="1759" formatCode="General">
                  <c:v>0.52472399999999997</c:v>
                </c:pt>
                <c:pt idx="1760" formatCode="General">
                  <c:v>0.52483999999999997</c:v>
                </c:pt>
                <c:pt idx="1761" formatCode="General">
                  <c:v>0.52495700000000001</c:v>
                </c:pt>
                <c:pt idx="1762" formatCode="General">
                  <c:v>0.52507300000000001</c:v>
                </c:pt>
                <c:pt idx="1763" formatCode="General">
                  <c:v>0.52518900000000002</c:v>
                </c:pt>
                <c:pt idx="1764" formatCode="General">
                  <c:v>0.52530600000000005</c:v>
                </c:pt>
                <c:pt idx="1765" formatCode="General">
                  <c:v>0.52542199999999994</c:v>
                </c:pt>
                <c:pt idx="1766" formatCode="General">
                  <c:v>0.52553799999999995</c:v>
                </c:pt>
                <c:pt idx="1767" formatCode="General">
                  <c:v>0.52565399999999995</c:v>
                </c:pt>
                <c:pt idx="1768" formatCode="General">
                  <c:v>0.52576900000000004</c:v>
                </c:pt>
                <c:pt idx="1769" formatCode="General">
                  <c:v>0.52588500000000005</c:v>
                </c:pt>
                <c:pt idx="1770" formatCode="General">
                  <c:v>0.52600100000000005</c:v>
                </c:pt>
                <c:pt idx="1771" formatCode="General">
                  <c:v>0.52611600000000003</c:v>
                </c:pt>
                <c:pt idx="1772" formatCode="General">
                  <c:v>0.52623200000000003</c:v>
                </c:pt>
                <c:pt idx="1773" formatCode="General">
                  <c:v>0.52634700000000001</c:v>
                </c:pt>
                <c:pt idx="1774" formatCode="General">
                  <c:v>0.52646300000000001</c:v>
                </c:pt>
                <c:pt idx="1775" formatCode="General">
                  <c:v>0.52657799999999999</c:v>
                </c:pt>
                <c:pt idx="1776" formatCode="General">
                  <c:v>0.52669299999999997</c:v>
                </c:pt>
                <c:pt idx="1777" formatCode="General">
                  <c:v>0.52680800000000005</c:v>
                </c:pt>
                <c:pt idx="1778" formatCode="General">
                  <c:v>0.52692300000000003</c:v>
                </c:pt>
                <c:pt idx="1779" formatCode="General">
                  <c:v>0.52703800000000001</c:v>
                </c:pt>
                <c:pt idx="1780" formatCode="General">
                  <c:v>0.52715299999999998</c:v>
                </c:pt>
                <c:pt idx="1781" formatCode="General">
                  <c:v>0.52726799999999996</c:v>
                </c:pt>
                <c:pt idx="1782" formatCode="General">
                  <c:v>0.52738200000000002</c:v>
                </c:pt>
                <c:pt idx="1783" formatCode="General">
                  <c:v>0.52749699999999999</c:v>
                </c:pt>
                <c:pt idx="1784" formatCode="General">
                  <c:v>0.52761100000000005</c:v>
                </c:pt>
                <c:pt idx="1785" formatCode="General">
                  <c:v>0.52772600000000003</c:v>
                </c:pt>
                <c:pt idx="1786" formatCode="General">
                  <c:v>0.52783999999999998</c:v>
                </c:pt>
                <c:pt idx="1787" formatCode="General">
                  <c:v>0.52795400000000003</c:v>
                </c:pt>
                <c:pt idx="1788" formatCode="General">
                  <c:v>0.52806900000000001</c:v>
                </c:pt>
                <c:pt idx="1789" formatCode="General">
                  <c:v>0.52818299999999996</c:v>
                </c:pt>
                <c:pt idx="1790" formatCode="General">
                  <c:v>0.52829700000000002</c:v>
                </c:pt>
                <c:pt idx="1791" formatCode="General">
                  <c:v>0.52841099999999996</c:v>
                </c:pt>
                <c:pt idx="1792" formatCode="General">
                  <c:v>0.52852399999999999</c:v>
                </c:pt>
                <c:pt idx="1793" formatCode="General">
                  <c:v>0.52863800000000005</c:v>
                </c:pt>
                <c:pt idx="1794" formatCode="General">
                  <c:v>0.528752</c:v>
                </c:pt>
                <c:pt idx="1795" formatCode="General">
                  <c:v>0.52886500000000003</c:v>
                </c:pt>
                <c:pt idx="1796" formatCode="General">
                  <c:v>0.52897899999999998</c:v>
                </c:pt>
                <c:pt idx="1797" formatCode="General">
                  <c:v>0.52909200000000001</c:v>
                </c:pt>
                <c:pt idx="1798" formatCode="General">
                  <c:v>0.52920599999999995</c:v>
                </c:pt>
                <c:pt idx="1799" formatCode="General">
                  <c:v>0.52931899999999998</c:v>
                </c:pt>
                <c:pt idx="1800" formatCode="General">
                  <c:v>0.52943200000000001</c:v>
                </c:pt>
                <c:pt idx="1801" formatCode="General">
                  <c:v>0.52954500000000004</c:v>
                </c:pt>
                <c:pt idx="1802" formatCode="General">
                  <c:v>0.52965799999999996</c:v>
                </c:pt>
                <c:pt idx="1803" formatCode="General">
                  <c:v>0.52977099999999999</c:v>
                </c:pt>
                <c:pt idx="1804" formatCode="General">
                  <c:v>0.52988400000000002</c:v>
                </c:pt>
                <c:pt idx="1805" formatCode="General">
                  <c:v>0.52999700000000005</c:v>
                </c:pt>
                <c:pt idx="1806" formatCode="General">
                  <c:v>0.53010999999999997</c:v>
                </c:pt>
                <c:pt idx="1807" formatCode="General">
                  <c:v>0.53022199999999997</c:v>
                </c:pt>
                <c:pt idx="1808" formatCode="General">
                  <c:v>0.530335</c:v>
                </c:pt>
                <c:pt idx="1809" formatCode="General">
                  <c:v>0.530447</c:v>
                </c:pt>
                <c:pt idx="1810" formatCode="General">
                  <c:v>0.53056000000000003</c:v>
                </c:pt>
                <c:pt idx="1811" formatCode="General">
                  <c:v>0.53067200000000003</c:v>
                </c:pt>
                <c:pt idx="1812" formatCode="General">
                  <c:v>0.53078400000000003</c:v>
                </c:pt>
                <c:pt idx="1813" formatCode="General">
                  <c:v>0.53089600000000003</c:v>
                </c:pt>
                <c:pt idx="1814" formatCode="General">
                  <c:v>0.53100800000000004</c:v>
                </c:pt>
                <c:pt idx="1815" formatCode="General">
                  <c:v>0.53112000000000004</c:v>
                </c:pt>
                <c:pt idx="1816" formatCode="General">
                  <c:v>0.53123200000000004</c:v>
                </c:pt>
                <c:pt idx="1817" formatCode="General">
                  <c:v>0.53134400000000004</c:v>
                </c:pt>
                <c:pt idx="1818" formatCode="General">
                  <c:v>0.53145600000000004</c:v>
                </c:pt>
                <c:pt idx="1819" formatCode="General">
                  <c:v>0.53156800000000004</c:v>
                </c:pt>
                <c:pt idx="1820" formatCode="General">
                  <c:v>0.53167900000000001</c:v>
                </c:pt>
                <c:pt idx="1821" formatCode="General">
                  <c:v>0.53179100000000001</c:v>
                </c:pt>
                <c:pt idx="1822" formatCode="General">
                  <c:v>0.53190199999999999</c:v>
                </c:pt>
                <c:pt idx="1823" formatCode="General">
                  <c:v>0.53201299999999996</c:v>
                </c:pt>
                <c:pt idx="1824" formatCode="General">
                  <c:v>0.53212499999999996</c:v>
                </c:pt>
                <c:pt idx="1825" formatCode="General">
                  <c:v>0.53223600000000004</c:v>
                </c:pt>
                <c:pt idx="1826" formatCode="General">
                  <c:v>0.53234700000000001</c:v>
                </c:pt>
                <c:pt idx="1827" formatCode="General">
                  <c:v>0.53245799999999999</c:v>
                </c:pt>
                <c:pt idx="1828" formatCode="General">
                  <c:v>0.53256899999999996</c:v>
                </c:pt>
                <c:pt idx="1829" formatCode="General">
                  <c:v>0.53268000000000004</c:v>
                </c:pt>
                <c:pt idx="1830" formatCode="General">
                  <c:v>0.53279100000000001</c:v>
                </c:pt>
                <c:pt idx="1831" formatCode="General">
                  <c:v>0.53290099999999996</c:v>
                </c:pt>
                <c:pt idx="1832" formatCode="General">
                  <c:v>0.53301200000000004</c:v>
                </c:pt>
                <c:pt idx="1833" formatCode="General">
                  <c:v>0.53312300000000001</c:v>
                </c:pt>
                <c:pt idx="1834" formatCode="General">
                  <c:v>0.53323299999999996</c:v>
                </c:pt>
                <c:pt idx="1835" formatCode="General">
                  <c:v>0.53334300000000001</c:v>
                </c:pt>
                <c:pt idx="1836" formatCode="General">
                  <c:v>0.53345399999999998</c:v>
                </c:pt>
                <c:pt idx="1837" formatCode="General">
                  <c:v>0.53356400000000004</c:v>
                </c:pt>
                <c:pt idx="1838" formatCode="General">
                  <c:v>0.53367399999999998</c:v>
                </c:pt>
                <c:pt idx="1839" formatCode="General">
                  <c:v>0.53378400000000004</c:v>
                </c:pt>
                <c:pt idx="1840" formatCode="General">
                  <c:v>0.53389399999999998</c:v>
                </c:pt>
                <c:pt idx="1841" formatCode="General">
                  <c:v>0.53400400000000003</c:v>
                </c:pt>
                <c:pt idx="1842" formatCode="General">
                  <c:v>0.53411399999999998</c:v>
                </c:pt>
                <c:pt idx="1843" formatCode="General">
                  <c:v>0.53422400000000003</c:v>
                </c:pt>
                <c:pt idx="1844" formatCode="General">
                  <c:v>0.53433399999999998</c:v>
                </c:pt>
                <c:pt idx="1845" formatCode="General">
                  <c:v>0.534443</c:v>
                </c:pt>
                <c:pt idx="1846" formatCode="General">
                  <c:v>0.53455299999999994</c:v>
                </c:pt>
                <c:pt idx="1847" formatCode="General">
                  <c:v>0.53466199999999997</c:v>
                </c:pt>
                <c:pt idx="1848" formatCode="General">
                  <c:v>0.53477200000000003</c:v>
                </c:pt>
                <c:pt idx="1849" formatCode="General">
                  <c:v>0.53488100000000005</c:v>
                </c:pt>
                <c:pt idx="1850" formatCode="General">
                  <c:v>0.53498999999999997</c:v>
                </c:pt>
                <c:pt idx="1851" formatCode="General">
                  <c:v>0.53509899999999999</c:v>
                </c:pt>
                <c:pt idx="1852" formatCode="General">
                  <c:v>0.53520900000000005</c:v>
                </c:pt>
                <c:pt idx="1853" formatCode="General">
                  <c:v>0.53531799999999996</c:v>
                </c:pt>
                <c:pt idx="1854" formatCode="General">
                  <c:v>0.53542599999999996</c:v>
                </c:pt>
                <c:pt idx="1855" formatCode="General">
                  <c:v>0.53553499999999998</c:v>
                </c:pt>
                <c:pt idx="1856" formatCode="General">
                  <c:v>0.53564400000000001</c:v>
                </c:pt>
                <c:pt idx="1857" formatCode="General">
                  <c:v>0.53575300000000003</c:v>
                </c:pt>
                <c:pt idx="1858" formatCode="General">
                  <c:v>0.53586199999999995</c:v>
                </c:pt>
                <c:pt idx="1859" formatCode="General">
                  <c:v>0.53596999999999995</c:v>
                </c:pt>
                <c:pt idx="1860" formatCode="General">
                  <c:v>0.53607899999999997</c:v>
                </c:pt>
                <c:pt idx="1861" formatCode="General">
                  <c:v>0.53618699999999997</c:v>
                </c:pt>
                <c:pt idx="1862" formatCode="General">
                  <c:v>0.53629499999999997</c:v>
                </c:pt>
                <c:pt idx="1863" formatCode="General">
                  <c:v>0.53640399999999999</c:v>
                </c:pt>
                <c:pt idx="1864" formatCode="General">
                  <c:v>0.53651199999999999</c:v>
                </c:pt>
                <c:pt idx="1865" formatCode="General">
                  <c:v>0.53661999999999999</c:v>
                </c:pt>
                <c:pt idx="1866" formatCode="General">
                  <c:v>0.53672799999999998</c:v>
                </c:pt>
                <c:pt idx="1867" formatCode="General">
                  <c:v>0.53683599999999998</c:v>
                </c:pt>
                <c:pt idx="1868" formatCode="General">
                  <c:v>0.53694399999999998</c:v>
                </c:pt>
                <c:pt idx="1869" formatCode="General">
                  <c:v>0.53705199999999997</c:v>
                </c:pt>
                <c:pt idx="1870" formatCode="General">
                  <c:v>0.53715900000000005</c:v>
                </c:pt>
                <c:pt idx="1871" formatCode="General">
                  <c:v>0.53726700000000005</c:v>
                </c:pt>
                <c:pt idx="1872" formatCode="General">
                  <c:v>0.53737500000000005</c:v>
                </c:pt>
                <c:pt idx="1873" formatCode="General">
                  <c:v>0.53748200000000002</c:v>
                </c:pt>
                <c:pt idx="1874" formatCode="General">
                  <c:v>0.53759000000000001</c:v>
                </c:pt>
                <c:pt idx="1875" formatCode="General">
                  <c:v>0.53769699999999998</c:v>
                </c:pt>
                <c:pt idx="1876" formatCode="General">
                  <c:v>0.53780399999999995</c:v>
                </c:pt>
                <c:pt idx="1877" formatCode="General">
                  <c:v>0.53791100000000003</c:v>
                </c:pt>
                <c:pt idx="1878" formatCode="General">
                  <c:v>0.53801900000000002</c:v>
                </c:pt>
                <c:pt idx="1879" formatCode="General">
                  <c:v>0.53812599999999999</c:v>
                </c:pt>
                <c:pt idx="1880" formatCode="General">
                  <c:v>0.53823299999999996</c:v>
                </c:pt>
                <c:pt idx="1881" formatCode="General">
                  <c:v>0.53834000000000004</c:v>
                </c:pt>
                <c:pt idx="1882" formatCode="General">
                  <c:v>0.53844599999999998</c:v>
                </c:pt>
                <c:pt idx="1883" formatCode="General">
                  <c:v>0.53855299999999995</c:v>
                </c:pt>
                <c:pt idx="1884" formatCode="General">
                  <c:v>0.53866000000000003</c:v>
                </c:pt>
                <c:pt idx="1885" formatCode="General">
                  <c:v>0.538767</c:v>
                </c:pt>
                <c:pt idx="1886" formatCode="General">
                  <c:v>0.53887300000000005</c:v>
                </c:pt>
                <c:pt idx="1887" formatCode="General">
                  <c:v>0.53898000000000001</c:v>
                </c:pt>
                <c:pt idx="1888" formatCode="General">
                  <c:v>0.53908599999999995</c:v>
                </c:pt>
                <c:pt idx="1889" formatCode="General">
                  <c:v>0.539192</c:v>
                </c:pt>
                <c:pt idx="1890" formatCode="General">
                  <c:v>0.53929899999999997</c:v>
                </c:pt>
                <c:pt idx="1891" formatCode="General">
                  <c:v>0.53940500000000002</c:v>
                </c:pt>
                <c:pt idx="1892" formatCode="General">
                  <c:v>0.53951099999999996</c:v>
                </c:pt>
                <c:pt idx="1893" formatCode="General">
                  <c:v>0.53961700000000001</c:v>
                </c:pt>
                <c:pt idx="1894" formatCode="General">
                  <c:v>0.53972299999999995</c:v>
                </c:pt>
                <c:pt idx="1895" formatCode="General">
                  <c:v>0.539829</c:v>
                </c:pt>
                <c:pt idx="1896" formatCode="General">
                  <c:v>0.53993500000000005</c:v>
                </c:pt>
                <c:pt idx="1897" formatCode="General">
                  <c:v>0.54003999999999996</c:v>
                </c:pt>
                <c:pt idx="1898" formatCode="General">
                  <c:v>0.54014600000000002</c:v>
                </c:pt>
                <c:pt idx="1899" formatCode="General">
                  <c:v>0.54025199999999995</c:v>
                </c:pt>
                <c:pt idx="1900" formatCode="General">
                  <c:v>0.54035699999999998</c:v>
                </c:pt>
                <c:pt idx="1901" formatCode="General">
                  <c:v>0.54046300000000003</c:v>
                </c:pt>
                <c:pt idx="1902" formatCode="General">
                  <c:v>0.54056800000000005</c:v>
                </c:pt>
                <c:pt idx="1903" formatCode="General">
                  <c:v>0.54067299999999996</c:v>
                </c:pt>
                <c:pt idx="1904" formatCode="General">
                  <c:v>0.54077900000000001</c:v>
                </c:pt>
                <c:pt idx="1905" formatCode="General">
                  <c:v>0.54088400000000003</c:v>
                </c:pt>
                <c:pt idx="1906" formatCode="General">
                  <c:v>0.54098900000000005</c:v>
                </c:pt>
                <c:pt idx="1907" formatCode="General">
                  <c:v>0.54109399999999996</c:v>
                </c:pt>
                <c:pt idx="1908" formatCode="General">
                  <c:v>0.54119899999999999</c:v>
                </c:pt>
                <c:pt idx="1909" formatCode="General">
                  <c:v>0.54130400000000001</c:v>
                </c:pt>
                <c:pt idx="1910" formatCode="General">
                  <c:v>0.54140900000000003</c:v>
                </c:pt>
                <c:pt idx="1911" formatCode="General">
                  <c:v>0.54151300000000002</c:v>
                </c:pt>
                <c:pt idx="1912" formatCode="General">
                  <c:v>0.54161800000000004</c:v>
                </c:pt>
                <c:pt idx="1913" formatCode="General">
                  <c:v>0.54172299999999995</c:v>
                </c:pt>
                <c:pt idx="1914" formatCode="General">
                  <c:v>0.54182699999999995</c:v>
                </c:pt>
                <c:pt idx="1915" formatCode="General">
                  <c:v>0.54193199999999997</c:v>
                </c:pt>
                <c:pt idx="1916" formatCode="General">
                  <c:v>0.54203599999999996</c:v>
                </c:pt>
                <c:pt idx="1917" formatCode="General">
                  <c:v>0.54213999999999996</c:v>
                </c:pt>
                <c:pt idx="1918" formatCode="General">
                  <c:v>0.54224399999999995</c:v>
                </c:pt>
                <c:pt idx="1919" formatCode="General">
                  <c:v>0.54234899999999997</c:v>
                </c:pt>
                <c:pt idx="1920" formatCode="General">
                  <c:v>0.54245299999999996</c:v>
                </c:pt>
                <c:pt idx="1921" formatCode="General">
                  <c:v>0.54255699999999996</c:v>
                </c:pt>
                <c:pt idx="1922" formatCode="General">
                  <c:v>0.54266099999999995</c:v>
                </c:pt>
                <c:pt idx="1923" formatCode="General">
                  <c:v>0.54276500000000005</c:v>
                </c:pt>
                <c:pt idx="1924" formatCode="General">
                  <c:v>0.54286800000000002</c:v>
                </c:pt>
                <c:pt idx="1925" formatCode="General">
                  <c:v>0.54297200000000001</c:v>
                </c:pt>
                <c:pt idx="1926" formatCode="General">
                  <c:v>0.543076</c:v>
                </c:pt>
                <c:pt idx="1927" formatCode="General">
                  <c:v>0.54318</c:v>
                </c:pt>
                <c:pt idx="1928" formatCode="General">
                  <c:v>0.54328299999999996</c:v>
                </c:pt>
                <c:pt idx="1929" formatCode="General">
                  <c:v>0.54338699999999995</c:v>
                </c:pt>
                <c:pt idx="1930" formatCode="General">
                  <c:v>0.54349000000000003</c:v>
                </c:pt>
                <c:pt idx="1931" formatCode="General">
                  <c:v>0.54359299999999999</c:v>
                </c:pt>
                <c:pt idx="1932" formatCode="General">
                  <c:v>0.54369699999999999</c:v>
                </c:pt>
                <c:pt idx="1933" formatCode="General">
                  <c:v>0.54379999999999995</c:v>
                </c:pt>
                <c:pt idx="1934" formatCode="General">
                  <c:v>0.54390300000000003</c:v>
                </c:pt>
                <c:pt idx="1935" formatCode="General">
                  <c:v>0.54400599999999999</c:v>
                </c:pt>
                <c:pt idx="1936" formatCode="General">
                  <c:v>0.54410899999999995</c:v>
                </c:pt>
                <c:pt idx="1937" formatCode="General">
                  <c:v>0.54421200000000003</c:v>
                </c:pt>
                <c:pt idx="1938" formatCode="General">
                  <c:v>0.54431499999999999</c:v>
                </c:pt>
                <c:pt idx="1939" formatCode="General">
                  <c:v>0.54441799999999996</c:v>
                </c:pt>
                <c:pt idx="1940" formatCode="General">
                  <c:v>0.54452</c:v>
                </c:pt>
                <c:pt idx="1941" formatCode="General">
                  <c:v>0.54462299999999997</c:v>
                </c:pt>
                <c:pt idx="1942" formatCode="General">
                  <c:v>0.54472500000000001</c:v>
                </c:pt>
                <c:pt idx="1943" formatCode="General">
                  <c:v>0.54482799999999998</c:v>
                </c:pt>
                <c:pt idx="1944" formatCode="General">
                  <c:v>0.54493000000000003</c:v>
                </c:pt>
                <c:pt idx="1945" formatCode="General">
                  <c:v>0.54503299999999999</c:v>
                </c:pt>
                <c:pt idx="1946" formatCode="General">
                  <c:v>0.54513500000000004</c:v>
                </c:pt>
                <c:pt idx="1947" formatCode="General">
                  <c:v>0.54523699999999997</c:v>
                </c:pt>
                <c:pt idx="1948" formatCode="General">
                  <c:v>0.54533900000000002</c:v>
                </c:pt>
                <c:pt idx="1949" formatCode="General">
                  <c:v>0.54544199999999998</c:v>
                </c:pt>
                <c:pt idx="1950" formatCode="General">
                  <c:v>0.545543</c:v>
                </c:pt>
                <c:pt idx="1951" formatCode="General">
                  <c:v>0.54564500000000005</c:v>
                </c:pt>
                <c:pt idx="1952" formatCode="General">
                  <c:v>0.54574699999999998</c:v>
                </c:pt>
                <c:pt idx="1953" formatCode="General">
                  <c:v>0.54584900000000003</c:v>
                </c:pt>
                <c:pt idx="1954" formatCode="General">
                  <c:v>0.54595099999999996</c:v>
                </c:pt>
                <c:pt idx="1955" formatCode="General">
                  <c:v>0.54605300000000001</c:v>
                </c:pt>
                <c:pt idx="1956" formatCode="General">
                  <c:v>0.54615400000000003</c:v>
                </c:pt>
                <c:pt idx="1957" formatCode="General">
                  <c:v>0.54625599999999996</c:v>
                </c:pt>
                <c:pt idx="1958" formatCode="General">
                  <c:v>0.54635699999999998</c:v>
                </c:pt>
                <c:pt idx="1959" formatCode="General">
                  <c:v>0.54645900000000003</c:v>
                </c:pt>
                <c:pt idx="1960" formatCode="General">
                  <c:v>0.54656000000000005</c:v>
                </c:pt>
                <c:pt idx="1961" formatCode="General">
                  <c:v>0.54666099999999995</c:v>
                </c:pt>
                <c:pt idx="1962" formatCode="General">
                  <c:v>0.54676199999999997</c:v>
                </c:pt>
                <c:pt idx="1963" formatCode="General">
                  <c:v>0.54686400000000002</c:v>
                </c:pt>
                <c:pt idx="1964" formatCode="General">
                  <c:v>0.54696500000000003</c:v>
                </c:pt>
                <c:pt idx="1965" formatCode="General">
                  <c:v>0.54706600000000005</c:v>
                </c:pt>
                <c:pt idx="1966" formatCode="General">
                  <c:v>0.54716699999999996</c:v>
                </c:pt>
                <c:pt idx="1967" formatCode="General">
                  <c:v>0.54726699999999995</c:v>
                </c:pt>
                <c:pt idx="1968" formatCode="General">
                  <c:v>0.54736799999999997</c:v>
                </c:pt>
                <c:pt idx="1969" formatCode="General">
                  <c:v>0.54746899999999998</c:v>
                </c:pt>
                <c:pt idx="1970" formatCode="General">
                  <c:v>0.54757</c:v>
                </c:pt>
                <c:pt idx="1971" formatCode="General">
                  <c:v>0.54766999999999999</c:v>
                </c:pt>
                <c:pt idx="1972" formatCode="General">
                  <c:v>0.54777100000000001</c:v>
                </c:pt>
                <c:pt idx="1973" formatCode="General">
                  <c:v>0.547871</c:v>
                </c:pt>
                <c:pt idx="1974" formatCode="General">
                  <c:v>0.54797200000000001</c:v>
                </c:pt>
                <c:pt idx="1975" formatCode="General">
                  <c:v>0.548072</c:v>
                </c:pt>
                <c:pt idx="1976" formatCode="General">
                  <c:v>0.54817199999999999</c:v>
                </c:pt>
                <c:pt idx="1977" formatCode="General">
                  <c:v>0.54827300000000001</c:v>
                </c:pt>
                <c:pt idx="1978" formatCode="General">
                  <c:v>0.548373</c:v>
                </c:pt>
                <c:pt idx="1979" formatCode="General">
                  <c:v>0.54847299999999999</c:v>
                </c:pt>
                <c:pt idx="1980" formatCode="General">
                  <c:v>0.54857299999999998</c:v>
                </c:pt>
                <c:pt idx="1981" formatCode="General">
                  <c:v>0.54867299999999997</c:v>
                </c:pt>
                <c:pt idx="1982" formatCode="General">
                  <c:v>0.54877299999999996</c:v>
                </c:pt>
                <c:pt idx="1983" formatCode="General">
                  <c:v>0.54887200000000003</c:v>
                </c:pt>
                <c:pt idx="1984" formatCode="General">
                  <c:v>0.54897200000000002</c:v>
                </c:pt>
                <c:pt idx="1985" formatCode="General">
                  <c:v>0.549072</c:v>
                </c:pt>
                <c:pt idx="1986" formatCode="General">
                  <c:v>0.54917099999999996</c:v>
                </c:pt>
                <c:pt idx="1987" formatCode="General">
                  <c:v>0.54927099999999995</c:v>
                </c:pt>
                <c:pt idx="1988" formatCode="General">
                  <c:v>0.54937000000000002</c:v>
                </c:pt>
                <c:pt idx="1989" formatCode="General">
                  <c:v>0.54947000000000001</c:v>
                </c:pt>
                <c:pt idx="1990" formatCode="General">
                  <c:v>0.54956899999999997</c:v>
                </c:pt>
                <c:pt idx="1991" formatCode="General">
                  <c:v>0.54966800000000005</c:v>
                </c:pt>
                <c:pt idx="1992" formatCode="General">
                  <c:v>0.54976800000000003</c:v>
                </c:pt>
                <c:pt idx="1993" formatCode="General">
                  <c:v>0.54986699999999999</c:v>
                </c:pt>
                <c:pt idx="1994" formatCode="General">
                  <c:v>0.54996599999999995</c:v>
                </c:pt>
                <c:pt idx="1995" formatCode="General">
                  <c:v>0.55006500000000003</c:v>
                </c:pt>
                <c:pt idx="1996" formatCode="General">
                  <c:v>0.55016399999999999</c:v>
                </c:pt>
                <c:pt idx="1997" formatCode="General">
                  <c:v>0.55026299999999995</c:v>
                </c:pt>
                <c:pt idx="1998" formatCode="General">
                  <c:v>0.55036200000000002</c:v>
                </c:pt>
                <c:pt idx="1999" formatCode="General">
                  <c:v>0.55045999999999995</c:v>
                </c:pt>
                <c:pt idx="2000" formatCode="General">
                  <c:v>0.55055900000000002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15F5-4CB9-903F-C2479E34B7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9648336"/>
        <c:axId val="759648992"/>
      </c:scatterChart>
      <c:valAx>
        <c:axId val="759648336"/>
        <c:scaling>
          <c:orientation val="minMax"/>
          <c:max val="2"/>
          <c:min val="0"/>
        </c:scaling>
        <c:delete val="0"/>
        <c:axPos val="b"/>
        <c:majorGridlines>
          <c:spPr>
            <a:ln w="3175" cap="flat" cmpd="sng" algn="ctr">
              <a:noFill/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defRPr>
                </a:pPr>
                <a:r>
                  <a:rPr lang="en-US" sz="1800" i="1" dirty="0">
                    <a:solidFill>
                      <a:schemeClr val="tx1"/>
                    </a:solidFill>
                  </a:rPr>
                  <a:t>t</a:t>
                </a:r>
                <a:r>
                  <a:rPr lang="en-US" sz="1800" dirty="0">
                    <a:solidFill>
                      <a:schemeClr val="tx1"/>
                    </a:solidFill>
                  </a:rPr>
                  <a:t>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pPr>
            <a:endParaRPr lang="en-US"/>
          </a:p>
        </c:txPr>
        <c:crossAx val="759648992"/>
        <c:crosses val="autoZero"/>
        <c:crossBetween val="midCat"/>
        <c:majorUnit val="0.2"/>
      </c:valAx>
      <c:valAx>
        <c:axId val="759648992"/>
        <c:scaling>
          <c:orientation val="minMax"/>
          <c:min val="0"/>
        </c:scaling>
        <c:delete val="0"/>
        <c:axPos val="l"/>
        <c:majorGridlines>
          <c:spPr>
            <a:ln w="3175" cap="flat" cmpd="sng" algn="ctr">
              <a:noFill/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defRPr>
                </a:pPr>
                <a:r>
                  <a:rPr lang="en-US" sz="1800">
                    <a:solidFill>
                      <a:schemeClr val="tx1"/>
                    </a:solidFill>
                  </a:rPr>
                  <a:t>𝜽 (K)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pPr>
            <a:endParaRPr lang="en-US"/>
          </a:p>
        </c:txPr>
        <c:crossAx val="759648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1604294254884806"/>
          <c:y val="1.6486220472440943E-2"/>
          <c:w val="0.54339785651793526"/>
          <c:h val="0.304651866433362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u="none">
          <a:latin typeface="Cambria Math" panose="02040503050406030204" pitchFamily="18" charset="0"/>
          <a:ea typeface="Cambria Math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44883467747874"/>
          <c:y val="1.8787479682022816E-2"/>
          <c:w val="0.83746225289923115"/>
          <c:h val="0.80756038826448351"/>
        </c:manualLayout>
      </c:layout>
      <c:scatterChart>
        <c:scatterStyle val="smoothMarker"/>
        <c:varyColors val="0"/>
        <c:ser>
          <c:idx val="3"/>
          <c:order val="0"/>
          <c:tx>
            <c:strRef>
              <c:f>Sheet1!$E$1</c:f>
              <c:strCache>
                <c:ptCount val="1"/>
                <c:pt idx="0">
                  <c:v>       Analytical      </c:v>
                </c:pt>
              </c:strCache>
            </c:strRef>
          </c:tx>
          <c:spPr>
            <a:ln w="12700" cap="rnd">
              <a:noFill/>
              <a:round/>
            </a:ln>
            <a:effectLst/>
          </c:spPr>
          <c:marker>
            <c:symbol val="diamond"/>
            <c:size val="3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Sheet1!$D$2:$D$47</c:f>
              <c:numCache>
                <c:formatCode>General</c:formatCode>
                <c:ptCount val="46"/>
                <c:pt idx="0">
                  <c:v>0</c:v>
                </c:pt>
                <c:pt idx="1">
                  <c:v>2.4271541297744E-2</c:v>
                </c:pt>
                <c:pt idx="2">
                  <c:v>5.3856483309124001E-2</c:v>
                </c:pt>
                <c:pt idx="3">
                  <c:v>8.3398747403125001E-2</c:v>
                </c:pt>
                <c:pt idx="4">
                  <c:v>0.10246663120335001</c:v>
                </c:pt>
                <c:pt idx="5">
                  <c:v>0.123275164348087</c:v>
                </c:pt>
                <c:pt idx="6">
                  <c:v>0.142336951302972</c:v>
                </c:pt>
                <c:pt idx="7">
                  <c:v>0.161398738257857</c:v>
                </c:pt>
                <c:pt idx="8">
                  <c:v>0.185658085864921</c:v>
                </c:pt>
                <c:pt idx="9">
                  <c:v>0.202997514011313</c:v>
                </c:pt>
                <c:pt idx="10">
                  <c:v>0.23419507161507</c:v>
                </c:pt>
                <c:pt idx="11">
                  <c:v>0.26018897172130701</c:v>
                </c:pt>
                <c:pt idx="12">
                  <c:v>0.30005929182093</c:v>
                </c:pt>
                <c:pt idx="13">
                  <c:v>0.33821944680273802</c:v>
                </c:pt>
                <c:pt idx="14">
                  <c:v>0.37987309416425202</c:v>
                </c:pt>
                <c:pt idx="15">
                  <c:v>0.41977999533591298</c:v>
                </c:pt>
                <c:pt idx="16">
                  <c:v>0.46492103823179298</c:v>
                </c:pt>
                <c:pt idx="17">
                  <c:v>0.50136493125044801</c:v>
                </c:pt>
                <c:pt idx="18">
                  <c:v>0.53436410665211598</c:v>
                </c:pt>
                <c:pt idx="19">
                  <c:v>0.57430758889581601</c:v>
                </c:pt>
                <c:pt idx="20">
                  <c:v>0.60557221179831</c:v>
                </c:pt>
                <c:pt idx="21">
                  <c:v>0.64205878273434402</c:v>
                </c:pt>
                <c:pt idx="22">
                  <c:v>0.67855145051571697</c:v>
                </c:pt>
                <c:pt idx="23">
                  <c:v>0.71851322329543699</c:v>
                </c:pt>
                <c:pt idx="24">
                  <c:v>0.75848718976583596</c:v>
                </c:pt>
                <c:pt idx="25">
                  <c:v>0.80194245492526095</c:v>
                </c:pt>
                <c:pt idx="26">
                  <c:v>0.84365707074017304</c:v>
                </c:pt>
                <c:pt idx="27">
                  <c:v>0.89580948577682196</c:v>
                </c:pt>
                <c:pt idx="28">
                  <c:v>0.951443199502498</c:v>
                </c:pt>
                <c:pt idx="29">
                  <c:v>1.0036017113844899</c:v>
                </c:pt>
                <c:pt idx="30">
                  <c:v>1.0557724169571601</c:v>
                </c:pt>
                <c:pt idx="31">
                  <c:v>1.10619637633997</c:v>
                </c:pt>
                <c:pt idx="32">
                  <c:v>1.1496821257261001</c:v>
                </c:pt>
                <c:pt idx="33">
                  <c:v>1.19664307695591</c:v>
                </c:pt>
                <c:pt idx="34">
                  <c:v>1.25577028306129</c:v>
                </c:pt>
                <c:pt idx="35">
                  <c:v>1.3148913923213299</c:v>
                </c:pt>
                <c:pt idx="36">
                  <c:v>1.3774998971157399</c:v>
                </c:pt>
                <c:pt idx="37">
                  <c:v>1.44360799113519</c:v>
                </c:pt>
                <c:pt idx="38">
                  <c:v>1.51493193634284</c:v>
                </c:pt>
                <c:pt idx="39">
                  <c:v>1.59495912827305</c:v>
                </c:pt>
                <c:pt idx="40">
                  <c:v>1.6697643721697299</c:v>
                </c:pt>
                <c:pt idx="41">
                  <c:v>1.7497976609452901</c:v>
                </c:pt>
                <c:pt idx="42">
                  <c:v>1.8159057549647399</c:v>
                </c:pt>
                <c:pt idx="43">
                  <c:v>1.88724189386307</c:v>
                </c:pt>
                <c:pt idx="44">
                  <c:v>1.9533560847278599</c:v>
                </c:pt>
                <c:pt idx="45">
                  <c:v>2.0090385732162499</c:v>
                </c:pt>
              </c:numCache>
            </c:numRef>
          </c:xVal>
          <c:yVal>
            <c:numRef>
              <c:f>Sheet1!$E$2:$E$2003</c:f>
              <c:numCache>
                <c:formatCode>General</c:formatCode>
                <c:ptCount val="2002"/>
                <c:pt idx="0">
                  <c:v>0</c:v>
                </c:pt>
                <c:pt idx="1">
                  <c:v>3.6521627796739999E-3</c:v>
                </c:pt>
                <c:pt idx="2">
                  <c:v>4.8599478414879998E-3</c:v>
                </c:pt>
                <c:pt idx="3">
                  <c:v>1.4649195140205001E-2</c:v>
                </c:pt>
                <c:pt idx="4">
                  <c:v>3.0574460010029E-2</c:v>
                </c:pt>
                <c:pt idx="5">
                  <c:v>4.6498657931919998E-2</c:v>
                </c:pt>
                <c:pt idx="6">
                  <c:v>6.3649845978445002E-2</c:v>
                </c:pt>
                <c:pt idx="7">
                  <c:v>8.0801034024970006E-2</c:v>
                </c:pt>
                <c:pt idx="8">
                  <c:v>0.102852713934492</c:v>
                </c:pt>
                <c:pt idx="9">
                  <c:v>0.116327199398851</c:v>
                </c:pt>
                <c:pt idx="10">
                  <c:v>0.14327830422343699</c:v>
                </c:pt>
                <c:pt idx="11">
                  <c:v>0.16655484036172599</c:v>
                </c:pt>
                <c:pt idx="12">
                  <c:v>0.19963022633014099</c:v>
                </c:pt>
                <c:pt idx="13">
                  <c:v>0.226577063362989</c:v>
                </c:pt>
                <c:pt idx="14">
                  <c:v>0.25106992014656798</c:v>
                </c:pt>
                <c:pt idx="15">
                  <c:v>0.27678976705478198</c:v>
                </c:pt>
                <c:pt idx="16">
                  <c:v>0.30005456676579101</c:v>
                </c:pt>
                <c:pt idx="17">
                  <c:v>0.32209877803977299</c:v>
                </c:pt>
                <c:pt idx="18">
                  <c:v>0.33678958414942101</c:v>
                </c:pt>
                <c:pt idx="19">
                  <c:v>0.35515389199743302</c:v>
                </c:pt>
                <c:pt idx="20">
                  <c:v>0.36861984187831598</c:v>
                </c:pt>
                <c:pt idx="21">
                  <c:v>0.38208259091539498</c:v>
                </c:pt>
                <c:pt idx="22">
                  <c:v>0.39431941677577498</c:v>
                </c:pt>
                <c:pt idx="23">
                  <c:v>0.40900595509368598</c:v>
                </c:pt>
                <c:pt idx="24">
                  <c:v>0.42124064705819603</c:v>
                </c:pt>
                <c:pt idx="25">
                  <c:v>0.43347320512683701</c:v>
                </c:pt>
                <c:pt idx="26">
                  <c:v>0.445706830143413</c:v>
                </c:pt>
                <c:pt idx="27">
                  <c:v>0.45915997664908198</c:v>
                </c:pt>
                <c:pt idx="28">
                  <c:v>0.47261098925888301</c:v>
                </c:pt>
                <c:pt idx="29">
                  <c:v>0.48483821258785198</c:v>
                </c:pt>
                <c:pt idx="30">
                  <c:v>0.49461358956342</c:v>
                </c:pt>
                <c:pt idx="31">
                  <c:v>0.50561595666362302</c:v>
                </c:pt>
                <c:pt idx="32">
                  <c:v>0.51171889884876298</c:v>
                </c:pt>
                <c:pt idx="33">
                  <c:v>0.51904563031473405</c:v>
                </c:pt>
                <c:pt idx="34">
                  <c:v>0.53004266267526501</c:v>
                </c:pt>
                <c:pt idx="35">
                  <c:v>0.54226561821249597</c:v>
                </c:pt>
                <c:pt idx="36">
                  <c:v>0.55326051667715803</c:v>
                </c:pt>
                <c:pt idx="37">
                  <c:v>0.56057551171584996</c:v>
                </c:pt>
                <c:pt idx="38">
                  <c:v>0.569113229087439</c:v>
                </c:pt>
                <c:pt idx="39">
                  <c:v>0.57764561171935602</c:v>
                </c:pt>
                <c:pt idx="40">
                  <c:v>0.58618119519507605</c:v>
                </c:pt>
                <c:pt idx="41">
                  <c:v>0.59348765465029296</c:v>
                </c:pt>
                <c:pt idx="42">
                  <c:v>0.600802649688985</c:v>
                </c:pt>
                <c:pt idx="43">
                  <c:v>0.60688852070717303</c:v>
                </c:pt>
                <c:pt idx="44">
                  <c:v>0.61297759256916495</c:v>
                </c:pt>
                <c:pt idx="45">
                  <c:v>0.61662121976536299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7BC-4C5A-9160-CC6F081282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FEniCS HE Euler Backward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Sheet1!$A$2:$A$2003</c:f>
              <c:numCache>
                <c:formatCode>General</c:formatCode>
                <c:ptCount val="2002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</c:numCache>
            </c:numRef>
          </c:xVal>
          <c:yVal>
            <c:numRef>
              <c:f>Sheet1!$C$2:$C$2003</c:f>
              <c:numCache>
                <c:formatCode>0.00E+00</c:formatCode>
                <c:ptCount val="2002"/>
                <c:pt idx="0" formatCode="General">
                  <c:v>0</c:v>
                </c:pt>
                <c:pt idx="1">
                  <c:v>1.06345E-14</c:v>
                </c:pt>
                <c:pt idx="2">
                  <c:v>1.8786099999999999E-13</c:v>
                </c:pt>
                <c:pt idx="3">
                  <c:v>1.70403E-12</c:v>
                </c:pt>
                <c:pt idx="4">
                  <c:v>1.0585099999999999E-11</c:v>
                </c:pt>
                <c:pt idx="5">
                  <c:v>5.0668299999999999E-11</c:v>
                </c:pt>
                <c:pt idx="6">
                  <c:v>1.99391E-10</c:v>
                </c:pt>
                <c:pt idx="7">
                  <c:v>6.7203300000000003E-10</c:v>
                </c:pt>
                <c:pt idx="8">
                  <c:v>1.9955399999999999E-9</c:v>
                </c:pt>
                <c:pt idx="9">
                  <c:v>5.3295199999999996E-9</c:v>
                </c:pt>
                <c:pt idx="10">
                  <c:v>1.3005200000000001E-8</c:v>
                </c:pt>
                <c:pt idx="11">
                  <c:v>2.9357700000000001E-8</c:v>
                </c:pt>
                <c:pt idx="12">
                  <c:v>6.1921800000000006E-8</c:v>
                </c:pt>
                <c:pt idx="13">
                  <c:v>1.2303699999999999E-7</c:v>
                </c:pt>
                <c:pt idx="14">
                  <c:v>2.3188399999999999E-7</c:v>
                </c:pt>
                <c:pt idx="15">
                  <c:v>4.1692E-7</c:v>
                </c:pt>
                <c:pt idx="16">
                  <c:v>7.1865699999999997E-7</c:v>
                </c:pt>
                <c:pt idx="17">
                  <c:v>1.1926700000000001E-6</c:v>
                </c:pt>
                <c:pt idx="18">
                  <c:v>1.91272E-6</c:v>
                </c:pt>
                <c:pt idx="19">
                  <c:v>2.9737899999999999E-6</c:v>
                </c:pt>
                <c:pt idx="20">
                  <c:v>4.4949400000000002E-6</c:v>
                </c:pt>
                <c:pt idx="21">
                  <c:v>6.6218200000000004E-6</c:v>
                </c:pt>
                <c:pt idx="22">
                  <c:v>9.5286599999999997E-6</c:v>
                </c:pt>
                <c:pt idx="23">
                  <c:v>1.34197E-5</c:v>
                </c:pt>
                <c:pt idx="24">
                  <c:v>1.8530200000000001E-5</c:v>
                </c:pt>
                <c:pt idx="25">
                  <c:v>2.5126E-5</c:v>
                </c:pt>
                <c:pt idx="26">
                  <c:v>3.3503700000000002E-5</c:v>
                </c:pt>
                <c:pt idx="27">
                  <c:v>4.3989200000000002E-5</c:v>
                </c:pt>
                <c:pt idx="28">
                  <c:v>5.6935499999999997E-5</c:v>
                </c:pt>
                <c:pt idx="29">
                  <c:v>7.2721399999999998E-5</c:v>
                </c:pt>
                <c:pt idx="30">
                  <c:v>9.1747699999999996E-5</c:v>
                </c:pt>
                <c:pt idx="31" formatCode="General">
                  <c:v>1.14435E-4</c:v>
                </c:pt>
                <c:pt idx="32" formatCode="General">
                  <c:v>1.41221E-4</c:v>
                </c:pt>
                <c:pt idx="33" formatCode="General">
                  <c:v>1.72554E-4</c:v>
                </c:pt>
                <c:pt idx="34" formatCode="General">
                  <c:v>2.08894E-4</c:v>
                </c:pt>
                <c:pt idx="35" formatCode="General">
                  <c:v>2.5070499999999999E-4</c:v>
                </c:pt>
                <c:pt idx="36" formatCode="General">
                  <c:v>2.98456E-4</c:v>
                </c:pt>
                <c:pt idx="37" formatCode="General">
                  <c:v>3.5261299999999999E-4</c:v>
                </c:pt>
                <c:pt idx="38" formatCode="General">
                  <c:v>4.1363800000000003E-4</c:v>
                </c:pt>
                <c:pt idx="39" formatCode="General">
                  <c:v>4.8198799999999998E-4</c:v>
                </c:pt>
                <c:pt idx="40" formatCode="General">
                  <c:v>5.5810799999999998E-4</c:v>
                </c:pt>
                <c:pt idx="41" formatCode="General">
                  <c:v>6.42434E-4</c:v>
                </c:pt>
                <c:pt idx="42" formatCode="General">
                  <c:v>7.3538499999999997E-4</c:v>
                </c:pt>
                <c:pt idx="43" formatCode="General">
                  <c:v>8.3736499999999996E-4</c:v>
                </c:pt>
                <c:pt idx="44" formatCode="General">
                  <c:v>9.4876200000000002E-4</c:v>
                </c:pt>
                <c:pt idx="45" formatCode="General">
                  <c:v>1.0699399999999999E-3</c:v>
                </c:pt>
                <c:pt idx="46" formatCode="General">
                  <c:v>1.2012500000000001E-3</c:v>
                </c:pt>
                <c:pt idx="47" formatCode="General">
                  <c:v>1.3430200000000001E-3</c:v>
                </c:pt>
                <c:pt idx="48" formatCode="General">
                  <c:v>1.4955599999999999E-3</c:v>
                </c:pt>
                <c:pt idx="49" formatCode="General">
                  <c:v>1.6591399999999999E-3</c:v>
                </c:pt>
                <c:pt idx="50" formatCode="General">
                  <c:v>1.83402E-3</c:v>
                </c:pt>
                <c:pt idx="51" formatCode="General">
                  <c:v>2.02045E-3</c:v>
                </c:pt>
                <c:pt idx="52" formatCode="General">
                  <c:v>2.2186300000000001E-3</c:v>
                </c:pt>
                <c:pt idx="53" formatCode="General">
                  <c:v>2.4287699999999998E-3</c:v>
                </c:pt>
                <c:pt idx="54" formatCode="General">
                  <c:v>2.65103E-3</c:v>
                </c:pt>
                <c:pt idx="55" formatCode="General">
                  <c:v>2.8855600000000001E-3</c:v>
                </c:pt>
                <c:pt idx="56" formatCode="General">
                  <c:v>3.1324899999999999E-3</c:v>
                </c:pt>
                <c:pt idx="57" formatCode="General">
                  <c:v>3.39193E-3</c:v>
                </c:pt>
                <c:pt idx="58" formatCode="General">
                  <c:v>3.6639699999999999E-3</c:v>
                </c:pt>
                <c:pt idx="59" formatCode="General">
                  <c:v>3.9486599999999997E-3</c:v>
                </c:pt>
                <c:pt idx="60" formatCode="General">
                  <c:v>4.2460700000000002E-3</c:v>
                </c:pt>
                <c:pt idx="61" formatCode="General">
                  <c:v>4.5562299999999997E-3</c:v>
                </c:pt>
                <c:pt idx="62" formatCode="General">
                  <c:v>4.8791399999999997E-3</c:v>
                </c:pt>
                <c:pt idx="63" formatCode="General">
                  <c:v>5.2148200000000002E-3</c:v>
                </c:pt>
                <c:pt idx="64" formatCode="General">
                  <c:v>5.5632399999999997E-3</c:v>
                </c:pt>
                <c:pt idx="65" formatCode="General">
                  <c:v>5.92437E-3</c:v>
                </c:pt>
                <c:pt idx="66" formatCode="General">
                  <c:v>6.2981599999999997E-3</c:v>
                </c:pt>
                <c:pt idx="67" formatCode="General">
                  <c:v>6.6845699999999999E-3</c:v>
                </c:pt>
                <c:pt idx="68" formatCode="General">
                  <c:v>7.0835200000000003E-3</c:v>
                </c:pt>
                <c:pt idx="69" formatCode="General">
                  <c:v>7.4949200000000004E-3</c:v>
                </c:pt>
                <c:pt idx="70" formatCode="General">
                  <c:v>7.9186900000000008E-3</c:v>
                </c:pt>
                <c:pt idx="71" formatCode="General">
                  <c:v>8.3547299999999994E-3</c:v>
                </c:pt>
                <c:pt idx="72" formatCode="General">
                  <c:v>8.8029200000000005E-3</c:v>
                </c:pt>
                <c:pt idx="73" formatCode="General">
                  <c:v>9.2631499999999995E-3</c:v>
                </c:pt>
                <c:pt idx="74" formatCode="General">
                  <c:v>9.7352800000000007E-3</c:v>
                </c:pt>
                <c:pt idx="75" formatCode="General">
                  <c:v>1.0219199999999999E-2</c:v>
                </c:pt>
                <c:pt idx="76" formatCode="General">
                  <c:v>1.0714700000000001E-2</c:v>
                </c:pt>
                <c:pt idx="77" formatCode="General">
                  <c:v>1.1221699999999999E-2</c:v>
                </c:pt>
                <c:pt idx="78" formatCode="General">
                  <c:v>1.17401E-2</c:v>
                </c:pt>
                <c:pt idx="79" formatCode="General">
                  <c:v>1.22696E-2</c:v>
                </c:pt>
                <c:pt idx="80" formatCode="General">
                  <c:v>1.28101E-2</c:v>
                </c:pt>
                <c:pt idx="81" formatCode="General">
                  <c:v>1.33615E-2</c:v>
                </c:pt>
                <c:pt idx="82" formatCode="General">
                  <c:v>1.39236E-2</c:v>
                </c:pt>
                <c:pt idx="83" formatCode="General">
                  <c:v>1.44961E-2</c:v>
                </c:pt>
                <c:pt idx="84" formatCode="General">
                  <c:v>1.5079E-2</c:v>
                </c:pt>
                <c:pt idx="85" formatCode="General">
                  <c:v>1.5671999999999998E-2</c:v>
                </c:pt>
                <c:pt idx="86" formatCode="General">
                  <c:v>1.6275000000000001E-2</c:v>
                </c:pt>
                <c:pt idx="87" formatCode="General">
                  <c:v>1.6887800000000001E-2</c:v>
                </c:pt>
                <c:pt idx="88" formatCode="General">
                  <c:v>1.75102E-2</c:v>
                </c:pt>
                <c:pt idx="89" formatCode="General">
                  <c:v>1.8141999999999998E-2</c:v>
                </c:pt>
                <c:pt idx="90" formatCode="General">
                  <c:v>1.87831E-2</c:v>
                </c:pt>
                <c:pt idx="91" formatCode="General">
                  <c:v>1.9433200000000001E-2</c:v>
                </c:pt>
                <c:pt idx="92" formatCode="General">
                  <c:v>2.0092200000000001E-2</c:v>
                </c:pt>
                <c:pt idx="93" formatCode="General">
                  <c:v>2.0759799999999998E-2</c:v>
                </c:pt>
                <c:pt idx="94" formatCode="General">
                  <c:v>2.1436E-2</c:v>
                </c:pt>
                <c:pt idx="95" formatCode="General">
                  <c:v>2.2120500000000001E-2</c:v>
                </c:pt>
                <c:pt idx="96" formatCode="General">
                  <c:v>2.2813099999999999E-2</c:v>
                </c:pt>
                <c:pt idx="97" formatCode="General">
                  <c:v>2.3513699999999998E-2</c:v>
                </c:pt>
                <c:pt idx="98" formatCode="General">
                  <c:v>2.42221E-2</c:v>
                </c:pt>
                <c:pt idx="99" formatCode="General">
                  <c:v>2.4937999999999998E-2</c:v>
                </c:pt>
                <c:pt idx="100" formatCode="General">
                  <c:v>2.5661400000000001E-2</c:v>
                </c:pt>
                <c:pt idx="101" formatCode="General">
                  <c:v>2.6391999999999999E-2</c:v>
                </c:pt>
                <c:pt idx="102" formatCode="General">
                  <c:v>2.71297E-2</c:v>
                </c:pt>
                <c:pt idx="103" formatCode="General">
                  <c:v>2.7874300000000001E-2</c:v>
                </c:pt>
                <c:pt idx="104" formatCode="General">
                  <c:v>2.8625600000000001E-2</c:v>
                </c:pt>
                <c:pt idx="105" formatCode="General">
                  <c:v>2.93834E-2</c:v>
                </c:pt>
                <c:pt idx="106" formatCode="General">
                  <c:v>3.01476E-2</c:v>
                </c:pt>
                <c:pt idx="107" formatCode="General">
                  <c:v>3.09181E-2</c:v>
                </c:pt>
                <c:pt idx="108" formatCode="General">
                  <c:v>3.1694600000000003E-2</c:v>
                </c:pt>
                <c:pt idx="109" formatCode="General">
                  <c:v>3.2476999999999999E-2</c:v>
                </c:pt>
                <c:pt idx="110" formatCode="General">
                  <c:v>3.3265099999999999E-2</c:v>
                </c:pt>
                <c:pt idx="111" formatCode="General">
                  <c:v>3.40588E-2</c:v>
                </c:pt>
                <c:pt idx="112" formatCode="General">
                  <c:v>3.4857899999999997E-2</c:v>
                </c:pt>
                <c:pt idx="113" formatCode="General">
                  <c:v>3.5662300000000001E-2</c:v>
                </c:pt>
                <c:pt idx="114" formatCode="General">
                  <c:v>3.6471700000000003E-2</c:v>
                </c:pt>
                <c:pt idx="115" formatCode="General">
                  <c:v>3.7286199999999999E-2</c:v>
                </c:pt>
                <c:pt idx="116" formatCode="General">
                  <c:v>3.81055E-2</c:v>
                </c:pt>
                <c:pt idx="117" formatCode="General">
                  <c:v>3.8929400000000003E-2</c:v>
                </c:pt>
                <c:pt idx="118" formatCode="General">
                  <c:v>3.9757899999999999E-2</c:v>
                </c:pt>
                <c:pt idx="119" formatCode="General">
                  <c:v>4.05907E-2</c:v>
                </c:pt>
                <c:pt idx="120" formatCode="General">
                  <c:v>4.1427899999999997E-2</c:v>
                </c:pt>
                <c:pt idx="121" formatCode="General">
                  <c:v>4.2269099999999997E-2</c:v>
                </c:pt>
                <c:pt idx="122" formatCode="General">
                  <c:v>4.3114300000000001E-2</c:v>
                </c:pt>
                <c:pt idx="123" formatCode="General">
                  <c:v>4.39634E-2</c:v>
                </c:pt>
                <c:pt idx="124" formatCode="General">
                  <c:v>4.48162E-2</c:v>
                </c:pt>
                <c:pt idx="125" formatCode="General">
                  <c:v>4.5672600000000001E-2</c:v>
                </c:pt>
                <c:pt idx="126" formatCode="General">
                  <c:v>4.6532499999999997E-2</c:v>
                </c:pt>
                <c:pt idx="127" formatCode="General">
                  <c:v>4.7395800000000002E-2</c:v>
                </c:pt>
                <c:pt idx="128" formatCode="General">
                  <c:v>4.8262300000000001E-2</c:v>
                </c:pt>
                <c:pt idx="129" formatCode="General">
                  <c:v>4.9131899999999999E-2</c:v>
                </c:pt>
                <c:pt idx="130" formatCode="General">
                  <c:v>5.00045E-2</c:v>
                </c:pt>
                <c:pt idx="131" formatCode="General">
                  <c:v>5.0880000000000002E-2</c:v>
                </c:pt>
                <c:pt idx="132" formatCode="General">
                  <c:v>5.17583E-2</c:v>
                </c:pt>
                <c:pt idx="133" formatCode="General">
                  <c:v>5.26393E-2</c:v>
                </c:pt>
                <c:pt idx="134" formatCode="General">
                  <c:v>5.3522899999999998E-2</c:v>
                </c:pt>
                <c:pt idx="135" formatCode="General">
                  <c:v>5.4408900000000003E-2</c:v>
                </c:pt>
                <c:pt idx="136" formatCode="General">
                  <c:v>5.5297300000000001E-2</c:v>
                </c:pt>
                <c:pt idx="137" formatCode="General">
                  <c:v>5.6187899999999999E-2</c:v>
                </c:pt>
                <c:pt idx="138" formatCode="General">
                  <c:v>5.7080699999999998E-2</c:v>
                </c:pt>
                <c:pt idx="139" formatCode="General">
                  <c:v>5.7975600000000002E-2</c:v>
                </c:pt>
                <c:pt idx="140" formatCode="General">
                  <c:v>5.8872500000000001E-2</c:v>
                </c:pt>
                <c:pt idx="141" formatCode="General">
                  <c:v>5.9771299999999999E-2</c:v>
                </c:pt>
                <c:pt idx="142" formatCode="General">
                  <c:v>6.0671799999999998E-2</c:v>
                </c:pt>
                <c:pt idx="143" formatCode="General">
                  <c:v>6.15741E-2</c:v>
                </c:pt>
                <c:pt idx="144" formatCode="General">
                  <c:v>6.2477999999999999E-2</c:v>
                </c:pt>
                <c:pt idx="145" formatCode="General">
                  <c:v>6.3383400000000006E-2</c:v>
                </c:pt>
                <c:pt idx="146" formatCode="General">
                  <c:v>6.4290299999999995E-2</c:v>
                </c:pt>
                <c:pt idx="147" formatCode="General">
                  <c:v>6.5198599999999995E-2</c:v>
                </c:pt>
                <c:pt idx="148" formatCode="General">
                  <c:v>6.6108100000000003E-2</c:v>
                </c:pt>
                <c:pt idx="149" formatCode="General">
                  <c:v>6.7018900000000006E-2</c:v>
                </c:pt>
                <c:pt idx="150" formatCode="General">
                  <c:v>6.79308E-2</c:v>
                </c:pt>
                <c:pt idx="151" formatCode="General">
                  <c:v>6.8843799999999997E-2</c:v>
                </c:pt>
                <c:pt idx="152" formatCode="General">
                  <c:v>6.9757799999999995E-2</c:v>
                </c:pt>
                <c:pt idx="153" formatCode="General">
                  <c:v>7.0672600000000002E-2</c:v>
                </c:pt>
                <c:pt idx="154" formatCode="General">
                  <c:v>7.1588399999999996E-2</c:v>
                </c:pt>
                <c:pt idx="155" formatCode="General">
                  <c:v>7.2504899999999997E-2</c:v>
                </c:pt>
                <c:pt idx="156" formatCode="General">
                  <c:v>7.3422200000000007E-2</c:v>
                </c:pt>
                <c:pt idx="157" formatCode="General">
                  <c:v>7.4340100000000006E-2</c:v>
                </c:pt>
                <c:pt idx="158" formatCode="General">
                  <c:v>7.5258599999999995E-2</c:v>
                </c:pt>
                <c:pt idx="159" formatCode="General">
                  <c:v>7.6177599999999998E-2</c:v>
                </c:pt>
                <c:pt idx="160" formatCode="General">
                  <c:v>7.7097100000000002E-2</c:v>
                </c:pt>
                <c:pt idx="161" formatCode="General">
                  <c:v>7.8017100000000006E-2</c:v>
                </c:pt>
                <c:pt idx="162" formatCode="General">
                  <c:v>7.8937300000000002E-2</c:v>
                </c:pt>
                <c:pt idx="163" formatCode="General">
                  <c:v>7.9857899999999996E-2</c:v>
                </c:pt>
                <c:pt idx="164" formatCode="General">
                  <c:v>8.0778699999999995E-2</c:v>
                </c:pt>
                <c:pt idx="165" formatCode="General">
                  <c:v>8.16997E-2</c:v>
                </c:pt>
                <c:pt idx="166" formatCode="General">
                  <c:v>8.2620799999999994E-2</c:v>
                </c:pt>
                <c:pt idx="167" formatCode="General">
                  <c:v>8.3542000000000005E-2</c:v>
                </c:pt>
                <c:pt idx="168" formatCode="General">
                  <c:v>8.4463200000000002E-2</c:v>
                </c:pt>
                <c:pt idx="169" formatCode="General">
                  <c:v>8.5384399999999999E-2</c:v>
                </c:pt>
                <c:pt idx="170" formatCode="General">
                  <c:v>8.6305599999999996E-2</c:v>
                </c:pt>
                <c:pt idx="171" formatCode="General">
                  <c:v>8.7226600000000001E-2</c:v>
                </c:pt>
                <c:pt idx="172" formatCode="General">
                  <c:v>8.8147500000000004E-2</c:v>
                </c:pt>
                <c:pt idx="173" formatCode="General">
                  <c:v>8.90682E-2</c:v>
                </c:pt>
                <c:pt idx="174" formatCode="General">
                  <c:v>8.9988600000000002E-2</c:v>
                </c:pt>
                <c:pt idx="175" formatCode="General">
                  <c:v>9.0908699999999995E-2</c:v>
                </c:pt>
                <c:pt idx="176" formatCode="General">
                  <c:v>9.1828499999999993E-2</c:v>
                </c:pt>
                <c:pt idx="177" formatCode="General">
                  <c:v>9.2747899999999994E-2</c:v>
                </c:pt>
                <c:pt idx="178" formatCode="General">
                  <c:v>9.3666899999999997E-2</c:v>
                </c:pt>
                <c:pt idx="179" formatCode="General">
                  <c:v>9.4585500000000003E-2</c:v>
                </c:pt>
                <c:pt idx="180" formatCode="General">
                  <c:v>9.5503599999999994E-2</c:v>
                </c:pt>
                <c:pt idx="181" formatCode="General">
                  <c:v>9.6421099999999996E-2</c:v>
                </c:pt>
                <c:pt idx="182" formatCode="General">
                  <c:v>9.7338099999999997E-2</c:v>
                </c:pt>
                <c:pt idx="183" formatCode="General">
                  <c:v>9.8254499999999995E-2</c:v>
                </c:pt>
                <c:pt idx="184" formatCode="General">
                  <c:v>9.9170300000000003E-2</c:v>
                </c:pt>
                <c:pt idx="185" formatCode="General">
                  <c:v>0.10008499999999999</c:v>
                </c:pt>
                <c:pt idx="186" formatCode="General">
                  <c:v>0.10100000000000001</c:v>
                </c:pt>
                <c:pt idx="187" formatCode="General">
                  <c:v>0.101913</c:v>
                </c:pt>
                <c:pt idx="188" formatCode="General">
                  <c:v>0.102826</c:v>
                </c:pt>
                <c:pt idx="189" formatCode="General">
                  <c:v>0.103739</c:v>
                </c:pt>
                <c:pt idx="190" formatCode="General">
                  <c:v>0.10465000000000001</c:v>
                </c:pt>
                <c:pt idx="191" formatCode="General">
                  <c:v>0.10556</c:v>
                </c:pt>
                <c:pt idx="192" formatCode="General">
                  <c:v>0.10647</c:v>
                </c:pt>
                <c:pt idx="193" formatCode="General">
                  <c:v>0.107379</c:v>
                </c:pt>
                <c:pt idx="194" formatCode="General">
                  <c:v>0.10828599999999999</c:v>
                </c:pt>
                <c:pt idx="195" formatCode="General">
                  <c:v>0.109193</c:v>
                </c:pt>
                <c:pt idx="196" formatCode="General">
                  <c:v>0.110099</c:v>
                </c:pt>
                <c:pt idx="197" formatCode="General">
                  <c:v>0.11100400000000001</c:v>
                </c:pt>
                <c:pt idx="198" formatCode="General">
                  <c:v>0.11190799999999999</c:v>
                </c:pt>
                <c:pt idx="199" formatCode="General">
                  <c:v>0.11280999999999999</c:v>
                </c:pt>
                <c:pt idx="200" formatCode="General">
                  <c:v>0.11371199999999999</c:v>
                </c:pt>
                <c:pt idx="201" formatCode="General">
                  <c:v>0.11461300000000001</c:v>
                </c:pt>
                <c:pt idx="202" formatCode="General">
                  <c:v>0.115512</c:v>
                </c:pt>
                <c:pt idx="203" formatCode="General">
                  <c:v>0.116411</c:v>
                </c:pt>
                <c:pt idx="204" formatCode="General">
                  <c:v>0.117308</c:v>
                </c:pt>
                <c:pt idx="205" formatCode="General">
                  <c:v>0.118204</c:v>
                </c:pt>
                <c:pt idx="206" formatCode="General">
                  <c:v>0.119099</c:v>
                </c:pt>
                <c:pt idx="207" formatCode="General">
                  <c:v>0.119992</c:v>
                </c:pt>
                <c:pt idx="208" formatCode="General">
                  <c:v>0.12088500000000001</c:v>
                </c:pt>
                <c:pt idx="209" formatCode="General">
                  <c:v>0.121776</c:v>
                </c:pt>
                <c:pt idx="210" formatCode="General">
                  <c:v>0.122666</c:v>
                </c:pt>
                <c:pt idx="211" formatCode="General">
                  <c:v>0.123554</c:v>
                </c:pt>
                <c:pt idx="212" formatCode="General">
                  <c:v>0.124441</c:v>
                </c:pt>
                <c:pt idx="213" formatCode="General">
                  <c:v>0.12532699999999999</c:v>
                </c:pt>
                <c:pt idx="214" formatCode="General">
                  <c:v>0.12621199999999999</c:v>
                </c:pt>
                <c:pt idx="215" formatCode="General">
                  <c:v>0.12709500000000001</c:v>
                </c:pt>
                <c:pt idx="216" formatCode="General">
                  <c:v>0.12797700000000001</c:v>
                </c:pt>
                <c:pt idx="217" formatCode="General">
                  <c:v>0.128858</c:v>
                </c:pt>
                <c:pt idx="218" formatCode="General">
                  <c:v>0.12973699999999999</c:v>
                </c:pt>
                <c:pt idx="219" formatCode="General">
                  <c:v>0.13061500000000001</c:v>
                </c:pt>
                <c:pt idx="220" formatCode="General">
                  <c:v>0.131491</c:v>
                </c:pt>
                <c:pt idx="221" formatCode="General">
                  <c:v>0.13236600000000001</c:v>
                </c:pt>
                <c:pt idx="222" formatCode="General">
                  <c:v>0.13324</c:v>
                </c:pt>
                <c:pt idx="223" formatCode="General">
                  <c:v>0.13411200000000001</c:v>
                </c:pt>
                <c:pt idx="224" formatCode="General">
                  <c:v>0.13498199999999999</c:v>
                </c:pt>
                <c:pt idx="225" formatCode="General">
                  <c:v>0.135851</c:v>
                </c:pt>
                <c:pt idx="226" formatCode="General">
                  <c:v>0.13671900000000001</c:v>
                </c:pt>
                <c:pt idx="227" formatCode="General">
                  <c:v>0.13758500000000001</c:v>
                </c:pt>
                <c:pt idx="228" formatCode="General">
                  <c:v>0.13844999999999999</c:v>
                </c:pt>
                <c:pt idx="229" formatCode="General">
                  <c:v>0.13931299999999999</c:v>
                </c:pt>
                <c:pt idx="230" formatCode="General">
                  <c:v>0.14017499999999999</c:v>
                </c:pt>
                <c:pt idx="231" formatCode="General">
                  <c:v>0.14103499999999999</c:v>
                </c:pt>
                <c:pt idx="232" formatCode="General">
                  <c:v>0.14189399999999999</c:v>
                </c:pt>
                <c:pt idx="233" formatCode="General">
                  <c:v>0.14275099999999999</c:v>
                </c:pt>
                <c:pt idx="234" formatCode="General">
                  <c:v>0.14360600000000001</c:v>
                </c:pt>
                <c:pt idx="235" formatCode="General">
                  <c:v>0.14446000000000001</c:v>
                </c:pt>
                <c:pt idx="236" formatCode="General">
                  <c:v>0.145313</c:v>
                </c:pt>
                <c:pt idx="237" formatCode="General">
                  <c:v>0.14616299999999999</c:v>
                </c:pt>
                <c:pt idx="238" formatCode="General">
                  <c:v>0.147013</c:v>
                </c:pt>
                <c:pt idx="239" formatCode="General">
                  <c:v>0.14785999999999999</c:v>
                </c:pt>
                <c:pt idx="240" formatCode="General">
                  <c:v>0.14870700000000001</c:v>
                </c:pt>
                <c:pt idx="241" formatCode="General">
                  <c:v>0.14955099999999999</c:v>
                </c:pt>
                <c:pt idx="242" formatCode="General">
                  <c:v>0.150394</c:v>
                </c:pt>
                <c:pt idx="243" formatCode="General">
                  <c:v>0.15123500000000001</c:v>
                </c:pt>
                <c:pt idx="244" formatCode="General">
                  <c:v>0.15207499999999999</c:v>
                </c:pt>
                <c:pt idx="245" formatCode="General">
                  <c:v>0.15291299999999999</c:v>
                </c:pt>
                <c:pt idx="246" formatCode="General">
                  <c:v>0.153749</c:v>
                </c:pt>
                <c:pt idx="247" formatCode="General">
                  <c:v>0.154584</c:v>
                </c:pt>
                <c:pt idx="248" formatCode="General">
                  <c:v>0.155417</c:v>
                </c:pt>
                <c:pt idx="249" formatCode="General">
                  <c:v>0.156249</c:v>
                </c:pt>
                <c:pt idx="250" formatCode="General">
                  <c:v>0.157079</c:v>
                </c:pt>
                <c:pt idx="251" formatCode="General">
                  <c:v>0.15790699999999999</c:v>
                </c:pt>
                <c:pt idx="252" formatCode="General">
                  <c:v>0.15873399999999999</c:v>
                </c:pt>
                <c:pt idx="253" formatCode="General">
                  <c:v>0.15955900000000001</c:v>
                </c:pt>
                <c:pt idx="254" formatCode="General">
                  <c:v>0.160382</c:v>
                </c:pt>
                <c:pt idx="255" formatCode="General">
                  <c:v>0.16120399999999999</c:v>
                </c:pt>
                <c:pt idx="256" formatCode="General">
                  <c:v>0.162024</c:v>
                </c:pt>
                <c:pt idx="257" formatCode="General">
                  <c:v>0.16284199999999999</c:v>
                </c:pt>
                <c:pt idx="258" formatCode="General">
                  <c:v>0.163659</c:v>
                </c:pt>
                <c:pt idx="259" formatCode="General">
                  <c:v>0.16447400000000001</c:v>
                </c:pt>
                <c:pt idx="260" formatCode="General">
                  <c:v>0.16528699999999999</c:v>
                </c:pt>
                <c:pt idx="261" formatCode="General">
                  <c:v>0.166099</c:v>
                </c:pt>
                <c:pt idx="262" formatCode="General">
                  <c:v>0.166909</c:v>
                </c:pt>
                <c:pt idx="263" formatCode="General">
                  <c:v>0.167717</c:v>
                </c:pt>
                <c:pt idx="264" formatCode="General">
                  <c:v>0.16852400000000001</c:v>
                </c:pt>
                <c:pt idx="265" formatCode="General">
                  <c:v>0.16932900000000001</c:v>
                </c:pt>
                <c:pt idx="266" formatCode="General">
                  <c:v>0.17013300000000001</c:v>
                </c:pt>
                <c:pt idx="267" formatCode="General">
                  <c:v>0.170934</c:v>
                </c:pt>
                <c:pt idx="268" formatCode="General">
                  <c:v>0.171734</c:v>
                </c:pt>
                <c:pt idx="269" formatCode="General">
                  <c:v>0.17253299999999999</c:v>
                </c:pt>
                <c:pt idx="270" formatCode="General">
                  <c:v>0.17332900000000001</c:v>
                </c:pt>
                <c:pt idx="271" formatCode="General">
                  <c:v>0.174124</c:v>
                </c:pt>
                <c:pt idx="272" formatCode="General">
                  <c:v>0.17491699999999999</c:v>
                </c:pt>
                <c:pt idx="273" formatCode="General">
                  <c:v>0.175709</c:v>
                </c:pt>
                <c:pt idx="274" formatCode="General">
                  <c:v>0.17649899999999999</c:v>
                </c:pt>
                <c:pt idx="275" formatCode="General">
                  <c:v>0.177287</c:v>
                </c:pt>
                <c:pt idx="276" formatCode="General">
                  <c:v>0.17807400000000001</c:v>
                </c:pt>
                <c:pt idx="277" formatCode="General">
                  <c:v>0.17885899999999999</c:v>
                </c:pt>
                <c:pt idx="278" formatCode="General">
                  <c:v>0.179642</c:v>
                </c:pt>
                <c:pt idx="279" formatCode="General">
                  <c:v>0.180423</c:v>
                </c:pt>
                <c:pt idx="280" formatCode="General">
                  <c:v>0.181203</c:v>
                </c:pt>
                <c:pt idx="281" formatCode="General">
                  <c:v>0.181981</c:v>
                </c:pt>
                <c:pt idx="282" formatCode="General">
                  <c:v>0.182758</c:v>
                </c:pt>
                <c:pt idx="283" formatCode="General">
                  <c:v>0.183533</c:v>
                </c:pt>
                <c:pt idx="284" formatCode="General">
                  <c:v>0.184306</c:v>
                </c:pt>
                <c:pt idx="285" formatCode="General">
                  <c:v>0.18507699999999999</c:v>
                </c:pt>
                <c:pt idx="286" formatCode="General">
                  <c:v>0.18584700000000001</c:v>
                </c:pt>
                <c:pt idx="287" formatCode="General">
                  <c:v>0.186615</c:v>
                </c:pt>
                <c:pt idx="288" formatCode="General">
                  <c:v>0.18738199999999999</c:v>
                </c:pt>
                <c:pt idx="289" formatCode="General">
                  <c:v>0.18814600000000001</c:v>
                </c:pt>
                <c:pt idx="290" formatCode="General">
                  <c:v>0.18890999999999999</c:v>
                </c:pt>
                <c:pt idx="291" formatCode="General">
                  <c:v>0.18967100000000001</c:v>
                </c:pt>
                <c:pt idx="292" formatCode="General">
                  <c:v>0.19043099999999999</c:v>
                </c:pt>
                <c:pt idx="293" formatCode="General">
                  <c:v>0.191189</c:v>
                </c:pt>
                <c:pt idx="294" formatCode="General">
                  <c:v>0.191945</c:v>
                </c:pt>
                <c:pt idx="295" formatCode="General">
                  <c:v>0.19270000000000001</c:v>
                </c:pt>
                <c:pt idx="296" formatCode="General">
                  <c:v>0.19345300000000001</c:v>
                </c:pt>
                <c:pt idx="297" formatCode="General">
                  <c:v>0.19420499999999999</c:v>
                </c:pt>
                <c:pt idx="298" formatCode="General">
                  <c:v>0.19495499999999999</c:v>
                </c:pt>
                <c:pt idx="299" formatCode="General">
                  <c:v>0.19570299999999999</c:v>
                </c:pt>
                <c:pt idx="300" formatCode="General">
                  <c:v>0.19644900000000001</c:v>
                </c:pt>
                <c:pt idx="301" formatCode="General">
                  <c:v>0.19719400000000001</c:v>
                </c:pt>
                <c:pt idx="302" formatCode="General">
                  <c:v>0.197937</c:v>
                </c:pt>
                <c:pt idx="303" formatCode="General">
                  <c:v>0.19867899999999999</c:v>
                </c:pt>
                <c:pt idx="304" formatCode="General">
                  <c:v>0.19941900000000001</c:v>
                </c:pt>
                <c:pt idx="305" formatCode="General">
                  <c:v>0.200157</c:v>
                </c:pt>
                <c:pt idx="306" formatCode="General">
                  <c:v>0.20089399999999999</c:v>
                </c:pt>
                <c:pt idx="307" formatCode="General">
                  <c:v>0.201629</c:v>
                </c:pt>
                <c:pt idx="308" formatCode="General">
                  <c:v>0.20236199999999999</c:v>
                </c:pt>
                <c:pt idx="309" formatCode="General">
                  <c:v>0.203094</c:v>
                </c:pt>
                <c:pt idx="310" formatCode="General">
                  <c:v>0.20382400000000001</c:v>
                </c:pt>
                <c:pt idx="311" formatCode="General">
                  <c:v>0.20455300000000001</c:v>
                </c:pt>
                <c:pt idx="312" formatCode="General">
                  <c:v>0.20527999999999999</c:v>
                </c:pt>
                <c:pt idx="313" formatCode="General">
                  <c:v>0.20600499999999999</c:v>
                </c:pt>
                <c:pt idx="314" formatCode="General">
                  <c:v>0.206729</c:v>
                </c:pt>
                <c:pt idx="315" formatCode="General">
                  <c:v>0.207451</c:v>
                </c:pt>
                <c:pt idx="316" formatCode="General">
                  <c:v>0.20817099999999999</c:v>
                </c:pt>
                <c:pt idx="317" formatCode="General">
                  <c:v>0.20888999999999999</c:v>
                </c:pt>
                <c:pt idx="318" formatCode="General">
                  <c:v>0.20960699999999999</c:v>
                </c:pt>
                <c:pt idx="319" formatCode="General">
                  <c:v>0.21032300000000001</c:v>
                </c:pt>
                <c:pt idx="320" formatCode="General">
                  <c:v>0.211037</c:v>
                </c:pt>
                <c:pt idx="321" formatCode="General">
                  <c:v>0.21174999999999999</c:v>
                </c:pt>
                <c:pt idx="322" formatCode="General">
                  <c:v>0.21246000000000001</c:v>
                </c:pt>
                <c:pt idx="323" formatCode="General">
                  <c:v>0.21317</c:v>
                </c:pt>
                <c:pt idx="324" formatCode="General">
                  <c:v>0.21387700000000001</c:v>
                </c:pt>
                <c:pt idx="325" formatCode="General">
                  <c:v>0.214583</c:v>
                </c:pt>
                <c:pt idx="326" formatCode="General">
                  <c:v>0.21528800000000001</c:v>
                </c:pt>
                <c:pt idx="327" formatCode="General">
                  <c:v>0.21599099999999999</c:v>
                </c:pt>
                <c:pt idx="328" formatCode="General">
                  <c:v>0.216692</c:v>
                </c:pt>
                <c:pt idx="329" formatCode="General">
                  <c:v>0.217392</c:v>
                </c:pt>
                <c:pt idx="330" formatCode="General">
                  <c:v>0.21809000000000001</c:v>
                </c:pt>
                <c:pt idx="331" formatCode="General">
                  <c:v>0.21878700000000001</c:v>
                </c:pt>
                <c:pt idx="332" formatCode="General">
                  <c:v>0.21948200000000001</c:v>
                </c:pt>
                <c:pt idx="333" formatCode="General">
                  <c:v>0.22017600000000001</c:v>
                </c:pt>
                <c:pt idx="334" formatCode="General">
                  <c:v>0.22086800000000001</c:v>
                </c:pt>
                <c:pt idx="335" formatCode="General">
                  <c:v>0.221558</c:v>
                </c:pt>
                <c:pt idx="336" formatCode="General">
                  <c:v>0.222247</c:v>
                </c:pt>
                <c:pt idx="337" formatCode="General">
                  <c:v>0.22293399999999999</c:v>
                </c:pt>
                <c:pt idx="338" formatCode="General">
                  <c:v>0.22362000000000001</c:v>
                </c:pt>
                <c:pt idx="339" formatCode="General">
                  <c:v>0.224305</c:v>
                </c:pt>
                <c:pt idx="340" formatCode="General">
                  <c:v>0.22498699999999999</c:v>
                </c:pt>
                <c:pt idx="341" formatCode="General">
                  <c:v>0.22566900000000001</c:v>
                </c:pt>
                <c:pt idx="342" formatCode="General">
                  <c:v>0.22634799999999999</c:v>
                </c:pt>
                <c:pt idx="343" formatCode="General">
                  <c:v>0.22702600000000001</c:v>
                </c:pt>
                <c:pt idx="344" formatCode="General">
                  <c:v>0.22770299999999999</c:v>
                </c:pt>
                <c:pt idx="345" formatCode="General">
                  <c:v>0.228378</c:v>
                </c:pt>
                <c:pt idx="346" formatCode="General">
                  <c:v>0.22905200000000001</c:v>
                </c:pt>
                <c:pt idx="347" formatCode="General">
                  <c:v>0.22972400000000001</c:v>
                </c:pt>
                <c:pt idx="348" formatCode="General">
                  <c:v>0.23039499999999999</c:v>
                </c:pt>
                <c:pt idx="349" formatCode="General">
                  <c:v>0.23106399999999999</c:v>
                </c:pt>
                <c:pt idx="350" formatCode="General">
                  <c:v>0.23173099999999999</c:v>
                </c:pt>
                <c:pt idx="351" formatCode="General">
                  <c:v>0.23239799999999999</c:v>
                </c:pt>
                <c:pt idx="352" formatCode="General">
                  <c:v>0.23306199999999999</c:v>
                </c:pt>
                <c:pt idx="353" formatCode="General">
                  <c:v>0.23372499999999999</c:v>
                </c:pt>
                <c:pt idx="354" formatCode="General">
                  <c:v>0.23438700000000001</c:v>
                </c:pt>
                <c:pt idx="355" formatCode="General">
                  <c:v>0.23504700000000001</c:v>
                </c:pt>
                <c:pt idx="356" formatCode="General">
                  <c:v>0.235706</c:v>
                </c:pt>
                <c:pt idx="357" formatCode="General">
                  <c:v>0.23636299999999999</c:v>
                </c:pt>
                <c:pt idx="358" formatCode="General">
                  <c:v>0.23701900000000001</c:v>
                </c:pt>
                <c:pt idx="359" formatCode="General">
                  <c:v>0.237674</c:v>
                </c:pt>
                <c:pt idx="360" formatCode="General">
                  <c:v>0.23832600000000001</c:v>
                </c:pt>
                <c:pt idx="361" formatCode="General">
                  <c:v>0.238978</c:v>
                </c:pt>
                <c:pt idx="362" formatCode="General">
                  <c:v>0.23962800000000001</c:v>
                </c:pt>
                <c:pt idx="363" formatCode="General">
                  <c:v>0.24027599999999999</c:v>
                </c:pt>
                <c:pt idx="364" formatCode="General">
                  <c:v>0.240923</c:v>
                </c:pt>
                <c:pt idx="365" formatCode="General">
                  <c:v>0.24156900000000001</c:v>
                </c:pt>
                <c:pt idx="366" formatCode="General">
                  <c:v>0.24221300000000001</c:v>
                </c:pt>
                <c:pt idx="367" formatCode="General">
                  <c:v>0.24285599999999999</c:v>
                </c:pt>
                <c:pt idx="368" formatCode="General">
                  <c:v>0.24349699999999999</c:v>
                </c:pt>
                <c:pt idx="369" formatCode="General">
                  <c:v>0.24413699999999999</c:v>
                </c:pt>
                <c:pt idx="370" formatCode="General">
                  <c:v>0.24477599999999999</c:v>
                </c:pt>
                <c:pt idx="371" formatCode="General">
                  <c:v>0.24541299999999999</c:v>
                </c:pt>
                <c:pt idx="372" formatCode="General">
                  <c:v>0.24604899999999999</c:v>
                </c:pt>
                <c:pt idx="373" formatCode="General">
                  <c:v>0.24668300000000001</c:v>
                </c:pt>
                <c:pt idx="374" formatCode="General">
                  <c:v>0.24731600000000001</c:v>
                </c:pt>
                <c:pt idx="375" formatCode="General">
                  <c:v>0.247947</c:v>
                </c:pt>
                <c:pt idx="376" formatCode="General">
                  <c:v>0.24857699999999999</c:v>
                </c:pt>
                <c:pt idx="377" formatCode="General">
                  <c:v>0.24920600000000001</c:v>
                </c:pt>
                <c:pt idx="378" formatCode="General">
                  <c:v>0.249833</c:v>
                </c:pt>
                <c:pt idx="379" formatCode="General">
                  <c:v>0.25045899999999999</c:v>
                </c:pt>
                <c:pt idx="380" formatCode="General">
                  <c:v>0.25108399999999997</c:v>
                </c:pt>
                <c:pt idx="381" formatCode="General">
                  <c:v>0.25170700000000001</c:v>
                </c:pt>
                <c:pt idx="382" formatCode="General">
                  <c:v>0.252328</c:v>
                </c:pt>
                <c:pt idx="383" formatCode="General">
                  <c:v>0.25294899999999998</c:v>
                </c:pt>
                <c:pt idx="384" formatCode="General">
                  <c:v>0.25356800000000002</c:v>
                </c:pt>
                <c:pt idx="385" formatCode="General">
                  <c:v>0.25418600000000002</c:v>
                </c:pt>
                <c:pt idx="386" formatCode="General">
                  <c:v>0.25480199999999997</c:v>
                </c:pt>
                <c:pt idx="387" formatCode="General">
                  <c:v>0.25541700000000001</c:v>
                </c:pt>
                <c:pt idx="388" formatCode="General">
                  <c:v>0.25602999999999998</c:v>
                </c:pt>
                <c:pt idx="389" formatCode="General">
                  <c:v>0.25664300000000001</c:v>
                </c:pt>
                <c:pt idx="390" formatCode="General">
                  <c:v>0.25725300000000001</c:v>
                </c:pt>
                <c:pt idx="391" formatCode="General">
                  <c:v>0.25786300000000001</c:v>
                </c:pt>
                <c:pt idx="392" formatCode="General">
                  <c:v>0.25847100000000001</c:v>
                </c:pt>
                <c:pt idx="393" formatCode="General">
                  <c:v>0.25907799999999997</c:v>
                </c:pt>
                <c:pt idx="394" formatCode="General">
                  <c:v>0.25968400000000003</c:v>
                </c:pt>
                <c:pt idx="395" formatCode="General">
                  <c:v>0.26028800000000002</c:v>
                </c:pt>
                <c:pt idx="396" formatCode="General">
                  <c:v>0.26089099999999998</c:v>
                </c:pt>
                <c:pt idx="397" formatCode="General">
                  <c:v>0.261492</c:v>
                </c:pt>
                <c:pt idx="398" formatCode="General">
                  <c:v>0.26209300000000002</c:v>
                </c:pt>
                <c:pt idx="399" formatCode="General">
                  <c:v>0.26269199999999998</c:v>
                </c:pt>
                <c:pt idx="400" formatCode="General">
                  <c:v>0.263289</c:v>
                </c:pt>
                <c:pt idx="401" formatCode="General">
                  <c:v>0.26388600000000001</c:v>
                </c:pt>
                <c:pt idx="402" formatCode="General">
                  <c:v>0.26448100000000002</c:v>
                </c:pt>
                <c:pt idx="403" formatCode="General">
                  <c:v>0.26507399999999998</c:v>
                </c:pt>
                <c:pt idx="404" formatCode="General">
                  <c:v>0.26566699999999999</c:v>
                </c:pt>
                <c:pt idx="405" formatCode="General">
                  <c:v>0.26625799999999999</c:v>
                </c:pt>
                <c:pt idx="406" formatCode="General">
                  <c:v>0.26684799999999997</c:v>
                </c:pt>
                <c:pt idx="407" formatCode="General">
                  <c:v>0.26743600000000001</c:v>
                </c:pt>
                <c:pt idx="408" formatCode="General">
                  <c:v>0.26802399999999998</c:v>
                </c:pt>
                <c:pt idx="409" formatCode="General">
                  <c:v>0.26861000000000002</c:v>
                </c:pt>
                <c:pt idx="410" formatCode="General">
                  <c:v>0.26919500000000002</c:v>
                </c:pt>
                <c:pt idx="411" formatCode="General">
                  <c:v>0.26977800000000002</c:v>
                </c:pt>
                <c:pt idx="412" formatCode="General">
                  <c:v>0.27035999999999999</c:v>
                </c:pt>
                <c:pt idx="413" formatCode="General">
                  <c:v>0.27094099999999999</c:v>
                </c:pt>
                <c:pt idx="414" formatCode="General">
                  <c:v>0.27152100000000001</c:v>
                </c:pt>
                <c:pt idx="415" formatCode="General">
                  <c:v>0.27210000000000001</c:v>
                </c:pt>
                <c:pt idx="416" formatCode="General">
                  <c:v>0.272677</c:v>
                </c:pt>
                <c:pt idx="417" formatCode="General">
                  <c:v>0.27325300000000002</c:v>
                </c:pt>
                <c:pt idx="418" formatCode="General">
                  <c:v>0.27382800000000002</c:v>
                </c:pt>
                <c:pt idx="419" formatCode="General">
                  <c:v>0.27440100000000001</c:v>
                </c:pt>
                <c:pt idx="420" formatCode="General">
                  <c:v>0.27497300000000002</c:v>
                </c:pt>
                <c:pt idx="421" formatCode="General">
                  <c:v>0.27554499999999998</c:v>
                </c:pt>
                <c:pt idx="422" formatCode="General">
                  <c:v>0.27611400000000003</c:v>
                </c:pt>
                <c:pt idx="423" formatCode="General">
                  <c:v>0.27668300000000001</c:v>
                </c:pt>
                <c:pt idx="424" formatCode="General">
                  <c:v>0.27725</c:v>
                </c:pt>
                <c:pt idx="425" formatCode="General">
                  <c:v>0.27781699999999998</c:v>
                </c:pt>
                <c:pt idx="426" formatCode="General">
                  <c:v>0.27838200000000002</c:v>
                </c:pt>
                <c:pt idx="427" formatCode="General">
                  <c:v>0.278945</c:v>
                </c:pt>
                <c:pt idx="428" formatCode="General">
                  <c:v>0.27950799999999998</c:v>
                </c:pt>
                <c:pt idx="429" formatCode="General">
                  <c:v>0.28006900000000001</c:v>
                </c:pt>
                <c:pt idx="430" formatCode="General">
                  <c:v>0.28062900000000002</c:v>
                </c:pt>
                <c:pt idx="431" formatCode="General">
                  <c:v>0.28118799999999999</c:v>
                </c:pt>
                <c:pt idx="432" formatCode="General">
                  <c:v>0.281746</c:v>
                </c:pt>
                <c:pt idx="433" formatCode="General">
                  <c:v>0.28230300000000003</c:v>
                </c:pt>
                <c:pt idx="434" formatCode="General">
                  <c:v>0.282858</c:v>
                </c:pt>
                <c:pt idx="435" formatCode="General">
                  <c:v>0.283412</c:v>
                </c:pt>
                <c:pt idx="436" formatCode="General">
                  <c:v>0.28396500000000002</c:v>
                </c:pt>
                <c:pt idx="437" formatCode="General">
                  <c:v>0.28451700000000002</c:v>
                </c:pt>
                <c:pt idx="438" formatCode="General">
                  <c:v>0.28506799999999999</c:v>
                </c:pt>
                <c:pt idx="439" formatCode="General">
                  <c:v>0.28561799999999998</c:v>
                </c:pt>
                <c:pt idx="440" formatCode="General">
                  <c:v>0.28616599999999998</c:v>
                </c:pt>
                <c:pt idx="441" formatCode="General">
                  <c:v>0.286713</c:v>
                </c:pt>
                <c:pt idx="442" formatCode="General">
                  <c:v>0.28725899999999999</c:v>
                </c:pt>
                <c:pt idx="443" formatCode="General">
                  <c:v>0.287804</c:v>
                </c:pt>
                <c:pt idx="444" formatCode="General">
                  <c:v>0.28834799999999999</c:v>
                </c:pt>
                <c:pt idx="445" formatCode="General">
                  <c:v>0.28889100000000001</c:v>
                </c:pt>
                <c:pt idx="446" formatCode="General">
                  <c:v>0.28943200000000002</c:v>
                </c:pt>
                <c:pt idx="447" formatCode="General">
                  <c:v>0.28997200000000001</c:v>
                </c:pt>
                <c:pt idx="448" formatCode="General">
                  <c:v>0.29051199999999999</c:v>
                </c:pt>
                <c:pt idx="449" formatCode="General">
                  <c:v>0.29104999999999998</c:v>
                </c:pt>
                <c:pt idx="450" formatCode="General">
                  <c:v>0.29158699999999999</c:v>
                </c:pt>
                <c:pt idx="451" formatCode="General">
                  <c:v>0.29212199999999999</c:v>
                </c:pt>
                <c:pt idx="452" formatCode="General">
                  <c:v>0.292657</c:v>
                </c:pt>
                <c:pt idx="453" formatCode="General">
                  <c:v>0.29319099999999998</c:v>
                </c:pt>
                <c:pt idx="454" formatCode="General">
                  <c:v>0.29372300000000001</c:v>
                </c:pt>
                <c:pt idx="455" formatCode="General">
                  <c:v>0.29425499999999999</c:v>
                </c:pt>
                <c:pt idx="456" formatCode="General">
                  <c:v>0.29478500000000002</c:v>
                </c:pt>
                <c:pt idx="457" formatCode="General">
                  <c:v>0.29531400000000002</c:v>
                </c:pt>
                <c:pt idx="458" formatCode="General">
                  <c:v>0.29584199999999999</c:v>
                </c:pt>
                <c:pt idx="459" formatCode="General">
                  <c:v>0.29636899999999999</c:v>
                </c:pt>
                <c:pt idx="460" formatCode="General">
                  <c:v>0.29689500000000002</c:v>
                </c:pt>
                <c:pt idx="461" formatCode="General">
                  <c:v>0.29742000000000002</c:v>
                </c:pt>
                <c:pt idx="462" formatCode="General">
                  <c:v>0.29794300000000001</c:v>
                </c:pt>
                <c:pt idx="463" formatCode="General">
                  <c:v>0.29846600000000001</c:v>
                </c:pt>
                <c:pt idx="464" formatCode="General">
                  <c:v>0.298987</c:v>
                </c:pt>
                <c:pt idx="465" formatCode="General">
                  <c:v>0.299508</c:v>
                </c:pt>
                <c:pt idx="466" formatCode="General">
                  <c:v>0.30002699999999999</c:v>
                </c:pt>
                <c:pt idx="467" formatCode="General">
                  <c:v>0.30054599999999998</c:v>
                </c:pt>
                <c:pt idx="468" formatCode="General">
                  <c:v>0.30106300000000003</c:v>
                </c:pt>
                <c:pt idx="469" formatCode="General">
                  <c:v>0.30157899999999999</c:v>
                </c:pt>
                <c:pt idx="470" formatCode="General">
                  <c:v>0.30209399999999997</c:v>
                </c:pt>
                <c:pt idx="471" formatCode="General">
                  <c:v>0.30260799999999999</c:v>
                </c:pt>
                <c:pt idx="472" formatCode="General">
                  <c:v>0.30312099999999997</c:v>
                </c:pt>
                <c:pt idx="473" formatCode="General">
                  <c:v>0.30363299999999999</c:v>
                </c:pt>
                <c:pt idx="474" formatCode="General">
                  <c:v>0.30414400000000003</c:v>
                </c:pt>
                <c:pt idx="475" formatCode="General">
                  <c:v>0.30465399999999998</c:v>
                </c:pt>
                <c:pt idx="476" formatCode="General">
                  <c:v>0.30516199999999999</c:v>
                </c:pt>
                <c:pt idx="477" formatCode="General">
                  <c:v>0.30567</c:v>
                </c:pt>
                <c:pt idx="478" formatCode="General">
                  <c:v>0.30617699999999998</c:v>
                </c:pt>
                <c:pt idx="479" formatCode="General">
                  <c:v>0.30668299999999998</c:v>
                </c:pt>
                <c:pt idx="480" formatCode="General">
                  <c:v>0.30718699999999999</c:v>
                </c:pt>
                <c:pt idx="481" formatCode="General">
                  <c:v>0.30769099999999999</c:v>
                </c:pt>
                <c:pt idx="482" formatCode="General">
                  <c:v>0.30819400000000002</c:v>
                </c:pt>
                <c:pt idx="483" formatCode="General">
                  <c:v>0.308695</c:v>
                </c:pt>
                <c:pt idx="484" formatCode="General">
                  <c:v>0.30919600000000003</c:v>
                </c:pt>
                <c:pt idx="485" formatCode="General">
                  <c:v>0.309695</c:v>
                </c:pt>
                <c:pt idx="486" formatCode="General">
                  <c:v>0.31019400000000003</c:v>
                </c:pt>
                <c:pt idx="487" formatCode="General">
                  <c:v>0.31069099999999999</c:v>
                </c:pt>
                <c:pt idx="488" formatCode="General">
                  <c:v>0.31118800000000002</c:v>
                </c:pt>
                <c:pt idx="489" formatCode="General">
                  <c:v>0.31168299999999999</c:v>
                </c:pt>
                <c:pt idx="490" formatCode="General">
                  <c:v>0.31217800000000001</c:v>
                </c:pt>
                <c:pt idx="491" formatCode="General">
                  <c:v>0.31267099999999998</c:v>
                </c:pt>
                <c:pt idx="492" formatCode="General">
                  <c:v>0.313164</c:v>
                </c:pt>
                <c:pt idx="493" formatCode="General">
                  <c:v>0.31365500000000002</c:v>
                </c:pt>
                <c:pt idx="494" formatCode="General">
                  <c:v>0.31414599999999998</c:v>
                </c:pt>
                <c:pt idx="495" formatCode="General">
                  <c:v>0.31463600000000003</c:v>
                </c:pt>
                <c:pt idx="496" formatCode="General">
                  <c:v>0.31512400000000002</c:v>
                </c:pt>
                <c:pt idx="497" formatCode="General">
                  <c:v>0.315612</c:v>
                </c:pt>
                <c:pt idx="498" formatCode="General">
                  <c:v>0.31609799999999999</c:v>
                </c:pt>
                <c:pt idx="499" formatCode="General">
                  <c:v>0.31658399999999998</c:v>
                </c:pt>
                <c:pt idx="500" formatCode="General">
                  <c:v>0.31706899999999999</c:v>
                </c:pt>
                <c:pt idx="501" formatCode="General">
                  <c:v>0.317552</c:v>
                </c:pt>
                <c:pt idx="502" formatCode="General">
                  <c:v>0.31803500000000001</c:v>
                </c:pt>
                <c:pt idx="503" formatCode="General">
                  <c:v>0.31851699999999999</c:v>
                </c:pt>
                <c:pt idx="504" formatCode="General">
                  <c:v>0.318998</c:v>
                </c:pt>
                <c:pt idx="505" formatCode="General">
                  <c:v>0.31947799999999998</c:v>
                </c:pt>
                <c:pt idx="506" formatCode="General">
                  <c:v>0.31995699999999999</c:v>
                </c:pt>
                <c:pt idx="507" formatCode="General">
                  <c:v>0.32043500000000003</c:v>
                </c:pt>
                <c:pt idx="508" formatCode="General">
                  <c:v>0.32091199999999998</c:v>
                </c:pt>
                <c:pt idx="509" formatCode="General">
                  <c:v>0.32138800000000001</c:v>
                </c:pt>
                <c:pt idx="510" formatCode="General">
                  <c:v>0.32186300000000001</c:v>
                </c:pt>
                <c:pt idx="511" formatCode="General">
                  <c:v>0.32233699999999998</c:v>
                </c:pt>
                <c:pt idx="512" formatCode="General">
                  <c:v>0.32280999999999999</c:v>
                </c:pt>
                <c:pt idx="513" formatCode="General">
                  <c:v>0.32328299999999999</c:v>
                </c:pt>
                <c:pt idx="514" formatCode="General">
                  <c:v>0.32375399999999999</c:v>
                </c:pt>
                <c:pt idx="515" formatCode="General">
                  <c:v>0.32422400000000001</c:v>
                </c:pt>
                <c:pt idx="516" formatCode="General">
                  <c:v>0.32469399999999998</c:v>
                </c:pt>
                <c:pt idx="517" formatCode="General">
                  <c:v>0.32516299999999998</c:v>
                </c:pt>
                <c:pt idx="518" formatCode="General">
                  <c:v>0.32562999999999998</c:v>
                </c:pt>
                <c:pt idx="519" formatCode="General">
                  <c:v>0.32609700000000003</c:v>
                </c:pt>
                <c:pt idx="520" formatCode="General">
                  <c:v>0.32656299999999999</c:v>
                </c:pt>
                <c:pt idx="521" formatCode="General">
                  <c:v>0.32702799999999999</c:v>
                </c:pt>
                <c:pt idx="522" formatCode="General">
                  <c:v>0.32749200000000001</c:v>
                </c:pt>
                <c:pt idx="523" formatCode="General">
                  <c:v>0.327955</c:v>
                </c:pt>
                <c:pt idx="524" formatCode="General">
                  <c:v>0.32841700000000001</c:v>
                </c:pt>
                <c:pt idx="525" formatCode="General">
                  <c:v>0.32887899999999998</c:v>
                </c:pt>
                <c:pt idx="526" formatCode="General">
                  <c:v>0.32933899999999999</c:v>
                </c:pt>
                <c:pt idx="527" formatCode="General">
                  <c:v>0.32979900000000001</c:v>
                </c:pt>
                <c:pt idx="528" formatCode="General">
                  <c:v>0.33025700000000002</c:v>
                </c:pt>
                <c:pt idx="529" formatCode="General">
                  <c:v>0.33071499999999998</c:v>
                </c:pt>
                <c:pt idx="530" formatCode="General">
                  <c:v>0.33117200000000002</c:v>
                </c:pt>
                <c:pt idx="531" formatCode="General">
                  <c:v>0.33162799999999998</c:v>
                </c:pt>
                <c:pt idx="532" formatCode="General">
                  <c:v>0.33208300000000002</c:v>
                </c:pt>
                <c:pt idx="533" formatCode="General">
                  <c:v>0.33253700000000003</c:v>
                </c:pt>
                <c:pt idx="534" formatCode="General">
                  <c:v>0.33299099999999998</c:v>
                </c:pt>
                <c:pt idx="535" formatCode="General">
                  <c:v>0.33344299999999999</c:v>
                </c:pt>
                <c:pt idx="536" formatCode="General">
                  <c:v>0.333895</c:v>
                </c:pt>
                <c:pt idx="537" formatCode="General">
                  <c:v>0.334345</c:v>
                </c:pt>
                <c:pt idx="538" formatCode="General">
                  <c:v>0.33479500000000001</c:v>
                </c:pt>
                <c:pt idx="539" formatCode="General">
                  <c:v>0.33524399999999999</c:v>
                </c:pt>
                <c:pt idx="540" formatCode="General">
                  <c:v>0.33569199999999999</c:v>
                </c:pt>
                <c:pt idx="541" formatCode="General">
                  <c:v>0.33613999999999999</c:v>
                </c:pt>
                <c:pt idx="542" formatCode="General">
                  <c:v>0.336586</c:v>
                </c:pt>
                <c:pt idx="543" formatCode="General">
                  <c:v>0.337032</c:v>
                </c:pt>
                <c:pt idx="544" formatCode="General">
                  <c:v>0.337476</c:v>
                </c:pt>
                <c:pt idx="545" formatCode="General">
                  <c:v>0.33792</c:v>
                </c:pt>
                <c:pt idx="546" formatCode="General">
                  <c:v>0.33836300000000002</c:v>
                </c:pt>
                <c:pt idx="547" formatCode="General">
                  <c:v>0.338806</c:v>
                </c:pt>
                <c:pt idx="548" formatCode="General">
                  <c:v>0.33924700000000002</c:v>
                </c:pt>
                <c:pt idx="549" formatCode="General">
                  <c:v>0.33968700000000002</c:v>
                </c:pt>
                <c:pt idx="550" formatCode="General">
                  <c:v>0.34012700000000001</c:v>
                </c:pt>
                <c:pt idx="551" formatCode="General">
                  <c:v>0.34056599999999998</c:v>
                </c:pt>
                <c:pt idx="552" formatCode="General">
                  <c:v>0.34100399999999997</c:v>
                </c:pt>
                <c:pt idx="553" formatCode="General">
                  <c:v>0.34144099999999999</c:v>
                </c:pt>
                <c:pt idx="554" formatCode="General">
                  <c:v>0.34187699999999999</c:v>
                </c:pt>
                <c:pt idx="555" formatCode="General">
                  <c:v>0.34231299999999998</c:v>
                </c:pt>
                <c:pt idx="556" formatCode="General">
                  <c:v>0.342748</c:v>
                </c:pt>
                <c:pt idx="557" formatCode="General">
                  <c:v>0.34318100000000001</c:v>
                </c:pt>
                <c:pt idx="558" formatCode="General">
                  <c:v>0.34361399999999998</c:v>
                </c:pt>
                <c:pt idx="559" formatCode="General">
                  <c:v>0.34404699999999999</c:v>
                </c:pt>
                <c:pt idx="560" formatCode="General">
                  <c:v>0.34447800000000001</c:v>
                </c:pt>
                <c:pt idx="561" formatCode="General">
                  <c:v>0.34490900000000002</c:v>
                </c:pt>
                <c:pt idx="562" formatCode="General">
                  <c:v>0.34533900000000001</c:v>
                </c:pt>
                <c:pt idx="563" formatCode="General">
                  <c:v>0.34576800000000002</c:v>
                </c:pt>
                <c:pt idx="564" formatCode="General">
                  <c:v>0.346196</c:v>
                </c:pt>
                <c:pt idx="565" formatCode="General">
                  <c:v>0.34662300000000001</c:v>
                </c:pt>
                <c:pt idx="566" formatCode="General">
                  <c:v>0.34705000000000003</c:v>
                </c:pt>
                <c:pt idx="567" formatCode="General">
                  <c:v>0.34747600000000001</c:v>
                </c:pt>
                <c:pt idx="568" formatCode="General">
                  <c:v>0.34790100000000002</c:v>
                </c:pt>
                <c:pt idx="569" formatCode="General">
                  <c:v>0.348325</c:v>
                </c:pt>
                <c:pt idx="570" formatCode="General">
                  <c:v>0.348748</c:v>
                </c:pt>
                <c:pt idx="571" formatCode="General">
                  <c:v>0.34917100000000001</c:v>
                </c:pt>
                <c:pt idx="572" formatCode="General">
                  <c:v>0.34959299999999999</c:v>
                </c:pt>
                <c:pt idx="573" formatCode="General">
                  <c:v>0.35001399999999999</c:v>
                </c:pt>
                <c:pt idx="574" formatCode="General">
                  <c:v>0.35043400000000002</c:v>
                </c:pt>
                <c:pt idx="575" formatCode="General">
                  <c:v>0.350854</c:v>
                </c:pt>
                <c:pt idx="576" formatCode="General">
                  <c:v>0.35127199999999997</c:v>
                </c:pt>
                <c:pt idx="577" formatCode="General">
                  <c:v>0.35169</c:v>
                </c:pt>
                <c:pt idx="578" formatCode="General">
                  <c:v>0.352107</c:v>
                </c:pt>
                <c:pt idx="579" formatCode="General">
                  <c:v>0.352524</c:v>
                </c:pt>
                <c:pt idx="580" formatCode="General">
                  <c:v>0.35293999999999998</c:v>
                </c:pt>
                <c:pt idx="581" formatCode="General">
                  <c:v>0.353354</c:v>
                </c:pt>
                <c:pt idx="582" formatCode="General">
                  <c:v>0.353769</c:v>
                </c:pt>
                <c:pt idx="583" formatCode="General">
                  <c:v>0.354182</c:v>
                </c:pt>
                <c:pt idx="584" formatCode="General">
                  <c:v>0.35459499999999999</c:v>
                </c:pt>
                <c:pt idx="585" formatCode="General">
                  <c:v>0.35500599999999999</c:v>
                </c:pt>
                <c:pt idx="586" formatCode="General">
                  <c:v>0.35541699999999998</c:v>
                </c:pt>
                <c:pt idx="587" formatCode="General">
                  <c:v>0.35582799999999998</c:v>
                </c:pt>
                <c:pt idx="588" formatCode="General">
                  <c:v>0.35623700000000003</c:v>
                </c:pt>
                <c:pt idx="589" formatCode="General">
                  <c:v>0.35664600000000002</c:v>
                </c:pt>
                <c:pt idx="590" formatCode="General">
                  <c:v>0.35705399999999998</c:v>
                </c:pt>
                <c:pt idx="591" formatCode="General">
                  <c:v>0.357462</c:v>
                </c:pt>
                <c:pt idx="592" formatCode="General">
                  <c:v>0.35786800000000002</c:v>
                </c:pt>
                <c:pt idx="593" formatCode="General">
                  <c:v>0.35827399999999998</c:v>
                </c:pt>
                <c:pt idx="594" formatCode="General">
                  <c:v>0.35867900000000003</c:v>
                </c:pt>
                <c:pt idx="595" formatCode="General">
                  <c:v>0.35908400000000001</c:v>
                </c:pt>
                <c:pt idx="596" formatCode="General">
                  <c:v>0.359487</c:v>
                </c:pt>
                <c:pt idx="597" formatCode="General">
                  <c:v>0.35988999999999999</c:v>
                </c:pt>
                <c:pt idx="598" formatCode="General">
                  <c:v>0.36029299999999997</c:v>
                </c:pt>
                <c:pt idx="599" formatCode="General">
                  <c:v>0.36069400000000001</c:v>
                </c:pt>
                <c:pt idx="600" formatCode="General">
                  <c:v>0.361095</c:v>
                </c:pt>
                <c:pt idx="601" formatCode="General">
                  <c:v>0.36149500000000001</c:v>
                </c:pt>
                <c:pt idx="602" formatCode="General">
                  <c:v>0.36189399999999999</c:v>
                </c:pt>
                <c:pt idx="603" formatCode="General">
                  <c:v>0.36229299999999998</c:v>
                </c:pt>
                <c:pt idx="604" formatCode="General">
                  <c:v>0.36269099999999999</c:v>
                </c:pt>
                <c:pt idx="605" formatCode="General">
                  <c:v>0.36308800000000002</c:v>
                </c:pt>
                <c:pt idx="606" formatCode="General">
                  <c:v>0.36348399999999997</c:v>
                </c:pt>
                <c:pt idx="607" formatCode="General">
                  <c:v>0.36387999999999998</c:v>
                </c:pt>
                <c:pt idx="608" formatCode="General">
                  <c:v>0.36427500000000002</c:v>
                </c:pt>
                <c:pt idx="609" formatCode="General">
                  <c:v>0.36466900000000002</c:v>
                </c:pt>
                <c:pt idx="610" formatCode="General">
                  <c:v>0.36506300000000003</c:v>
                </c:pt>
                <c:pt idx="611" formatCode="General">
                  <c:v>0.365456</c:v>
                </c:pt>
                <c:pt idx="612" formatCode="General">
                  <c:v>0.36584800000000001</c:v>
                </c:pt>
                <c:pt idx="613" formatCode="General">
                  <c:v>0.36624000000000001</c:v>
                </c:pt>
                <c:pt idx="614" formatCode="General">
                  <c:v>0.36663099999999998</c:v>
                </c:pt>
                <c:pt idx="615" formatCode="General">
                  <c:v>0.36702099999999999</c:v>
                </c:pt>
                <c:pt idx="616" formatCode="General">
                  <c:v>0.36741000000000001</c:v>
                </c:pt>
                <c:pt idx="617" formatCode="General">
                  <c:v>0.36779899999999999</c:v>
                </c:pt>
                <c:pt idx="618" formatCode="General">
                  <c:v>0.36818699999999999</c:v>
                </c:pt>
                <c:pt idx="619" formatCode="General">
                  <c:v>0.36857400000000001</c:v>
                </c:pt>
                <c:pt idx="620" formatCode="General">
                  <c:v>0.36896099999999998</c:v>
                </c:pt>
                <c:pt idx="621" formatCode="General">
                  <c:v>0.36934699999999998</c:v>
                </c:pt>
                <c:pt idx="622" formatCode="General">
                  <c:v>0.36973200000000001</c:v>
                </c:pt>
                <c:pt idx="623" formatCode="General">
                  <c:v>0.37011699999999997</c:v>
                </c:pt>
                <c:pt idx="624" formatCode="General">
                  <c:v>0.37050100000000002</c:v>
                </c:pt>
                <c:pt idx="625" formatCode="General">
                  <c:v>0.37088399999999999</c:v>
                </c:pt>
                <c:pt idx="626" formatCode="General">
                  <c:v>0.37126700000000001</c:v>
                </c:pt>
                <c:pt idx="627" formatCode="General">
                  <c:v>0.37164900000000001</c:v>
                </c:pt>
                <c:pt idx="628" formatCode="General">
                  <c:v>0.37203000000000003</c:v>
                </c:pt>
                <c:pt idx="629" formatCode="General">
                  <c:v>0.37241099999999999</c:v>
                </c:pt>
                <c:pt idx="630" formatCode="General">
                  <c:v>0.37279099999999998</c:v>
                </c:pt>
                <c:pt idx="631" formatCode="General">
                  <c:v>0.37317</c:v>
                </c:pt>
                <c:pt idx="632" formatCode="General">
                  <c:v>0.37354799999999999</c:v>
                </c:pt>
                <c:pt idx="633" formatCode="General">
                  <c:v>0.37392599999999998</c:v>
                </c:pt>
                <c:pt idx="634" formatCode="General">
                  <c:v>0.37430400000000003</c:v>
                </c:pt>
                <c:pt idx="635" formatCode="General">
                  <c:v>0.37468000000000001</c:v>
                </c:pt>
                <c:pt idx="636" formatCode="General">
                  <c:v>0.375056</c:v>
                </c:pt>
                <c:pt idx="637" formatCode="General">
                  <c:v>0.37543199999999999</c:v>
                </c:pt>
                <c:pt idx="638" formatCode="General">
                  <c:v>0.37580599999999997</c:v>
                </c:pt>
                <c:pt idx="639" formatCode="General">
                  <c:v>0.37618000000000001</c:v>
                </c:pt>
                <c:pt idx="640" formatCode="General">
                  <c:v>0.376554</c:v>
                </c:pt>
                <c:pt idx="641" formatCode="General">
                  <c:v>0.37692599999999998</c:v>
                </c:pt>
                <c:pt idx="642" formatCode="General">
                  <c:v>0.377299</c:v>
                </c:pt>
                <c:pt idx="643" formatCode="General">
                  <c:v>0.37767000000000001</c:v>
                </c:pt>
                <c:pt idx="644" formatCode="General">
                  <c:v>0.37804100000000002</c:v>
                </c:pt>
                <c:pt idx="645" formatCode="General">
                  <c:v>0.378411</c:v>
                </c:pt>
                <c:pt idx="646" formatCode="General">
                  <c:v>0.37878000000000001</c:v>
                </c:pt>
                <c:pt idx="647" formatCode="General">
                  <c:v>0.37914900000000001</c:v>
                </c:pt>
                <c:pt idx="648" formatCode="General">
                  <c:v>0.37951800000000002</c:v>
                </c:pt>
                <c:pt idx="649" formatCode="General">
                  <c:v>0.37988499999999997</c:v>
                </c:pt>
                <c:pt idx="650" formatCode="General">
                  <c:v>0.38025199999999998</c:v>
                </c:pt>
                <c:pt idx="651" formatCode="General">
                  <c:v>0.38061899999999999</c:v>
                </c:pt>
                <c:pt idx="652" formatCode="General">
                  <c:v>0.38098399999999999</c:v>
                </c:pt>
                <c:pt idx="653" formatCode="General">
                  <c:v>0.38134899999999999</c:v>
                </c:pt>
                <c:pt idx="654" formatCode="General">
                  <c:v>0.381714</c:v>
                </c:pt>
                <c:pt idx="655" formatCode="General">
                  <c:v>0.38207799999999997</c:v>
                </c:pt>
                <c:pt idx="656" formatCode="General">
                  <c:v>0.38244099999999998</c:v>
                </c:pt>
                <c:pt idx="657" formatCode="General">
                  <c:v>0.38280399999999998</c:v>
                </c:pt>
                <c:pt idx="658" formatCode="General">
                  <c:v>0.38316600000000001</c:v>
                </c:pt>
                <c:pt idx="659" formatCode="General">
                  <c:v>0.38352700000000001</c:v>
                </c:pt>
                <c:pt idx="660" formatCode="General">
                  <c:v>0.38388800000000001</c:v>
                </c:pt>
                <c:pt idx="661" formatCode="General">
                  <c:v>0.38424799999999998</c:v>
                </c:pt>
                <c:pt idx="662" formatCode="General">
                  <c:v>0.38460800000000001</c:v>
                </c:pt>
                <c:pt idx="663" formatCode="General">
                  <c:v>0.38496599999999997</c:v>
                </c:pt>
                <c:pt idx="664" formatCode="General">
                  <c:v>0.38532499999999997</c:v>
                </c:pt>
                <c:pt idx="665" formatCode="General">
                  <c:v>0.385683</c:v>
                </c:pt>
                <c:pt idx="666" formatCode="General">
                  <c:v>0.38603999999999999</c:v>
                </c:pt>
                <c:pt idx="667" formatCode="General">
                  <c:v>0.38639600000000002</c:v>
                </c:pt>
                <c:pt idx="668" formatCode="General">
                  <c:v>0.38675199999999998</c:v>
                </c:pt>
                <c:pt idx="669" formatCode="General">
                  <c:v>0.38710699999999998</c:v>
                </c:pt>
                <c:pt idx="670" formatCode="General">
                  <c:v>0.38746199999999997</c:v>
                </c:pt>
                <c:pt idx="671" formatCode="General">
                  <c:v>0.38781599999999999</c:v>
                </c:pt>
                <c:pt idx="672" formatCode="General">
                  <c:v>0.38817000000000002</c:v>
                </c:pt>
                <c:pt idx="673" formatCode="General">
                  <c:v>0.38852300000000001</c:v>
                </c:pt>
                <c:pt idx="674" formatCode="General">
                  <c:v>0.38887500000000003</c:v>
                </c:pt>
                <c:pt idx="675" formatCode="General">
                  <c:v>0.38922699999999999</c:v>
                </c:pt>
                <c:pt idx="676" formatCode="General">
                  <c:v>0.38957799999999998</c:v>
                </c:pt>
                <c:pt idx="677" formatCode="General">
                  <c:v>0.38992900000000003</c:v>
                </c:pt>
                <c:pt idx="678" formatCode="General">
                  <c:v>0.39027899999999999</c:v>
                </c:pt>
                <c:pt idx="679" formatCode="General">
                  <c:v>0.39062799999999998</c:v>
                </c:pt>
                <c:pt idx="680" formatCode="General">
                  <c:v>0.39097700000000002</c:v>
                </c:pt>
                <c:pt idx="681" formatCode="General">
                  <c:v>0.39132499999999998</c:v>
                </c:pt>
                <c:pt idx="682" formatCode="General">
                  <c:v>0.39167299999999999</c:v>
                </c:pt>
                <c:pt idx="683" formatCode="General">
                  <c:v>0.39201999999999998</c:v>
                </c:pt>
                <c:pt idx="684" formatCode="General">
                  <c:v>0.39236599999999999</c:v>
                </c:pt>
                <c:pt idx="685" formatCode="General">
                  <c:v>0.39271200000000001</c:v>
                </c:pt>
                <c:pt idx="686" formatCode="General">
                  <c:v>0.39305800000000002</c:v>
                </c:pt>
                <c:pt idx="687" formatCode="General">
                  <c:v>0.393403</c:v>
                </c:pt>
                <c:pt idx="688" formatCode="General">
                  <c:v>0.39374700000000001</c:v>
                </c:pt>
                <c:pt idx="689" formatCode="General">
                  <c:v>0.39409</c:v>
                </c:pt>
                <c:pt idx="690" formatCode="General">
                  <c:v>0.39443400000000001</c:v>
                </c:pt>
                <c:pt idx="691" formatCode="General">
                  <c:v>0.39477600000000002</c:v>
                </c:pt>
                <c:pt idx="692" formatCode="General">
                  <c:v>0.39511800000000002</c:v>
                </c:pt>
                <c:pt idx="693" formatCode="General">
                  <c:v>0.39545999999999998</c:v>
                </c:pt>
                <c:pt idx="694" formatCode="General">
                  <c:v>0.39579999999999999</c:v>
                </c:pt>
                <c:pt idx="695" formatCode="General">
                  <c:v>0.39614100000000002</c:v>
                </c:pt>
                <c:pt idx="696" formatCode="General">
                  <c:v>0.39648</c:v>
                </c:pt>
                <c:pt idx="697" formatCode="General">
                  <c:v>0.39682000000000001</c:v>
                </c:pt>
                <c:pt idx="698" formatCode="General">
                  <c:v>0.39715800000000001</c:v>
                </c:pt>
                <c:pt idx="699" formatCode="General">
                  <c:v>0.39749600000000002</c:v>
                </c:pt>
                <c:pt idx="700" formatCode="General">
                  <c:v>0.39783400000000002</c:v>
                </c:pt>
                <c:pt idx="701" formatCode="General">
                  <c:v>0.398171</c:v>
                </c:pt>
                <c:pt idx="702" formatCode="General">
                  <c:v>0.398507</c:v>
                </c:pt>
                <c:pt idx="703" formatCode="General">
                  <c:v>0.398843</c:v>
                </c:pt>
                <c:pt idx="704" formatCode="General">
                  <c:v>0.39917799999999998</c:v>
                </c:pt>
                <c:pt idx="705" formatCode="General">
                  <c:v>0.39951300000000001</c:v>
                </c:pt>
                <c:pt idx="706" formatCode="General">
                  <c:v>0.39984700000000001</c:v>
                </c:pt>
                <c:pt idx="707" formatCode="General">
                  <c:v>0.40018100000000001</c:v>
                </c:pt>
                <c:pt idx="708" formatCode="General">
                  <c:v>0.40051399999999998</c:v>
                </c:pt>
                <c:pt idx="709" formatCode="General">
                  <c:v>0.40084700000000001</c:v>
                </c:pt>
                <c:pt idx="710" formatCode="General">
                  <c:v>0.40117900000000001</c:v>
                </c:pt>
                <c:pt idx="711" formatCode="General">
                  <c:v>0.40150999999999998</c:v>
                </c:pt>
                <c:pt idx="712" formatCode="General">
                  <c:v>0.401841</c:v>
                </c:pt>
                <c:pt idx="713" formatCode="General">
                  <c:v>0.40217199999999997</c:v>
                </c:pt>
                <c:pt idx="714" formatCode="General">
                  <c:v>0.40250200000000003</c:v>
                </c:pt>
                <c:pt idx="715" formatCode="General">
                  <c:v>0.40283099999999999</c:v>
                </c:pt>
                <c:pt idx="716" formatCode="General">
                  <c:v>0.40316000000000002</c:v>
                </c:pt>
                <c:pt idx="717" formatCode="General">
                  <c:v>0.40348800000000001</c:v>
                </c:pt>
                <c:pt idx="718" formatCode="General">
                  <c:v>0.40381600000000001</c:v>
                </c:pt>
                <c:pt idx="719" formatCode="General">
                  <c:v>0.404144</c:v>
                </c:pt>
                <c:pt idx="720" formatCode="General">
                  <c:v>0.40447</c:v>
                </c:pt>
                <c:pt idx="721" formatCode="General">
                  <c:v>0.40479700000000002</c:v>
                </c:pt>
                <c:pt idx="722" formatCode="General">
                  <c:v>0.40512199999999998</c:v>
                </c:pt>
                <c:pt idx="723" formatCode="General">
                  <c:v>0.40544799999999998</c:v>
                </c:pt>
                <c:pt idx="724" formatCode="General">
                  <c:v>0.40577200000000002</c:v>
                </c:pt>
                <c:pt idx="725" formatCode="General">
                  <c:v>0.40609600000000001</c:v>
                </c:pt>
                <c:pt idx="726" formatCode="General">
                  <c:v>0.40642</c:v>
                </c:pt>
                <c:pt idx="727" formatCode="General">
                  <c:v>0.40674300000000002</c:v>
                </c:pt>
                <c:pt idx="728" formatCode="General">
                  <c:v>0.40706599999999998</c:v>
                </c:pt>
                <c:pt idx="729" formatCode="General">
                  <c:v>0.40738799999999997</c:v>
                </c:pt>
                <c:pt idx="730" formatCode="General">
                  <c:v>0.40771000000000002</c:v>
                </c:pt>
                <c:pt idx="731" formatCode="General">
                  <c:v>0.40803099999999998</c:v>
                </c:pt>
                <c:pt idx="732" formatCode="General">
                  <c:v>0.40835100000000002</c:v>
                </c:pt>
                <c:pt idx="733" formatCode="General">
                  <c:v>0.40867100000000001</c:v>
                </c:pt>
                <c:pt idx="734" formatCode="General">
                  <c:v>0.40899099999999999</c:v>
                </c:pt>
                <c:pt idx="735" formatCode="General">
                  <c:v>0.40931000000000001</c:v>
                </c:pt>
                <c:pt idx="736" formatCode="General">
                  <c:v>0.40962900000000002</c:v>
                </c:pt>
                <c:pt idx="737" formatCode="General">
                  <c:v>0.40994700000000001</c:v>
                </c:pt>
                <c:pt idx="738" formatCode="General">
                  <c:v>0.41026400000000002</c:v>
                </c:pt>
                <c:pt idx="739" formatCode="General">
                  <c:v>0.41058099999999997</c:v>
                </c:pt>
                <c:pt idx="740" formatCode="General">
                  <c:v>0.41089799999999999</c:v>
                </c:pt>
                <c:pt idx="741" formatCode="General">
                  <c:v>0.41121400000000002</c:v>
                </c:pt>
                <c:pt idx="742" formatCode="General">
                  <c:v>0.41152899999999998</c:v>
                </c:pt>
                <c:pt idx="743" formatCode="General">
                  <c:v>0.41184500000000002</c:v>
                </c:pt>
                <c:pt idx="744" formatCode="General">
                  <c:v>0.412159</c:v>
                </c:pt>
                <c:pt idx="745" formatCode="General">
                  <c:v>0.41247299999999998</c:v>
                </c:pt>
                <c:pt idx="746" formatCode="General">
                  <c:v>0.41278700000000002</c:v>
                </c:pt>
                <c:pt idx="747" formatCode="General">
                  <c:v>0.41310000000000002</c:v>
                </c:pt>
                <c:pt idx="748" formatCode="General">
                  <c:v>0.41341299999999997</c:v>
                </c:pt>
                <c:pt idx="749" formatCode="General">
                  <c:v>0.41372500000000001</c:v>
                </c:pt>
                <c:pt idx="750" formatCode="General">
                  <c:v>0.41403600000000002</c:v>
                </c:pt>
                <c:pt idx="751" formatCode="General">
                  <c:v>0.41434799999999999</c:v>
                </c:pt>
                <c:pt idx="752" formatCode="General">
                  <c:v>0.41465800000000003</c:v>
                </c:pt>
                <c:pt idx="753" formatCode="General">
                  <c:v>0.414968</c:v>
                </c:pt>
                <c:pt idx="754" formatCode="General">
                  <c:v>0.41527799999999998</c:v>
                </c:pt>
                <c:pt idx="755" formatCode="General">
                  <c:v>0.41558699999999998</c:v>
                </c:pt>
                <c:pt idx="756" formatCode="General">
                  <c:v>0.41589599999999999</c:v>
                </c:pt>
                <c:pt idx="757" formatCode="General">
                  <c:v>0.41620400000000002</c:v>
                </c:pt>
                <c:pt idx="758" formatCode="General">
                  <c:v>0.41651199999999999</c:v>
                </c:pt>
                <c:pt idx="759" formatCode="General">
                  <c:v>0.41682000000000002</c:v>
                </c:pt>
                <c:pt idx="760" formatCode="General">
                  <c:v>0.41712700000000003</c:v>
                </c:pt>
                <c:pt idx="761" formatCode="General">
                  <c:v>0.417433</c:v>
                </c:pt>
                <c:pt idx="762" formatCode="General">
                  <c:v>0.41773900000000003</c:v>
                </c:pt>
                <c:pt idx="763" formatCode="General">
                  <c:v>0.41804400000000003</c:v>
                </c:pt>
                <c:pt idx="764" formatCode="General">
                  <c:v>0.41834900000000003</c:v>
                </c:pt>
                <c:pt idx="765" formatCode="General">
                  <c:v>0.41865400000000003</c:v>
                </c:pt>
                <c:pt idx="766" formatCode="General">
                  <c:v>0.418958</c:v>
                </c:pt>
                <c:pt idx="767" formatCode="General">
                  <c:v>0.41926099999999999</c:v>
                </c:pt>
                <c:pt idx="768" formatCode="General">
                  <c:v>0.41956500000000002</c:v>
                </c:pt>
                <c:pt idx="769" formatCode="General">
                  <c:v>0.41986699999999999</c:v>
                </c:pt>
                <c:pt idx="770" formatCode="General">
                  <c:v>0.42016900000000001</c:v>
                </c:pt>
                <c:pt idx="771" formatCode="General">
                  <c:v>0.42047099999999998</c:v>
                </c:pt>
                <c:pt idx="772" formatCode="General">
                  <c:v>0.42077199999999998</c:v>
                </c:pt>
                <c:pt idx="773" formatCode="General">
                  <c:v>0.42107299999999998</c:v>
                </c:pt>
                <c:pt idx="774" formatCode="General">
                  <c:v>0.42137400000000003</c:v>
                </c:pt>
                <c:pt idx="775" formatCode="General">
                  <c:v>0.42167300000000002</c:v>
                </c:pt>
                <c:pt idx="776" formatCode="General">
                  <c:v>0.42197299999999999</c:v>
                </c:pt>
                <c:pt idx="777" formatCode="General">
                  <c:v>0.42227199999999998</c:v>
                </c:pt>
                <c:pt idx="778" formatCode="General">
                  <c:v>0.42257</c:v>
                </c:pt>
                <c:pt idx="779" formatCode="General">
                  <c:v>0.42286899999999999</c:v>
                </c:pt>
                <c:pt idx="780" formatCode="General">
                  <c:v>0.42316599999999999</c:v>
                </c:pt>
                <c:pt idx="781" formatCode="General">
                  <c:v>0.42346299999999998</c:v>
                </c:pt>
                <c:pt idx="782" formatCode="General">
                  <c:v>0.42376000000000003</c:v>
                </c:pt>
                <c:pt idx="783" formatCode="General">
                  <c:v>0.42405599999999999</c:v>
                </c:pt>
                <c:pt idx="784" formatCode="General">
                  <c:v>0.42435200000000001</c:v>
                </c:pt>
                <c:pt idx="785" formatCode="General">
                  <c:v>0.42464800000000003</c:v>
                </c:pt>
                <c:pt idx="786" formatCode="General">
                  <c:v>0.42494300000000002</c:v>
                </c:pt>
                <c:pt idx="787" formatCode="General">
                  <c:v>0.42523699999999998</c:v>
                </c:pt>
                <c:pt idx="788" formatCode="General">
                  <c:v>0.42553099999999999</c:v>
                </c:pt>
                <c:pt idx="789" formatCode="General">
                  <c:v>0.42582500000000001</c:v>
                </c:pt>
                <c:pt idx="790" formatCode="General">
                  <c:v>0.426118</c:v>
                </c:pt>
                <c:pt idx="791" formatCode="General">
                  <c:v>0.42641099999999998</c:v>
                </c:pt>
                <c:pt idx="792" formatCode="General">
                  <c:v>0.426703</c:v>
                </c:pt>
                <c:pt idx="793" formatCode="General">
                  <c:v>0.42699500000000001</c:v>
                </c:pt>
                <c:pt idx="794" formatCode="General">
                  <c:v>0.427286</c:v>
                </c:pt>
                <c:pt idx="795" formatCode="General">
                  <c:v>0.42757699999999998</c:v>
                </c:pt>
                <c:pt idx="796" formatCode="General">
                  <c:v>0.42786800000000003</c:v>
                </c:pt>
                <c:pt idx="797" formatCode="General">
                  <c:v>0.42815799999999998</c:v>
                </c:pt>
                <c:pt idx="798" formatCode="General">
                  <c:v>0.428448</c:v>
                </c:pt>
                <c:pt idx="799" formatCode="General">
                  <c:v>0.42873699999999998</c:v>
                </c:pt>
                <c:pt idx="800" formatCode="General">
                  <c:v>0.42902600000000002</c:v>
                </c:pt>
                <c:pt idx="801" formatCode="General">
                  <c:v>0.42931399999999997</c:v>
                </c:pt>
                <c:pt idx="802" formatCode="General">
                  <c:v>0.42960199999999998</c:v>
                </c:pt>
                <c:pt idx="803" formatCode="General">
                  <c:v>0.42988999999999999</c:v>
                </c:pt>
                <c:pt idx="804" formatCode="General">
                  <c:v>0.43017699999999998</c:v>
                </c:pt>
                <c:pt idx="805" formatCode="General">
                  <c:v>0.43046400000000001</c:v>
                </c:pt>
                <c:pt idx="806" formatCode="General">
                  <c:v>0.43075000000000002</c:v>
                </c:pt>
                <c:pt idx="807" formatCode="General">
                  <c:v>0.43103599999999997</c:v>
                </c:pt>
                <c:pt idx="808" formatCode="General">
                  <c:v>0.43132100000000001</c:v>
                </c:pt>
                <c:pt idx="809" formatCode="General">
                  <c:v>0.43160599999999999</c:v>
                </c:pt>
                <c:pt idx="810" formatCode="General">
                  <c:v>0.43189100000000002</c:v>
                </c:pt>
                <c:pt idx="811" formatCode="General">
                  <c:v>0.43217499999999998</c:v>
                </c:pt>
                <c:pt idx="812" formatCode="General">
                  <c:v>0.43245899999999998</c:v>
                </c:pt>
                <c:pt idx="813" formatCode="General">
                  <c:v>0.43274200000000002</c:v>
                </c:pt>
                <c:pt idx="814" formatCode="General">
                  <c:v>0.43302499999999999</c:v>
                </c:pt>
                <c:pt idx="815" formatCode="General">
                  <c:v>0.43330800000000003</c:v>
                </c:pt>
                <c:pt idx="816" formatCode="General">
                  <c:v>0.43358999999999998</c:v>
                </c:pt>
                <c:pt idx="817" formatCode="General">
                  <c:v>0.43387100000000001</c:v>
                </c:pt>
                <c:pt idx="818" formatCode="General">
                  <c:v>0.43415300000000001</c:v>
                </c:pt>
                <c:pt idx="819" formatCode="General">
                  <c:v>0.43443399999999999</c:v>
                </c:pt>
                <c:pt idx="820" formatCode="General">
                  <c:v>0.43471399999999999</c:v>
                </c:pt>
                <c:pt idx="821" formatCode="General">
                  <c:v>0.43499399999999999</c:v>
                </c:pt>
                <c:pt idx="822" formatCode="General">
                  <c:v>0.43527399999999999</c:v>
                </c:pt>
                <c:pt idx="823" formatCode="General">
                  <c:v>0.43555300000000002</c:v>
                </c:pt>
                <c:pt idx="824" formatCode="General">
                  <c:v>0.435832</c:v>
                </c:pt>
                <c:pt idx="825" formatCode="General">
                  <c:v>0.43611</c:v>
                </c:pt>
                <c:pt idx="826" formatCode="General">
                  <c:v>0.436388</c:v>
                </c:pt>
                <c:pt idx="827" formatCode="General">
                  <c:v>0.436666</c:v>
                </c:pt>
                <c:pt idx="828" formatCode="General">
                  <c:v>0.43694300000000003</c:v>
                </c:pt>
                <c:pt idx="829" formatCode="General">
                  <c:v>0.43722</c:v>
                </c:pt>
                <c:pt idx="830" formatCode="General">
                  <c:v>0.437496</c:v>
                </c:pt>
                <c:pt idx="831" formatCode="General">
                  <c:v>0.43777300000000002</c:v>
                </c:pt>
                <c:pt idx="832" formatCode="General">
                  <c:v>0.43804799999999999</c:v>
                </c:pt>
                <c:pt idx="833" formatCode="General">
                  <c:v>0.43832300000000002</c:v>
                </c:pt>
                <c:pt idx="834" formatCode="General">
                  <c:v>0.43859799999999999</c:v>
                </c:pt>
                <c:pt idx="835" formatCode="General">
                  <c:v>0.43887300000000001</c:v>
                </c:pt>
                <c:pt idx="836" formatCode="General">
                  <c:v>0.43914700000000001</c:v>
                </c:pt>
                <c:pt idx="837" formatCode="General">
                  <c:v>0.43941999999999998</c:v>
                </c:pt>
                <c:pt idx="838" formatCode="General">
                  <c:v>0.43969399999999997</c:v>
                </c:pt>
                <c:pt idx="839" formatCode="General">
                  <c:v>0.43996600000000002</c:v>
                </c:pt>
                <c:pt idx="840" formatCode="General">
                  <c:v>0.44023899999999999</c:v>
                </c:pt>
                <c:pt idx="841" formatCode="General">
                  <c:v>0.44051099999999999</c:v>
                </c:pt>
                <c:pt idx="842" formatCode="General">
                  <c:v>0.44078299999999998</c:v>
                </c:pt>
                <c:pt idx="843" formatCode="General">
                  <c:v>0.441054</c:v>
                </c:pt>
                <c:pt idx="844" formatCode="General">
                  <c:v>0.44132500000000002</c:v>
                </c:pt>
                <c:pt idx="845" formatCode="General">
                  <c:v>0.44159500000000002</c:v>
                </c:pt>
                <c:pt idx="846" formatCode="General">
                  <c:v>0.44186599999999998</c:v>
                </c:pt>
                <c:pt idx="847" formatCode="General">
                  <c:v>0.442135</c:v>
                </c:pt>
                <c:pt idx="848" formatCode="General">
                  <c:v>0.44240499999999999</c:v>
                </c:pt>
                <c:pt idx="849" formatCode="General">
                  <c:v>0.44267400000000001</c:v>
                </c:pt>
                <c:pt idx="850" formatCode="General">
                  <c:v>0.442942</c:v>
                </c:pt>
                <c:pt idx="851" formatCode="General">
                  <c:v>0.44321100000000002</c:v>
                </c:pt>
                <c:pt idx="852" formatCode="General">
                  <c:v>0.44347900000000001</c:v>
                </c:pt>
                <c:pt idx="853" formatCode="General">
                  <c:v>0.44374599999999997</c:v>
                </c:pt>
                <c:pt idx="854" formatCode="General">
                  <c:v>0.44401299999999999</c:v>
                </c:pt>
                <c:pt idx="855" formatCode="General">
                  <c:v>0.44428000000000001</c:v>
                </c:pt>
                <c:pt idx="856" formatCode="General">
                  <c:v>0.444546</c:v>
                </c:pt>
                <c:pt idx="857" formatCode="General">
                  <c:v>0.44481199999999999</c:v>
                </c:pt>
                <c:pt idx="858" formatCode="General">
                  <c:v>0.44507799999999997</c:v>
                </c:pt>
                <c:pt idx="859" formatCode="General">
                  <c:v>0.44534299999999999</c:v>
                </c:pt>
                <c:pt idx="860" formatCode="General">
                  <c:v>0.445608</c:v>
                </c:pt>
                <c:pt idx="861" formatCode="General">
                  <c:v>0.44587199999999999</c:v>
                </c:pt>
                <c:pt idx="862" formatCode="General">
                  <c:v>0.44613599999999998</c:v>
                </c:pt>
                <c:pt idx="863" formatCode="General">
                  <c:v>0.44640000000000002</c:v>
                </c:pt>
                <c:pt idx="864" formatCode="General">
                  <c:v>0.44666400000000001</c:v>
                </c:pt>
                <c:pt idx="865" formatCode="General">
                  <c:v>0.44692700000000002</c:v>
                </c:pt>
                <c:pt idx="866" formatCode="General">
                  <c:v>0.447189</c:v>
                </c:pt>
                <c:pt idx="867" formatCode="General">
                  <c:v>0.44745099999999999</c:v>
                </c:pt>
                <c:pt idx="868" formatCode="General">
                  <c:v>0.44771300000000003</c:v>
                </c:pt>
                <c:pt idx="869" formatCode="General">
                  <c:v>0.44797500000000001</c:v>
                </c:pt>
                <c:pt idx="870" formatCode="General">
                  <c:v>0.44823600000000002</c:v>
                </c:pt>
                <c:pt idx="871" formatCode="General">
                  <c:v>0.44849699999999998</c:v>
                </c:pt>
                <c:pt idx="872" formatCode="General">
                  <c:v>0.44875700000000002</c:v>
                </c:pt>
                <c:pt idx="873" formatCode="General">
                  <c:v>0.449017</c:v>
                </c:pt>
                <c:pt idx="874" formatCode="General">
                  <c:v>0.44927699999999998</c:v>
                </c:pt>
                <c:pt idx="875" formatCode="General">
                  <c:v>0.44953599999999999</c:v>
                </c:pt>
                <c:pt idx="876" formatCode="General">
                  <c:v>0.449795</c:v>
                </c:pt>
                <c:pt idx="877" formatCode="General">
                  <c:v>0.45005400000000001</c:v>
                </c:pt>
                <c:pt idx="878" formatCode="General">
                  <c:v>0.45031199999999999</c:v>
                </c:pt>
                <c:pt idx="879" formatCode="General">
                  <c:v>0.45057000000000003</c:v>
                </c:pt>
                <c:pt idx="880" formatCode="General">
                  <c:v>0.45082800000000001</c:v>
                </c:pt>
                <c:pt idx="881" formatCode="General">
                  <c:v>0.45108500000000001</c:v>
                </c:pt>
                <c:pt idx="882" formatCode="General">
                  <c:v>0.45134200000000002</c:v>
                </c:pt>
                <c:pt idx="883" formatCode="General">
                  <c:v>0.451598</c:v>
                </c:pt>
                <c:pt idx="884" formatCode="General">
                  <c:v>0.45185399999999998</c:v>
                </c:pt>
                <c:pt idx="885" formatCode="General">
                  <c:v>0.45211000000000001</c:v>
                </c:pt>
                <c:pt idx="886" formatCode="General">
                  <c:v>0.45236599999999999</c:v>
                </c:pt>
                <c:pt idx="887" formatCode="General">
                  <c:v>0.452621</c:v>
                </c:pt>
                <c:pt idx="888" formatCode="General">
                  <c:v>0.452876</c:v>
                </c:pt>
                <c:pt idx="889" formatCode="General">
                  <c:v>0.45312999999999998</c:v>
                </c:pt>
                <c:pt idx="890" formatCode="General">
                  <c:v>0.45338400000000001</c:v>
                </c:pt>
                <c:pt idx="891" formatCode="General">
                  <c:v>0.45363799999999999</c:v>
                </c:pt>
                <c:pt idx="892" formatCode="General">
                  <c:v>0.45389099999999999</c:v>
                </c:pt>
                <c:pt idx="893" formatCode="General">
                  <c:v>0.45414399999999999</c:v>
                </c:pt>
                <c:pt idx="894" formatCode="General">
                  <c:v>0.454397</c:v>
                </c:pt>
                <c:pt idx="895" formatCode="General">
                  <c:v>0.45464900000000003</c:v>
                </c:pt>
                <c:pt idx="896" formatCode="General">
                  <c:v>0.454901</c:v>
                </c:pt>
                <c:pt idx="897" formatCode="General">
                  <c:v>0.45515299999999997</c:v>
                </c:pt>
                <c:pt idx="898" formatCode="General">
                  <c:v>0.45540399999999998</c:v>
                </c:pt>
                <c:pt idx="899" formatCode="General">
                  <c:v>0.45565499999999998</c:v>
                </c:pt>
                <c:pt idx="900" formatCode="General">
                  <c:v>0.455905</c:v>
                </c:pt>
                <c:pt idx="901" formatCode="General">
                  <c:v>0.45615600000000001</c:v>
                </c:pt>
                <c:pt idx="902" formatCode="General">
                  <c:v>0.45640599999999998</c:v>
                </c:pt>
                <c:pt idx="903" formatCode="General">
                  <c:v>0.45665499999999998</c:v>
                </c:pt>
                <c:pt idx="904" formatCode="General">
                  <c:v>0.45690399999999998</c:v>
                </c:pt>
                <c:pt idx="905" formatCode="General">
                  <c:v>0.45715299999999998</c:v>
                </c:pt>
                <c:pt idx="906" formatCode="General">
                  <c:v>0.45740199999999998</c:v>
                </c:pt>
                <c:pt idx="907" formatCode="General">
                  <c:v>0.45765</c:v>
                </c:pt>
                <c:pt idx="908" formatCode="General">
                  <c:v>0.45789800000000003</c:v>
                </c:pt>
                <c:pt idx="909" formatCode="General">
                  <c:v>0.458146</c:v>
                </c:pt>
                <c:pt idx="910" formatCode="General">
                  <c:v>0.45839299999999999</c:v>
                </c:pt>
                <c:pt idx="911" formatCode="General">
                  <c:v>0.45863999999999999</c:v>
                </c:pt>
                <c:pt idx="912" formatCode="General">
                  <c:v>0.45888600000000002</c:v>
                </c:pt>
                <c:pt idx="913" formatCode="General">
                  <c:v>0.45913300000000001</c:v>
                </c:pt>
                <c:pt idx="914" formatCode="General">
                  <c:v>0.45937800000000001</c:v>
                </c:pt>
                <c:pt idx="915" formatCode="General">
                  <c:v>0.45962399999999998</c:v>
                </c:pt>
                <c:pt idx="916" formatCode="General">
                  <c:v>0.45986900000000003</c:v>
                </c:pt>
                <c:pt idx="917" formatCode="General">
                  <c:v>0.46011400000000002</c:v>
                </c:pt>
                <c:pt idx="918" formatCode="General">
                  <c:v>0.46035900000000002</c:v>
                </c:pt>
                <c:pt idx="919" formatCode="General">
                  <c:v>0.46060299999999998</c:v>
                </c:pt>
                <c:pt idx="920" formatCode="General">
                  <c:v>0.46084700000000001</c:v>
                </c:pt>
                <c:pt idx="921" formatCode="General">
                  <c:v>0.46109099999999997</c:v>
                </c:pt>
                <c:pt idx="922" formatCode="General">
                  <c:v>0.46133400000000002</c:v>
                </c:pt>
                <c:pt idx="923" formatCode="General">
                  <c:v>0.46157700000000002</c:v>
                </c:pt>
                <c:pt idx="924" formatCode="General">
                  <c:v>0.46182000000000001</c:v>
                </c:pt>
                <c:pt idx="925" formatCode="General">
                  <c:v>0.46206199999999997</c:v>
                </c:pt>
                <c:pt idx="926" formatCode="General">
                  <c:v>0.46230399999999999</c:v>
                </c:pt>
                <c:pt idx="927" formatCode="General">
                  <c:v>0.46254600000000001</c:v>
                </c:pt>
                <c:pt idx="928" formatCode="General">
                  <c:v>0.462787</c:v>
                </c:pt>
                <c:pt idx="929" formatCode="General">
                  <c:v>0.463028</c:v>
                </c:pt>
                <c:pt idx="930" formatCode="General">
                  <c:v>0.46326899999999999</c:v>
                </c:pt>
                <c:pt idx="931" formatCode="General">
                  <c:v>0.463509</c:v>
                </c:pt>
                <c:pt idx="932" formatCode="General">
                  <c:v>0.46374900000000002</c:v>
                </c:pt>
                <c:pt idx="933" formatCode="General">
                  <c:v>0.46398899999999998</c:v>
                </c:pt>
                <c:pt idx="934" formatCode="General">
                  <c:v>0.46422799999999997</c:v>
                </c:pt>
                <c:pt idx="935" formatCode="General">
                  <c:v>0.46446700000000002</c:v>
                </c:pt>
                <c:pt idx="936" formatCode="General">
                  <c:v>0.46470600000000001</c:v>
                </c:pt>
                <c:pt idx="937" formatCode="General">
                  <c:v>0.464945</c:v>
                </c:pt>
                <c:pt idx="938" formatCode="General">
                  <c:v>0.46518300000000001</c:v>
                </c:pt>
                <c:pt idx="939" formatCode="General">
                  <c:v>0.46542099999999997</c:v>
                </c:pt>
                <c:pt idx="940" formatCode="General">
                  <c:v>0.46565800000000002</c:v>
                </c:pt>
                <c:pt idx="941" formatCode="General">
                  <c:v>0.46589599999999998</c:v>
                </c:pt>
                <c:pt idx="942" formatCode="General">
                  <c:v>0.46613300000000002</c:v>
                </c:pt>
                <c:pt idx="943" formatCode="General">
                  <c:v>0.46636899999999998</c:v>
                </c:pt>
                <c:pt idx="944" formatCode="General">
                  <c:v>0.46660499999999999</c:v>
                </c:pt>
                <c:pt idx="945" formatCode="General">
                  <c:v>0.46684199999999998</c:v>
                </c:pt>
                <c:pt idx="946" formatCode="General">
                  <c:v>0.46707700000000002</c:v>
                </c:pt>
                <c:pt idx="947" formatCode="General">
                  <c:v>0.46731299999999998</c:v>
                </c:pt>
                <c:pt idx="948" formatCode="General">
                  <c:v>0.46754800000000002</c:v>
                </c:pt>
                <c:pt idx="949" formatCode="General">
                  <c:v>0.46778199999999998</c:v>
                </c:pt>
                <c:pt idx="950" formatCode="General">
                  <c:v>0.46801700000000002</c:v>
                </c:pt>
                <c:pt idx="951" formatCode="General">
                  <c:v>0.46825099999999997</c:v>
                </c:pt>
                <c:pt idx="952" formatCode="General">
                  <c:v>0.46848499999999998</c:v>
                </c:pt>
                <c:pt idx="953" formatCode="General">
                  <c:v>0.468719</c:v>
                </c:pt>
                <c:pt idx="954" formatCode="General">
                  <c:v>0.46895199999999998</c:v>
                </c:pt>
                <c:pt idx="955" formatCode="General">
                  <c:v>0.46918500000000002</c:v>
                </c:pt>
                <c:pt idx="956" formatCode="General">
                  <c:v>0.46941699999999997</c:v>
                </c:pt>
                <c:pt idx="957" formatCode="General">
                  <c:v>0.46965000000000001</c:v>
                </c:pt>
                <c:pt idx="958" formatCode="General">
                  <c:v>0.46988200000000002</c:v>
                </c:pt>
                <c:pt idx="959" formatCode="General">
                  <c:v>0.47011399999999998</c:v>
                </c:pt>
                <c:pt idx="960" formatCode="General">
                  <c:v>0.47034500000000001</c:v>
                </c:pt>
                <c:pt idx="961" formatCode="General">
                  <c:v>0.47057599999999999</c:v>
                </c:pt>
                <c:pt idx="962" formatCode="General">
                  <c:v>0.47080699999999998</c:v>
                </c:pt>
                <c:pt idx="963" formatCode="General">
                  <c:v>0.47103800000000001</c:v>
                </c:pt>
                <c:pt idx="964" formatCode="General">
                  <c:v>0.47126800000000002</c:v>
                </c:pt>
                <c:pt idx="965" formatCode="General">
                  <c:v>0.47149799999999997</c:v>
                </c:pt>
                <c:pt idx="966" formatCode="General">
                  <c:v>0.47172700000000001</c:v>
                </c:pt>
                <c:pt idx="967" formatCode="General">
                  <c:v>0.47195700000000002</c:v>
                </c:pt>
                <c:pt idx="968" formatCode="General">
                  <c:v>0.47218599999999999</c:v>
                </c:pt>
                <c:pt idx="969" formatCode="General">
                  <c:v>0.47241499999999997</c:v>
                </c:pt>
                <c:pt idx="970" formatCode="General">
                  <c:v>0.47264299999999998</c:v>
                </c:pt>
                <c:pt idx="971" formatCode="General">
                  <c:v>0.47287099999999999</c:v>
                </c:pt>
                <c:pt idx="972" formatCode="General">
                  <c:v>0.47309899999999999</c:v>
                </c:pt>
                <c:pt idx="973" formatCode="General">
                  <c:v>0.473327</c:v>
                </c:pt>
                <c:pt idx="974" formatCode="General">
                  <c:v>0.47355399999999997</c:v>
                </c:pt>
                <c:pt idx="975" formatCode="General">
                  <c:v>0.47378100000000001</c:v>
                </c:pt>
                <c:pt idx="976" formatCode="General">
                  <c:v>0.47400799999999998</c:v>
                </c:pt>
                <c:pt idx="977" formatCode="General">
                  <c:v>0.47423399999999999</c:v>
                </c:pt>
                <c:pt idx="978" formatCode="General">
                  <c:v>0.47446100000000002</c:v>
                </c:pt>
                <c:pt idx="979" formatCode="General">
                  <c:v>0.47468700000000003</c:v>
                </c:pt>
                <c:pt idx="980" formatCode="General">
                  <c:v>0.474912</c:v>
                </c:pt>
                <c:pt idx="981" formatCode="General">
                  <c:v>0.47513699999999998</c:v>
                </c:pt>
                <c:pt idx="982" formatCode="General">
                  <c:v>0.47536200000000001</c:v>
                </c:pt>
                <c:pt idx="983" formatCode="General">
                  <c:v>0.47558699999999998</c:v>
                </c:pt>
                <c:pt idx="984" formatCode="General">
                  <c:v>0.47581200000000001</c:v>
                </c:pt>
                <c:pt idx="985" formatCode="General">
                  <c:v>0.47603600000000001</c:v>
                </c:pt>
                <c:pt idx="986" formatCode="General">
                  <c:v>0.47626000000000002</c:v>
                </c:pt>
                <c:pt idx="987" formatCode="General">
                  <c:v>0.47648299999999999</c:v>
                </c:pt>
                <c:pt idx="988" formatCode="General">
                  <c:v>0.47670699999999999</c:v>
                </c:pt>
                <c:pt idx="989" formatCode="General">
                  <c:v>0.47693000000000002</c:v>
                </c:pt>
                <c:pt idx="990" formatCode="General">
                  <c:v>0.47715200000000002</c:v>
                </c:pt>
                <c:pt idx="991" formatCode="General">
                  <c:v>0.47737499999999999</c:v>
                </c:pt>
                <c:pt idx="992" formatCode="General">
                  <c:v>0.47759699999999999</c:v>
                </c:pt>
                <c:pt idx="993" formatCode="General">
                  <c:v>0.47781899999999999</c:v>
                </c:pt>
                <c:pt idx="994" formatCode="General">
                  <c:v>0.47804099999999999</c:v>
                </c:pt>
                <c:pt idx="995" formatCode="General">
                  <c:v>0.47826200000000002</c:v>
                </c:pt>
                <c:pt idx="996" formatCode="General">
                  <c:v>0.47848299999999999</c:v>
                </c:pt>
                <c:pt idx="997" formatCode="General">
                  <c:v>0.47870400000000002</c:v>
                </c:pt>
                <c:pt idx="998" formatCode="General">
                  <c:v>0.47892400000000002</c:v>
                </c:pt>
                <c:pt idx="999" formatCode="General">
                  <c:v>0.47914499999999999</c:v>
                </c:pt>
                <c:pt idx="1000" formatCode="General">
                  <c:v>0.47936499999999999</c:v>
                </c:pt>
                <c:pt idx="1001" formatCode="General">
                  <c:v>0.47958400000000001</c:v>
                </c:pt>
                <c:pt idx="1002" formatCode="General">
                  <c:v>0.47980400000000001</c:v>
                </c:pt>
                <c:pt idx="1003" formatCode="General">
                  <c:v>0.48002299999999998</c:v>
                </c:pt>
                <c:pt idx="1004" formatCode="General">
                  <c:v>0.480242</c:v>
                </c:pt>
                <c:pt idx="1005" formatCode="General">
                  <c:v>0.48046</c:v>
                </c:pt>
                <c:pt idx="1006" formatCode="General">
                  <c:v>0.48067900000000002</c:v>
                </c:pt>
                <c:pt idx="1007" formatCode="General">
                  <c:v>0.48089700000000002</c:v>
                </c:pt>
                <c:pt idx="1008" formatCode="General">
                  <c:v>0.48111500000000001</c:v>
                </c:pt>
                <c:pt idx="1009" formatCode="General">
                  <c:v>0.48133199999999998</c:v>
                </c:pt>
                <c:pt idx="1010" formatCode="General">
                  <c:v>0.481549</c:v>
                </c:pt>
                <c:pt idx="1011" formatCode="General">
                  <c:v>0.48176600000000003</c:v>
                </c:pt>
                <c:pt idx="1012" formatCode="General">
                  <c:v>0.48198299999999999</c:v>
                </c:pt>
                <c:pt idx="1013" formatCode="General">
                  <c:v>0.48220000000000002</c:v>
                </c:pt>
                <c:pt idx="1014" formatCode="General">
                  <c:v>0.48241600000000001</c:v>
                </c:pt>
                <c:pt idx="1015" formatCode="General">
                  <c:v>0.48263200000000001</c:v>
                </c:pt>
                <c:pt idx="1016" formatCode="General">
                  <c:v>0.48284700000000003</c:v>
                </c:pt>
                <c:pt idx="1017" formatCode="General">
                  <c:v>0.48306300000000002</c:v>
                </c:pt>
                <c:pt idx="1018" formatCode="General">
                  <c:v>0.48327799999999999</c:v>
                </c:pt>
                <c:pt idx="1019" formatCode="General">
                  <c:v>0.48349300000000001</c:v>
                </c:pt>
                <c:pt idx="1020" formatCode="General">
                  <c:v>0.483707</c:v>
                </c:pt>
                <c:pt idx="1021" formatCode="General">
                  <c:v>0.48392099999999999</c:v>
                </c:pt>
                <c:pt idx="1022" formatCode="General">
                  <c:v>0.48413600000000001</c:v>
                </c:pt>
                <c:pt idx="1023" formatCode="General">
                  <c:v>0.48434899999999997</c:v>
                </c:pt>
                <c:pt idx="1024" formatCode="General">
                  <c:v>0.48456300000000002</c:v>
                </c:pt>
                <c:pt idx="1025" formatCode="General">
                  <c:v>0.48477599999999998</c:v>
                </c:pt>
                <c:pt idx="1026" formatCode="General">
                  <c:v>0.484989</c:v>
                </c:pt>
                <c:pt idx="1027" formatCode="General">
                  <c:v>0.48520200000000002</c:v>
                </c:pt>
                <c:pt idx="1028" formatCode="General">
                  <c:v>0.48541400000000001</c:v>
                </c:pt>
                <c:pt idx="1029" formatCode="General">
                  <c:v>0.48562699999999998</c:v>
                </c:pt>
                <c:pt idx="1030" formatCode="General">
                  <c:v>0.48583900000000002</c:v>
                </c:pt>
                <c:pt idx="1031" formatCode="General">
                  <c:v>0.48604999999999998</c:v>
                </c:pt>
                <c:pt idx="1032" formatCode="General">
                  <c:v>0.48626200000000003</c:v>
                </c:pt>
                <c:pt idx="1033" formatCode="General">
                  <c:v>0.48647299999999999</c:v>
                </c:pt>
                <c:pt idx="1034" formatCode="General">
                  <c:v>0.48668400000000001</c:v>
                </c:pt>
                <c:pt idx="1035" formatCode="General">
                  <c:v>0.48689500000000002</c:v>
                </c:pt>
                <c:pt idx="1036" formatCode="General">
                  <c:v>0.48710500000000001</c:v>
                </c:pt>
                <c:pt idx="1037" formatCode="General">
                  <c:v>0.487315</c:v>
                </c:pt>
                <c:pt idx="1038" formatCode="General">
                  <c:v>0.48752499999999999</c:v>
                </c:pt>
                <c:pt idx="1039" formatCode="General">
                  <c:v>0.48773499999999997</c:v>
                </c:pt>
                <c:pt idx="1040" formatCode="General">
                  <c:v>0.48794399999999999</c:v>
                </c:pt>
                <c:pt idx="1041" formatCode="General">
                  <c:v>0.488153</c:v>
                </c:pt>
                <c:pt idx="1042" formatCode="General">
                  <c:v>0.48836200000000002</c:v>
                </c:pt>
                <c:pt idx="1043" formatCode="General">
                  <c:v>0.48857099999999998</c:v>
                </c:pt>
                <c:pt idx="1044" formatCode="General">
                  <c:v>0.48877900000000002</c:v>
                </c:pt>
                <c:pt idx="1045" formatCode="General">
                  <c:v>0.488987</c:v>
                </c:pt>
                <c:pt idx="1046" formatCode="General">
                  <c:v>0.48919499999999999</c:v>
                </c:pt>
                <c:pt idx="1047" formatCode="General">
                  <c:v>0.48940299999999998</c:v>
                </c:pt>
                <c:pt idx="1048" formatCode="General">
                  <c:v>0.48960999999999999</c:v>
                </c:pt>
                <c:pt idx="1049" formatCode="General">
                  <c:v>0.489817</c:v>
                </c:pt>
                <c:pt idx="1050" formatCode="General">
                  <c:v>0.49002400000000002</c:v>
                </c:pt>
                <c:pt idx="1051" formatCode="General">
                  <c:v>0.49023099999999997</c:v>
                </c:pt>
                <c:pt idx="1052" formatCode="General">
                  <c:v>0.49043700000000001</c:v>
                </c:pt>
                <c:pt idx="1053" formatCode="General">
                  <c:v>0.49064400000000002</c:v>
                </c:pt>
                <c:pt idx="1054" formatCode="General">
                  <c:v>0.49084899999999998</c:v>
                </c:pt>
                <c:pt idx="1055" formatCode="General">
                  <c:v>0.49105500000000002</c:v>
                </c:pt>
                <c:pt idx="1056" formatCode="General">
                  <c:v>0.491261</c:v>
                </c:pt>
                <c:pt idx="1057" formatCode="General">
                  <c:v>0.49146600000000001</c:v>
                </c:pt>
                <c:pt idx="1058" formatCode="General">
                  <c:v>0.49167100000000002</c:v>
                </c:pt>
                <c:pt idx="1059" formatCode="General">
                  <c:v>0.49187500000000001</c:v>
                </c:pt>
                <c:pt idx="1060" formatCode="General">
                  <c:v>0.49208000000000002</c:v>
                </c:pt>
                <c:pt idx="1061" formatCode="General">
                  <c:v>0.492284</c:v>
                </c:pt>
                <c:pt idx="1062" formatCode="General">
                  <c:v>0.49248799999999998</c:v>
                </c:pt>
                <c:pt idx="1063" formatCode="General">
                  <c:v>0.49269200000000002</c:v>
                </c:pt>
                <c:pt idx="1064" formatCode="General">
                  <c:v>0.49289500000000003</c:v>
                </c:pt>
                <c:pt idx="1065" formatCode="General">
                  <c:v>0.49309799999999998</c:v>
                </c:pt>
                <c:pt idx="1066" formatCode="General">
                  <c:v>0.49330099999999999</c:v>
                </c:pt>
                <c:pt idx="1067" formatCode="General">
                  <c:v>0.493504</c:v>
                </c:pt>
                <c:pt idx="1068" formatCode="General">
                  <c:v>0.49370599999999998</c:v>
                </c:pt>
                <c:pt idx="1069" formatCode="General">
                  <c:v>0.49390899999999999</c:v>
                </c:pt>
                <c:pt idx="1070" formatCode="General">
                  <c:v>0.49411100000000002</c:v>
                </c:pt>
                <c:pt idx="1071" formatCode="General">
                  <c:v>0.49431199999999997</c:v>
                </c:pt>
                <c:pt idx="1072" formatCode="General">
                  <c:v>0.49451400000000001</c:v>
                </c:pt>
                <c:pt idx="1073" formatCode="General">
                  <c:v>0.49471500000000002</c:v>
                </c:pt>
                <c:pt idx="1074" formatCode="General">
                  <c:v>0.49491600000000002</c:v>
                </c:pt>
                <c:pt idx="1075" formatCode="General">
                  <c:v>0.49511699999999997</c:v>
                </c:pt>
                <c:pt idx="1076" formatCode="General">
                  <c:v>0.49531799999999998</c:v>
                </c:pt>
                <c:pt idx="1077" formatCode="General">
                  <c:v>0.49551800000000001</c:v>
                </c:pt>
                <c:pt idx="1078" formatCode="General">
                  <c:v>0.49571799999999999</c:v>
                </c:pt>
                <c:pt idx="1079" formatCode="General">
                  <c:v>0.49591800000000003</c:v>
                </c:pt>
                <c:pt idx="1080" formatCode="General">
                  <c:v>0.496118</c:v>
                </c:pt>
                <c:pt idx="1081" formatCode="General">
                  <c:v>0.49631700000000001</c:v>
                </c:pt>
                <c:pt idx="1082" formatCode="General">
                  <c:v>0.49651600000000001</c:v>
                </c:pt>
                <c:pt idx="1083" formatCode="General">
                  <c:v>0.49671500000000002</c:v>
                </c:pt>
                <c:pt idx="1084" formatCode="General">
                  <c:v>0.49691400000000002</c:v>
                </c:pt>
                <c:pt idx="1085" formatCode="General">
                  <c:v>0.497112</c:v>
                </c:pt>
                <c:pt idx="1086" formatCode="General">
                  <c:v>0.497311</c:v>
                </c:pt>
                <c:pt idx="1087" formatCode="General">
                  <c:v>0.49750899999999998</c:v>
                </c:pt>
                <c:pt idx="1088" formatCode="General">
                  <c:v>0.49770700000000001</c:v>
                </c:pt>
                <c:pt idx="1089" formatCode="General">
                  <c:v>0.49790400000000001</c:v>
                </c:pt>
                <c:pt idx="1090" formatCode="General">
                  <c:v>0.49810100000000002</c:v>
                </c:pt>
                <c:pt idx="1091" formatCode="General">
                  <c:v>0.49829800000000002</c:v>
                </c:pt>
                <c:pt idx="1092" formatCode="General">
                  <c:v>0.49849500000000002</c:v>
                </c:pt>
                <c:pt idx="1093" formatCode="General">
                  <c:v>0.49869200000000002</c:v>
                </c:pt>
                <c:pt idx="1094" formatCode="General">
                  <c:v>0.498888</c:v>
                </c:pt>
                <c:pt idx="1095" formatCode="General">
                  <c:v>0.499085</c:v>
                </c:pt>
                <c:pt idx="1096" formatCode="General">
                  <c:v>0.49928099999999997</c:v>
                </c:pt>
                <c:pt idx="1097" formatCode="General">
                  <c:v>0.49947599999999998</c:v>
                </c:pt>
                <c:pt idx="1098" formatCode="General">
                  <c:v>0.49967200000000001</c:v>
                </c:pt>
                <c:pt idx="1099" formatCode="General">
                  <c:v>0.49986700000000001</c:v>
                </c:pt>
                <c:pt idx="1100" formatCode="General">
                  <c:v>0.50006200000000001</c:v>
                </c:pt>
                <c:pt idx="1101" formatCode="General">
                  <c:v>0.50025699999999995</c:v>
                </c:pt>
                <c:pt idx="1102" formatCode="General">
                  <c:v>0.50045099999999998</c:v>
                </c:pt>
                <c:pt idx="1103" formatCode="General">
                  <c:v>0.50064600000000004</c:v>
                </c:pt>
                <c:pt idx="1104" formatCode="General">
                  <c:v>0.50083999999999995</c:v>
                </c:pt>
                <c:pt idx="1105" formatCode="General">
                  <c:v>0.50103399999999998</c:v>
                </c:pt>
                <c:pt idx="1106" formatCode="General">
                  <c:v>0.50122800000000001</c:v>
                </c:pt>
                <c:pt idx="1107" formatCode="General">
                  <c:v>0.50142100000000001</c:v>
                </c:pt>
                <c:pt idx="1108" formatCode="General">
                  <c:v>0.501614</c:v>
                </c:pt>
                <c:pt idx="1109" formatCode="General">
                  <c:v>0.501807</c:v>
                </c:pt>
                <c:pt idx="1110" formatCode="General">
                  <c:v>0.502</c:v>
                </c:pt>
                <c:pt idx="1111" formatCode="General">
                  <c:v>0.502193</c:v>
                </c:pt>
                <c:pt idx="1112" formatCode="General">
                  <c:v>0.50238499999999997</c:v>
                </c:pt>
                <c:pt idx="1113" formatCode="General">
                  <c:v>0.50257700000000005</c:v>
                </c:pt>
                <c:pt idx="1114" formatCode="General">
                  <c:v>0.50276900000000002</c:v>
                </c:pt>
                <c:pt idx="1115" formatCode="General">
                  <c:v>0.50296099999999999</c:v>
                </c:pt>
                <c:pt idx="1116" formatCode="General">
                  <c:v>0.50315200000000004</c:v>
                </c:pt>
                <c:pt idx="1117" formatCode="General">
                  <c:v>0.50334400000000001</c:v>
                </c:pt>
                <c:pt idx="1118" formatCode="General">
                  <c:v>0.50353499999999995</c:v>
                </c:pt>
                <c:pt idx="1119" formatCode="General">
                  <c:v>0.50372499999999998</c:v>
                </c:pt>
                <c:pt idx="1120" formatCode="General">
                  <c:v>0.50391600000000003</c:v>
                </c:pt>
                <c:pt idx="1121" formatCode="General">
                  <c:v>0.50410600000000005</c:v>
                </c:pt>
                <c:pt idx="1122" formatCode="General">
                  <c:v>0.504297</c:v>
                </c:pt>
                <c:pt idx="1123" formatCode="General">
                  <c:v>0.50448700000000002</c:v>
                </c:pt>
                <c:pt idx="1124" formatCode="General">
                  <c:v>0.50467600000000001</c:v>
                </c:pt>
                <c:pt idx="1125" formatCode="General">
                  <c:v>0.50486600000000004</c:v>
                </c:pt>
                <c:pt idx="1126" formatCode="General">
                  <c:v>0.50505500000000003</c:v>
                </c:pt>
                <c:pt idx="1127" formatCode="General">
                  <c:v>0.50524400000000003</c:v>
                </c:pt>
                <c:pt idx="1128" formatCode="General">
                  <c:v>0.50543300000000002</c:v>
                </c:pt>
                <c:pt idx="1129" formatCode="General">
                  <c:v>0.50562200000000002</c:v>
                </c:pt>
                <c:pt idx="1130" formatCode="General">
                  <c:v>0.50580999999999998</c:v>
                </c:pt>
                <c:pt idx="1131" formatCode="General">
                  <c:v>0.50599899999999998</c:v>
                </c:pt>
                <c:pt idx="1132" formatCode="General">
                  <c:v>0.50618700000000005</c:v>
                </c:pt>
                <c:pt idx="1133" formatCode="General">
                  <c:v>0.50637399999999999</c:v>
                </c:pt>
                <c:pt idx="1134" formatCode="General">
                  <c:v>0.50656199999999996</c:v>
                </c:pt>
                <c:pt idx="1135" formatCode="General">
                  <c:v>0.506749</c:v>
                </c:pt>
                <c:pt idx="1136" formatCode="General">
                  <c:v>0.50693699999999997</c:v>
                </c:pt>
                <c:pt idx="1137" formatCode="General">
                  <c:v>0.50712400000000002</c:v>
                </c:pt>
                <c:pt idx="1138" formatCode="General">
                  <c:v>0.50731000000000004</c:v>
                </c:pt>
                <c:pt idx="1139" formatCode="General">
                  <c:v>0.50749699999999998</c:v>
                </c:pt>
                <c:pt idx="1140" formatCode="General">
                  <c:v>0.507683</c:v>
                </c:pt>
                <c:pt idx="1141" formatCode="General">
                  <c:v>0.50786900000000001</c:v>
                </c:pt>
                <c:pt idx="1142" formatCode="General">
                  <c:v>0.50805500000000003</c:v>
                </c:pt>
                <c:pt idx="1143" formatCode="General">
                  <c:v>0.50824100000000005</c:v>
                </c:pt>
                <c:pt idx="1144" formatCode="General">
                  <c:v>0.50842600000000004</c:v>
                </c:pt>
                <c:pt idx="1145" formatCode="General">
                  <c:v>0.50861199999999995</c:v>
                </c:pt>
                <c:pt idx="1146" formatCode="General">
                  <c:v>0.50879700000000005</c:v>
                </c:pt>
                <c:pt idx="1147" formatCode="General">
                  <c:v>0.50898200000000005</c:v>
                </c:pt>
                <c:pt idx="1148" formatCode="General">
                  <c:v>0.50916600000000001</c:v>
                </c:pt>
                <c:pt idx="1149" formatCode="General">
                  <c:v>0.509351</c:v>
                </c:pt>
                <c:pt idx="1150" formatCode="General">
                  <c:v>0.50953499999999996</c:v>
                </c:pt>
                <c:pt idx="1151" formatCode="General">
                  <c:v>0.50971900000000003</c:v>
                </c:pt>
                <c:pt idx="1152" formatCode="General">
                  <c:v>0.509903</c:v>
                </c:pt>
                <c:pt idx="1153" formatCode="General">
                  <c:v>0.51008699999999996</c:v>
                </c:pt>
                <c:pt idx="1154" formatCode="General">
                  <c:v>0.51027</c:v>
                </c:pt>
                <c:pt idx="1155" formatCode="General">
                  <c:v>0.51045300000000005</c:v>
                </c:pt>
                <c:pt idx="1156" formatCode="General">
                  <c:v>0.51063599999999998</c:v>
                </c:pt>
                <c:pt idx="1157" formatCode="General">
                  <c:v>0.51081900000000002</c:v>
                </c:pt>
                <c:pt idx="1158" formatCode="General">
                  <c:v>0.51100199999999996</c:v>
                </c:pt>
                <c:pt idx="1159" formatCode="General">
                  <c:v>0.51118399999999997</c:v>
                </c:pt>
                <c:pt idx="1160" formatCode="General">
                  <c:v>0.51136700000000002</c:v>
                </c:pt>
                <c:pt idx="1161" formatCode="General">
                  <c:v>0.51154900000000003</c:v>
                </c:pt>
                <c:pt idx="1162" formatCode="General">
                  <c:v>0.51173000000000002</c:v>
                </c:pt>
                <c:pt idx="1163" formatCode="General">
                  <c:v>0.51191200000000003</c:v>
                </c:pt>
                <c:pt idx="1164" formatCode="General">
                  <c:v>0.51209300000000002</c:v>
                </c:pt>
                <c:pt idx="1165" formatCode="General">
                  <c:v>0.51227500000000004</c:v>
                </c:pt>
                <c:pt idx="1166" formatCode="General">
                  <c:v>0.51245600000000002</c:v>
                </c:pt>
                <c:pt idx="1167" formatCode="General">
                  <c:v>0.51263700000000001</c:v>
                </c:pt>
                <c:pt idx="1168" formatCode="General">
                  <c:v>0.51281699999999997</c:v>
                </c:pt>
                <c:pt idx="1169" formatCode="General">
                  <c:v>0.51299799999999995</c:v>
                </c:pt>
                <c:pt idx="1170" formatCode="General">
                  <c:v>0.51317800000000002</c:v>
                </c:pt>
                <c:pt idx="1171" formatCode="General">
                  <c:v>0.51335799999999998</c:v>
                </c:pt>
                <c:pt idx="1172" formatCode="General">
                  <c:v>0.51353800000000005</c:v>
                </c:pt>
                <c:pt idx="1173" formatCode="General">
                  <c:v>0.51371699999999998</c:v>
                </c:pt>
                <c:pt idx="1174" formatCode="General">
                  <c:v>0.51389700000000005</c:v>
                </c:pt>
                <c:pt idx="1175" formatCode="General">
                  <c:v>0.51407599999999998</c:v>
                </c:pt>
                <c:pt idx="1176" formatCode="General">
                  <c:v>0.51425500000000002</c:v>
                </c:pt>
                <c:pt idx="1177" formatCode="General">
                  <c:v>0.51443399999999995</c:v>
                </c:pt>
                <c:pt idx="1178" formatCode="General">
                  <c:v>0.51461299999999999</c:v>
                </c:pt>
                <c:pt idx="1179" formatCode="General">
                  <c:v>0.514791</c:v>
                </c:pt>
                <c:pt idx="1180" formatCode="General">
                  <c:v>0.51496900000000001</c:v>
                </c:pt>
                <c:pt idx="1181" formatCode="General">
                  <c:v>0.51514700000000002</c:v>
                </c:pt>
                <c:pt idx="1182" formatCode="General">
                  <c:v>0.51532500000000003</c:v>
                </c:pt>
                <c:pt idx="1183" formatCode="General">
                  <c:v>0.51550300000000004</c:v>
                </c:pt>
                <c:pt idx="1184" formatCode="General">
                  <c:v>0.51568000000000003</c:v>
                </c:pt>
                <c:pt idx="1185" formatCode="General">
                  <c:v>0.51585800000000004</c:v>
                </c:pt>
                <c:pt idx="1186" formatCode="General">
                  <c:v>0.51603500000000002</c:v>
                </c:pt>
                <c:pt idx="1187" formatCode="General">
                  <c:v>0.516212</c:v>
                </c:pt>
                <c:pt idx="1188" formatCode="General">
                  <c:v>0.51638799999999996</c:v>
                </c:pt>
                <c:pt idx="1189" formatCode="General">
                  <c:v>0.51656500000000005</c:v>
                </c:pt>
                <c:pt idx="1190" formatCode="General">
                  <c:v>0.51674100000000001</c:v>
                </c:pt>
                <c:pt idx="1191" formatCode="General">
                  <c:v>0.51691699999999996</c:v>
                </c:pt>
                <c:pt idx="1192" formatCode="General">
                  <c:v>0.51709300000000002</c:v>
                </c:pt>
                <c:pt idx="1193" formatCode="General">
                  <c:v>0.51726899999999998</c:v>
                </c:pt>
                <c:pt idx="1194" formatCode="General">
                  <c:v>0.51744500000000004</c:v>
                </c:pt>
                <c:pt idx="1195" formatCode="General">
                  <c:v>0.51761999999999997</c:v>
                </c:pt>
                <c:pt idx="1196" formatCode="General">
                  <c:v>0.51779500000000001</c:v>
                </c:pt>
                <c:pt idx="1197" formatCode="General">
                  <c:v>0.51797000000000004</c:v>
                </c:pt>
                <c:pt idx="1198" formatCode="General">
                  <c:v>0.51814499999999997</c:v>
                </c:pt>
                <c:pt idx="1199" formatCode="General">
                  <c:v>0.51832</c:v>
                </c:pt>
                <c:pt idx="1200" formatCode="General">
                  <c:v>0.51849400000000001</c:v>
                </c:pt>
                <c:pt idx="1201" formatCode="General">
                  <c:v>0.51866800000000002</c:v>
                </c:pt>
                <c:pt idx="1202" formatCode="General">
                  <c:v>0.51884200000000003</c:v>
                </c:pt>
                <c:pt idx="1203" formatCode="General">
                  <c:v>0.51901600000000003</c:v>
                </c:pt>
                <c:pt idx="1204" formatCode="General">
                  <c:v>0.51919000000000004</c:v>
                </c:pt>
                <c:pt idx="1205" formatCode="General">
                  <c:v>0.51936400000000005</c:v>
                </c:pt>
                <c:pt idx="1206" formatCode="General">
                  <c:v>0.51953700000000003</c:v>
                </c:pt>
                <c:pt idx="1207" formatCode="General">
                  <c:v>0.51971000000000001</c:v>
                </c:pt>
                <c:pt idx="1208" formatCode="General">
                  <c:v>0.51988299999999998</c:v>
                </c:pt>
                <c:pt idx="1209" formatCode="General">
                  <c:v>0.52005599999999996</c:v>
                </c:pt>
                <c:pt idx="1210" formatCode="General">
                  <c:v>0.52022800000000002</c:v>
                </c:pt>
                <c:pt idx="1211" formatCode="General">
                  <c:v>0.520401</c:v>
                </c:pt>
                <c:pt idx="1212" formatCode="General">
                  <c:v>0.52057299999999995</c:v>
                </c:pt>
                <c:pt idx="1213" formatCode="General">
                  <c:v>0.52074500000000001</c:v>
                </c:pt>
                <c:pt idx="1214" formatCode="General">
                  <c:v>0.52091699999999996</c:v>
                </c:pt>
                <c:pt idx="1215" formatCode="General">
                  <c:v>0.521088</c:v>
                </c:pt>
                <c:pt idx="1216" formatCode="General">
                  <c:v>0.52125999999999995</c:v>
                </c:pt>
                <c:pt idx="1217" formatCode="General">
                  <c:v>0.52143099999999998</c:v>
                </c:pt>
                <c:pt idx="1218" formatCode="General">
                  <c:v>0.52160200000000001</c:v>
                </c:pt>
                <c:pt idx="1219" formatCode="General">
                  <c:v>0.52177300000000004</c:v>
                </c:pt>
                <c:pt idx="1220" formatCode="General">
                  <c:v>0.52194399999999996</c:v>
                </c:pt>
                <c:pt idx="1221" formatCode="General">
                  <c:v>0.522115</c:v>
                </c:pt>
                <c:pt idx="1222" formatCode="General">
                  <c:v>0.522285</c:v>
                </c:pt>
                <c:pt idx="1223" formatCode="General">
                  <c:v>0.522455</c:v>
                </c:pt>
                <c:pt idx="1224" formatCode="General">
                  <c:v>0.52262500000000001</c:v>
                </c:pt>
                <c:pt idx="1225" formatCode="General">
                  <c:v>0.52279500000000001</c:v>
                </c:pt>
                <c:pt idx="1226" formatCode="General">
                  <c:v>0.52296500000000001</c:v>
                </c:pt>
                <c:pt idx="1227" formatCode="General">
                  <c:v>0.52313399999999999</c:v>
                </c:pt>
                <c:pt idx="1228" formatCode="General">
                  <c:v>0.52330299999999996</c:v>
                </c:pt>
                <c:pt idx="1229" formatCode="General">
                  <c:v>0.52347299999999997</c:v>
                </c:pt>
                <c:pt idx="1230" formatCode="General">
                  <c:v>0.52364100000000002</c:v>
                </c:pt>
                <c:pt idx="1231" formatCode="General">
                  <c:v>0.52381</c:v>
                </c:pt>
                <c:pt idx="1232" formatCode="General">
                  <c:v>0.52397899999999997</c:v>
                </c:pt>
                <c:pt idx="1233" formatCode="General">
                  <c:v>0.52414700000000003</c:v>
                </c:pt>
                <c:pt idx="1234" formatCode="General">
                  <c:v>0.524316</c:v>
                </c:pt>
                <c:pt idx="1235" formatCode="General">
                  <c:v>0.52448399999999995</c:v>
                </c:pt>
                <c:pt idx="1236" formatCode="General">
                  <c:v>0.52465099999999998</c:v>
                </c:pt>
                <c:pt idx="1237" formatCode="General">
                  <c:v>0.52481900000000004</c:v>
                </c:pt>
                <c:pt idx="1238" formatCode="General">
                  <c:v>0.52498699999999998</c:v>
                </c:pt>
                <c:pt idx="1239" formatCode="General">
                  <c:v>0.52515400000000001</c:v>
                </c:pt>
                <c:pt idx="1240" formatCode="General">
                  <c:v>0.52532100000000004</c:v>
                </c:pt>
                <c:pt idx="1241" formatCode="General">
                  <c:v>0.52548799999999996</c:v>
                </c:pt>
                <c:pt idx="1242" formatCode="General">
                  <c:v>0.52565499999999998</c:v>
                </c:pt>
                <c:pt idx="1243" formatCode="General">
                  <c:v>0.52582200000000001</c:v>
                </c:pt>
                <c:pt idx="1244" formatCode="General">
                  <c:v>0.52598800000000001</c:v>
                </c:pt>
                <c:pt idx="1245" formatCode="General">
                  <c:v>0.52615500000000004</c:v>
                </c:pt>
                <c:pt idx="1246" formatCode="General">
                  <c:v>0.52632100000000004</c:v>
                </c:pt>
                <c:pt idx="1247" formatCode="General">
                  <c:v>0.52648700000000004</c:v>
                </c:pt>
                <c:pt idx="1248" formatCode="General">
                  <c:v>0.52665200000000001</c:v>
                </c:pt>
                <c:pt idx="1249" formatCode="General">
                  <c:v>0.52681800000000001</c:v>
                </c:pt>
                <c:pt idx="1250" formatCode="General">
                  <c:v>0.52698299999999998</c:v>
                </c:pt>
                <c:pt idx="1251" formatCode="General">
                  <c:v>0.52714899999999998</c:v>
                </c:pt>
                <c:pt idx="1252" formatCode="General">
                  <c:v>0.52731399999999995</c:v>
                </c:pt>
                <c:pt idx="1253" formatCode="General">
                  <c:v>0.52747900000000003</c:v>
                </c:pt>
                <c:pt idx="1254" formatCode="General">
                  <c:v>0.527644</c:v>
                </c:pt>
                <c:pt idx="1255" formatCode="General">
                  <c:v>0.52780800000000005</c:v>
                </c:pt>
                <c:pt idx="1256" formatCode="General">
                  <c:v>0.52797300000000003</c:v>
                </c:pt>
                <c:pt idx="1257" formatCode="General">
                  <c:v>0.52813699999999997</c:v>
                </c:pt>
                <c:pt idx="1258" formatCode="General">
                  <c:v>0.52830100000000002</c:v>
                </c:pt>
                <c:pt idx="1259" formatCode="General">
                  <c:v>0.52846499999999996</c:v>
                </c:pt>
                <c:pt idx="1260" formatCode="General">
                  <c:v>0.52862900000000002</c:v>
                </c:pt>
                <c:pt idx="1261" formatCode="General">
                  <c:v>0.52879200000000004</c:v>
                </c:pt>
                <c:pt idx="1262" formatCode="General">
                  <c:v>0.52895499999999995</c:v>
                </c:pt>
                <c:pt idx="1263" formatCode="General">
                  <c:v>0.52911900000000001</c:v>
                </c:pt>
                <c:pt idx="1264" formatCode="General">
                  <c:v>0.52928200000000003</c:v>
                </c:pt>
                <c:pt idx="1265" formatCode="General">
                  <c:v>0.52944500000000005</c:v>
                </c:pt>
                <c:pt idx="1266" formatCode="General">
                  <c:v>0.52960700000000005</c:v>
                </c:pt>
                <c:pt idx="1267" formatCode="General">
                  <c:v>0.52976999999999996</c:v>
                </c:pt>
                <c:pt idx="1268" formatCode="General">
                  <c:v>0.52993199999999996</c:v>
                </c:pt>
                <c:pt idx="1269" formatCode="General">
                  <c:v>0.53009499999999998</c:v>
                </c:pt>
                <c:pt idx="1270" formatCode="General">
                  <c:v>0.53025699999999998</c:v>
                </c:pt>
                <c:pt idx="1271" formatCode="General">
                  <c:v>0.53041899999999997</c:v>
                </c:pt>
                <c:pt idx="1272" formatCode="General">
                  <c:v>0.53058000000000005</c:v>
                </c:pt>
                <c:pt idx="1273" formatCode="General">
                  <c:v>0.53074200000000005</c:v>
                </c:pt>
                <c:pt idx="1274" formatCode="General">
                  <c:v>0.53090300000000001</c:v>
                </c:pt>
                <c:pt idx="1275" formatCode="General">
                  <c:v>0.53106399999999998</c:v>
                </c:pt>
                <c:pt idx="1276" formatCode="General">
                  <c:v>0.53122599999999998</c:v>
                </c:pt>
                <c:pt idx="1277" formatCode="General">
                  <c:v>0.53138600000000002</c:v>
                </c:pt>
                <c:pt idx="1278" formatCode="General">
                  <c:v>0.53154699999999999</c:v>
                </c:pt>
                <c:pt idx="1279" formatCode="General">
                  <c:v>0.53170799999999996</c:v>
                </c:pt>
                <c:pt idx="1280" formatCode="General">
                  <c:v>0.53186800000000001</c:v>
                </c:pt>
                <c:pt idx="1281" formatCode="General">
                  <c:v>0.53202799999999995</c:v>
                </c:pt>
                <c:pt idx="1282" formatCode="General">
                  <c:v>0.53218799999999999</c:v>
                </c:pt>
                <c:pt idx="1283" formatCode="General">
                  <c:v>0.53234800000000004</c:v>
                </c:pt>
                <c:pt idx="1284" formatCode="General">
                  <c:v>0.53250799999999998</c:v>
                </c:pt>
                <c:pt idx="1285" formatCode="General">
                  <c:v>0.53266800000000003</c:v>
                </c:pt>
                <c:pt idx="1286" formatCode="General">
                  <c:v>0.53282700000000005</c:v>
                </c:pt>
                <c:pt idx="1287" formatCode="General">
                  <c:v>0.53298599999999996</c:v>
                </c:pt>
                <c:pt idx="1288" formatCode="General">
                  <c:v>0.53314600000000001</c:v>
                </c:pt>
                <c:pt idx="1289" formatCode="General">
                  <c:v>0.53330500000000003</c:v>
                </c:pt>
                <c:pt idx="1290" formatCode="General">
                  <c:v>0.53346300000000002</c:v>
                </c:pt>
                <c:pt idx="1291" formatCode="General">
                  <c:v>0.53362200000000004</c:v>
                </c:pt>
                <c:pt idx="1292" formatCode="General">
                  <c:v>0.53378000000000003</c:v>
                </c:pt>
                <c:pt idx="1293" formatCode="General">
                  <c:v>0.53393900000000005</c:v>
                </c:pt>
                <c:pt idx="1294" formatCode="General">
                  <c:v>0.53409700000000004</c:v>
                </c:pt>
                <c:pt idx="1295" formatCode="General">
                  <c:v>0.53425500000000004</c:v>
                </c:pt>
                <c:pt idx="1296" formatCode="General">
                  <c:v>0.53441300000000003</c:v>
                </c:pt>
                <c:pt idx="1297" formatCode="General">
                  <c:v>0.53456999999999999</c:v>
                </c:pt>
                <c:pt idx="1298" formatCode="General">
                  <c:v>0.53472799999999998</c:v>
                </c:pt>
                <c:pt idx="1299" formatCode="General">
                  <c:v>0.53488500000000005</c:v>
                </c:pt>
                <c:pt idx="1300" formatCode="General">
                  <c:v>0.53504200000000002</c:v>
                </c:pt>
                <c:pt idx="1301" formatCode="General">
                  <c:v>0.53519899999999998</c:v>
                </c:pt>
                <c:pt idx="1302" formatCode="General">
                  <c:v>0.53535600000000005</c:v>
                </c:pt>
                <c:pt idx="1303" formatCode="General">
                  <c:v>0.53551300000000002</c:v>
                </c:pt>
                <c:pt idx="1304" formatCode="General">
                  <c:v>0.53566999999999998</c:v>
                </c:pt>
                <c:pt idx="1305" formatCode="General">
                  <c:v>0.53582600000000002</c:v>
                </c:pt>
                <c:pt idx="1306" formatCode="General">
                  <c:v>0.53598199999999996</c:v>
                </c:pt>
                <c:pt idx="1307" formatCode="General">
                  <c:v>0.536138</c:v>
                </c:pt>
                <c:pt idx="1308" formatCode="General">
                  <c:v>0.53629400000000005</c:v>
                </c:pt>
                <c:pt idx="1309" formatCode="General">
                  <c:v>0.53644999999999998</c:v>
                </c:pt>
                <c:pt idx="1310" formatCode="General">
                  <c:v>0.53660600000000003</c:v>
                </c:pt>
                <c:pt idx="1311" formatCode="General">
                  <c:v>0.53676100000000004</c:v>
                </c:pt>
                <c:pt idx="1312" formatCode="General">
                  <c:v>0.53691599999999995</c:v>
                </c:pt>
                <c:pt idx="1313" formatCode="General">
                  <c:v>0.53707199999999999</c:v>
                </c:pt>
                <c:pt idx="1314" formatCode="General">
                  <c:v>0.53722700000000001</c:v>
                </c:pt>
                <c:pt idx="1315" formatCode="General">
                  <c:v>0.537381</c:v>
                </c:pt>
                <c:pt idx="1316" formatCode="General">
                  <c:v>0.53753600000000001</c:v>
                </c:pt>
                <c:pt idx="1317" formatCode="General">
                  <c:v>0.53769100000000003</c:v>
                </c:pt>
                <c:pt idx="1318" formatCode="General">
                  <c:v>0.53784500000000002</c:v>
                </c:pt>
                <c:pt idx="1319" formatCode="General">
                  <c:v>0.537999</c:v>
                </c:pt>
                <c:pt idx="1320" formatCode="General">
                  <c:v>0.53815299999999999</c:v>
                </c:pt>
                <c:pt idx="1321" formatCode="General">
                  <c:v>0.53830699999999998</c:v>
                </c:pt>
                <c:pt idx="1322" formatCode="General">
                  <c:v>0.53846099999999997</c:v>
                </c:pt>
                <c:pt idx="1323" formatCode="General">
                  <c:v>0.53861499999999995</c:v>
                </c:pt>
                <c:pt idx="1324" formatCode="General">
                  <c:v>0.53876800000000002</c:v>
                </c:pt>
                <c:pt idx="1325" formatCode="General">
                  <c:v>0.53892099999999998</c:v>
                </c:pt>
                <c:pt idx="1326" formatCode="General">
                  <c:v>0.53907499999999997</c:v>
                </c:pt>
                <c:pt idx="1327" formatCode="General">
                  <c:v>0.53922800000000004</c:v>
                </c:pt>
                <c:pt idx="1328" formatCode="General">
                  <c:v>0.539381</c:v>
                </c:pt>
                <c:pt idx="1329" formatCode="General">
                  <c:v>0.53953300000000004</c:v>
                </c:pt>
                <c:pt idx="1330" formatCode="General">
                  <c:v>0.539686</c:v>
                </c:pt>
                <c:pt idx="1331" formatCode="General">
                  <c:v>0.53983800000000004</c:v>
                </c:pt>
                <c:pt idx="1332" formatCode="General">
                  <c:v>0.53998999999999997</c:v>
                </c:pt>
                <c:pt idx="1333" formatCode="General">
                  <c:v>0.54014300000000004</c:v>
                </c:pt>
                <c:pt idx="1334" formatCode="General">
                  <c:v>0.54029499999999997</c:v>
                </c:pt>
                <c:pt idx="1335" formatCode="General">
                  <c:v>0.54044599999999998</c:v>
                </c:pt>
                <c:pt idx="1336" formatCode="General">
                  <c:v>0.54059800000000002</c:v>
                </c:pt>
                <c:pt idx="1337" formatCode="General">
                  <c:v>0.54074999999999995</c:v>
                </c:pt>
                <c:pt idx="1338" formatCode="General">
                  <c:v>0.54090099999999997</c:v>
                </c:pt>
                <c:pt idx="1339" formatCode="General">
                  <c:v>0.54105199999999998</c:v>
                </c:pt>
                <c:pt idx="1340" formatCode="General">
                  <c:v>0.54120299999999999</c:v>
                </c:pt>
                <c:pt idx="1341" formatCode="General">
                  <c:v>0.541354</c:v>
                </c:pt>
                <c:pt idx="1342" formatCode="General">
                  <c:v>0.54150500000000001</c:v>
                </c:pt>
                <c:pt idx="1343" formatCode="General">
                  <c:v>0.541655</c:v>
                </c:pt>
                <c:pt idx="1344" formatCode="General">
                  <c:v>0.54180600000000001</c:v>
                </c:pt>
                <c:pt idx="1345" formatCode="General">
                  <c:v>0.54195599999999999</c:v>
                </c:pt>
                <c:pt idx="1346" formatCode="General">
                  <c:v>0.54210700000000001</c:v>
                </c:pt>
                <c:pt idx="1347" formatCode="General">
                  <c:v>0.54225699999999999</c:v>
                </c:pt>
                <c:pt idx="1348" formatCode="General">
                  <c:v>0.54240600000000005</c:v>
                </c:pt>
                <c:pt idx="1349" formatCode="General">
                  <c:v>0.54255600000000004</c:v>
                </c:pt>
                <c:pt idx="1350" formatCode="General">
                  <c:v>0.54270600000000002</c:v>
                </c:pt>
                <c:pt idx="1351" formatCode="General">
                  <c:v>0.54285499999999998</c:v>
                </c:pt>
                <c:pt idx="1352" formatCode="General">
                  <c:v>0.54300499999999996</c:v>
                </c:pt>
                <c:pt idx="1353" formatCode="General">
                  <c:v>0.54315400000000003</c:v>
                </c:pt>
                <c:pt idx="1354" formatCode="General">
                  <c:v>0.54330299999999998</c:v>
                </c:pt>
                <c:pt idx="1355" formatCode="General">
                  <c:v>0.54345200000000005</c:v>
                </c:pt>
                <c:pt idx="1356" formatCode="General">
                  <c:v>0.54359999999999997</c:v>
                </c:pt>
                <c:pt idx="1357" formatCode="General">
                  <c:v>0.54374900000000004</c:v>
                </c:pt>
                <c:pt idx="1358" formatCode="General">
                  <c:v>0.54389699999999996</c:v>
                </c:pt>
                <c:pt idx="1359" formatCode="General">
                  <c:v>0.54404600000000003</c:v>
                </c:pt>
                <c:pt idx="1360" formatCode="General">
                  <c:v>0.54419399999999996</c:v>
                </c:pt>
                <c:pt idx="1361" formatCode="General">
                  <c:v>0.54434199999999999</c:v>
                </c:pt>
                <c:pt idx="1362" formatCode="General">
                  <c:v>0.54449000000000003</c:v>
                </c:pt>
                <c:pt idx="1363" formatCode="General">
                  <c:v>0.54463700000000004</c:v>
                </c:pt>
                <c:pt idx="1364" formatCode="General">
                  <c:v>0.54478499999999996</c:v>
                </c:pt>
                <c:pt idx="1365" formatCode="General">
                  <c:v>0.54493199999999997</c:v>
                </c:pt>
                <c:pt idx="1366" formatCode="General">
                  <c:v>0.54508000000000001</c:v>
                </c:pt>
                <c:pt idx="1367" formatCode="General">
                  <c:v>0.54522700000000002</c:v>
                </c:pt>
                <c:pt idx="1368" formatCode="General">
                  <c:v>0.54537400000000003</c:v>
                </c:pt>
                <c:pt idx="1369" formatCode="General">
                  <c:v>0.54552100000000003</c:v>
                </c:pt>
                <c:pt idx="1370" formatCode="General">
                  <c:v>0.54566700000000001</c:v>
                </c:pt>
                <c:pt idx="1371" formatCode="General">
                  <c:v>0.54581400000000002</c:v>
                </c:pt>
                <c:pt idx="1372" formatCode="General">
                  <c:v>0.54596</c:v>
                </c:pt>
                <c:pt idx="1373" formatCode="General">
                  <c:v>0.54610700000000001</c:v>
                </c:pt>
                <c:pt idx="1374" formatCode="General">
                  <c:v>0.54625299999999999</c:v>
                </c:pt>
                <c:pt idx="1375" formatCode="General">
                  <c:v>0.54639899999999997</c:v>
                </c:pt>
                <c:pt idx="1376" formatCode="General">
                  <c:v>0.54654499999999995</c:v>
                </c:pt>
                <c:pt idx="1377" formatCode="General">
                  <c:v>0.54669100000000004</c:v>
                </c:pt>
                <c:pt idx="1378" formatCode="General">
                  <c:v>0.54683599999999999</c:v>
                </c:pt>
                <c:pt idx="1379" formatCode="General">
                  <c:v>0.54698199999999997</c:v>
                </c:pt>
                <c:pt idx="1380" formatCode="General">
                  <c:v>0.54712700000000003</c:v>
                </c:pt>
                <c:pt idx="1381" formatCode="General">
                  <c:v>0.54727199999999998</c:v>
                </c:pt>
                <c:pt idx="1382" formatCode="General">
                  <c:v>0.54741700000000004</c:v>
                </c:pt>
                <c:pt idx="1383" formatCode="General">
                  <c:v>0.54756199999999999</c:v>
                </c:pt>
                <c:pt idx="1384" formatCode="General">
                  <c:v>0.54770700000000005</c:v>
                </c:pt>
                <c:pt idx="1385" formatCode="General">
                  <c:v>0.54785200000000001</c:v>
                </c:pt>
                <c:pt idx="1386" formatCode="General">
                  <c:v>0.54799600000000004</c:v>
                </c:pt>
                <c:pt idx="1387" formatCode="General">
                  <c:v>0.54813999999999996</c:v>
                </c:pt>
                <c:pt idx="1388" formatCode="General">
                  <c:v>0.54828500000000002</c:v>
                </c:pt>
                <c:pt idx="1389" formatCode="General">
                  <c:v>0.54842900000000006</c:v>
                </c:pt>
                <c:pt idx="1390" formatCode="General">
                  <c:v>0.54857299999999998</c:v>
                </c:pt>
                <c:pt idx="1391" formatCode="General">
                  <c:v>0.54871599999999998</c:v>
                </c:pt>
                <c:pt idx="1392" formatCode="General">
                  <c:v>0.54886000000000001</c:v>
                </c:pt>
                <c:pt idx="1393" formatCode="General">
                  <c:v>0.54900400000000005</c:v>
                </c:pt>
                <c:pt idx="1394" formatCode="General">
                  <c:v>0.54914700000000005</c:v>
                </c:pt>
                <c:pt idx="1395" formatCode="General">
                  <c:v>0.54928999999999994</c:v>
                </c:pt>
                <c:pt idx="1396" formatCode="General">
                  <c:v>0.54943399999999998</c:v>
                </c:pt>
                <c:pt idx="1397" formatCode="General">
                  <c:v>0.54957699999999998</c:v>
                </c:pt>
                <c:pt idx="1398" formatCode="General">
                  <c:v>0.54971899999999996</c:v>
                </c:pt>
                <c:pt idx="1399" formatCode="General">
                  <c:v>0.54986199999999996</c:v>
                </c:pt>
                <c:pt idx="1400" formatCode="General">
                  <c:v>0.55000499999999997</c:v>
                </c:pt>
                <c:pt idx="1401" formatCode="General">
                  <c:v>0.55014700000000005</c:v>
                </c:pt>
                <c:pt idx="1402" formatCode="General">
                  <c:v>0.55028999999999995</c:v>
                </c:pt>
                <c:pt idx="1403" formatCode="General">
                  <c:v>0.55043200000000003</c:v>
                </c:pt>
                <c:pt idx="1404" formatCode="General">
                  <c:v>0.55057400000000001</c:v>
                </c:pt>
                <c:pt idx="1405" formatCode="General">
                  <c:v>0.55071599999999998</c:v>
                </c:pt>
                <c:pt idx="1406" formatCode="General">
                  <c:v>0.55085700000000004</c:v>
                </c:pt>
                <c:pt idx="1407" formatCode="General">
                  <c:v>0.55099900000000002</c:v>
                </c:pt>
                <c:pt idx="1408" formatCode="General">
                  <c:v>0.55114099999999999</c:v>
                </c:pt>
                <c:pt idx="1409" formatCode="General">
                  <c:v>0.55128200000000005</c:v>
                </c:pt>
                <c:pt idx="1410" formatCode="General">
                  <c:v>0.551423</c:v>
                </c:pt>
                <c:pt idx="1411" formatCode="General">
                  <c:v>0.55156400000000005</c:v>
                </c:pt>
                <c:pt idx="1412" formatCode="General">
                  <c:v>0.551705</c:v>
                </c:pt>
                <c:pt idx="1413" formatCode="General">
                  <c:v>0.55184599999999995</c:v>
                </c:pt>
                <c:pt idx="1414" formatCode="General">
                  <c:v>0.55198700000000001</c:v>
                </c:pt>
                <c:pt idx="1415" formatCode="General">
                  <c:v>0.55212799999999995</c:v>
                </c:pt>
                <c:pt idx="1416" formatCode="General">
                  <c:v>0.55226799999999998</c:v>
                </c:pt>
                <c:pt idx="1417" formatCode="General">
                  <c:v>0.55240800000000001</c:v>
                </c:pt>
                <c:pt idx="1418" formatCode="General">
                  <c:v>0.55254899999999996</c:v>
                </c:pt>
                <c:pt idx="1419" formatCode="General">
                  <c:v>0.55268899999999999</c:v>
                </c:pt>
                <c:pt idx="1420" formatCode="General">
                  <c:v>0.55282900000000001</c:v>
                </c:pt>
                <c:pt idx="1421" formatCode="General">
                  <c:v>0.55296800000000002</c:v>
                </c:pt>
                <c:pt idx="1422" formatCode="General">
                  <c:v>0.55310800000000004</c:v>
                </c:pt>
                <c:pt idx="1423" formatCode="General">
                  <c:v>0.55324799999999996</c:v>
                </c:pt>
                <c:pt idx="1424" formatCode="General">
                  <c:v>0.55338699999999996</c:v>
                </c:pt>
                <c:pt idx="1425" formatCode="General">
                  <c:v>0.55352599999999996</c:v>
                </c:pt>
                <c:pt idx="1426" formatCode="General">
                  <c:v>0.55366599999999999</c:v>
                </c:pt>
                <c:pt idx="1427" formatCode="General">
                  <c:v>0.55380499999999999</c:v>
                </c:pt>
                <c:pt idx="1428" formatCode="General">
                  <c:v>0.55394299999999996</c:v>
                </c:pt>
                <c:pt idx="1429" formatCode="General">
                  <c:v>0.55408199999999996</c:v>
                </c:pt>
                <c:pt idx="1430" formatCode="General">
                  <c:v>0.55422099999999996</c:v>
                </c:pt>
                <c:pt idx="1431" formatCode="General">
                  <c:v>0.55435900000000005</c:v>
                </c:pt>
                <c:pt idx="1432" formatCode="General">
                  <c:v>0.55449800000000005</c:v>
                </c:pt>
                <c:pt idx="1433" formatCode="General">
                  <c:v>0.55463600000000002</c:v>
                </c:pt>
                <c:pt idx="1434" formatCode="General">
                  <c:v>0.55477399999999999</c:v>
                </c:pt>
                <c:pt idx="1435" formatCode="General">
                  <c:v>0.55491199999999996</c:v>
                </c:pt>
                <c:pt idx="1436" formatCode="General">
                  <c:v>0.55505000000000004</c:v>
                </c:pt>
                <c:pt idx="1437" formatCode="General">
                  <c:v>0.55518800000000001</c:v>
                </c:pt>
                <c:pt idx="1438" formatCode="General">
                  <c:v>0.55532499999999996</c:v>
                </c:pt>
                <c:pt idx="1439" formatCode="General">
                  <c:v>0.55546300000000004</c:v>
                </c:pt>
                <c:pt idx="1440" formatCode="General">
                  <c:v>0.55559999999999998</c:v>
                </c:pt>
                <c:pt idx="1441" formatCode="General">
                  <c:v>0.55573700000000004</c:v>
                </c:pt>
                <c:pt idx="1442" formatCode="General">
                  <c:v>0.55587500000000001</c:v>
                </c:pt>
                <c:pt idx="1443" formatCode="General">
                  <c:v>0.55601199999999995</c:v>
                </c:pt>
                <c:pt idx="1444" formatCode="General">
                  <c:v>0.55614799999999998</c:v>
                </c:pt>
                <c:pt idx="1445" formatCode="General">
                  <c:v>0.55628500000000003</c:v>
                </c:pt>
                <c:pt idx="1446" formatCode="General">
                  <c:v>0.55642199999999997</c:v>
                </c:pt>
                <c:pt idx="1447" formatCode="General">
                  <c:v>0.556558</c:v>
                </c:pt>
                <c:pt idx="1448" formatCode="General">
                  <c:v>0.55669500000000005</c:v>
                </c:pt>
                <c:pt idx="1449" formatCode="General">
                  <c:v>0.55683099999999996</c:v>
                </c:pt>
                <c:pt idx="1450" formatCode="General">
                  <c:v>0.55696699999999999</c:v>
                </c:pt>
                <c:pt idx="1451" formatCode="General">
                  <c:v>0.55710300000000001</c:v>
                </c:pt>
                <c:pt idx="1452" formatCode="General">
                  <c:v>0.55723900000000004</c:v>
                </c:pt>
                <c:pt idx="1453" formatCode="General">
                  <c:v>0.55737499999999995</c:v>
                </c:pt>
                <c:pt idx="1454" formatCode="General">
                  <c:v>0.55750999999999995</c:v>
                </c:pt>
                <c:pt idx="1455" formatCode="General">
                  <c:v>0.55764599999999998</c:v>
                </c:pt>
                <c:pt idx="1456" formatCode="General">
                  <c:v>0.55778099999999997</c:v>
                </c:pt>
                <c:pt idx="1457" formatCode="General">
                  <c:v>0.55791599999999997</c:v>
                </c:pt>
                <c:pt idx="1458" formatCode="General">
                  <c:v>0.55805099999999996</c:v>
                </c:pt>
                <c:pt idx="1459" formatCode="General">
                  <c:v>0.55818599999999996</c:v>
                </c:pt>
                <c:pt idx="1460" formatCode="General">
                  <c:v>0.55832099999999996</c:v>
                </c:pt>
                <c:pt idx="1461" formatCode="General">
                  <c:v>0.55845599999999995</c:v>
                </c:pt>
                <c:pt idx="1462" formatCode="General">
                  <c:v>0.55859099999999995</c:v>
                </c:pt>
                <c:pt idx="1463" formatCode="General">
                  <c:v>0.55872500000000003</c:v>
                </c:pt>
                <c:pt idx="1464" formatCode="General">
                  <c:v>0.55886000000000002</c:v>
                </c:pt>
                <c:pt idx="1465" formatCode="General">
                  <c:v>0.55899399999999999</c:v>
                </c:pt>
                <c:pt idx="1466" formatCode="General">
                  <c:v>0.55912799999999996</c:v>
                </c:pt>
                <c:pt idx="1467" formatCode="General">
                  <c:v>0.55926200000000004</c:v>
                </c:pt>
                <c:pt idx="1468" formatCode="General">
                  <c:v>0.559396</c:v>
                </c:pt>
                <c:pt idx="1469" formatCode="General">
                  <c:v>0.55952999999999997</c:v>
                </c:pt>
                <c:pt idx="1470" formatCode="General">
                  <c:v>0.55966300000000002</c:v>
                </c:pt>
                <c:pt idx="1471" formatCode="General">
                  <c:v>0.55979699999999999</c:v>
                </c:pt>
                <c:pt idx="1472" formatCode="General">
                  <c:v>0.55993000000000004</c:v>
                </c:pt>
                <c:pt idx="1473" formatCode="General">
                  <c:v>0.56006400000000001</c:v>
                </c:pt>
                <c:pt idx="1474" formatCode="General">
                  <c:v>0.56019699999999994</c:v>
                </c:pt>
                <c:pt idx="1475" formatCode="General">
                  <c:v>0.56032999999999999</c:v>
                </c:pt>
                <c:pt idx="1476" formatCode="General">
                  <c:v>0.56046300000000004</c:v>
                </c:pt>
                <c:pt idx="1477" formatCode="General">
                  <c:v>0.56059599999999998</c:v>
                </c:pt>
                <c:pt idx="1478" formatCode="General">
                  <c:v>0.560728</c:v>
                </c:pt>
                <c:pt idx="1479" formatCode="General">
                  <c:v>0.56086100000000005</c:v>
                </c:pt>
                <c:pt idx="1480" formatCode="General">
                  <c:v>0.56099299999999996</c:v>
                </c:pt>
                <c:pt idx="1481" formatCode="General">
                  <c:v>0.56112600000000001</c:v>
                </c:pt>
                <c:pt idx="1482" formatCode="General">
                  <c:v>0.56125800000000003</c:v>
                </c:pt>
                <c:pt idx="1483" formatCode="General">
                  <c:v>0.56138999999999994</c:v>
                </c:pt>
                <c:pt idx="1484" formatCode="General">
                  <c:v>0.56152199999999997</c:v>
                </c:pt>
                <c:pt idx="1485" formatCode="General">
                  <c:v>0.56165399999999999</c:v>
                </c:pt>
                <c:pt idx="1486" formatCode="General">
                  <c:v>0.56178600000000001</c:v>
                </c:pt>
                <c:pt idx="1487" formatCode="General">
                  <c:v>0.561917</c:v>
                </c:pt>
                <c:pt idx="1488" formatCode="General">
                  <c:v>0.56204900000000002</c:v>
                </c:pt>
                <c:pt idx="1489" formatCode="General">
                  <c:v>0.56218000000000001</c:v>
                </c:pt>
                <c:pt idx="1490" formatCode="General">
                  <c:v>0.56231100000000001</c:v>
                </c:pt>
                <c:pt idx="1491" formatCode="General">
                  <c:v>0.562442</c:v>
                </c:pt>
                <c:pt idx="1492" formatCode="General">
                  <c:v>0.56257400000000002</c:v>
                </c:pt>
                <c:pt idx="1493" formatCode="General">
                  <c:v>0.56270399999999998</c:v>
                </c:pt>
                <c:pt idx="1494" formatCode="General">
                  <c:v>0.56283499999999997</c:v>
                </c:pt>
                <c:pt idx="1495" formatCode="General">
                  <c:v>0.56296599999999997</c:v>
                </c:pt>
                <c:pt idx="1496" formatCode="General">
                  <c:v>0.56309699999999996</c:v>
                </c:pt>
                <c:pt idx="1497" formatCode="General">
                  <c:v>0.56322700000000003</c:v>
                </c:pt>
                <c:pt idx="1498" formatCode="General">
                  <c:v>0.563357</c:v>
                </c:pt>
                <c:pt idx="1499" formatCode="General">
                  <c:v>0.56348799999999999</c:v>
                </c:pt>
                <c:pt idx="1500" formatCode="General">
                  <c:v>0.56361799999999995</c:v>
                </c:pt>
                <c:pt idx="1501" formatCode="General">
                  <c:v>0.56374800000000003</c:v>
                </c:pt>
                <c:pt idx="1502" formatCode="General">
                  <c:v>0.56387799999999999</c:v>
                </c:pt>
                <c:pt idx="1503" formatCode="General">
                  <c:v>0.56400700000000004</c:v>
                </c:pt>
                <c:pt idx="1504" formatCode="General">
                  <c:v>0.564137</c:v>
                </c:pt>
                <c:pt idx="1505" formatCode="General">
                  <c:v>0.56426600000000005</c:v>
                </c:pt>
                <c:pt idx="1506" formatCode="General">
                  <c:v>0.56439600000000001</c:v>
                </c:pt>
                <c:pt idx="1507" formatCode="General">
                  <c:v>0.56452500000000005</c:v>
                </c:pt>
                <c:pt idx="1508" formatCode="General">
                  <c:v>0.56465399999999999</c:v>
                </c:pt>
                <c:pt idx="1509" formatCode="General">
                  <c:v>0.56478300000000004</c:v>
                </c:pt>
                <c:pt idx="1510" formatCode="General">
                  <c:v>0.56491199999999997</c:v>
                </c:pt>
                <c:pt idx="1511" formatCode="General">
                  <c:v>0.56504100000000002</c:v>
                </c:pt>
                <c:pt idx="1512" formatCode="General">
                  <c:v>0.56516999999999995</c:v>
                </c:pt>
                <c:pt idx="1513" formatCode="General">
                  <c:v>0.565299</c:v>
                </c:pt>
                <c:pt idx="1514" formatCode="General">
                  <c:v>0.56542700000000001</c:v>
                </c:pt>
                <c:pt idx="1515" formatCode="General">
                  <c:v>0.56555500000000003</c:v>
                </c:pt>
                <c:pt idx="1516" formatCode="General">
                  <c:v>0.56568399999999996</c:v>
                </c:pt>
                <c:pt idx="1517" formatCode="General">
                  <c:v>0.56581199999999998</c:v>
                </c:pt>
                <c:pt idx="1518" formatCode="General">
                  <c:v>0.56594</c:v>
                </c:pt>
                <c:pt idx="1519" formatCode="General">
                  <c:v>0.56606800000000002</c:v>
                </c:pt>
                <c:pt idx="1520" formatCode="General">
                  <c:v>0.56619600000000003</c:v>
                </c:pt>
                <c:pt idx="1521" formatCode="General">
                  <c:v>0.56632300000000002</c:v>
                </c:pt>
                <c:pt idx="1522" formatCode="General">
                  <c:v>0.56645100000000004</c:v>
                </c:pt>
                <c:pt idx="1523" formatCode="General">
                  <c:v>0.56657900000000005</c:v>
                </c:pt>
                <c:pt idx="1524" formatCode="General">
                  <c:v>0.56670600000000004</c:v>
                </c:pt>
                <c:pt idx="1525" formatCode="General">
                  <c:v>0.56683300000000003</c:v>
                </c:pt>
                <c:pt idx="1526" formatCode="General">
                  <c:v>0.56696000000000002</c:v>
                </c:pt>
                <c:pt idx="1527" formatCode="General">
                  <c:v>0.56708700000000001</c:v>
                </c:pt>
                <c:pt idx="1528" formatCode="General">
                  <c:v>0.567214</c:v>
                </c:pt>
                <c:pt idx="1529" formatCode="General">
                  <c:v>0.56734099999999998</c:v>
                </c:pt>
                <c:pt idx="1530" formatCode="General">
                  <c:v>0.56746799999999997</c:v>
                </c:pt>
                <c:pt idx="1531" formatCode="General">
                  <c:v>0.56759400000000004</c:v>
                </c:pt>
                <c:pt idx="1532" formatCode="General">
                  <c:v>0.56772100000000003</c:v>
                </c:pt>
                <c:pt idx="1533" formatCode="General">
                  <c:v>0.56784699999999999</c:v>
                </c:pt>
                <c:pt idx="1534" formatCode="General">
                  <c:v>0.56797399999999998</c:v>
                </c:pt>
                <c:pt idx="1535" formatCode="General">
                  <c:v>0.56810000000000005</c:v>
                </c:pt>
                <c:pt idx="1536" formatCode="General">
                  <c:v>0.56822600000000001</c:v>
                </c:pt>
                <c:pt idx="1537" formatCode="General">
                  <c:v>0.56835199999999997</c:v>
                </c:pt>
                <c:pt idx="1538" formatCode="General">
                  <c:v>0.56847800000000004</c:v>
                </c:pt>
                <c:pt idx="1539" formatCode="General">
                  <c:v>0.56860299999999997</c:v>
                </c:pt>
                <c:pt idx="1540" formatCode="General">
                  <c:v>0.56872900000000004</c:v>
                </c:pt>
                <c:pt idx="1541" formatCode="General">
                  <c:v>0.56885399999999997</c:v>
                </c:pt>
                <c:pt idx="1542" formatCode="General">
                  <c:v>0.56898000000000004</c:v>
                </c:pt>
                <c:pt idx="1543" formatCode="General">
                  <c:v>0.56910499999999997</c:v>
                </c:pt>
                <c:pt idx="1544" formatCode="General">
                  <c:v>0.56923000000000001</c:v>
                </c:pt>
                <c:pt idx="1545" formatCode="General">
                  <c:v>0.56935500000000006</c:v>
                </c:pt>
                <c:pt idx="1546" formatCode="General">
                  <c:v>0.56947999999999999</c:v>
                </c:pt>
                <c:pt idx="1547" formatCode="General">
                  <c:v>0.56960500000000003</c:v>
                </c:pt>
                <c:pt idx="1548" formatCode="General">
                  <c:v>0.56972999999999996</c:v>
                </c:pt>
                <c:pt idx="1549" formatCode="General">
                  <c:v>0.56985399999999997</c:v>
                </c:pt>
                <c:pt idx="1550" formatCode="General">
                  <c:v>0.56997900000000001</c:v>
                </c:pt>
                <c:pt idx="1551" formatCode="General">
                  <c:v>0.57010300000000003</c:v>
                </c:pt>
                <c:pt idx="1552" formatCode="General">
                  <c:v>0.57022799999999996</c:v>
                </c:pt>
                <c:pt idx="1553" formatCode="General">
                  <c:v>0.57035199999999997</c:v>
                </c:pt>
                <c:pt idx="1554" formatCode="General">
                  <c:v>0.57047599999999998</c:v>
                </c:pt>
                <c:pt idx="1555" formatCode="General">
                  <c:v>0.5706</c:v>
                </c:pt>
                <c:pt idx="1556" formatCode="General">
                  <c:v>0.57072400000000001</c:v>
                </c:pt>
                <c:pt idx="1557" formatCode="General">
                  <c:v>0.57084800000000002</c:v>
                </c:pt>
                <c:pt idx="1558" formatCode="General">
                  <c:v>0.57097100000000001</c:v>
                </c:pt>
                <c:pt idx="1559" formatCode="General">
                  <c:v>0.57109500000000002</c:v>
                </c:pt>
                <c:pt idx="1560" formatCode="General">
                  <c:v>0.571218</c:v>
                </c:pt>
                <c:pt idx="1561" formatCode="General">
                  <c:v>0.57134200000000002</c:v>
                </c:pt>
                <c:pt idx="1562" formatCode="General">
                  <c:v>0.571465</c:v>
                </c:pt>
                <c:pt idx="1563" formatCode="General">
                  <c:v>0.57158799999999998</c:v>
                </c:pt>
                <c:pt idx="1564" formatCode="General">
                  <c:v>0.57171099999999997</c:v>
                </c:pt>
                <c:pt idx="1565" formatCode="General">
                  <c:v>0.57183399999999995</c:v>
                </c:pt>
                <c:pt idx="1566" formatCode="General">
                  <c:v>0.57195700000000005</c:v>
                </c:pt>
                <c:pt idx="1567" formatCode="General">
                  <c:v>0.57208000000000003</c:v>
                </c:pt>
                <c:pt idx="1568" formatCode="General">
                  <c:v>0.57220199999999999</c:v>
                </c:pt>
                <c:pt idx="1569" formatCode="General">
                  <c:v>0.57232499999999997</c:v>
                </c:pt>
                <c:pt idx="1570" formatCode="General">
                  <c:v>0.57244700000000004</c:v>
                </c:pt>
                <c:pt idx="1571" formatCode="General">
                  <c:v>0.57256899999999999</c:v>
                </c:pt>
                <c:pt idx="1572" formatCode="General">
                  <c:v>0.57269199999999998</c:v>
                </c:pt>
                <c:pt idx="1573" formatCode="General">
                  <c:v>0.57281400000000005</c:v>
                </c:pt>
                <c:pt idx="1574" formatCode="General">
                  <c:v>0.572936</c:v>
                </c:pt>
                <c:pt idx="1575" formatCode="General">
                  <c:v>0.57305799999999996</c:v>
                </c:pt>
                <c:pt idx="1576" formatCode="General">
                  <c:v>0.57317899999999999</c:v>
                </c:pt>
                <c:pt idx="1577" formatCode="General">
                  <c:v>0.57330099999999995</c:v>
                </c:pt>
                <c:pt idx="1578" formatCode="General">
                  <c:v>0.57342300000000002</c:v>
                </c:pt>
                <c:pt idx="1579" formatCode="General">
                  <c:v>0.57354400000000005</c:v>
                </c:pt>
                <c:pt idx="1580" formatCode="General">
                  <c:v>0.57366499999999998</c:v>
                </c:pt>
                <c:pt idx="1581" formatCode="General">
                  <c:v>0.57378700000000005</c:v>
                </c:pt>
                <c:pt idx="1582" formatCode="General">
                  <c:v>0.57390799999999997</c:v>
                </c:pt>
                <c:pt idx="1583" formatCode="General">
                  <c:v>0.57402900000000001</c:v>
                </c:pt>
                <c:pt idx="1584" formatCode="General">
                  <c:v>0.57415000000000005</c:v>
                </c:pt>
                <c:pt idx="1585" formatCode="General">
                  <c:v>0.57427099999999998</c:v>
                </c:pt>
                <c:pt idx="1586" formatCode="General">
                  <c:v>0.57439200000000001</c:v>
                </c:pt>
                <c:pt idx="1587" formatCode="General">
                  <c:v>0.57451200000000002</c:v>
                </c:pt>
                <c:pt idx="1588" formatCode="General">
                  <c:v>0.57463299999999995</c:v>
                </c:pt>
                <c:pt idx="1589" formatCode="General">
                  <c:v>0.57475299999999996</c:v>
                </c:pt>
                <c:pt idx="1590" formatCode="General">
                  <c:v>0.574874</c:v>
                </c:pt>
                <c:pt idx="1591" formatCode="General">
                  <c:v>0.57499400000000001</c:v>
                </c:pt>
                <c:pt idx="1592" formatCode="General">
                  <c:v>0.57511400000000001</c:v>
                </c:pt>
                <c:pt idx="1593" formatCode="General">
                  <c:v>0.57523400000000002</c:v>
                </c:pt>
                <c:pt idx="1594" formatCode="General">
                  <c:v>0.57535400000000003</c:v>
                </c:pt>
                <c:pt idx="1595" formatCode="General">
                  <c:v>0.57547400000000004</c:v>
                </c:pt>
                <c:pt idx="1596" formatCode="General">
                  <c:v>0.57559300000000002</c:v>
                </c:pt>
                <c:pt idx="1597" formatCode="General">
                  <c:v>0.57571300000000003</c:v>
                </c:pt>
                <c:pt idx="1598" formatCode="General">
                  <c:v>0.57583300000000004</c:v>
                </c:pt>
                <c:pt idx="1599" formatCode="General">
                  <c:v>0.57595200000000002</c:v>
                </c:pt>
                <c:pt idx="1600" formatCode="General">
                  <c:v>0.576071</c:v>
                </c:pt>
                <c:pt idx="1601" formatCode="General">
                  <c:v>0.57619100000000001</c:v>
                </c:pt>
                <c:pt idx="1602" formatCode="General">
                  <c:v>0.57630999999999999</c:v>
                </c:pt>
                <c:pt idx="1603" formatCode="General">
                  <c:v>0.57642899999999997</c:v>
                </c:pt>
                <c:pt idx="1604" formatCode="General">
                  <c:v>0.57654799999999995</c:v>
                </c:pt>
                <c:pt idx="1605" formatCode="General">
                  <c:v>0.57666700000000004</c:v>
                </c:pt>
                <c:pt idx="1606" formatCode="General">
                  <c:v>0.57678499999999999</c:v>
                </c:pt>
                <c:pt idx="1607" formatCode="General">
                  <c:v>0.57690399999999997</c:v>
                </c:pt>
                <c:pt idx="1608" formatCode="General">
                  <c:v>0.57702200000000003</c:v>
                </c:pt>
                <c:pt idx="1609" formatCode="General">
                  <c:v>0.57714100000000002</c:v>
                </c:pt>
                <c:pt idx="1610" formatCode="General">
                  <c:v>0.57725899999999997</c:v>
                </c:pt>
                <c:pt idx="1611" formatCode="General">
                  <c:v>0.57737700000000003</c:v>
                </c:pt>
                <c:pt idx="1612" formatCode="General">
                  <c:v>0.57749600000000001</c:v>
                </c:pt>
                <c:pt idx="1613" formatCode="General">
                  <c:v>0.57761399999999996</c:v>
                </c:pt>
                <c:pt idx="1614" formatCode="General">
                  <c:v>0.57773200000000002</c:v>
                </c:pt>
                <c:pt idx="1615" formatCode="General">
                  <c:v>0.57784899999999995</c:v>
                </c:pt>
                <c:pt idx="1616" formatCode="General">
                  <c:v>0.57796700000000001</c:v>
                </c:pt>
                <c:pt idx="1617" formatCode="General">
                  <c:v>0.57808499999999996</c:v>
                </c:pt>
                <c:pt idx="1618" formatCode="General">
                  <c:v>0.57820199999999999</c:v>
                </c:pt>
                <c:pt idx="1619" formatCode="General">
                  <c:v>0.57831999999999995</c:v>
                </c:pt>
                <c:pt idx="1620" formatCode="General">
                  <c:v>0.57843699999999998</c:v>
                </c:pt>
                <c:pt idx="1621" formatCode="General">
                  <c:v>0.57855400000000001</c:v>
                </c:pt>
                <c:pt idx="1622" formatCode="General">
                  <c:v>0.57867199999999996</c:v>
                </c:pt>
                <c:pt idx="1623" formatCode="General">
                  <c:v>0.578789</c:v>
                </c:pt>
                <c:pt idx="1624" formatCode="General">
                  <c:v>0.57890600000000003</c:v>
                </c:pt>
                <c:pt idx="1625" formatCode="General">
                  <c:v>0.57902200000000004</c:v>
                </c:pt>
                <c:pt idx="1626" formatCode="General">
                  <c:v>0.57913899999999996</c:v>
                </c:pt>
                <c:pt idx="1627" formatCode="General">
                  <c:v>0.57925599999999999</c:v>
                </c:pt>
                <c:pt idx="1628" formatCode="General">
                  <c:v>0.57937300000000003</c:v>
                </c:pt>
                <c:pt idx="1629" formatCode="General">
                  <c:v>0.57948900000000003</c:v>
                </c:pt>
                <c:pt idx="1630" formatCode="General">
                  <c:v>0.57960500000000004</c:v>
                </c:pt>
                <c:pt idx="1631" formatCode="General">
                  <c:v>0.57972199999999996</c:v>
                </c:pt>
                <c:pt idx="1632" formatCode="General">
                  <c:v>0.57983799999999996</c:v>
                </c:pt>
                <c:pt idx="1633" formatCode="General">
                  <c:v>0.57995399999999997</c:v>
                </c:pt>
                <c:pt idx="1634" formatCode="General">
                  <c:v>0.58006999999999997</c:v>
                </c:pt>
                <c:pt idx="1635" formatCode="General">
                  <c:v>0.58018599999999998</c:v>
                </c:pt>
                <c:pt idx="1636" formatCode="General">
                  <c:v>0.58030199999999998</c:v>
                </c:pt>
                <c:pt idx="1637" formatCode="General">
                  <c:v>0.58041699999999996</c:v>
                </c:pt>
                <c:pt idx="1638" formatCode="General">
                  <c:v>0.58053299999999997</c:v>
                </c:pt>
                <c:pt idx="1639" formatCode="General">
                  <c:v>0.58064899999999997</c:v>
                </c:pt>
                <c:pt idx="1640" formatCode="General">
                  <c:v>0.58076399999999995</c:v>
                </c:pt>
                <c:pt idx="1641" formatCode="General">
                  <c:v>0.58087900000000003</c:v>
                </c:pt>
                <c:pt idx="1642" formatCode="General">
                  <c:v>0.58099500000000004</c:v>
                </c:pt>
                <c:pt idx="1643" formatCode="General">
                  <c:v>0.58111000000000002</c:v>
                </c:pt>
                <c:pt idx="1644" formatCode="General">
                  <c:v>0.58122499999999999</c:v>
                </c:pt>
                <c:pt idx="1645" formatCode="General">
                  <c:v>0.58133999999999997</c:v>
                </c:pt>
                <c:pt idx="1646" formatCode="General">
                  <c:v>0.58145500000000006</c:v>
                </c:pt>
                <c:pt idx="1647" formatCode="General">
                  <c:v>0.581569</c:v>
                </c:pt>
                <c:pt idx="1648" formatCode="General">
                  <c:v>0.58168399999999998</c:v>
                </c:pt>
                <c:pt idx="1649" formatCode="General">
                  <c:v>0.58179899999999996</c:v>
                </c:pt>
                <c:pt idx="1650" formatCode="General">
                  <c:v>0.58191300000000001</c:v>
                </c:pt>
                <c:pt idx="1651" formatCode="General">
                  <c:v>0.58202699999999996</c:v>
                </c:pt>
                <c:pt idx="1652" formatCode="General">
                  <c:v>0.58214200000000005</c:v>
                </c:pt>
                <c:pt idx="1653" formatCode="General">
                  <c:v>0.582256</c:v>
                </c:pt>
                <c:pt idx="1654" formatCode="General">
                  <c:v>0.58237000000000005</c:v>
                </c:pt>
                <c:pt idx="1655" formatCode="General">
                  <c:v>0.582484</c:v>
                </c:pt>
                <c:pt idx="1656" formatCode="General">
                  <c:v>0.58259799999999995</c:v>
                </c:pt>
                <c:pt idx="1657" formatCode="General">
                  <c:v>0.58271200000000001</c:v>
                </c:pt>
                <c:pt idx="1658" formatCode="General">
                  <c:v>0.58282599999999996</c:v>
                </c:pt>
                <c:pt idx="1659" formatCode="General">
                  <c:v>0.58293899999999998</c:v>
                </c:pt>
                <c:pt idx="1660" formatCode="General">
                  <c:v>0.58305300000000004</c:v>
                </c:pt>
                <c:pt idx="1661" formatCode="General">
                  <c:v>0.58316599999999996</c:v>
                </c:pt>
                <c:pt idx="1662" formatCode="General">
                  <c:v>0.58328000000000002</c:v>
                </c:pt>
                <c:pt idx="1663" formatCode="General">
                  <c:v>0.58339300000000005</c:v>
                </c:pt>
                <c:pt idx="1664" formatCode="General">
                  <c:v>0.58350599999999997</c:v>
                </c:pt>
                <c:pt idx="1665" formatCode="General">
                  <c:v>0.583619</c:v>
                </c:pt>
                <c:pt idx="1666" formatCode="General">
                  <c:v>0.58373200000000003</c:v>
                </c:pt>
                <c:pt idx="1667" formatCode="General">
                  <c:v>0.58384499999999995</c:v>
                </c:pt>
                <c:pt idx="1668" formatCode="General">
                  <c:v>0.58395799999999998</c:v>
                </c:pt>
                <c:pt idx="1669" formatCode="General">
                  <c:v>0.58407100000000001</c:v>
                </c:pt>
                <c:pt idx="1670" formatCode="General">
                  <c:v>0.58418300000000001</c:v>
                </c:pt>
                <c:pt idx="1671" formatCode="General">
                  <c:v>0.58429600000000004</c:v>
                </c:pt>
                <c:pt idx="1672" formatCode="General">
                  <c:v>0.58440800000000004</c:v>
                </c:pt>
                <c:pt idx="1673" formatCode="General">
                  <c:v>0.58452099999999996</c:v>
                </c:pt>
                <c:pt idx="1674" formatCode="General">
                  <c:v>0.58463299999999996</c:v>
                </c:pt>
                <c:pt idx="1675" formatCode="General">
                  <c:v>0.58474499999999996</c:v>
                </c:pt>
                <c:pt idx="1676" formatCode="General">
                  <c:v>0.58485699999999996</c:v>
                </c:pt>
                <c:pt idx="1677" formatCode="General">
                  <c:v>0.58496899999999996</c:v>
                </c:pt>
                <c:pt idx="1678" formatCode="General">
                  <c:v>0.58508099999999996</c:v>
                </c:pt>
                <c:pt idx="1679" formatCode="General">
                  <c:v>0.58519299999999996</c:v>
                </c:pt>
                <c:pt idx="1680" formatCode="General">
                  <c:v>0.58530499999999996</c:v>
                </c:pt>
                <c:pt idx="1681" formatCode="General">
                  <c:v>0.58541600000000005</c:v>
                </c:pt>
                <c:pt idx="1682" formatCode="General">
                  <c:v>0.58552800000000005</c:v>
                </c:pt>
                <c:pt idx="1683" formatCode="General">
                  <c:v>0.58563900000000002</c:v>
                </c:pt>
                <c:pt idx="1684" formatCode="General">
                  <c:v>0.58575100000000002</c:v>
                </c:pt>
                <c:pt idx="1685" formatCode="General">
                  <c:v>0.58586199999999999</c:v>
                </c:pt>
                <c:pt idx="1686" formatCode="General">
                  <c:v>0.58597299999999997</c:v>
                </c:pt>
                <c:pt idx="1687" formatCode="General">
                  <c:v>0.58608400000000005</c:v>
                </c:pt>
                <c:pt idx="1688" formatCode="General">
                  <c:v>0.58619500000000002</c:v>
                </c:pt>
                <c:pt idx="1689" formatCode="General">
                  <c:v>0.58630599999999999</c:v>
                </c:pt>
                <c:pt idx="1690" formatCode="General">
                  <c:v>0.58641699999999997</c:v>
                </c:pt>
                <c:pt idx="1691" formatCode="General">
                  <c:v>0.58652800000000005</c:v>
                </c:pt>
                <c:pt idx="1692" formatCode="General">
                  <c:v>0.58663900000000002</c:v>
                </c:pt>
                <c:pt idx="1693" formatCode="General">
                  <c:v>0.58674899999999997</c:v>
                </c:pt>
                <c:pt idx="1694" formatCode="General">
                  <c:v>0.58686000000000005</c:v>
                </c:pt>
                <c:pt idx="1695" formatCode="General">
                  <c:v>0.58696999999999999</c:v>
                </c:pt>
                <c:pt idx="1696" formatCode="General">
                  <c:v>0.58708000000000005</c:v>
                </c:pt>
                <c:pt idx="1697" formatCode="General">
                  <c:v>0.58719100000000002</c:v>
                </c:pt>
                <c:pt idx="1698" formatCode="General">
                  <c:v>0.58730099999999996</c:v>
                </c:pt>
                <c:pt idx="1699" formatCode="General">
                  <c:v>0.58741100000000002</c:v>
                </c:pt>
                <c:pt idx="1700" formatCode="General">
                  <c:v>0.58752099999999996</c:v>
                </c:pt>
                <c:pt idx="1701" formatCode="General">
                  <c:v>0.58763100000000001</c:v>
                </c:pt>
                <c:pt idx="1702" formatCode="General">
                  <c:v>0.58774000000000004</c:v>
                </c:pt>
                <c:pt idx="1703" formatCode="General">
                  <c:v>0.58784999999999998</c:v>
                </c:pt>
                <c:pt idx="1704" formatCode="General">
                  <c:v>0.58796000000000004</c:v>
                </c:pt>
                <c:pt idx="1705" formatCode="General">
                  <c:v>0.58806899999999995</c:v>
                </c:pt>
                <c:pt idx="1706" formatCode="General">
                  <c:v>0.58817900000000001</c:v>
                </c:pt>
                <c:pt idx="1707" formatCode="General">
                  <c:v>0.58828800000000003</c:v>
                </c:pt>
                <c:pt idx="1708" formatCode="General">
                  <c:v>0.58839699999999995</c:v>
                </c:pt>
                <c:pt idx="1709" formatCode="General">
                  <c:v>0.588507</c:v>
                </c:pt>
                <c:pt idx="1710" formatCode="General">
                  <c:v>0.58861600000000003</c:v>
                </c:pt>
                <c:pt idx="1711" formatCode="General">
                  <c:v>0.58872500000000005</c:v>
                </c:pt>
                <c:pt idx="1712" formatCode="General">
                  <c:v>0.58883399999999997</c:v>
                </c:pt>
                <c:pt idx="1713" formatCode="General">
                  <c:v>0.58894199999999997</c:v>
                </c:pt>
                <c:pt idx="1714" formatCode="General">
                  <c:v>0.58905099999999999</c:v>
                </c:pt>
                <c:pt idx="1715" formatCode="General">
                  <c:v>0.58916000000000002</c:v>
                </c:pt>
                <c:pt idx="1716" formatCode="General">
                  <c:v>0.58926800000000001</c:v>
                </c:pt>
                <c:pt idx="1717" formatCode="General">
                  <c:v>0.58937700000000004</c:v>
                </c:pt>
                <c:pt idx="1718" formatCode="General">
                  <c:v>0.58948500000000004</c:v>
                </c:pt>
                <c:pt idx="1719" formatCode="General">
                  <c:v>0.58959399999999995</c:v>
                </c:pt>
                <c:pt idx="1720" formatCode="General">
                  <c:v>0.58970199999999995</c:v>
                </c:pt>
                <c:pt idx="1721" formatCode="General">
                  <c:v>0.58980999999999995</c:v>
                </c:pt>
                <c:pt idx="1722" formatCode="General">
                  <c:v>0.58991800000000005</c:v>
                </c:pt>
                <c:pt idx="1723" formatCode="General">
                  <c:v>0.59002600000000005</c:v>
                </c:pt>
                <c:pt idx="1724" formatCode="General">
                  <c:v>0.59013400000000005</c:v>
                </c:pt>
                <c:pt idx="1725" formatCode="General">
                  <c:v>0.59024200000000004</c:v>
                </c:pt>
                <c:pt idx="1726" formatCode="General">
                  <c:v>0.59034900000000001</c:v>
                </c:pt>
                <c:pt idx="1727" formatCode="General">
                  <c:v>0.59045700000000001</c:v>
                </c:pt>
                <c:pt idx="1728" formatCode="General">
                  <c:v>0.59056500000000001</c:v>
                </c:pt>
                <c:pt idx="1729" formatCode="General">
                  <c:v>0.59067199999999997</c:v>
                </c:pt>
                <c:pt idx="1730" formatCode="General">
                  <c:v>0.59077900000000005</c:v>
                </c:pt>
                <c:pt idx="1731" formatCode="General">
                  <c:v>0.59088700000000005</c:v>
                </c:pt>
                <c:pt idx="1732" formatCode="General">
                  <c:v>0.59099400000000002</c:v>
                </c:pt>
                <c:pt idx="1733" formatCode="General">
                  <c:v>0.59110099999999999</c:v>
                </c:pt>
                <c:pt idx="1734" formatCode="General">
                  <c:v>0.59120799999999996</c:v>
                </c:pt>
                <c:pt idx="1735" formatCode="General">
                  <c:v>0.59131500000000004</c:v>
                </c:pt>
                <c:pt idx="1736" formatCode="General">
                  <c:v>0.591422</c:v>
                </c:pt>
                <c:pt idx="1737" formatCode="General">
                  <c:v>0.59152899999999997</c:v>
                </c:pt>
                <c:pt idx="1738" formatCode="General">
                  <c:v>0.59163600000000005</c:v>
                </c:pt>
                <c:pt idx="1739" formatCode="General">
                  <c:v>0.59174199999999999</c:v>
                </c:pt>
                <c:pt idx="1740" formatCode="General">
                  <c:v>0.59184899999999996</c:v>
                </c:pt>
                <c:pt idx="1741" formatCode="General">
                  <c:v>0.59195500000000001</c:v>
                </c:pt>
                <c:pt idx="1742" formatCode="General">
                  <c:v>0.59206199999999998</c:v>
                </c:pt>
                <c:pt idx="1743" formatCode="General">
                  <c:v>0.59216800000000003</c:v>
                </c:pt>
                <c:pt idx="1744" formatCode="General">
                  <c:v>0.59227399999999997</c:v>
                </c:pt>
                <c:pt idx="1745" formatCode="General">
                  <c:v>0.59238000000000002</c:v>
                </c:pt>
                <c:pt idx="1746" formatCode="General">
                  <c:v>0.59248599999999996</c:v>
                </c:pt>
                <c:pt idx="1747" formatCode="General">
                  <c:v>0.59259200000000001</c:v>
                </c:pt>
                <c:pt idx="1748" formatCode="General">
                  <c:v>0.59269799999999995</c:v>
                </c:pt>
                <c:pt idx="1749" formatCode="General">
                  <c:v>0.592804</c:v>
                </c:pt>
                <c:pt idx="1750" formatCode="General">
                  <c:v>0.59291000000000005</c:v>
                </c:pt>
                <c:pt idx="1751" formatCode="General">
                  <c:v>0.59301499999999996</c:v>
                </c:pt>
                <c:pt idx="1752" formatCode="General">
                  <c:v>0.59312100000000001</c:v>
                </c:pt>
                <c:pt idx="1753" formatCode="General">
                  <c:v>0.59322600000000003</c:v>
                </c:pt>
                <c:pt idx="1754" formatCode="General">
                  <c:v>0.59333199999999997</c:v>
                </c:pt>
                <c:pt idx="1755" formatCode="General">
                  <c:v>0.59343699999999999</c:v>
                </c:pt>
                <c:pt idx="1756" formatCode="General">
                  <c:v>0.59354200000000001</c:v>
                </c:pt>
                <c:pt idx="1757" formatCode="General">
                  <c:v>0.59364700000000004</c:v>
                </c:pt>
                <c:pt idx="1758" formatCode="General">
                  <c:v>0.59375299999999998</c:v>
                </c:pt>
                <c:pt idx="1759" formatCode="General">
                  <c:v>0.593858</c:v>
                </c:pt>
                <c:pt idx="1760" formatCode="General">
                  <c:v>0.59396199999999999</c:v>
                </c:pt>
                <c:pt idx="1761" formatCode="General">
                  <c:v>0.59406700000000001</c:v>
                </c:pt>
                <c:pt idx="1762" formatCode="General">
                  <c:v>0.59417200000000003</c:v>
                </c:pt>
                <c:pt idx="1763" formatCode="General">
                  <c:v>0.59427700000000006</c:v>
                </c:pt>
                <c:pt idx="1764" formatCode="General">
                  <c:v>0.59438100000000005</c:v>
                </c:pt>
                <c:pt idx="1765" formatCode="General">
                  <c:v>0.59448599999999996</c:v>
                </c:pt>
                <c:pt idx="1766" formatCode="General">
                  <c:v>0.59458999999999995</c:v>
                </c:pt>
                <c:pt idx="1767" formatCode="General">
                  <c:v>0.59469399999999994</c:v>
                </c:pt>
                <c:pt idx="1768" formatCode="General">
                  <c:v>0.59479899999999997</c:v>
                </c:pt>
                <c:pt idx="1769" formatCode="General">
                  <c:v>0.59490299999999996</c:v>
                </c:pt>
                <c:pt idx="1770" formatCode="General">
                  <c:v>0.59500699999999995</c:v>
                </c:pt>
                <c:pt idx="1771" formatCode="General">
                  <c:v>0.59511099999999995</c:v>
                </c:pt>
                <c:pt idx="1772" formatCode="General">
                  <c:v>0.59521500000000005</c:v>
                </c:pt>
                <c:pt idx="1773" formatCode="General">
                  <c:v>0.59531900000000004</c:v>
                </c:pt>
                <c:pt idx="1774" formatCode="General">
                  <c:v>0.59542300000000004</c:v>
                </c:pt>
                <c:pt idx="1775" formatCode="General">
                  <c:v>0.595526</c:v>
                </c:pt>
                <c:pt idx="1776" formatCode="General">
                  <c:v>0.59562999999999999</c:v>
                </c:pt>
                <c:pt idx="1777" formatCode="General">
                  <c:v>0.59573399999999999</c:v>
                </c:pt>
                <c:pt idx="1778" formatCode="General">
                  <c:v>0.59583699999999995</c:v>
                </c:pt>
                <c:pt idx="1779" formatCode="General">
                  <c:v>0.59594000000000003</c:v>
                </c:pt>
                <c:pt idx="1780" formatCode="General">
                  <c:v>0.59604400000000002</c:v>
                </c:pt>
                <c:pt idx="1781" formatCode="General">
                  <c:v>0.59614699999999998</c:v>
                </c:pt>
                <c:pt idx="1782" formatCode="General">
                  <c:v>0.59624999999999995</c:v>
                </c:pt>
                <c:pt idx="1783" formatCode="General">
                  <c:v>0.59635300000000002</c:v>
                </c:pt>
                <c:pt idx="1784" formatCode="General">
                  <c:v>0.59645599999999999</c:v>
                </c:pt>
                <c:pt idx="1785" formatCode="General">
                  <c:v>0.59655899999999995</c:v>
                </c:pt>
                <c:pt idx="1786" formatCode="General">
                  <c:v>0.59666200000000003</c:v>
                </c:pt>
                <c:pt idx="1787" formatCode="General">
                  <c:v>0.59676499999999999</c:v>
                </c:pt>
                <c:pt idx="1788" formatCode="General">
                  <c:v>0.59686700000000004</c:v>
                </c:pt>
                <c:pt idx="1789" formatCode="General">
                  <c:v>0.59697</c:v>
                </c:pt>
                <c:pt idx="1790" formatCode="General">
                  <c:v>0.59707200000000005</c:v>
                </c:pt>
                <c:pt idx="1791" formatCode="General">
                  <c:v>0.59717500000000001</c:v>
                </c:pt>
                <c:pt idx="1792" formatCode="General">
                  <c:v>0.59727699999999995</c:v>
                </c:pt>
                <c:pt idx="1793" formatCode="General">
                  <c:v>0.59738000000000002</c:v>
                </c:pt>
                <c:pt idx="1794" formatCode="General">
                  <c:v>0.59748199999999996</c:v>
                </c:pt>
                <c:pt idx="1795" formatCode="General">
                  <c:v>0.597584</c:v>
                </c:pt>
                <c:pt idx="1796" formatCode="General">
                  <c:v>0.59768600000000005</c:v>
                </c:pt>
                <c:pt idx="1797" formatCode="General">
                  <c:v>0.59778799999999999</c:v>
                </c:pt>
                <c:pt idx="1798" formatCode="General">
                  <c:v>0.59789000000000003</c:v>
                </c:pt>
                <c:pt idx="1799" formatCode="General">
                  <c:v>0.59799199999999997</c:v>
                </c:pt>
                <c:pt idx="1800" formatCode="General">
                  <c:v>0.59809400000000001</c:v>
                </c:pt>
                <c:pt idx="1801" formatCode="General">
                  <c:v>0.59819500000000003</c:v>
                </c:pt>
                <c:pt idx="1802" formatCode="General">
                  <c:v>0.59829699999999997</c:v>
                </c:pt>
                <c:pt idx="1803" formatCode="General">
                  <c:v>0.59839799999999999</c:v>
                </c:pt>
                <c:pt idx="1804" formatCode="General">
                  <c:v>0.59850000000000003</c:v>
                </c:pt>
                <c:pt idx="1805" formatCode="General">
                  <c:v>0.59860100000000005</c:v>
                </c:pt>
                <c:pt idx="1806" formatCode="General">
                  <c:v>0.59870199999999996</c:v>
                </c:pt>
                <c:pt idx="1807" formatCode="General">
                  <c:v>0.598804</c:v>
                </c:pt>
                <c:pt idx="1808" formatCode="General">
                  <c:v>0.59890500000000002</c:v>
                </c:pt>
                <c:pt idx="1809" formatCode="General">
                  <c:v>0.59900600000000004</c:v>
                </c:pt>
                <c:pt idx="1810" formatCode="General">
                  <c:v>0.59910699999999995</c:v>
                </c:pt>
                <c:pt idx="1811" formatCode="General">
                  <c:v>0.59920799999999996</c:v>
                </c:pt>
                <c:pt idx="1812" formatCode="General">
                  <c:v>0.59930799999999995</c:v>
                </c:pt>
                <c:pt idx="1813" formatCode="General">
                  <c:v>0.59940899999999997</c:v>
                </c:pt>
                <c:pt idx="1814" formatCode="General">
                  <c:v>0.59950999999999999</c:v>
                </c:pt>
                <c:pt idx="1815" formatCode="General">
                  <c:v>0.59961100000000001</c:v>
                </c:pt>
                <c:pt idx="1816" formatCode="General">
                  <c:v>0.59971099999999999</c:v>
                </c:pt>
                <c:pt idx="1817" formatCode="General">
                  <c:v>0.59981200000000001</c:v>
                </c:pt>
                <c:pt idx="1818" formatCode="General">
                  <c:v>0.599912</c:v>
                </c:pt>
                <c:pt idx="1819" formatCode="General">
                  <c:v>0.60001199999999999</c:v>
                </c:pt>
                <c:pt idx="1820" formatCode="General">
                  <c:v>0.60011199999999998</c:v>
                </c:pt>
                <c:pt idx="1821" formatCode="General">
                  <c:v>0.600213</c:v>
                </c:pt>
                <c:pt idx="1822" formatCode="General">
                  <c:v>0.60031299999999999</c:v>
                </c:pt>
                <c:pt idx="1823" formatCode="General">
                  <c:v>0.60041299999999997</c:v>
                </c:pt>
                <c:pt idx="1824" formatCode="General">
                  <c:v>0.60051299999999996</c:v>
                </c:pt>
                <c:pt idx="1825" formatCode="General">
                  <c:v>0.60061299999999995</c:v>
                </c:pt>
                <c:pt idx="1826" formatCode="General">
                  <c:v>0.60071200000000002</c:v>
                </c:pt>
                <c:pt idx="1827" formatCode="General">
                  <c:v>0.60081200000000001</c:v>
                </c:pt>
                <c:pt idx="1828" formatCode="General">
                  <c:v>0.600912</c:v>
                </c:pt>
                <c:pt idx="1829" formatCode="General">
                  <c:v>0.60101099999999996</c:v>
                </c:pt>
                <c:pt idx="1830" formatCode="General">
                  <c:v>0.60111099999999995</c:v>
                </c:pt>
                <c:pt idx="1831" formatCode="General">
                  <c:v>0.60121000000000002</c:v>
                </c:pt>
                <c:pt idx="1832" formatCode="General">
                  <c:v>0.60130899999999998</c:v>
                </c:pt>
                <c:pt idx="1833" formatCode="General">
                  <c:v>0.60140899999999997</c:v>
                </c:pt>
                <c:pt idx="1834" formatCode="General">
                  <c:v>0.60150800000000004</c:v>
                </c:pt>
                <c:pt idx="1835" formatCode="General">
                  <c:v>0.601607</c:v>
                </c:pt>
                <c:pt idx="1836" formatCode="General">
                  <c:v>0.60170599999999996</c:v>
                </c:pt>
                <c:pt idx="1837" formatCode="General">
                  <c:v>0.60180500000000003</c:v>
                </c:pt>
                <c:pt idx="1838" formatCode="General">
                  <c:v>0.60190399999999999</c:v>
                </c:pt>
                <c:pt idx="1839" formatCode="General">
                  <c:v>0.60200299999999995</c:v>
                </c:pt>
                <c:pt idx="1840" formatCode="General">
                  <c:v>0.602101</c:v>
                </c:pt>
                <c:pt idx="1841" formatCode="General">
                  <c:v>0.60219999999999996</c:v>
                </c:pt>
                <c:pt idx="1842" formatCode="General">
                  <c:v>0.60229900000000003</c:v>
                </c:pt>
                <c:pt idx="1843" formatCode="General">
                  <c:v>0.60239699999999996</c:v>
                </c:pt>
                <c:pt idx="1844" formatCode="General">
                  <c:v>0.60249600000000003</c:v>
                </c:pt>
                <c:pt idx="1845" formatCode="General">
                  <c:v>0.60259399999999996</c:v>
                </c:pt>
                <c:pt idx="1846" formatCode="General">
                  <c:v>0.60269200000000001</c:v>
                </c:pt>
                <c:pt idx="1847" formatCode="General">
                  <c:v>0.60279099999999997</c:v>
                </c:pt>
                <c:pt idx="1848" formatCode="General">
                  <c:v>0.60288900000000001</c:v>
                </c:pt>
                <c:pt idx="1849" formatCode="General">
                  <c:v>0.60298700000000005</c:v>
                </c:pt>
                <c:pt idx="1850" formatCode="General">
                  <c:v>0.60308499999999998</c:v>
                </c:pt>
                <c:pt idx="1851" formatCode="General">
                  <c:v>0.60318300000000002</c:v>
                </c:pt>
                <c:pt idx="1852" formatCode="General">
                  <c:v>0.60328099999999996</c:v>
                </c:pt>
                <c:pt idx="1853" formatCode="General">
                  <c:v>0.603379</c:v>
                </c:pt>
                <c:pt idx="1854" formatCode="General">
                  <c:v>0.60347600000000001</c:v>
                </c:pt>
                <c:pt idx="1855" formatCode="General">
                  <c:v>0.60357400000000005</c:v>
                </c:pt>
                <c:pt idx="1856" formatCode="General">
                  <c:v>0.60367099999999996</c:v>
                </c:pt>
                <c:pt idx="1857" formatCode="General">
                  <c:v>0.603769</c:v>
                </c:pt>
                <c:pt idx="1858" formatCode="General">
                  <c:v>0.60386600000000001</c:v>
                </c:pt>
                <c:pt idx="1859" formatCode="General">
                  <c:v>0.60396399999999995</c:v>
                </c:pt>
                <c:pt idx="1860" formatCode="General">
                  <c:v>0.60406099999999996</c:v>
                </c:pt>
                <c:pt idx="1861" formatCode="General">
                  <c:v>0.60415799999999997</c:v>
                </c:pt>
                <c:pt idx="1862" formatCode="General">
                  <c:v>0.60425499999999999</c:v>
                </c:pt>
                <c:pt idx="1863" formatCode="General">
                  <c:v>0.60435300000000003</c:v>
                </c:pt>
                <c:pt idx="1864" formatCode="General">
                  <c:v>0.60445000000000004</c:v>
                </c:pt>
                <c:pt idx="1865" formatCode="General">
                  <c:v>0.60454699999999995</c:v>
                </c:pt>
                <c:pt idx="1866" formatCode="General">
                  <c:v>0.60464300000000004</c:v>
                </c:pt>
                <c:pt idx="1867" formatCode="General">
                  <c:v>0.60474000000000006</c:v>
                </c:pt>
                <c:pt idx="1868" formatCode="General">
                  <c:v>0.60483699999999996</c:v>
                </c:pt>
                <c:pt idx="1869" formatCode="General">
                  <c:v>0.60493399999999997</c:v>
                </c:pt>
                <c:pt idx="1870" formatCode="General">
                  <c:v>0.60502999999999996</c:v>
                </c:pt>
                <c:pt idx="1871" formatCode="General">
                  <c:v>0.60512699999999997</c:v>
                </c:pt>
                <c:pt idx="1872" formatCode="General">
                  <c:v>0.60522299999999996</c:v>
                </c:pt>
                <c:pt idx="1873" formatCode="General">
                  <c:v>0.60531999999999997</c:v>
                </c:pt>
                <c:pt idx="1874" formatCode="General">
                  <c:v>0.60541599999999995</c:v>
                </c:pt>
                <c:pt idx="1875" formatCode="General">
                  <c:v>0.60551200000000005</c:v>
                </c:pt>
                <c:pt idx="1876" formatCode="General">
                  <c:v>0.60560800000000004</c:v>
                </c:pt>
                <c:pt idx="1877" formatCode="General">
                  <c:v>0.60570400000000002</c:v>
                </c:pt>
                <c:pt idx="1878" formatCode="General">
                  <c:v>0.60580000000000001</c:v>
                </c:pt>
                <c:pt idx="1879" formatCode="General">
                  <c:v>0.60589599999999999</c:v>
                </c:pt>
                <c:pt idx="1880" formatCode="General">
                  <c:v>0.60599199999999998</c:v>
                </c:pt>
                <c:pt idx="1881" formatCode="General">
                  <c:v>0.60608799999999996</c:v>
                </c:pt>
                <c:pt idx="1882" formatCode="General">
                  <c:v>0.60618399999999995</c:v>
                </c:pt>
                <c:pt idx="1883" formatCode="General">
                  <c:v>0.60627900000000001</c:v>
                </c:pt>
                <c:pt idx="1884" formatCode="General">
                  <c:v>0.606375</c:v>
                </c:pt>
                <c:pt idx="1885" formatCode="General">
                  <c:v>0.60647099999999998</c:v>
                </c:pt>
                <c:pt idx="1886" formatCode="General">
                  <c:v>0.60656600000000005</c:v>
                </c:pt>
                <c:pt idx="1887" formatCode="General">
                  <c:v>0.60666100000000001</c:v>
                </c:pt>
                <c:pt idx="1888" formatCode="General">
                  <c:v>0.60675699999999999</c:v>
                </c:pt>
                <c:pt idx="1889" formatCode="General">
                  <c:v>0.60685199999999995</c:v>
                </c:pt>
                <c:pt idx="1890" formatCode="General">
                  <c:v>0.60694700000000001</c:v>
                </c:pt>
                <c:pt idx="1891" formatCode="General">
                  <c:v>0.60704199999999997</c:v>
                </c:pt>
                <c:pt idx="1892" formatCode="General">
                  <c:v>0.60713700000000004</c:v>
                </c:pt>
                <c:pt idx="1893" formatCode="General">
                  <c:v>0.60723199999999999</c:v>
                </c:pt>
                <c:pt idx="1894" formatCode="General">
                  <c:v>0.60732699999999995</c:v>
                </c:pt>
                <c:pt idx="1895" formatCode="General">
                  <c:v>0.60742200000000002</c:v>
                </c:pt>
                <c:pt idx="1896" formatCode="General">
                  <c:v>0.60751699999999997</c:v>
                </c:pt>
                <c:pt idx="1897" formatCode="General">
                  <c:v>0.60761200000000004</c:v>
                </c:pt>
                <c:pt idx="1898" formatCode="General">
                  <c:v>0.60770599999999997</c:v>
                </c:pt>
                <c:pt idx="1899" formatCode="General">
                  <c:v>0.60780100000000004</c:v>
                </c:pt>
                <c:pt idx="1900" formatCode="General">
                  <c:v>0.60789499999999996</c:v>
                </c:pt>
                <c:pt idx="1901" formatCode="General">
                  <c:v>0.60799000000000003</c:v>
                </c:pt>
                <c:pt idx="1902" formatCode="General">
                  <c:v>0.60808399999999996</c:v>
                </c:pt>
                <c:pt idx="1903" formatCode="General">
                  <c:v>0.60817900000000003</c:v>
                </c:pt>
                <c:pt idx="1904" formatCode="General">
                  <c:v>0.60827299999999995</c:v>
                </c:pt>
                <c:pt idx="1905" formatCode="General">
                  <c:v>0.60836699999999999</c:v>
                </c:pt>
                <c:pt idx="1906" formatCode="General">
                  <c:v>0.60846100000000003</c:v>
                </c:pt>
                <c:pt idx="1907" formatCode="General">
                  <c:v>0.60855499999999996</c:v>
                </c:pt>
                <c:pt idx="1908" formatCode="General">
                  <c:v>0.608649</c:v>
                </c:pt>
                <c:pt idx="1909" formatCode="General">
                  <c:v>0.60874300000000003</c:v>
                </c:pt>
                <c:pt idx="1910" formatCode="General">
                  <c:v>0.60883699999999996</c:v>
                </c:pt>
                <c:pt idx="1911" formatCode="General">
                  <c:v>0.608931</c:v>
                </c:pt>
                <c:pt idx="1912" formatCode="General">
                  <c:v>0.60902400000000001</c:v>
                </c:pt>
                <c:pt idx="1913" formatCode="General">
                  <c:v>0.60911800000000005</c:v>
                </c:pt>
                <c:pt idx="1914" formatCode="General">
                  <c:v>0.60921099999999995</c:v>
                </c:pt>
                <c:pt idx="1915" formatCode="General">
                  <c:v>0.60930499999999999</c:v>
                </c:pt>
                <c:pt idx="1916" formatCode="General">
                  <c:v>0.609398</c:v>
                </c:pt>
                <c:pt idx="1917" formatCode="General">
                  <c:v>0.60949200000000003</c:v>
                </c:pt>
                <c:pt idx="1918" formatCode="General">
                  <c:v>0.60958500000000004</c:v>
                </c:pt>
                <c:pt idx="1919" formatCode="General">
                  <c:v>0.60967800000000005</c:v>
                </c:pt>
                <c:pt idx="1920" formatCode="General">
                  <c:v>0.60977099999999995</c:v>
                </c:pt>
                <c:pt idx="1921" formatCode="General">
                  <c:v>0.60986499999999999</c:v>
                </c:pt>
                <c:pt idx="1922" formatCode="General">
                  <c:v>0.609958</c:v>
                </c:pt>
                <c:pt idx="1923" formatCode="General">
                  <c:v>0.61005100000000001</c:v>
                </c:pt>
                <c:pt idx="1924" formatCode="General">
                  <c:v>0.61014299999999999</c:v>
                </c:pt>
                <c:pt idx="1925" formatCode="General">
                  <c:v>0.610236</c:v>
                </c:pt>
                <c:pt idx="1926" formatCode="General">
                  <c:v>0.61032900000000001</c:v>
                </c:pt>
                <c:pt idx="1927" formatCode="General">
                  <c:v>0.61042200000000002</c:v>
                </c:pt>
                <c:pt idx="1928" formatCode="General">
                  <c:v>0.610514</c:v>
                </c:pt>
                <c:pt idx="1929" formatCode="General">
                  <c:v>0.61060700000000001</c:v>
                </c:pt>
                <c:pt idx="1930" formatCode="General">
                  <c:v>0.61069899999999999</c:v>
                </c:pt>
                <c:pt idx="1931" formatCode="General">
                  <c:v>0.610792</c:v>
                </c:pt>
                <c:pt idx="1932" formatCode="General">
                  <c:v>0.61088399999999998</c:v>
                </c:pt>
                <c:pt idx="1933" formatCode="General">
                  <c:v>0.61097699999999999</c:v>
                </c:pt>
                <c:pt idx="1934" formatCode="General">
                  <c:v>0.61106899999999997</c:v>
                </c:pt>
                <c:pt idx="1935" formatCode="General">
                  <c:v>0.61116099999999995</c:v>
                </c:pt>
                <c:pt idx="1936" formatCode="General">
                  <c:v>0.61125300000000005</c:v>
                </c:pt>
                <c:pt idx="1937" formatCode="General">
                  <c:v>0.61134500000000003</c:v>
                </c:pt>
                <c:pt idx="1938" formatCode="General">
                  <c:v>0.61143700000000001</c:v>
                </c:pt>
                <c:pt idx="1939" formatCode="General">
                  <c:v>0.61152899999999999</c:v>
                </c:pt>
                <c:pt idx="1940" formatCode="General">
                  <c:v>0.61162099999999997</c:v>
                </c:pt>
                <c:pt idx="1941" formatCode="General">
                  <c:v>0.61171299999999995</c:v>
                </c:pt>
                <c:pt idx="1942" formatCode="General">
                  <c:v>0.61180400000000001</c:v>
                </c:pt>
                <c:pt idx="1943" formatCode="General">
                  <c:v>0.611896</c:v>
                </c:pt>
                <c:pt idx="1944" formatCode="General">
                  <c:v>0.61198799999999998</c:v>
                </c:pt>
                <c:pt idx="1945" formatCode="General">
                  <c:v>0.61207900000000004</c:v>
                </c:pt>
                <c:pt idx="1946" formatCode="General">
                  <c:v>0.61217100000000002</c:v>
                </c:pt>
                <c:pt idx="1947" formatCode="General">
                  <c:v>0.61226199999999997</c:v>
                </c:pt>
                <c:pt idx="1948" formatCode="General">
                  <c:v>0.61235300000000004</c:v>
                </c:pt>
                <c:pt idx="1949" formatCode="General">
                  <c:v>0.61244500000000002</c:v>
                </c:pt>
                <c:pt idx="1950" formatCode="General">
                  <c:v>0.61253599999999997</c:v>
                </c:pt>
                <c:pt idx="1951" formatCode="General">
                  <c:v>0.61262700000000003</c:v>
                </c:pt>
                <c:pt idx="1952" formatCode="General">
                  <c:v>0.61271799999999998</c:v>
                </c:pt>
                <c:pt idx="1953" formatCode="General">
                  <c:v>0.61280900000000005</c:v>
                </c:pt>
                <c:pt idx="1954" formatCode="General">
                  <c:v>0.6129</c:v>
                </c:pt>
                <c:pt idx="1955" formatCode="General">
                  <c:v>0.61299099999999995</c:v>
                </c:pt>
                <c:pt idx="1956" formatCode="General">
                  <c:v>0.61308200000000002</c:v>
                </c:pt>
                <c:pt idx="1957" formatCode="General">
                  <c:v>0.61317200000000005</c:v>
                </c:pt>
                <c:pt idx="1958" formatCode="General">
                  <c:v>0.613263</c:v>
                </c:pt>
                <c:pt idx="1959" formatCode="General">
                  <c:v>0.61335399999999995</c:v>
                </c:pt>
                <c:pt idx="1960" formatCode="General">
                  <c:v>0.61344399999999999</c:v>
                </c:pt>
                <c:pt idx="1961" formatCode="General">
                  <c:v>0.61353500000000005</c:v>
                </c:pt>
                <c:pt idx="1962" formatCode="General">
                  <c:v>0.61362499999999998</c:v>
                </c:pt>
                <c:pt idx="1963" formatCode="General">
                  <c:v>0.61371600000000004</c:v>
                </c:pt>
                <c:pt idx="1964" formatCode="General">
                  <c:v>0.61380599999999996</c:v>
                </c:pt>
                <c:pt idx="1965" formatCode="General">
                  <c:v>0.613896</c:v>
                </c:pt>
                <c:pt idx="1966" formatCode="General">
                  <c:v>0.61398600000000003</c:v>
                </c:pt>
                <c:pt idx="1967" formatCode="General">
                  <c:v>0.61407599999999996</c:v>
                </c:pt>
                <c:pt idx="1968" formatCode="General">
                  <c:v>0.61416700000000002</c:v>
                </c:pt>
                <c:pt idx="1969" formatCode="General">
                  <c:v>0.61425700000000005</c:v>
                </c:pt>
                <c:pt idx="1970" formatCode="General">
                  <c:v>0.61434699999999998</c:v>
                </c:pt>
                <c:pt idx="1971" formatCode="General">
                  <c:v>0.61443599999999998</c:v>
                </c:pt>
                <c:pt idx="1972" formatCode="General">
                  <c:v>0.61452600000000002</c:v>
                </c:pt>
                <c:pt idx="1973" formatCode="General">
                  <c:v>0.61461600000000005</c:v>
                </c:pt>
                <c:pt idx="1974" formatCode="General">
                  <c:v>0.61470599999999997</c:v>
                </c:pt>
                <c:pt idx="1975" formatCode="General">
                  <c:v>0.61479499999999998</c:v>
                </c:pt>
                <c:pt idx="1976" formatCode="General">
                  <c:v>0.61488500000000001</c:v>
                </c:pt>
                <c:pt idx="1977" formatCode="General">
                  <c:v>0.61497400000000002</c:v>
                </c:pt>
                <c:pt idx="1978" formatCode="General">
                  <c:v>0.61506400000000006</c:v>
                </c:pt>
                <c:pt idx="1979" formatCode="General">
                  <c:v>0.61515299999999995</c:v>
                </c:pt>
                <c:pt idx="1980" formatCode="General">
                  <c:v>0.61524199999999996</c:v>
                </c:pt>
                <c:pt idx="1981" formatCode="General">
                  <c:v>0.61533199999999999</c:v>
                </c:pt>
                <c:pt idx="1982" formatCode="General">
                  <c:v>0.615421</c:v>
                </c:pt>
                <c:pt idx="1983" formatCode="General">
                  <c:v>0.61551</c:v>
                </c:pt>
                <c:pt idx="1984" formatCode="General">
                  <c:v>0.61559900000000001</c:v>
                </c:pt>
                <c:pt idx="1985" formatCode="General">
                  <c:v>0.61568800000000001</c:v>
                </c:pt>
                <c:pt idx="1986" formatCode="General">
                  <c:v>0.61577700000000002</c:v>
                </c:pt>
                <c:pt idx="1987" formatCode="General">
                  <c:v>0.61586600000000002</c:v>
                </c:pt>
                <c:pt idx="1988" formatCode="General">
                  <c:v>0.61595500000000003</c:v>
                </c:pt>
                <c:pt idx="1989" formatCode="General">
                  <c:v>0.61604300000000001</c:v>
                </c:pt>
                <c:pt idx="1990" formatCode="General">
                  <c:v>0.61613200000000001</c:v>
                </c:pt>
                <c:pt idx="1991" formatCode="General">
                  <c:v>0.61622100000000002</c:v>
                </c:pt>
                <c:pt idx="1992" formatCode="General">
                  <c:v>0.616309</c:v>
                </c:pt>
                <c:pt idx="1993" formatCode="General">
                  <c:v>0.616398</c:v>
                </c:pt>
                <c:pt idx="1994" formatCode="General">
                  <c:v>0.61648599999999998</c:v>
                </c:pt>
                <c:pt idx="1995" formatCode="General">
                  <c:v>0.61657499999999998</c:v>
                </c:pt>
                <c:pt idx="1996" formatCode="General">
                  <c:v>0.61666299999999996</c:v>
                </c:pt>
                <c:pt idx="1997" formatCode="General">
                  <c:v>0.61675100000000005</c:v>
                </c:pt>
                <c:pt idx="1998" formatCode="General">
                  <c:v>0.61683900000000003</c:v>
                </c:pt>
                <c:pt idx="1999" formatCode="General">
                  <c:v>0.61692800000000003</c:v>
                </c:pt>
                <c:pt idx="2000" formatCode="General">
                  <c:v>0.61701600000000001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7BC-4C5A-9160-CC6F08128252}"/>
            </c:ext>
          </c:extLst>
        </c:ser>
        <c:ser>
          <c:idx val="0"/>
          <c:order val="2"/>
          <c:tx>
            <c:strRef>
              <c:f>Sheet1!$B$1</c:f>
              <c:strCache>
                <c:ptCount val="1"/>
                <c:pt idx="0">
                  <c:v>FEniCS HE Trapezoidal Rule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Sheet1!$A$2:$A$2003</c:f>
              <c:numCache>
                <c:formatCode>General</c:formatCode>
                <c:ptCount val="2002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</c:numCache>
            </c:numRef>
          </c:xVal>
          <c:yVal>
            <c:numRef>
              <c:f>Sheet1!$B$2:$B$2003</c:f>
              <c:numCache>
                <c:formatCode>0.00E+00</c:formatCode>
                <c:ptCount val="2002"/>
                <c:pt idx="0" formatCode="General">
                  <c:v>0</c:v>
                </c:pt>
                <c:pt idx="1">
                  <c:v>7.3479200000000007E-21</c:v>
                </c:pt>
                <c:pt idx="2">
                  <c:v>3.7447200000000001E-19</c:v>
                </c:pt>
                <c:pt idx="3">
                  <c:v>9.3172199999999995E-18</c:v>
                </c:pt>
                <c:pt idx="4">
                  <c:v>1.50893E-16</c:v>
                </c:pt>
                <c:pt idx="5">
                  <c:v>1.7894499999999999E-15</c:v>
                </c:pt>
                <c:pt idx="6">
                  <c:v>1.6577099999999999E-14</c:v>
                </c:pt>
                <c:pt idx="7">
                  <c:v>1.24984E-13</c:v>
                </c:pt>
                <c:pt idx="8">
                  <c:v>7.89119E-13</c:v>
                </c:pt>
                <c:pt idx="9">
                  <c:v>4.2613399999999997E-12</c:v>
                </c:pt>
                <c:pt idx="10">
                  <c:v>2.0008E-11</c:v>
                </c:pt>
                <c:pt idx="11">
                  <c:v>8.2773500000000006E-11</c:v>
                </c:pt>
                <c:pt idx="12">
                  <c:v>3.0511200000000001E-10</c:v>
                </c:pt>
                <c:pt idx="13">
                  <c:v>1.0117900000000001E-9</c:v>
                </c:pt>
                <c:pt idx="14">
                  <c:v>3.0444600000000001E-9</c:v>
                </c:pt>
                <c:pt idx="15">
                  <c:v>8.3768799999999993E-9</c:v>
                </c:pt>
                <c:pt idx="16">
                  <c:v>2.1228599999999999E-8</c:v>
                </c:pt>
                <c:pt idx="17">
                  <c:v>4.9881000000000002E-8</c:v>
                </c:pt>
                <c:pt idx="18">
                  <c:v>1.0935999999999999E-7</c:v>
                </c:pt>
                <c:pt idx="19">
                  <c:v>2.2504899999999999E-7</c:v>
                </c:pt>
                <c:pt idx="20">
                  <c:v>4.37132E-7</c:v>
                </c:pt>
                <c:pt idx="21">
                  <c:v>8.0564199999999996E-7</c:v>
                </c:pt>
                <c:pt idx="22">
                  <c:v>1.41572E-6</c:v>
                </c:pt>
                <c:pt idx="23">
                  <c:v>2.3827200000000002E-6</c:v>
                </c:pt>
                <c:pt idx="24">
                  <c:v>3.8566499999999997E-6</c:v>
                </c:pt>
                <c:pt idx="25">
                  <c:v>6.0257800000000003E-6</c:v>
                </c:pt>
                <c:pt idx="26">
                  <c:v>9.1190099999999993E-6</c:v>
                </c:pt>
                <c:pt idx="27">
                  <c:v>1.3407000000000001E-5</c:v>
                </c:pt>
                <c:pt idx="28">
                  <c:v>1.9202E-5</c:v>
                </c:pt>
                <c:pt idx="29">
                  <c:v>2.68566E-5</c:v>
                </c:pt>
                <c:pt idx="30">
                  <c:v>3.6760800000000002E-5</c:v>
                </c:pt>
                <c:pt idx="31">
                  <c:v>4.9339399999999997E-5</c:v>
                </c:pt>
                <c:pt idx="32">
                  <c:v>6.5047099999999996E-5</c:v>
                </c:pt>
                <c:pt idx="33">
                  <c:v>8.4364500000000002E-5</c:v>
                </c:pt>
                <c:pt idx="34" formatCode="General">
                  <c:v>1.07793E-4</c:v>
                </c:pt>
                <c:pt idx="35" formatCode="General">
                  <c:v>1.3584900000000001E-4</c:v>
                </c:pt>
                <c:pt idx="36" formatCode="General">
                  <c:v>1.69061E-4</c:v>
                </c:pt>
                <c:pt idx="37" formatCode="General">
                  <c:v>2.0796200000000001E-4</c:v>
                </c:pt>
                <c:pt idx="38" formatCode="General">
                  <c:v>2.5308600000000002E-4</c:v>
                </c:pt>
                <c:pt idx="39" formatCode="General">
                  <c:v>3.04963E-4</c:v>
                </c:pt>
                <c:pt idx="40" formatCode="General">
                  <c:v>3.6411800000000003E-4</c:v>
                </c:pt>
                <c:pt idx="41" formatCode="General">
                  <c:v>4.3106200000000001E-4</c:v>
                </c:pt>
                <c:pt idx="42" formatCode="General">
                  <c:v>5.06293E-4</c:v>
                </c:pt>
                <c:pt idx="43" formatCode="General">
                  <c:v>5.9029199999999997E-4</c:v>
                </c:pt>
                <c:pt idx="44" formatCode="General">
                  <c:v>6.8351900000000005E-4</c:v>
                </c:pt>
                <c:pt idx="45" formatCode="General">
                  <c:v>7.8641300000000002E-4</c:v>
                </c:pt>
                <c:pt idx="46" formatCode="General">
                  <c:v>8.9939100000000004E-4</c:v>
                </c:pt>
                <c:pt idx="47" formatCode="General">
                  <c:v>1.0228399999999999E-3</c:v>
                </c:pt>
                <c:pt idx="48" formatCode="General">
                  <c:v>1.1571299999999999E-3</c:v>
                </c:pt>
                <c:pt idx="49" formatCode="General">
                  <c:v>1.3026100000000001E-3</c:v>
                </c:pt>
                <c:pt idx="50" formatCode="General">
                  <c:v>1.4595700000000001E-3</c:v>
                </c:pt>
                <c:pt idx="51" formatCode="General">
                  <c:v>1.62831E-3</c:v>
                </c:pt>
                <c:pt idx="52" formatCode="General">
                  <c:v>1.80908E-3</c:v>
                </c:pt>
                <c:pt idx="53" formatCode="General">
                  <c:v>2.00213E-3</c:v>
                </c:pt>
                <c:pt idx="54" formatCode="General">
                  <c:v>2.2076499999999998E-3</c:v>
                </c:pt>
                <c:pt idx="55" formatCode="General">
                  <c:v>2.42582E-3</c:v>
                </c:pt>
                <c:pt idx="56" formatCode="General">
                  <c:v>2.6568099999999999E-3</c:v>
                </c:pt>
                <c:pt idx="57" formatCode="General">
                  <c:v>2.9007400000000002E-3</c:v>
                </c:pt>
                <c:pt idx="58" formatCode="General">
                  <c:v>3.1577200000000001E-3</c:v>
                </c:pt>
                <c:pt idx="59" formatCode="General">
                  <c:v>3.4278400000000001E-3</c:v>
                </c:pt>
                <c:pt idx="60" formatCode="General">
                  <c:v>3.7111599999999998E-3</c:v>
                </c:pt>
                <c:pt idx="61" formatCode="General">
                  <c:v>4.0077200000000002E-3</c:v>
                </c:pt>
                <c:pt idx="62" formatCode="General">
                  <c:v>4.3175599999999998E-3</c:v>
                </c:pt>
                <c:pt idx="63" formatCode="General">
                  <c:v>4.6406700000000004E-3</c:v>
                </c:pt>
                <c:pt idx="64" formatCode="General">
                  <c:v>4.9770400000000003E-3</c:v>
                </c:pt>
                <c:pt idx="65" formatCode="General">
                  <c:v>5.3266399999999997E-3</c:v>
                </c:pt>
                <c:pt idx="66" formatCode="General">
                  <c:v>5.6894299999999997E-3</c:v>
                </c:pt>
                <c:pt idx="67" formatCode="General">
                  <c:v>6.0653599999999997E-3</c:v>
                </c:pt>
                <c:pt idx="68" formatCode="General">
                  <c:v>6.4543400000000003E-3</c:v>
                </c:pt>
                <c:pt idx="69" formatCode="General">
                  <c:v>6.8562900000000001E-3</c:v>
                </c:pt>
                <c:pt idx="70" formatCode="General">
                  <c:v>7.2711199999999998E-3</c:v>
                </c:pt>
                <c:pt idx="71" formatCode="General">
                  <c:v>7.6987100000000001E-3</c:v>
                </c:pt>
                <c:pt idx="72" formatCode="General">
                  <c:v>8.1389500000000007E-3</c:v>
                </c:pt>
                <c:pt idx="73" formatCode="General">
                  <c:v>8.5917100000000007E-3</c:v>
                </c:pt>
                <c:pt idx="74" formatCode="General">
                  <c:v>9.0568599999999999E-3</c:v>
                </c:pt>
                <c:pt idx="75" formatCode="General">
                  <c:v>9.5342399999999994E-3</c:v>
                </c:pt>
                <c:pt idx="76" formatCode="General">
                  <c:v>1.00237E-2</c:v>
                </c:pt>
                <c:pt idx="77" formatCode="General">
                  <c:v>1.0525100000000001E-2</c:v>
                </c:pt>
                <c:pt idx="78" formatCode="General">
                  <c:v>1.1038299999999999E-2</c:v>
                </c:pt>
                <c:pt idx="79" formatCode="General">
                  <c:v>1.1563E-2</c:v>
                </c:pt>
                <c:pt idx="80" formatCode="General">
                  <c:v>1.2099199999999999E-2</c:v>
                </c:pt>
                <c:pt idx="81" formatCode="General">
                  <c:v>1.26467E-2</c:v>
                </c:pt>
                <c:pt idx="82" formatCode="General">
                  <c:v>1.32052E-2</c:v>
                </c:pt>
                <c:pt idx="83" formatCode="General">
                  <c:v>1.37745E-2</c:v>
                </c:pt>
                <c:pt idx="84" formatCode="General">
                  <c:v>1.43546E-2</c:v>
                </c:pt>
                <c:pt idx="85" formatCode="General">
                  <c:v>1.49452E-2</c:v>
                </c:pt>
                <c:pt idx="86" formatCode="General">
                  <c:v>1.55461E-2</c:v>
                </c:pt>
                <c:pt idx="87" formatCode="General">
                  <c:v>1.6157100000000001E-2</c:v>
                </c:pt>
                <c:pt idx="88" formatCode="General">
                  <c:v>1.6778000000000001E-2</c:v>
                </c:pt>
                <c:pt idx="89" formatCode="General">
                  <c:v>1.7408699999999999E-2</c:v>
                </c:pt>
                <c:pt idx="90" formatCode="General">
                  <c:v>1.80489E-2</c:v>
                </c:pt>
                <c:pt idx="91" formatCode="General">
                  <c:v>1.86984E-2</c:v>
                </c:pt>
                <c:pt idx="92" formatCode="General">
                  <c:v>1.9357099999999999E-2</c:v>
                </c:pt>
                <c:pt idx="93" formatCode="General">
                  <c:v>2.0024699999999999E-2</c:v>
                </c:pt>
                <c:pt idx="94" formatCode="General">
                  <c:v>2.07011E-2</c:v>
                </c:pt>
                <c:pt idx="95" formatCode="General">
                  <c:v>2.1386100000000002E-2</c:v>
                </c:pt>
                <c:pt idx="96" formatCode="General">
                  <c:v>2.2079399999999999E-2</c:v>
                </c:pt>
                <c:pt idx="97" formatCode="General">
                  <c:v>2.27809E-2</c:v>
                </c:pt>
                <c:pt idx="98" formatCode="General">
                  <c:v>2.3490400000000002E-2</c:v>
                </c:pt>
                <c:pt idx="99" formatCode="General">
                  <c:v>2.4207699999999999E-2</c:v>
                </c:pt>
                <c:pt idx="100" formatCode="General">
                  <c:v>2.4932599999999999E-2</c:v>
                </c:pt>
                <c:pt idx="101" formatCode="General">
                  <c:v>2.5665E-2</c:v>
                </c:pt>
                <c:pt idx="102" formatCode="General">
                  <c:v>2.6404500000000001E-2</c:v>
                </c:pt>
                <c:pt idx="103" formatCode="General">
                  <c:v>2.71512E-2</c:v>
                </c:pt>
                <c:pt idx="104" formatCode="General">
                  <c:v>2.7904700000000001E-2</c:v>
                </c:pt>
                <c:pt idx="105" formatCode="General">
                  <c:v>2.8665E-2</c:v>
                </c:pt>
                <c:pt idx="106" formatCode="General">
                  <c:v>2.9431700000000002E-2</c:v>
                </c:pt>
                <c:pt idx="107" formatCode="General">
                  <c:v>3.02049E-2</c:v>
                </c:pt>
                <c:pt idx="108" formatCode="General">
                  <c:v>3.09842E-2</c:v>
                </c:pt>
                <c:pt idx="109" formatCode="General">
                  <c:v>3.1769499999999999E-2</c:v>
                </c:pt>
                <c:pt idx="110" formatCode="General">
                  <c:v>3.2560699999999998E-2</c:v>
                </c:pt>
                <c:pt idx="111" formatCode="General">
                  <c:v>3.3357499999999998E-2</c:v>
                </c:pt>
                <c:pt idx="112" formatCode="General">
                  <c:v>3.41599E-2</c:v>
                </c:pt>
                <c:pt idx="113" formatCode="General">
                  <c:v>3.4967699999999997E-2</c:v>
                </c:pt>
                <c:pt idx="114" formatCode="General">
                  <c:v>3.5780600000000003E-2</c:v>
                </c:pt>
                <c:pt idx="115" formatCode="General">
                  <c:v>3.6598600000000002E-2</c:v>
                </c:pt>
                <c:pt idx="116" formatCode="General">
                  <c:v>3.7421500000000003E-2</c:v>
                </c:pt>
                <c:pt idx="117" formatCode="General">
                  <c:v>3.8249199999999997E-2</c:v>
                </c:pt>
                <c:pt idx="118" formatCode="General">
                  <c:v>3.9081499999999998E-2</c:v>
                </c:pt>
                <c:pt idx="119" formatCode="General">
                  <c:v>3.9918200000000001E-2</c:v>
                </c:pt>
                <c:pt idx="120" formatCode="General">
                  <c:v>4.0759299999999998E-2</c:v>
                </c:pt>
                <c:pt idx="121" formatCode="General">
                  <c:v>4.1604500000000003E-2</c:v>
                </c:pt>
                <c:pt idx="122" formatCode="General">
                  <c:v>4.24538E-2</c:v>
                </c:pt>
                <c:pt idx="123" formatCode="General">
                  <c:v>4.3306999999999998E-2</c:v>
                </c:pt>
                <c:pt idx="124" formatCode="General">
                  <c:v>4.4163899999999999E-2</c:v>
                </c:pt>
                <c:pt idx="125" formatCode="General">
                  <c:v>4.5024599999999998E-2</c:v>
                </c:pt>
                <c:pt idx="126" formatCode="General">
                  <c:v>4.5888699999999998E-2</c:v>
                </c:pt>
                <c:pt idx="127" formatCode="General">
                  <c:v>4.6756199999999998E-2</c:v>
                </c:pt>
                <c:pt idx="128" formatCode="General">
                  <c:v>4.7627000000000003E-2</c:v>
                </c:pt>
                <c:pt idx="129" formatCode="General">
                  <c:v>4.8501000000000002E-2</c:v>
                </c:pt>
                <c:pt idx="130" formatCode="General">
                  <c:v>4.9377999999999998E-2</c:v>
                </c:pt>
                <c:pt idx="131" formatCode="General">
                  <c:v>5.0257900000000001E-2</c:v>
                </c:pt>
                <c:pt idx="132" formatCode="General">
                  <c:v>5.1140699999999997E-2</c:v>
                </c:pt>
                <c:pt idx="133" formatCode="General">
                  <c:v>5.2026099999999999E-2</c:v>
                </c:pt>
                <c:pt idx="134" formatCode="General">
                  <c:v>5.2914099999999999E-2</c:v>
                </c:pt>
                <c:pt idx="135" formatCode="General">
                  <c:v>5.3804600000000001E-2</c:v>
                </c:pt>
                <c:pt idx="136" formatCode="General">
                  <c:v>5.4697500000000003E-2</c:v>
                </c:pt>
                <c:pt idx="137" formatCode="General">
                  <c:v>5.5592599999999999E-2</c:v>
                </c:pt>
                <c:pt idx="138" formatCode="General">
                  <c:v>5.6489999999999999E-2</c:v>
                </c:pt>
                <c:pt idx="139" formatCode="General">
                  <c:v>5.73894E-2</c:v>
                </c:pt>
                <c:pt idx="140" formatCode="General">
                  <c:v>5.8290799999999997E-2</c:v>
                </c:pt>
                <c:pt idx="141" formatCode="General">
                  <c:v>5.9194099999999999E-2</c:v>
                </c:pt>
                <c:pt idx="142" formatCode="General">
                  <c:v>6.0099100000000003E-2</c:v>
                </c:pt>
                <c:pt idx="143" formatCode="General">
                  <c:v>6.1005900000000002E-2</c:v>
                </c:pt>
                <c:pt idx="144" formatCode="General">
                  <c:v>6.1914299999999999E-2</c:v>
                </c:pt>
                <c:pt idx="145" formatCode="General">
                  <c:v>6.28243E-2</c:v>
                </c:pt>
                <c:pt idx="146" formatCode="General">
                  <c:v>6.3735700000000006E-2</c:v>
                </c:pt>
                <c:pt idx="147" formatCode="General">
                  <c:v>6.4648399999999995E-2</c:v>
                </c:pt>
                <c:pt idx="148" formatCode="General">
                  <c:v>6.5562499999999996E-2</c:v>
                </c:pt>
                <c:pt idx="149" formatCode="General">
                  <c:v>6.6477700000000001E-2</c:v>
                </c:pt>
                <c:pt idx="150" formatCode="General">
                  <c:v>6.7394099999999998E-2</c:v>
                </c:pt>
                <c:pt idx="151" formatCode="General">
                  <c:v>6.8311499999999997E-2</c:v>
                </c:pt>
                <c:pt idx="152" formatCode="General">
                  <c:v>6.923E-2</c:v>
                </c:pt>
                <c:pt idx="153" formatCode="General">
                  <c:v>7.0149299999999998E-2</c:v>
                </c:pt>
                <c:pt idx="154" formatCode="General">
                  <c:v>7.1069499999999994E-2</c:v>
                </c:pt>
                <c:pt idx="155" formatCode="General">
                  <c:v>7.1990399999999996E-2</c:v>
                </c:pt>
                <c:pt idx="156" formatCode="General">
                  <c:v>7.2912099999999994E-2</c:v>
                </c:pt>
                <c:pt idx="157" formatCode="General">
                  <c:v>7.3834300000000005E-2</c:v>
                </c:pt>
                <c:pt idx="158" formatCode="General">
                  <c:v>7.4757199999999996E-2</c:v>
                </c:pt>
                <c:pt idx="159" formatCode="General">
                  <c:v>7.5680499999999998E-2</c:v>
                </c:pt>
                <c:pt idx="160" formatCode="General">
                  <c:v>7.6604400000000003E-2</c:v>
                </c:pt>
                <c:pt idx="161" formatCode="General">
                  <c:v>7.7528600000000003E-2</c:v>
                </c:pt>
                <c:pt idx="162" formatCode="General">
                  <c:v>7.8453099999999998E-2</c:v>
                </c:pt>
                <c:pt idx="163" formatCode="General">
                  <c:v>7.9377900000000001E-2</c:v>
                </c:pt>
                <c:pt idx="164" formatCode="General">
                  <c:v>8.0302899999999997E-2</c:v>
                </c:pt>
                <c:pt idx="165" formatCode="General">
                  <c:v>8.1228099999999998E-2</c:v>
                </c:pt>
                <c:pt idx="166" formatCode="General">
                  <c:v>8.2153400000000001E-2</c:v>
                </c:pt>
                <c:pt idx="167" formatCode="General">
                  <c:v>8.3078799999999994E-2</c:v>
                </c:pt>
                <c:pt idx="168" formatCode="General">
                  <c:v>8.4004099999999998E-2</c:v>
                </c:pt>
                <c:pt idx="169" formatCode="General">
                  <c:v>8.4929400000000002E-2</c:v>
                </c:pt>
                <c:pt idx="170" formatCode="General">
                  <c:v>8.5854700000000006E-2</c:v>
                </c:pt>
                <c:pt idx="171" formatCode="General">
                  <c:v>8.6779800000000004E-2</c:v>
                </c:pt>
                <c:pt idx="172" formatCode="General">
                  <c:v>8.7704699999999997E-2</c:v>
                </c:pt>
                <c:pt idx="173" formatCode="General">
                  <c:v>8.8629299999999994E-2</c:v>
                </c:pt>
                <c:pt idx="174" formatCode="General">
                  <c:v>8.95537E-2</c:v>
                </c:pt>
                <c:pt idx="175" formatCode="General">
                  <c:v>9.0477799999999997E-2</c:v>
                </c:pt>
                <c:pt idx="176" formatCode="General">
                  <c:v>9.1401499999999997E-2</c:v>
                </c:pt>
                <c:pt idx="177" formatCode="General">
                  <c:v>9.2324900000000001E-2</c:v>
                </c:pt>
                <c:pt idx="178" formatCode="General">
                  <c:v>9.3247800000000006E-2</c:v>
                </c:pt>
                <c:pt idx="179" formatCode="General">
                  <c:v>9.4170199999999996E-2</c:v>
                </c:pt>
                <c:pt idx="180" formatCode="General">
                  <c:v>9.5092099999999999E-2</c:v>
                </c:pt>
                <c:pt idx="181" formatCode="General">
                  <c:v>9.6013399999999999E-2</c:v>
                </c:pt>
                <c:pt idx="182" formatCode="General">
                  <c:v>9.6934199999999998E-2</c:v>
                </c:pt>
                <c:pt idx="183" formatCode="General">
                  <c:v>9.7854300000000005E-2</c:v>
                </c:pt>
                <c:pt idx="184" formatCode="General">
                  <c:v>9.8773799999999995E-2</c:v>
                </c:pt>
                <c:pt idx="185" formatCode="General">
                  <c:v>9.9692600000000006E-2</c:v>
                </c:pt>
                <c:pt idx="186" formatCode="General">
                  <c:v>0.10061100000000001</c:v>
                </c:pt>
                <c:pt idx="187" formatCode="General">
                  <c:v>0.10152799999999999</c:v>
                </c:pt>
                <c:pt idx="188" formatCode="General">
                  <c:v>0.10244399999999999</c:v>
                </c:pt>
                <c:pt idx="189" formatCode="General">
                  <c:v>0.10335999999999999</c:v>
                </c:pt>
                <c:pt idx="190" formatCode="General">
                  <c:v>0.10427500000000001</c:v>
                </c:pt>
                <c:pt idx="191" formatCode="General">
                  <c:v>0.105189</c:v>
                </c:pt>
                <c:pt idx="192" formatCode="General">
                  <c:v>0.106102</c:v>
                </c:pt>
                <c:pt idx="193" formatCode="General">
                  <c:v>0.107014</c:v>
                </c:pt>
                <c:pt idx="194" formatCode="General">
                  <c:v>0.10792499999999999</c:v>
                </c:pt>
                <c:pt idx="195" formatCode="General">
                  <c:v>0.108836</c:v>
                </c:pt>
                <c:pt idx="196" formatCode="General">
                  <c:v>0.109745</c:v>
                </c:pt>
                <c:pt idx="197" formatCode="General">
                  <c:v>0.110653</c:v>
                </c:pt>
                <c:pt idx="198" formatCode="General">
                  <c:v>0.11156000000000001</c:v>
                </c:pt>
                <c:pt idx="199" formatCode="General">
                  <c:v>0.112466</c:v>
                </c:pt>
                <c:pt idx="200" formatCode="General">
                  <c:v>0.113371</c:v>
                </c:pt>
                <c:pt idx="201" formatCode="General">
                  <c:v>0.114275</c:v>
                </c:pt>
                <c:pt idx="202" formatCode="General">
                  <c:v>0.115178</c:v>
                </c:pt>
                <c:pt idx="203" formatCode="General">
                  <c:v>0.116079</c:v>
                </c:pt>
                <c:pt idx="204" formatCode="General">
                  <c:v>0.11698</c:v>
                </c:pt>
                <c:pt idx="205" formatCode="General">
                  <c:v>0.117879</c:v>
                </c:pt>
                <c:pt idx="206" formatCode="General">
                  <c:v>0.11877699999999999</c:v>
                </c:pt>
                <c:pt idx="207" formatCode="General">
                  <c:v>0.119673</c:v>
                </c:pt>
                <c:pt idx="208" formatCode="General">
                  <c:v>0.120569</c:v>
                </c:pt>
                <c:pt idx="209" formatCode="General">
                  <c:v>0.121463</c:v>
                </c:pt>
                <c:pt idx="210" formatCode="General">
                  <c:v>0.12235600000000001</c:v>
                </c:pt>
                <c:pt idx="211" formatCode="General">
                  <c:v>0.123247</c:v>
                </c:pt>
                <c:pt idx="212" formatCode="General">
                  <c:v>0.124138</c:v>
                </c:pt>
                <c:pt idx="213" formatCode="General">
                  <c:v>0.125026</c:v>
                </c:pt>
                <c:pt idx="214" formatCode="General">
                  <c:v>0.125914</c:v>
                </c:pt>
                <c:pt idx="215" formatCode="General">
                  <c:v>0.1268</c:v>
                </c:pt>
                <c:pt idx="216" formatCode="General">
                  <c:v>0.12768499999999999</c:v>
                </c:pt>
                <c:pt idx="217" formatCode="General">
                  <c:v>0.12856799999999999</c:v>
                </c:pt>
                <c:pt idx="218" formatCode="General">
                  <c:v>0.12945000000000001</c:v>
                </c:pt>
                <c:pt idx="219" formatCode="General">
                  <c:v>0.130331</c:v>
                </c:pt>
                <c:pt idx="220" formatCode="General">
                  <c:v>0.13120999999999999</c:v>
                </c:pt>
                <c:pt idx="221" formatCode="General">
                  <c:v>0.13208800000000001</c:v>
                </c:pt>
                <c:pt idx="222" formatCode="General">
                  <c:v>0.132964</c:v>
                </c:pt>
                <c:pt idx="223" formatCode="General">
                  <c:v>0.13383900000000001</c:v>
                </c:pt>
                <c:pt idx="224" formatCode="General">
                  <c:v>0.134712</c:v>
                </c:pt>
                <c:pt idx="225" formatCode="General">
                  <c:v>0.13558400000000001</c:v>
                </c:pt>
                <c:pt idx="226" formatCode="General">
                  <c:v>0.13645399999999999</c:v>
                </c:pt>
                <c:pt idx="227" formatCode="General">
                  <c:v>0.137323</c:v>
                </c:pt>
                <c:pt idx="228" formatCode="General">
                  <c:v>0.13819000000000001</c:v>
                </c:pt>
                <c:pt idx="229" formatCode="General">
                  <c:v>0.13905600000000001</c:v>
                </c:pt>
                <c:pt idx="230" formatCode="General">
                  <c:v>0.13991999999999999</c:v>
                </c:pt>
                <c:pt idx="231" formatCode="General">
                  <c:v>0.14078299999999999</c:v>
                </c:pt>
                <c:pt idx="232" formatCode="General">
                  <c:v>0.14164399999999999</c:v>
                </c:pt>
                <c:pt idx="233" formatCode="General">
                  <c:v>0.14250299999999999</c:v>
                </c:pt>
                <c:pt idx="234" formatCode="General">
                  <c:v>0.14336099999999999</c:v>
                </c:pt>
                <c:pt idx="235" formatCode="General">
                  <c:v>0.14421800000000001</c:v>
                </c:pt>
                <c:pt idx="236" formatCode="General">
                  <c:v>0.14507200000000001</c:v>
                </c:pt>
                <c:pt idx="237" formatCode="General">
                  <c:v>0.145925</c:v>
                </c:pt>
                <c:pt idx="238" formatCode="General">
                  <c:v>0.14677699999999999</c:v>
                </c:pt>
                <c:pt idx="239" formatCode="General">
                  <c:v>0.14762700000000001</c:v>
                </c:pt>
                <c:pt idx="240" formatCode="General">
                  <c:v>0.148475</c:v>
                </c:pt>
                <c:pt idx="241" formatCode="General">
                  <c:v>0.14932200000000001</c:v>
                </c:pt>
                <c:pt idx="242" formatCode="General">
                  <c:v>0.15016699999999999</c:v>
                </c:pt>
                <c:pt idx="243" formatCode="General">
                  <c:v>0.15101100000000001</c:v>
                </c:pt>
                <c:pt idx="244" formatCode="General">
                  <c:v>0.15185299999999999</c:v>
                </c:pt>
                <c:pt idx="245" formatCode="General">
                  <c:v>0.152693</c:v>
                </c:pt>
                <c:pt idx="246" formatCode="General">
                  <c:v>0.153532</c:v>
                </c:pt>
                <c:pt idx="247" formatCode="General">
                  <c:v>0.15436900000000001</c:v>
                </c:pt>
                <c:pt idx="248" formatCode="General">
                  <c:v>0.15520400000000001</c:v>
                </c:pt>
                <c:pt idx="249" formatCode="General">
                  <c:v>0.15603800000000001</c:v>
                </c:pt>
                <c:pt idx="250" formatCode="General">
                  <c:v>0.15687000000000001</c:v>
                </c:pt>
                <c:pt idx="251" formatCode="General">
                  <c:v>0.15770000000000001</c:v>
                </c:pt>
                <c:pt idx="252" formatCode="General">
                  <c:v>0.158529</c:v>
                </c:pt>
                <c:pt idx="253" formatCode="General">
                  <c:v>0.159356</c:v>
                </c:pt>
                <c:pt idx="254" formatCode="General">
                  <c:v>0.16018099999999999</c:v>
                </c:pt>
                <c:pt idx="255" formatCode="General">
                  <c:v>0.16100500000000001</c:v>
                </c:pt>
                <c:pt idx="256" formatCode="General">
                  <c:v>0.161827</c:v>
                </c:pt>
                <c:pt idx="257" formatCode="General">
                  <c:v>0.16264700000000001</c:v>
                </c:pt>
                <c:pt idx="258" formatCode="General">
                  <c:v>0.163466</c:v>
                </c:pt>
                <c:pt idx="259" formatCode="General">
                  <c:v>0.16428300000000001</c:v>
                </c:pt>
                <c:pt idx="260" formatCode="General">
                  <c:v>0.16509799999999999</c:v>
                </c:pt>
                <c:pt idx="261" formatCode="General">
                  <c:v>0.165912</c:v>
                </c:pt>
                <c:pt idx="262" formatCode="General">
                  <c:v>0.16672400000000001</c:v>
                </c:pt>
                <c:pt idx="263" formatCode="General">
                  <c:v>0.16753399999999999</c:v>
                </c:pt>
                <c:pt idx="264" formatCode="General">
                  <c:v>0.16834199999999999</c:v>
                </c:pt>
                <c:pt idx="265" formatCode="General">
                  <c:v>0.16914899999999999</c:v>
                </c:pt>
                <c:pt idx="266" formatCode="General">
                  <c:v>0.16995399999999999</c:v>
                </c:pt>
                <c:pt idx="267" formatCode="General">
                  <c:v>0.17075799999999999</c:v>
                </c:pt>
                <c:pt idx="268" formatCode="General">
                  <c:v>0.17155999999999999</c:v>
                </c:pt>
                <c:pt idx="269" formatCode="General">
                  <c:v>0.17236000000000001</c:v>
                </c:pt>
                <c:pt idx="270" formatCode="General">
                  <c:v>0.17315800000000001</c:v>
                </c:pt>
                <c:pt idx="271" formatCode="General">
                  <c:v>0.173955</c:v>
                </c:pt>
                <c:pt idx="272" formatCode="General">
                  <c:v>0.17474999999999999</c:v>
                </c:pt>
                <c:pt idx="273" formatCode="General">
                  <c:v>0.175543</c:v>
                </c:pt>
                <c:pt idx="274" formatCode="General">
                  <c:v>0.17633499999999999</c:v>
                </c:pt>
                <c:pt idx="275" formatCode="General">
                  <c:v>0.177125</c:v>
                </c:pt>
                <c:pt idx="276" formatCode="General">
                  <c:v>0.17791299999999999</c:v>
                </c:pt>
                <c:pt idx="277" formatCode="General">
                  <c:v>0.178699</c:v>
                </c:pt>
                <c:pt idx="278" formatCode="General">
                  <c:v>0.179484</c:v>
                </c:pt>
                <c:pt idx="279" formatCode="General">
                  <c:v>0.18026700000000001</c:v>
                </c:pt>
                <c:pt idx="280" formatCode="General">
                  <c:v>0.18104899999999999</c:v>
                </c:pt>
                <c:pt idx="281" formatCode="General">
                  <c:v>0.18182799999999999</c:v>
                </c:pt>
                <c:pt idx="282" formatCode="General">
                  <c:v>0.18260699999999999</c:v>
                </c:pt>
                <c:pt idx="283" formatCode="General">
                  <c:v>0.18338299999999999</c:v>
                </c:pt>
                <c:pt idx="284" formatCode="General">
                  <c:v>0.18415799999999999</c:v>
                </c:pt>
                <c:pt idx="285" formatCode="General">
                  <c:v>0.18493100000000001</c:v>
                </c:pt>
                <c:pt idx="286" formatCode="General">
                  <c:v>0.18570200000000001</c:v>
                </c:pt>
                <c:pt idx="287" formatCode="General">
                  <c:v>0.186471</c:v>
                </c:pt>
                <c:pt idx="288" formatCode="General">
                  <c:v>0.18723899999999999</c:v>
                </c:pt>
                <c:pt idx="289" formatCode="General">
                  <c:v>0.18800600000000001</c:v>
                </c:pt>
                <c:pt idx="290" formatCode="General">
                  <c:v>0.18876999999999999</c:v>
                </c:pt>
                <c:pt idx="291" formatCode="General">
                  <c:v>0.18953300000000001</c:v>
                </c:pt>
                <c:pt idx="292" formatCode="General">
                  <c:v>0.19029399999999999</c:v>
                </c:pt>
                <c:pt idx="293" formatCode="General">
                  <c:v>0.191054</c:v>
                </c:pt>
                <c:pt idx="294" formatCode="General">
                  <c:v>0.19181200000000001</c:v>
                </c:pt>
                <c:pt idx="295" formatCode="General">
                  <c:v>0.19256799999999999</c:v>
                </c:pt>
                <c:pt idx="296" formatCode="General">
                  <c:v>0.19332199999999999</c:v>
                </c:pt>
                <c:pt idx="297" formatCode="General">
                  <c:v>0.194075</c:v>
                </c:pt>
                <c:pt idx="298" formatCode="General">
                  <c:v>0.194826</c:v>
                </c:pt>
                <c:pt idx="299" formatCode="General">
                  <c:v>0.195576</c:v>
                </c:pt>
                <c:pt idx="300" formatCode="General">
                  <c:v>0.196324</c:v>
                </c:pt>
                <c:pt idx="301" formatCode="General">
                  <c:v>0.19707</c:v>
                </c:pt>
                <c:pt idx="302" formatCode="General">
                  <c:v>0.19781499999999999</c:v>
                </c:pt>
                <c:pt idx="303" formatCode="General">
                  <c:v>0.19855700000000001</c:v>
                </c:pt>
                <c:pt idx="304" formatCode="General">
                  <c:v>0.199299</c:v>
                </c:pt>
                <c:pt idx="305" formatCode="General">
                  <c:v>0.20003799999999999</c:v>
                </c:pt>
                <c:pt idx="306" formatCode="General">
                  <c:v>0.20077600000000001</c:v>
                </c:pt>
                <c:pt idx="307" formatCode="General">
                  <c:v>0.201513</c:v>
                </c:pt>
                <c:pt idx="308" formatCode="General">
                  <c:v>0.20224700000000001</c:v>
                </c:pt>
                <c:pt idx="309" formatCode="General">
                  <c:v>0.20297999999999999</c:v>
                </c:pt>
                <c:pt idx="310" formatCode="General">
                  <c:v>0.203712</c:v>
                </c:pt>
                <c:pt idx="311" formatCode="General">
                  <c:v>0.20444100000000001</c:v>
                </c:pt>
                <c:pt idx="312" formatCode="General">
                  <c:v>0.20516899999999999</c:v>
                </c:pt>
                <c:pt idx="313" formatCode="General">
                  <c:v>0.205896</c:v>
                </c:pt>
                <c:pt idx="314" formatCode="General">
                  <c:v>0.206621</c:v>
                </c:pt>
                <c:pt idx="315" formatCode="General">
                  <c:v>0.207344</c:v>
                </c:pt>
                <c:pt idx="316" formatCode="General">
                  <c:v>0.208066</c:v>
                </c:pt>
                <c:pt idx="317" formatCode="General">
                  <c:v>0.208785</c:v>
                </c:pt>
                <c:pt idx="318" formatCode="General">
                  <c:v>0.209504</c:v>
                </c:pt>
                <c:pt idx="319" formatCode="General">
                  <c:v>0.21022099999999999</c:v>
                </c:pt>
                <c:pt idx="320" formatCode="General">
                  <c:v>0.21093600000000001</c:v>
                </c:pt>
                <c:pt idx="321" formatCode="General">
                  <c:v>0.211649</c:v>
                </c:pt>
                <c:pt idx="322" formatCode="General">
                  <c:v>0.21236099999999999</c:v>
                </c:pt>
                <c:pt idx="323" formatCode="General">
                  <c:v>0.21307200000000001</c:v>
                </c:pt>
                <c:pt idx="324" formatCode="General">
                  <c:v>0.21378</c:v>
                </c:pt>
                <c:pt idx="325" formatCode="General">
                  <c:v>0.21448800000000001</c:v>
                </c:pt>
                <c:pt idx="326" formatCode="General">
                  <c:v>0.215193</c:v>
                </c:pt>
                <c:pt idx="327" formatCode="General">
                  <c:v>0.21589700000000001</c:v>
                </c:pt>
                <c:pt idx="328" formatCode="General">
                  <c:v>0.21659900000000001</c:v>
                </c:pt>
                <c:pt idx="329" formatCode="General">
                  <c:v>0.21729999999999999</c:v>
                </c:pt>
                <c:pt idx="330" formatCode="General">
                  <c:v>0.218</c:v>
                </c:pt>
                <c:pt idx="331" formatCode="General">
                  <c:v>0.218697</c:v>
                </c:pt>
                <c:pt idx="332" formatCode="General">
                  <c:v>0.219393</c:v>
                </c:pt>
                <c:pt idx="333" formatCode="General">
                  <c:v>0.22008800000000001</c:v>
                </c:pt>
                <c:pt idx="334" formatCode="General">
                  <c:v>0.22078100000000001</c:v>
                </c:pt>
                <c:pt idx="335" formatCode="General">
                  <c:v>0.221472</c:v>
                </c:pt>
                <c:pt idx="336" formatCode="General">
                  <c:v>0.222162</c:v>
                </c:pt>
                <c:pt idx="337" formatCode="General">
                  <c:v>0.22285099999999999</c:v>
                </c:pt>
                <c:pt idx="338" formatCode="General">
                  <c:v>0.22353700000000001</c:v>
                </c:pt>
                <c:pt idx="339" formatCode="General">
                  <c:v>0.22422300000000001</c:v>
                </c:pt>
                <c:pt idx="340" formatCode="General">
                  <c:v>0.22490599999999999</c:v>
                </c:pt>
                <c:pt idx="341" formatCode="General">
                  <c:v>0.22558800000000001</c:v>
                </c:pt>
                <c:pt idx="342" formatCode="General">
                  <c:v>0.226269</c:v>
                </c:pt>
                <c:pt idx="343" formatCode="General">
                  <c:v>0.22694800000000001</c:v>
                </c:pt>
                <c:pt idx="344" formatCode="General">
                  <c:v>0.227626</c:v>
                </c:pt>
                <c:pt idx="345" formatCode="General">
                  <c:v>0.228302</c:v>
                </c:pt>
                <c:pt idx="346" formatCode="General">
                  <c:v>0.22897600000000001</c:v>
                </c:pt>
                <c:pt idx="347" formatCode="General">
                  <c:v>0.22964899999999999</c:v>
                </c:pt>
                <c:pt idx="348" formatCode="General">
                  <c:v>0.230321</c:v>
                </c:pt>
                <c:pt idx="349" formatCode="General">
                  <c:v>0.230991</c:v>
                </c:pt>
                <c:pt idx="350" formatCode="General">
                  <c:v>0.231659</c:v>
                </c:pt>
                <c:pt idx="351" formatCode="General">
                  <c:v>0.232326</c:v>
                </c:pt>
                <c:pt idx="352" formatCode="General">
                  <c:v>0.232992</c:v>
                </c:pt>
                <c:pt idx="353" formatCode="General">
                  <c:v>0.233656</c:v>
                </c:pt>
                <c:pt idx="354" formatCode="General">
                  <c:v>0.234318</c:v>
                </c:pt>
                <c:pt idx="355" formatCode="General">
                  <c:v>0.23497899999999999</c:v>
                </c:pt>
                <c:pt idx="356" formatCode="General">
                  <c:v>0.23563899999999999</c:v>
                </c:pt>
                <c:pt idx="357" formatCode="General">
                  <c:v>0.23629700000000001</c:v>
                </c:pt>
                <c:pt idx="358" formatCode="General">
                  <c:v>0.236953</c:v>
                </c:pt>
                <c:pt idx="359" formatCode="General">
                  <c:v>0.23760899999999999</c:v>
                </c:pt>
                <c:pt idx="360" formatCode="General">
                  <c:v>0.238262</c:v>
                </c:pt>
                <c:pt idx="361" formatCode="General">
                  <c:v>0.23891399999999999</c:v>
                </c:pt>
                <c:pt idx="362" formatCode="General">
                  <c:v>0.239565</c:v>
                </c:pt>
                <c:pt idx="363" formatCode="General">
                  <c:v>0.24021400000000001</c:v>
                </c:pt>
                <c:pt idx="364" formatCode="General">
                  <c:v>0.24086199999999999</c:v>
                </c:pt>
                <c:pt idx="365" formatCode="General">
                  <c:v>0.241509</c:v>
                </c:pt>
                <c:pt idx="366" formatCode="General">
                  <c:v>0.24215400000000001</c:v>
                </c:pt>
                <c:pt idx="367" formatCode="General">
                  <c:v>0.24279700000000001</c:v>
                </c:pt>
                <c:pt idx="368" formatCode="General">
                  <c:v>0.24343899999999999</c:v>
                </c:pt>
                <c:pt idx="369" formatCode="General">
                  <c:v>0.24407999999999999</c:v>
                </c:pt>
                <c:pt idx="370" formatCode="General">
                  <c:v>0.24471899999999999</c:v>
                </c:pt>
                <c:pt idx="371" formatCode="General">
                  <c:v>0.24535699999999999</c:v>
                </c:pt>
                <c:pt idx="372" formatCode="General">
                  <c:v>0.24599299999999999</c:v>
                </c:pt>
                <c:pt idx="373" formatCode="General">
                  <c:v>0.24662800000000001</c:v>
                </c:pt>
                <c:pt idx="374" formatCode="General">
                  <c:v>0.24726200000000001</c:v>
                </c:pt>
                <c:pt idx="375" formatCode="General">
                  <c:v>0.247894</c:v>
                </c:pt>
                <c:pt idx="376" formatCode="General">
                  <c:v>0.248525</c:v>
                </c:pt>
                <c:pt idx="377" formatCode="General">
                  <c:v>0.24915399999999999</c:v>
                </c:pt>
                <c:pt idx="378" formatCode="General">
                  <c:v>0.249782</c:v>
                </c:pt>
                <c:pt idx="379" formatCode="General">
                  <c:v>0.25040899999999999</c:v>
                </c:pt>
                <c:pt idx="380" formatCode="General">
                  <c:v>0.25103399999999998</c:v>
                </c:pt>
                <c:pt idx="381" formatCode="General">
                  <c:v>0.25165700000000002</c:v>
                </c:pt>
                <c:pt idx="382" formatCode="General">
                  <c:v>0.25228</c:v>
                </c:pt>
                <c:pt idx="383" formatCode="General">
                  <c:v>0.25290099999999999</c:v>
                </c:pt>
                <c:pt idx="384" formatCode="General">
                  <c:v>0.253521</c:v>
                </c:pt>
                <c:pt idx="385" formatCode="General">
                  <c:v>0.254139</c:v>
                </c:pt>
                <c:pt idx="386" formatCode="General">
                  <c:v>0.25475599999999998</c:v>
                </c:pt>
                <c:pt idx="387" formatCode="General">
                  <c:v>0.25537100000000001</c:v>
                </c:pt>
                <c:pt idx="388" formatCode="General">
                  <c:v>0.25598500000000002</c:v>
                </c:pt>
                <c:pt idx="389" formatCode="General">
                  <c:v>0.25659799999999999</c:v>
                </c:pt>
                <c:pt idx="390" formatCode="General">
                  <c:v>0.25720999999999999</c:v>
                </c:pt>
                <c:pt idx="391" formatCode="General">
                  <c:v>0.25781999999999999</c:v>
                </c:pt>
                <c:pt idx="392" formatCode="General">
                  <c:v>0.25842900000000002</c:v>
                </c:pt>
                <c:pt idx="393" formatCode="General">
                  <c:v>0.25903599999999999</c:v>
                </c:pt>
                <c:pt idx="394" formatCode="General">
                  <c:v>0.25964199999999998</c:v>
                </c:pt>
                <c:pt idx="395" formatCode="General">
                  <c:v>0.26024700000000001</c:v>
                </c:pt>
                <c:pt idx="396" formatCode="General">
                  <c:v>0.260851</c:v>
                </c:pt>
                <c:pt idx="397" formatCode="General">
                  <c:v>0.26145299999999999</c:v>
                </c:pt>
                <c:pt idx="398" formatCode="General">
                  <c:v>0.26205400000000001</c:v>
                </c:pt>
                <c:pt idx="399" formatCode="General">
                  <c:v>0.26265300000000003</c:v>
                </c:pt>
                <c:pt idx="400" formatCode="General">
                  <c:v>0.26325100000000001</c:v>
                </c:pt>
                <c:pt idx="401" formatCode="General">
                  <c:v>0.26384800000000003</c:v>
                </c:pt>
                <c:pt idx="402" formatCode="General">
                  <c:v>0.26444400000000001</c:v>
                </c:pt>
                <c:pt idx="403" formatCode="General">
                  <c:v>0.265038</c:v>
                </c:pt>
                <c:pt idx="404" formatCode="General">
                  <c:v>0.26563100000000001</c:v>
                </c:pt>
                <c:pt idx="405" formatCode="General">
                  <c:v>0.26622299999999999</c:v>
                </c:pt>
                <c:pt idx="406" formatCode="General">
                  <c:v>0.26681300000000002</c:v>
                </c:pt>
                <c:pt idx="407" formatCode="General">
                  <c:v>0.26740199999999997</c:v>
                </c:pt>
                <c:pt idx="408" formatCode="General">
                  <c:v>0.26799000000000001</c:v>
                </c:pt>
                <c:pt idx="409" formatCode="General">
                  <c:v>0.26857700000000001</c:v>
                </c:pt>
                <c:pt idx="410" formatCode="General">
                  <c:v>0.26916200000000001</c:v>
                </c:pt>
                <c:pt idx="411" formatCode="General">
                  <c:v>0.26974599999999999</c:v>
                </c:pt>
                <c:pt idx="412" formatCode="General">
                  <c:v>0.27032899999999999</c:v>
                </c:pt>
                <c:pt idx="413" formatCode="General">
                  <c:v>0.27090999999999998</c:v>
                </c:pt>
                <c:pt idx="414" formatCode="General">
                  <c:v>0.27149099999999998</c:v>
                </c:pt>
                <c:pt idx="415" formatCode="General">
                  <c:v>0.27206999999999998</c:v>
                </c:pt>
                <c:pt idx="416" formatCode="General">
                  <c:v>0.27264699999999997</c:v>
                </c:pt>
                <c:pt idx="417" formatCode="General">
                  <c:v>0.27322400000000002</c:v>
                </c:pt>
                <c:pt idx="418" formatCode="General">
                  <c:v>0.27379900000000001</c:v>
                </c:pt>
                <c:pt idx="419" formatCode="General">
                  <c:v>0.27437299999999998</c:v>
                </c:pt>
                <c:pt idx="420" formatCode="General">
                  <c:v>0.27494600000000002</c:v>
                </c:pt>
                <c:pt idx="421" formatCode="General">
                  <c:v>0.27551700000000001</c:v>
                </c:pt>
                <c:pt idx="422" formatCode="General">
                  <c:v>0.276088</c:v>
                </c:pt>
                <c:pt idx="423" formatCode="General">
                  <c:v>0.27665699999999999</c:v>
                </c:pt>
                <c:pt idx="424" formatCode="General">
                  <c:v>0.277225</c:v>
                </c:pt>
                <c:pt idx="425" formatCode="General">
                  <c:v>0.27779100000000001</c:v>
                </c:pt>
                <c:pt idx="426" formatCode="General">
                  <c:v>0.27835700000000002</c:v>
                </c:pt>
                <c:pt idx="427" formatCode="General">
                  <c:v>0.27892099999999997</c:v>
                </c:pt>
                <c:pt idx="428" formatCode="General">
                  <c:v>0.27948400000000001</c:v>
                </c:pt>
                <c:pt idx="429" formatCode="General">
                  <c:v>0.28004600000000002</c:v>
                </c:pt>
                <c:pt idx="430" formatCode="General">
                  <c:v>0.28060600000000002</c:v>
                </c:pt>
                <c:pt idx="431" formatCode="General">
                  <c:v>0.28116600000000003</c:v>
                </c:pt>
                <c:pt idx="432" formatCode="General">
                  <c:v>0.28172399999999997</c:v>
                </c:pt>
                <c:pt idx="433" formatCode="General">
                  <c:v>0.282281</c:v>
                </c:pt>
                <c:pt idx="434" formatCode="General">
                  <c:v>0.28283700000000001</c:v>
                </c:pt>
                <c:pt idx="435" formatCode="General">
                  <c:v>0.283391</c:v>
                </c:pt>
                <c:pt idx="436" formatCode="General">
                  <c:v>0.283945</c:v>
                </c:pt>
                <c:pt idx="437" formatCode="General">
                  <c:v>0.284497</c:v>
                </c:pt>
                <c:pt idx="438" formatCode="General">
                  <c:v>0.28504800000000002</c:v>
                </c:pt>
                <c:pt idx="439" formatCode="General">
                  <c:v>0.28559800000000002</c:v>
                </c:pt>
                <c:pt idx="440" formatCode="General">
                  <c:v>0.28614699999999998</c:v>
                </c:pt>
                <c:pt idx="441" formatCode="General">
                  <c:v>0.286694</c:v>
                </c:pt>
                <c:pt idx="442" formatCode="General">
                  <c:v>0.28724100000000002</c:v>
                </c:pt>
                <c:pt idx="443" formatCode="General">
                  <c:v>0.28778599999999999</c:v>
                </c:pt>
                <c:pt idx="444" formatCode="General">
                  <c:v>0.28832999999999998</c:v>
                </c:pt>
                <c:pt idx="445" formatCode="General">
                  <c:v>0.28887299999999999</c:v>
                </c:pt>
                <c:pt idx="446" formatCode="General">
                  <c:v>0.28941499999999998</c:v>
                </c:pt>
                <c:pt idx="447" formatCode="General">
                  <c:v>0.28995599999999999</c:v>
                </c:pt>
                <c:pt idx="448" formatCode="General">
                  <c:v>0.29049599999999998</c:v>
                </c:pt>
                <c:pt idx="449" formatCode="General">
                  <c:v>0.29103400000000001</c:v>
                </c:pt>
                <c:pt idx="450" formatCode="General">
                  <c:v>0.29157100000000002</c:v>
                </c:pt>
                <c:pt idx="451" formatCode="General">
                  <c:v>0.29210700000000001</c:v>
                </c:pt>
                <c:pt idx="452" formatCode="General">
                  <c:v>0.29264299999999999</c:v>
                </c:pt>
                <c:pt idx="453" formatCode="General">
                  <c:v>0.29317700000000002</c:v>
                </c:pt>
                <c:pt idx="454" formatCode="General">
                  <c:v>0.293709</c:v>
                </c:pt>
                <c:pt idx="455" formatCode="General">
                  <c:v>0.29424099999999997</c:v>
                </c:pt>
                <c:pt idx="456" formatCode="General">
                  <c:v>0.29477199999999998</c:v>
                </c:pt>
                <c:pt idx="457" formatCode="General">
                  <c:v>0.29530099999999998</c:v>
                </c:pt>
                <c:pt idx="458" formatCode="General">
                  <c:v>0.29582999999999998</c:v>
                </c:pt>
                <c:pt idx="459" formatCode="General">
                  <c:v>0.29635699999999998</c:v>
                </c:pt>
                <c:pt idx="460" formatCode="General">
                  <c:v>0.29688300000000001</c:v>
                </c:pt>
                <c:pt idx="461" formatCode="General">
                  <c:v>0.29740800000000001</c:v>
                </c:pt>
                <c:pt idx="462" formatCode="General">
                  <c:v>0.29793199999999997</c:v>
                </c:pt>
                <c:pt idx="463" formatCode="General">
                  <c:v>0.29845500000000003</c:v>
                </c:pt>
                <c:pt idx="464" formatCode="General">
                  <c:v>0.29897699999999999</c:v>
                </c:pt>
                <c:pt idx="465" formatCode="General">
                  <c:v>0.29949799999999999</c:v>
                </c:pt>
                <c:pt idx="466" formatCode="General">
                  <c:v>0.30001699999999998</c:v>
                </c:pt>
                <c:pt idx="467" formatCode="General">
                  <c:v>0.30053600000000003</c:v>
                </c:pt>
                <c:pt idx="468" formatCode="General">
                  <c:v>0.30105399999999999</c:v>
                </c:pt>
                <c:pt idx="469" formatCode="General">
                  <c:v>0.30157</c:v>
                </c:pt>
                <c:pt idx="470" formatCode="General">
                  <c:v>0.30208499999999999</c:v>
                </c:pt>
                <c:pt idx="471" formatCode="General">
                  <c:v>0.30259999999999998</c:v>
                </c:pt>
                <c:pt idx="472" formatCode="General">
                  <c:v>0.30311300000000002</c:v>
                </c:pt>
                <c:pt idx="473" formatCode="General">
                  <c:v>0.30362499999999998</c:v>
                </c:pt>
                <c:pt idx="474" formatCode="General">
                  <c:v>0.30413699999999999</c:v>
                </c:pt>
                <c:pt idx="475" formatCode="General">
                  <c:v>0.304647</c:v>
                </c:pt>
                <c:pt idx="476" formatCode="General">
                  <c:v>0.30515599999999998</c:v>
                </c:pt>
                <c:pt idx="477" formatCode="General">
                  <c:v>0.30566399999999999</c:v>
                </c:pt>
                <c:pt idx="478" formatCode="General">
                  <c:v>0.30617100000000003</c:v>
                </c:pt>
                <c:pt idx="479" formatCode="General">
                  <c:v>0.30667699999999998</c:v>
                </c:pt>
                <c:pt idx="480" formatCode="General">
                  <c:v>0.30718200000000001</c:v>
                </c:pt>
                <c:pt idx="481" formatCode="General">
                  <c:v>0.30768600000000002</c:v>
                </c:pt>
                <c:pt idx="482" formatCode="General">
                  <c:v>0.30818899999999999</c:v>
                </c:pt>
                <c:pt idx="483" formatCode="General">
                  <c:v>0.30869000000000002</c:v>
                </c:pt>
                <c:pt idx="484" formatCode="General">
                  <c:v>0.30919099999999999</c:v>
                </c:pt>
                <c:pt idx="485" formatCode="General">
                  <c:v>0.30969099999999999</c:v>
                </c:pt>
                <c:pt idx="486" formatCode="General">
                  <c:v>0.31019000000000002</c:v>
                </c:pt>
                <c:pt idx="487" formatCode="General">
                  <c:v>0.31068800000000002</c:v>
                </c:pt>
                <c:pt idx="488" formatCode="General">
                  <c:v>0.31118400000000002</c:v>
                </c:pt>
                <c:pt idx="489" formatCode="General">
                  <c:v>0.31168000000000001</c:v>
                </c:pt>
                <c:pt idx="490" formatCode="General">
                  <c:v>0.31217499999999998</c:v>
                </c:pt>
                <c:pt idx="491" formatCode="General">
                  <c:v>0.31266899999999997</c:v>
                </c:pt>
                <c:pt idx="492" formatCode="General">
                  <c:v>0.313162</c:v>
                </c:pt>
                <c:pt idx="493" formatCode="General">
                  <c:v>0.31365300000000002</c:v>
                </c:pt>
                <c:pt idx="494" formatCode="General">
                  <c:v>0.31414399999999998</c:v>
                </c:pt>
                <c:pt idx="495" formatCode="General">
                  <c:v>0.31463400000000002</c:v>
                </c:pt>
                <c:pt idx="496" formatCode="General">
                  <c:v>0.31512299999999999</c:v>
                </c:pt>
                <c:pt idx="497" formatCode="General">
                  <c:v>0.31561099999999997</c:v>
                </c:pt>
                <c:pt idx="498" formatCode="General">
                  <c:v>0.31609799999999999</c:v>
                </c:pt>
                <c:pt idx="499" formatCode="General">
                  <c:v>0.316583</c:v>
                </c:pt>
                <c:pt idx="500" formatCode="General">
                  <c:v>0.31706800000000002</c:v>
                </c:pt>
                <c:pt idx="501" formatCode="General">
                  <c:v>0.317552</c:v>
                </c:pt>
                <c:pt idx="502" formatCode="General">
                  <c:v>0.31803500000000001</c:v>
                </c:pt>
                <c:pt idx="503" formatCode="General">
                  <c:v>0.31851699999999999</c:v>
                </c:pt>
                <c:pt idx="504" formatCode="General">
                  <c:v>0.318998</c:v>
                </c:pt>
                <c:pt idx="505" formatCode="General">
                  <c:v>0.31947900000000001</c:v>
                </c:pt>
                <c:pt idx="506" formatCode="General">
                  <c:v>0.31995800000000002</c:v>
                </c:pt>
                <c:pt idx="507" formatCode="General">
                  <c:v>0.320436</c:v>
                </c:pt>
                <c:pt idx="508" formatCode="General">
                  <c:v>0.320913</c:v>
                </c:pt>
                <c:pt idx="509" formatCode="General">
                  <c:v>0.32138899999999998</c:v>
                </c:pt>
                <c:pt idx="510" formatCode="General">
                  <c:v>0.32186500000000001</c:v>
                </c:pt>
                <c:pt idx="511" formatCode="General">
                  <c:v>0.32233899999999999</c:v>
                </c:pt>
                <c:pt idx="512" formatCode="General">
                  <c:v>0.32281300000000002</c:v>
                </c:pt>
                <c:pt idx="513" formatCode="General">
                  <c:v>0.32328499999999999</c:v>
                </c:pt>
                <c:pt idx="514" formatCode="General">
                  <c:v>0.32375700000000002</c:v>
                </c:pt>
                <c:pt idx="515" formatCode="General">
                  <c:v>0.32422800000000002</c:v>
                </c:pt>
                <c:pt idx="516" formatCode="General">
                  <c:v>0.32469700000000001</c:v>
                </c:pt>
                <c:pt idx="517" formatCode="General">
                  <c:v>0.32516600000000001</c:v>
                </c:pt>
                <c:pt idx="518" formatCode="General">
                  <c:v>0.32563399999999998</c:v>
                </c:pt>
                <c:pt idx="519" formatCode="General">
                  <c:v>0.32610099999999997</c:v>
                </c:pt>
                <c:pt idx="520" formatCode="General">
                  <c:v>0.326567</c:v>
                </c:pt>
                <c:pt idx="521" formatCode="General">
                  <c:v>0.32703199999999999</c:v>
                </c:pt>
                <c:pt idx="522" formatCode="General">
                  <c:v>0.32749699999999998</c:v>
                </c:pt>
                <c:pt idx="523" formatCode="General">
                  <c:v>0.32795999999999997</c:v>
                </c:pt>
                <c:pt idx="524" formatCode="General">
                  <c:v>0.32842199999999999</c:v>
                </c:pt>
                <c:pt idx="525" formatCode="General">
                  <c:v>0.32888400000000001</c:v>
                </c:pt>
                <c:pt idx="526" formatCode="General">
                  <c:v>0.329345</c:v>
                </c:pt>
                <c:pt idx="527" formatCode="General">
                  <c:v>0.32980399999999999</c:v>
                </c:pt>
                <c:pt idx="528" formatCode="General">
                  <c:v>0.33026299999999997</c:v>
                </c:pt>
                <c:pt idx="529" formatCode="General">
                  <c:v>0.33072099999999999</c:v>
                </c:pt>
                <c:pt idx="530" formatCode="General">
                  <c:v>0.33117799999999997</c:v>
                </c:pt>
                <c:pt idx="531" formatCode="General">
                  <c:v>0.33163399999999998</c:v>
                </c:pt>
                <c:pt idx="532" formatCode="General">
                  <c:v>0.33209</c:v>
                </c:pt>
                <c:pt idx="533" formatCode="General">
                  <c:v>0.33254400000000001</c:v>
                </c:pt>
                <c:pt idx="534" formatCode="General">
                  <c:v>0.33299800000000002</c:v>
                </c:pt>
                <c:pt idx="535" formatCode="General">
                  <c:v>0.33345000000000002</c:v>
                </c:pt>
                <c:pt idx="536" formatCode="General">
                  <c:v>0.33390199999999998</c:v>
                </c:pt>
                <c:pt idx="537" formatCode="General">
                  <c:v>0.33435300000000001</c:v>
                </c:pt>
                <c:pt idx="538" formatCode="General">
                  <c:v>0.33480300000000002</c:v>
                </c:pt>
                <c:pt idx="539" formatCode="General">
                  <c:v>0.33525199999999999</c:v>
                </c:pt>
                <c:pt idx="540" formatCode="General">
                  <c:v>0.33570100000000003</c:v>
                </c:pt>
                <c:pt idx="541" formatCode="General">
                  <c:v>0.336148</c:v>
                </c:pt>
                <c:pt idx="542" formatCode="General">
                  <c:v>0.33659499999999998</c:v>
                </c:pt>
                <c:pt idx="543" formatCode="General">
                  <c:v>0.33704000000000001</c:v>
                </c:pt>
                <c:pt idx="544" formatCode="General">
                  <c:v>0.33748499999999998</c:v>
                </c:pt>
                <c:pt idx="545" formatCode="General">
                  <c:v>0.33792899999999998</c:v>
                </c:pt>
                <c:pt idx="546" formatCode="General">
                  <c:v>0.33837200000000001</c:v>
                </c:pt>
                <c:pt idx="547" formatCode="General">
                  <c:v>0.33881499999999998</c:v>
                </c:pt>
                <c:pt idx="548" formatCode="General">
                  <c:v>0.339256</c:v>
                </c:pt>
                <c:pt idx="549" formatCode="General">
                  <c:v>0.33969700000000003</c:v>
                </c:pt>
                <c:pt idx="550" formatCode="General">
                  <c:v>0.34013700000000002</c:v>
                </c:pt>
                <c:pt idx="551" formatCode="General">
                  <c:v>0.34057599999999999</c:v>
                </c:pt>
                <c:pt idx="552" formatCode="General">
                  <c:v>0.34101399999999998</c:v>
                </c:pt>
                <c:pt idx="553" formatCode="General">
                  <c:v>0.341451</c:v>
                </c:pt>
                <c:pt idx="554" formatCode="General">
                  <c:v>0.34188800000000003</c:v>
                </c:pt>
                <c:pt idx="555" formatCode="General">
                  <c:v>0.34232299999999999</c:v>
                </c:pt>
                <c:pt idx="556" formatCode="General">
                  <c:v>0.34275800000000001</c:v>
                </c:pt>
                <c:pt idx="557" formatCode="General">
                  <c:v>0.343192</c:v>
                </c:pt>
                <c:pt idx="558" formatCode="General">
                  <c:v>0.34362599999999999</c:v>
                </c:pt>
                <c:pt idx="559" formatCode="General">
                  <c:v>0.34405799999999997</c:v>
                </c:pt>
                <c:pt idx="560" formatCode="General">
                  <c:v>0.34449000000000002</c:v>
                </c:pt>
                <c:pt idx="561" formatCode="General">
                  <c:v>0.34492</c:v>
                </c:pt>
                <c:pt idx="562" formatCode="General">
                  <c:v>0.34534999999999999</c:v>
                </c:pt>
                <c:pt idx="563" formatCode="General">
                  <c:v>0.345779</c:v>
                </c:pt>
                <c:pt idx="564" formatCode="General">
                  <c:v>0.34620800000000002</c:v>
                </c:pt>
                <c:pt idx="565" formatCode="General">
                  <c:v>0.34663500000000003</c:v>
                </c:pt>
                <c:pt idx="566" formatCode="General">
                  <c:v>0.34706199999999998</c:v>
                </c:pt>
                <c:pt idx="567" formatCode="General">
                  <c:v>0.34748800000000002</c:v>
                </c:pt>
                <c:pt idx="568" formatCode="General">
                  <c:v>0.34791299999999997</c:v>
                </c:pt>
                <c:pt idx="569" formatCode="General">
                  <c:v>0.34833700000000001</c:v>
                </c:pt>
                <c:pt idx="570" formatCode="General">
                  <c:v>0.34876099999999999</c:v>
                </c:pt>
                <c:pt idx="571" formatCode="General">
                  <c:v>0.34918399999999999</c:v>
                </c:pt>
                <c:pt idx="572" formatCode="General">
                  <c:v>0.34960599999999997</c:v>
                </c:pt>
                <c:pt idx="573" formatCode="General">
                  <c:v>0.35002699999999998</c:v>
                </c:pt>
                <c:pt idx="574" formatCode="General">
                  <c:v>0.35044700000000001</c:v>
                </c:pt>
                <c:pt idx="575" formatCode="General">
                  <c:v>0.35086699999999998</c:v>
                </c:pt>
                <c:pt idx="576" formatCode="General">
                  <c:v>0.35128599999999999</c:v>
                </c:pt>
                <c:pt idx="577" formatCode="General">
                  <c:v>0.35170400000000002</c:v>
                </c:pt>
                <c:pt idx="578" formatCode="General">
                  <c:v>0.35212100000000002</c:v>
                </c:pt>
                <c:pt idx="579" formatCode="General">
                  <c:v>0.35253800000000002</c:v>
                </c:pt>
                <c:pt idx="580" formatCode="General">
                  <c:v>0.35295399999999999</c:v>
                </c:pt>
                <c:pt idx="581" formatCode="General">
                  <c:v>0.35336899999999999</c:v>
                </c:pt>
                <c:pt idx="582" formatCode="General">
                  <c:v>0.35378300000000001</c:v>
                </c:pt>
                <c:pt idx="583" formatCode="General">
                  <c:v>0.35419600000000001</c:v>
                </c:pt>
                <c:pt idx="584" formatCode="General">
                  <c:v>0.35460900000000001</c:v>
                </c:pt>
                <c:pt idx="585" formatCode="General">
                  <c:v>0.35502099999999998</c:v>
                </c:pt>
                <c:pt idx="586" formatCode="General">
                  <c:v>0.35543200000000003</c:v>
                </c:pt>
                <c:pt idx="587" formatCode="General">
                  <c:v>0.35584300000000002</c:v>
                </c:pt>
                <c:pt idx="588" formatCode="General">
                  <c:v>0.35625299999999999</c:v>
                </c:pt>
                <c:pt idx="589" formatCode="General">
                  <c:v>0.35666199999999998</c:v>
                </c:pt>
                <c:pt idx="590" formatCode="General">
                  <c:v>0.35707</c:v>
                </c:pt>
                <c:pt idx="591" formatCode="General">
                  <c:v>0.35747699999999999</c:v>
                </c:pt>
                <c:pt idx="592" formatCode="General">
                  <c:v>0.35788399999999998</c:v>
                </c:pt>
                <c:pt idx="593" formatCode="General">
                  <c:v>0.35829</c:v>
                </c:pt>
                <c:pt idx="594" formatCode="General">
                  <c:v>0.35869499999999999</c:v>
                </c:pt>
                <c:pt idx="595" formatCode="General">
                  <c:v>0.35909999999999997</c:v>
                </c:pt>
                <c:pt idx="596" formatCode="General">
                  <c:v>0.35950399999999999</c:v>
                </c:pt>
                <c:pt idx="597" formatCode="General">
                  <c:v>0.35990699999999998</c:v>
                </c:pt>
                <c:pt idx="598" formatCode="General">
                  <c:v>0.36030899999999999</c:v>
                </c:pt>
                <c:pt idx="599" formatCode="General">
                  <c:v>0.360711</c:v>
                </c:pt>
                <c:pt idx="600" formatCode="General">
                  <c:v>0.36111100000000002</c:v>
                </c:pt>
                <c:pt idx="601" formatCode="General">
                  <c:v>0.361512</c:v>
                </c:pt>
                <c:pt idx="602" formatCode="General">
                  <c:v>0.36191099999999998</c:v>
                </c:pt>
                <c:pt idx="603" formatCode="General">
                  <c:v>0.36231000000000002</c:v>
                </c:pt>
                <c:pt idx="604" formatCode="General">
                  <c:v>0.36270799999999997</c:v>
                </c:pt>
                <c:pt idx="605" formatCode="General">
                  <c:v>0.36310500000000001</c:v>
                </c:pt>
                <c:pt idx="606" formatCode="General">
                  <c:v>0.36350100000000002</c:v>
                </c:pt>
                <c:pt idx="607" formatCode="General">
                  <c:v>0.36389700000000003</c:v>
                </c:pt>
                <c:pt idx="608" formatCode="General">
                  <c:v>0.364292</c:v>
                </c:pt>
                <c:pt idx="609" formatCode="General">
                  <c:v>0.36468699999999998</c:v>
                </c:pt>
                <c:pt idx="610" formatCode="General">
                  <c:v>0.36508099999999999</c:v>
                </c:pt>
                <c:pt idx="611" formatCode="General">
                  <c:v>0.36547400000000002</c:v>
                </c:pt>
                <c:pt idx="612" formatCode="General">
                  <c:v>0.36586600000000002</c:v>
                </c:pt>
                <c:pt idx="613" formatCode="General">
                  <c:v>0.36625799999999997</c:v>
                </c:pt>
                <c:pt idx="614" formatCode="General">
                  <c:v>0.366649</c:v>
                </c:pt>
                <c:pt idx="615" formatCode="General">
                  <c:v>0.367039</c:v>
                </c:pt>
                <c:pt idx="616" formatCode="General">
                  <c:v>0.36742799999999998</c:v>
                </c:pt>
                <c:pt idx="617" formatCode="General">
                  <c:v>0.36781700000000001</c:v>
                </c:pt>
                <c:pt idx="618" formatCode="General">
                  <c:v>0.368205</c:v>
                </c:pt>
                <c:pt idx="619" formatCode="General">
                  <c:v>0.368593</c:v>
                </c:pt>
                <c:pt idx="620" formatCode="General">
                  <c:v>0.36897999999999997</c:v>
                </c:pt>
                <c:pt idx="621" formatCode="General">
                  <c:v>0.36936600000000003</c:v>
                </c:pt>
                <c:pt idx="622" formatCode="General">
                  <c:v>0.369751</c:v>
                </c:pt>
                <c:pt idx="623" formatCode="General">
                  <c:v>0.37013600000000002</c:v>
                </c:pt>
                <c:pt idx="624" formatCode="General">
                  <c:v>0.37052000000000002</c:v>
                </c:pt>
                <c:pt idx="625" formatCode="General">
                  <c:v>0.37090299999999998</c:v>
                </c:pt>
                <c:pt idx="626" formatCode="General">
                  <c:v>0.371286</c:v>
                </c:pt>
                <c:pt idx="627" formatCode="General">
                  <c:v>0.371668</c:v>
                </c:pt>
                <c:pt idx="628" formatCode="General">
                  <c:v>0.37204900000000002</c:v>
                </c:pt>
                <c:pt idx="629" formatCode="General">
                  <c:v>0.37242999999999998</c:v>
                </c:pt>
                <c:pt idx="630" formatCode="General">
                  <c:v>0.37280999999999997</c:v>
                </c:pt>
                <c:pt idx="631" formatCode="General">
                  <c:v>0.37318899999999999</c:v>
                </c:pt>
                <c:pt idx="632" formatCode="General">
                  <c:v>0.37356800000000001</c:v>
                </c:pt>
                <c:pt idx="633" formatCode="General">
                  <c:v>0.373946</c:v>
                </c:pt>
                <c:pt idx="634" formatCode="General">
                  <c:v>0.37432399999999999</c:v>
                </c:pt>
                <c:pt idx="635" formatCode="General">
                  <c:v>0.37469999999999998</c:v>
                </c:pt>
                <c:pt idx="636" formatCode="General">
                  <c:v>0.37507600000000002</c:v>
                </c:pt>
                <c:pt idx="637" formatCode="General">
                  <c:v>0.37545200000000001</c:v>
                </c:pt>
                <c:pt idx="638" formatCode="General">
                  <c:v>0.37582599999999999</c:v>
                </c:pt>
                <c:pt idx="639" formatCode="General">
                  <c:v>0.37620100000000001</c:v>
                </c:pt>
                <c:pt idx="640" formatCode="General">
                  <c:v>0.37657400000000002</c:v>
                </c:pt>
                <c:pt idx="641" formatCode="General">
                  <c:v>0.37694699999999998</c:v>
                </c:pt>
                <c:pt idx="642" formatCode="General">
                  <c:v>0.37731900000000002</c:v>
                </c:pt>
                <c:pt idx="643" formatCode="General">
                  <c:v>0.37769000000000003</c:v>
                </c:pt>
                <c:pt idx="644" formatCode="General">
                  <c:v>0.37806099999999998</c:v>
                </c:pt>
                <c:pt idx="645" formatCode="General">
                  <c:v>0.37843199999999999</c:v>
                </c:pt>
                <c:pt idx="646" formatCode="General">
                  <c:v>0.378801</c:v>
                </c:pt>
                <c:pt idx="647" formatCode="General">
                  <c:v>0.37917000000000001</c:v>
                </c:pt>
                <c:pt idx="648" formatCode="General">
                  <c:v>0.37953900000000002</c:v>
                </c:pt>
                <c:pt idx="649" formatCode="General">
                  <c:v>0.37990600000000002</c:v>
                </c:pt>
                <c:pt idx="650" formatCode="General">
                  <c:v>0.38027300000000003</c:v>
                </c:pt>
                <c:pt idx="651" formatCode="General">
                  <c:v>0.38063999999999998</c:v>
                </c:pt>
                <c:pt idx="652" formatCode="General">
                  <c:v>0.38100499999999998</c:v>
                </c:pt>
                <c:pt idx="653" formatCode="General">
                  <c:v>0.38137100000000002</c:v>
                </c:pt>
                <c:pt idx="654" formatCode="General">
                  <c:v>0.38173499999999999</c:v>
                </c:pt>
                <c:pt idx="655" formatCode="General">
                  <c:v>0.38209900000000002</c:v>
                </c:pt>
                <c:pt idx="656" formatCode="General">
                  <c:v>0.38246200000000002</c:v>
                </c:pt>
                <c:pt idx="657" formatCode="General">
                  <c:v>0.38282500000000003</c:v>
                </c:pt>
                <c:pt idx="658" formatCode="General">
                  <c:v>0.383187</c:v>
                </c:pt>
                <c:pt idx="659" formatCode="General">
                  <c:v>0.38354899999999997</c:v>
                </c:pt>
                <c:pt idx="660" formatCode="General">
                  <c:v>0.38390999999999997</c:v>
                </c:pt>
                <c:pt idx="661" formatCode="General">
                  <c:v>0.38427</c:v>
                </c:pt>
                <c:pt idx="662" formatCode="General">
                  <c:v>0.384629</c:v>
                </c:pt>
                <c:pt idx="663" formatCode="General">
                  <c:v>0.384988</c:v>
                </c:pt>
                <c:pt idx="664" formatCode="General">
                  <c:v>0.385347</c:v>
                </c:pt>
                <c:pt idx="665" formatCode="General">
                  <c:v>0.38570500000000002</c:v>
                </c:pt>
                <c:pt idx="666" formatCode="General">
                  <c:v>0.38606200000000002</c:v>
                </c:pt>
                <c:pt idx="667" formatCode="General">
                  <c:v>0.38641799999999998</c:v>
                </c:pt>
                <c:pt idx="668" formatCode="General">
                  <c:v>0.38677400000000001</c:v>
                </c:pt>
                <c:pt idx="669" formatCode="General">
                  <c:v>0.38712999999999997</c:v>
                </c:pt>
                <c:pt idx="670" formatCode="General">
                  <c:v>0.38748500000000002</c:v>
                </c:pt>
                <c:pt idx="671" formatCode="General">
                  <c:v>0.38783899999999999</c:v>
                </c:pt>
                <c:pt idx="672" formatCode="General">
                  <c:v>0.38819199999999998</c:v>
                </c:pt>
                <c:pt idx="673" formatCode="General">
                  <c:v>0.38854499999999997</c:v>
                </c:pt>
                <c:pt idx="674" formatCode="General">
                  <c:v>0.38889800000000002</c:v>
                </c:pt>
                <c:pt idx="675" formatCode="General">
                  <c:v>0.38924999999999998</c:v>
                </c:pt>
                <c:pt idx="676" formatCode="General">
                  <c:v>0.38960099999999998</c:v>
                </c:pt>
                <c:pt idx="677" formatCode="General">
                  <c:v>0.38995099999999999</c:v>
                </c:pt>
                <c:pt idx="678" formatCode="General">
                  <c:v>0.39030100000000001</c:v>
                </c:pt>
                <c:pt idx="679" formatCode="General">
                  <c:v>0.39065100000000003</c:v>
                </c:pt>
                <c:pt idx="680" formatCode="General">
                  <c:v>0.39100000000000001</c:v>
                </c:pt>
                <c:pt idx="681" formatCode="General">
                  <c:v>0.39134799999999997</c:v>
                </c:pt>
                <c:pt idx="682" formatCode="General">
                  <c:v>0.39169599999999999</c:v>
                </c:pt>
                <c:pt idx="683" formatCode="General">
                  <c:v>0.39204299999999997</c:v>
                </c:pt>
                <c:pt idx="684" formatCode="General">
                  <c:v>0.39239000000000002</c:v>
                </c:pt>
                <c:pt idx="685" formatCode="General">
                  <c:v>0.39273599999999997</c:v>
                </c:pt>
                <c:pt idx="686" formatCode="General">
                  <c:v>0.39308100000000001</c:v>
                </c:pt>
                <c:pt idx="687" formatCode="General">
                  <c:v>0.393426</c:v>
                </c:pt>
                <c:pt idx="688" formatCode="General">
                  <c:v>0.39377000000000001</c:v>
                </c:pt>
                <c:pt idx="689" formatCode="General">
                  <c:v>0.39411400000000002</c:v>
                </c:pt>
                <c:pt idx="690" formatCode="General">
                  <c:v>0.394457</c:v>
                </c:pt>
                <c:pt idx="691" formatCode="General">
                  <c:v>0.39479999999999998</c:v>
                </c:pt>
                <c:pt idx="692" formatCode="General">
                  <c:v>0.39514199999999999</c:v>
                </c:pt>
                <c:pt idx="693" formatCode="General">
                  <c:v>0.39548299999999997</c:v>
                </c:pt>
                <c:pt idx="694" formatCode="General">
                  <c:v>0.39582400000000001</c:v>
                </c:pt>
                <c:pt idx="695" formatCode="General">
                  <c:v>0.39616400000000002</c:v>
                </c:pt>
                <c:pt idx="696" formatCode="General">
                  <c:v>0.39650400000000002</c:v>
                </c:pt>
                <c:pt idx="697" formatCode="General">
                  <c:v>0.396843</c:v>
                </c:pt>
                <c:pt idx="698" formatCode="General">
                  <c:v>0.39718199999999998</c:v>
                </c:pt>
                <c:pt idx="699" formatCode="General">
                  <c:v>0.39751999999999998</c:v>
                </c:pt>
                <c:pt idx="700" formatCode="General">
                  <c:v>0.39785799999999999</c:v>
                </c:pt>
                <c:pt idx="701" formatCode="General">
                  <c:v>0.39819500000000002</c:v>
                </c:pt>
                <c:pt idx="702" formatCode="General">
                  <c:v>0.39853100000000002</c:v>
                </c:pt>
                <c:pt idx="703" formatCode="General">
                  <c:v>0.39886700000000003</c:v>
                </c:pt>
                <c:pt idx="704" formatCode="General">
                  <c:v>0.39920299999999997</c:v>
                </c:pt>
                <c:pt idx="705" formatCode="General">
                  <c:v>0.39953699999999998</c:v>
                </c:pt>
                <c:pt idx="706" formatCode="General">
                  <c:v>0.39987200000000001</c:v>
                </c:pt>
                <c:pt idx="707" formatCode="General">
                  <c:v>0.40020499999999998</c:v>
                </c:pt>
                <c:pt idx="708" formatCode="General">
                  <c:v>0.40053899999999998</c:v>
                </c:pt>
                <c:pt idx="709" formatCode="General">
                  <c:v>0.40087099999999998</c:v>
                </c:pt>
                <c:pt idx="710" formatCode="General">
                  <c:v>0.40120299999999998</c:v>
                </c:pt>
                <c:pt idx="711" formatCode="General">
                  <c:v>0.40153499999999998</c:v>
                </c:pt>
                <c:pt idx="712" formatCode="General">
                  <c:v>0.401866</c:v>
                </c:pt>
                <c:pt idx="713" formatCode="General">
                  <c:v>0.402196</c:v>
                </c:pt>
                <c:pt idx="714" formatCode="General">
                  <c:v>0.40252599999999999</c:v>
                </c:pt>
                <c:pt idx="715" formatCode="General">
                  <c:v>0.40285599999999999</c:v>
                </c:pt>
                <c:pt idx="716" formatCode="General">
                  <c:v>0.40318500000000002</c:v>
                </c:pt>
                <c:pt idx="717" formatCode="General">
                  <c:v>0.40351300000000001</c:v>
                </c:pt>
                <c:pt idx="718" formatCode="General">
                  <c:v>0.40384100000000001</c:v>
                </c:pt>
                <c:pt idx="719" formatCode="General">
                  <c:v>0.40416800000000003</c:v>
                </c:pt>
                <c:pt idx="720" formatCode="General">
                  <c:v>0.40449499999999999</c:v>
                </c:pt>
                <c:pt idx="721" formatCode="General">
                  <c:v>0.40482200000000002</c:v>
                </c:pt>
                <c:pt idx="722" formatCode="General">
                  <c:v>0.40514699999999998</c:v>
                </c:pt>
                <c:pt idx="723" formatCode="General">
                  <c:v>0.40547299999999997</c:v>
                </c:pt>
                <c:pt idx="724" formatCode="General">
                  <c:v>0.40579700000000002</c:v>
                </c:pt>
                <c:pt idx="725" formatCode="General">
                  <c:v>0.40612100000000001</c:v>
                </c:pt>
                <c:pt idx="726" formatCode="General">
                  <c:v>0.406445</c:v>
                </c:pt>
                <c:pt idx="727" formatCode="General">
                  <c:v>0.40676800000000002</c:v>
                </c:pt>
                <c:pt idx="728" formatCode="General">
                  <c:v>0.40709099999999998</c:v>
                </c:pt>
                <c:pt idx="729" formatCode="General">
                  <c:v>0.40741300000000003</c:v>
                </c:pt>
                <c:pt idx="730" formatCode="General">
                  <c:v>0.40773500000000001</c:v>
                </c:pt>
                <c:pt idx="731" formatCode="General">
                  <c:v>0.40805599999999997</c:v>
                </c:pt>
                <c:pt idx="732" formatCode="General">
                  <c:v>0.40837699999999999</c:v>
                </c:pt>
                <c:pt idx="733" formatCode="General">
                  <c:v>0.40869699999999998</c:v>
                </c:pt>
                <c:pt idx="734" formatCode="General">
                  <c:v>0.40901599999999999</c:v>
                </c:pt>
                <c:pt idx="735" formatCode="General">
                  <c:v>0.409335</c:v>
                </c:pt>
                <c:pt idx="736" formatCode="General">
                  <c:v>0.40965400000000002</c:v>
                </c:pt>
                <c:pt idx="737" formatCode="General">
                  <c:v>0.409972</c:v>
                </c:pt>
                <c:pt idx="738" formatCode="General">
                  <c:v>0.41028999999999999</c:v>
                </c:pt>
                <c:pt idx="739" formatCode="General">
                  <c:v>0.410607</c:v>
                </c:pt>
                <c:pt idx="740" formatCode="General">
                  <c:v>0.41092299999999998</c:v>
                </c:pt>
                <c:pt idx="741" formatCode="General">
                  <c:v>0.41123999999999999</c:v>
                </c:pt>
                <c:pt idx="742" formatCode="General">
                  <c:v>0.411555</c:v>
                </c:pt>
                <c:pt idx="743" formatCode="General">
                  <c:v>0.41187000000000001</c:v>
                </c:pt>
                <c:pt idx="744" formatCode="General">
                  <c:v>0.41218500000000002</c:v>
                </c:pt>
                <c:pt idx="745" formatCode="General">
                  <c:v>0.412499</c:v>
                </c:pt>
                <c:pt idx="746" formatCode="General">
                  <c:v>0.41281299999999999</c:v>
                </c:pt>
                <c:pt idx="747" formatCode="General">
                  <c:v>0.41312599999999999</c:v>
                </c:pt>
                <c:pt idx="748" formatCode="General">
                  <c:v>0.41343800000000003</c:v>
                </c:pt>
                <c:pt idx="749" formatCode="General">
                  <c:v>0.41375099999999998</c:v>
                </c:pt>
                <c:pt idx="750" formatCode="General">
                  <c:v>0.41406199999999999</c:v>
                </c:pt>
                <c:pt idx="751" formatCode="General">
                  <c:v>0.41437299999999999</c:v>
                </c:pt>
                <c:pt idx="752" formatCode="General">
                  <c:v>0.414684</c:v>
                </c:pt>
                <c:pt idx="753" formatCode="General">
                  <c:v>0.41499399999999997</c:v>
                </c:pt>
                <c:pt idx="754" formatCode="General">
                  <c:v>0.41530400000000001</c:v>
                </c:pt>
                <c:pt idx="755" formatCode="General">
                  <c:v>0.41561300000000001</c:v>
                </c:pt>
                <c:pt idx="756" formatCode="General">
                  <c:v>0.41592200000000001</c:v>
                </c:pt>
                <c:pt idx="757" formatCode="General">
                  <c:v>0.41623100000000002</c:v>
                </c:pt>
                <c:pt idx="758" formatCode="General">
                  <c:v>0.41653800000000002</c:v>
                </c:pt>
                <c:pt idx="759" formatCode="General">
                  <c:v>0.41684599999999999</c:v>
                </c:pt>
                <c:pt idx="760" formatCode="General">
                  <c:v>0.417153</c:v>
                </c:pt>
                <c:pt idx="761" formatCode="General">
                  <c:v>0.41745900000000002</c:v>
                </c:pt>
                <c:pt idx="762" formatCode="General">
                  <c:v>0.417765</c:v>
                </c:pt>
                <c:pt idx="763" formatCode="General">
                  <c:v>0.41807</c:v>
                </c:pt>
                <c:pt idx="764" formatCode="General">
                  <c:v>0.41837600000000003</c:v>
                </c:pt>
                <c:pt idx="765" formatCode="General">
                  <c:v>0.41868</c:v>
                </c:pt>
                <c:pt idx="766" formatCode="General">
                  <c:v>0.41898400000000002</c:v>
                </c:pt>
                <c:pt idx="767" formatCode="General">
                  <c:v>0.41928799999999999</c:v>
                </c:pt>
                <c:pt idx="768" formatCode="General">
                  <c:v>0.41959099999999999</c:v>
                </c:pt>
                <c:pt idx="769" formatCode="General">
                  <c:v>0.41989399999999999</c:v>
                </c:pt>
                <c:pt idx="770" formatCode="General">
                  <c:v>0.42019600000000001</c:v>
                </c:pt>
                <c:pt idx="771" formatCode="General">
                  <c:v>0.42049799999999998</c:v>
                </c:pt>
                <c:pt idx="772" formatCode="General">
                  <c:v>0.42079899999999998</c:v>
                </c:pt>
                <c:pt idx="773" formatCode="General">
                  <c:v>0.42109999999999997</c:v>
                </c:pt>
                <c:pt idx="774" formatCode="General">
                  <c:v>0.4214</c:v>
                </c:pt>
                <c:pt idx="775" formatCode="General">
                  <c:v>0.42170000000000002</c:v>
                </c:pt>
                <c:pt idx="776" formatCode="General">
                  <c:v>0.42199900000000001</c:v>
                </c:pt>
                <c:pt idx="777" formatCode="General">
                  <c:v>0.42229800000000001</c:v>
                </c:pt>
                <c:pt idx="778" formatCode="General">
                  <c:v>0.422597</c:v>
                </c:pt>
                <c:pt idx="779" formatCode="General">
                  <c:v>0.42289500000000002</c:v>
                </c:pt>
                <c:pt idx="780" formatCode="General">
                  <c:v>0.42319299999999999</c:v>
                </c:pt>
                <c:pt idx="781" formatCode="General">
                  <c:v>0.42348999999999998</c:v>
                </c:pt>
                <c:pt idx="782" formatCode="General">
                  <c:v>0.42378700000000002</c:v>
                </c:pt>
                <c:pt idx="783" formatCode="General">
                  <c:v>0.42408299999999999</c:v>
                </c:pt>
                <c:pt idx="784" formatCode="General">
                  <c:v>0.42437900000000001</c:v>
                </c:pt>
                <c:pt idx="785" formatCode="General">
                  <c:v>0.424674</c:v>
                </c:pt>
                <c:pt idx="786" formatCode="General">
                  <c:v>0.42496899999999999</c:v>
                </c:pt>
                <c:pt idx="787" formatCode="General">
                  <c:v>0.42526399999999998</c:v>
                </c:pt>
                <c:pt idx="788" formatCode="General">
                  <c:v>0.42555799999999999</c:v>
                </c:pt>
                <c:pt idx="789" formatCode="General">
                  <c:v>0.42585200000000001</c:v>
                </c:pt>
                <c:pt idx="790" formatCode="General">
                  <c:v>0.426145</c:v>
                </c:pt>
                <c:pt idx="791" formatCode="General">
                  <c:v>0.42643799999999998</c:v>
                </c:pt>
                <c:pt idx="792" formatCode="General">
                  <c:v>0.42673</c:v>
                </c:pt>
                <c:pt idx="793" formatCode="General">
                  <c:v>0.42702200000000001</c:v>
                </c:pt>
                <c:pt idx="794" formatCode="General">
                  <c:v>0.427313</c:v>
                </c:pt>
                <c:pt idx="795" formatCode="General">
                  <c:v>0.42760399999999998</c:v>
                </c:pt>
                <c:pt idx="796" formatCode="General">
                  <c:v>0.42789500000000003</c:v>
                </c:pt>
                <c:pt idx="797" formatCode="General">
                  <c:v>0.42818499999999998</c:v>
                </c:pt>
                <c:pt idx="798" formatCode="General">
                  <c:v>0.42847499999999999</c:v>
                </c:pt>
                <c:pt idx="799" formatCode="General">
                  <c:v>0.42876399999999998</c:v>
                </c:pt>
                <c:pt idx="800" formatCode="General">
                  <c:v>0.42905300000000002</c:v>
                </c:pt>
                <c:pt idx="801" formatCode="General">
                  <c:v>0.42934099999999997</c:v>
                </c:pt>
                <c:pt idx="802" formatCode="General">
                  <c:v>0.42962899999999998</c:v>
                </c:pt>
                <c:pt idx="803" formatCode="General">
                  <c:v>0.42991699999999999</c:v>
                </c:pt>
                <c:pt idx="804" formatCode="General">
                  <c:v>0.43020399999999998</c:v>
                </c:pt>
                <c:pt idx="805" formatCode="General">
                  <c:v>0.43049100000000001</c:v>
                </c:pt>
                <c:pt idx="806" formatCode="General">
                  <c:v>0.43077700000000002</c:v>
                </c:pt>
                <c:pt idx="807" formatCode="General">
                  <c:v>0.43106299999999997</c:v>
                </c:pt>
                <c:pt idx="808" formatCode="General">
                  <c:v>0.43134800000000001</c:v>
                </c:pt>
                <c:pt idx="809" formatCode="General">
                  <c:v>0.43163299999999999</c:v>
                </c:pt>
                <c:pt idx="810" formatCode="General">
                  <c:v>0.43191800000000002</c:v>
                </c:pt>
                <c:pt idx="811" formatCode="General">
                  <c:v>0.43220199999999998</c:v>
                </c:pt>
                <c:pt idx="812" formatCode="General">
                  <c:v>0.43248599999999998</c:v>
                </c:pt>
                <c:pt idx="813" formatCode="General">
                  <c:v>0.43276900000000001</c:v>
                </c:pt>
                <c:pt idx="814" formatCode="General">
                  <c:v>0.43305199999999999</c:v>
                </c:pt>
                <c:pt idx="815" formatCode="General">
                  <c:v>0.43333500000000003</c:v>
                </c:pt>
                <c:pt idx="816" formatCode="General">
                  <c:v>0.43361699999999997</c:v>
                </c:pt>
                <c:pt idx="817" formatCode="General">
                  <c:v>0.43389899999999998</c:v>
                </c:pt>
                <c:pt idx="818" formatCode="General">
                  <c:v>0.43418000000000001</c:v>
                </c:pt>
                <c:pt idx="819" formatCode="General">
                  <c:v>0.43446099999999999</c:v>
                </c:pt>
                <c:pt idx="820" formatCode="General">
                  <c:v>0.43474099999999999</c:v>
                </c:pt>
                <c:pt idx="821" formatCode="General">
                  <c:v>0.43502099999999999</c:v>
                </c:pt>
                <c:pt idx="822" formatCode="General">
                  <c:v>0.43530099999999999</c:v>
                </c:pt>
                <c:pt idx="823" formatCode="General">
                  <c:v>0.43558000000000002</c:v>
                </c:pt>
                <c:pt idx="824" formatCode="General">
                  <c:v>0.435859</c:v>
                </c:pt>
                <c:pt idx="825" formatCode="General">
                  <c:v>0.43613800000000003</c:v>
                </c:pt>
                <c:pt idx="826" formatCode="General">
                  <c:v>0.43641600000000003</c:v>
                </c:pt>
                <c:pt idx="827" formatCode="General">
                  <c:v>0.436693</c:v>
                </c:pt>
                <c:pt idx="828" formatCode="General">
                  <c:v>0.436971</c:v>
                </c:pt>
                <c:pt idx="829" formatCode="General">
                  <c:v>0.437247</c:v>
                </c:pt>
                <c:pt idx="830" formatCode="General">
                  <c:v>0.43752400000000002</c:v>
                </c:pt>
                <c:pt idx="831" formatCode="General">
                  <c:v>0.43780000000000002</c:v>
                </c:pt>
                <c:pt idx="832" formatCode="General">
                  <c:v>0.43807600000000002</c:v>
                </c:pt>
                <c:pt idx="833" formatCode="General">
                  <c:v>0.43835099999999999</c:v>
                </c:pt>
                <c:pt idx="834" formatCode="General">
                  <c:v>0.43862600000000002</c:v>
                </c:pt>
                <c:pt idx="835" formatCode="General">
                  <c:v>0.43890000000000001</c:v>
                </c:pt>
                <c:pt idx="836" formatCode="General">
                  <c:v>0.43917400000000001</c:v>
                </c:pt>
                <c:pt idx="837" formatCode="General">
                  <c:v>0.43944800000000001</c:v>
                </c:pt>
                <c:pt idx="838" formatCode="General">
                  <c:v>0.43972099999999997</c:v>
                </c:pt>
                <c:pt idx="839" formatCode="General">
                  <c:v>0.439994</c:v>
                </c:pt>
                <c:pt idx="840" formatCode="General">
                  <c:v>0.44026599999999999</c:v>
                </c:pt>
                <c:pt idx="841" formatCode="General">
                  <c:v>0.44053900000000001</c:v>
                </c:pt>
                <c:pt idx="842" formatCode="General">
                  <c:v>0.44080999999999998</c:v>
                </c:pt>
                <c:pt idx="843" formatCode="General">
                  <c:v>0.44108199999999997</c:v>
                </c:pt>
                <c:pt idx="844" formatCode="General">
                  <c:v>0.441353</c:v>
                </c:pt>
                <c:pt idx="845" formatCode="General">
                  <c:v>0.44162299999999999</c:v>
                </c:pt>
                <c:pt idx="846" formatCode="General">
                  <c:v>0.44189299999999998</c:v>
                </c:pt>
                <c:pt idx="847" formatCode="General">
                  <c:v>0.44216299999999997</c:v>
                </c:pt>
                <c:pt idx="848" formatCode="General">
                  <c:v>0.44243199999999999</c:v>
                </c:pt>
                <c:pt idx="849" formatCode="General">
                  <c:v>0.44270100000000001</c:v>
                </c:pt>
                <c:pt idx="850" formatCode="General">
                  <c:v>0.44296999999999997</c:v>
                </c:pt>
                <c:pt idx="851" formatCode="General">
                  <c:v>0.44323800000000002</c:v>
                </c:pt>
                <c:pt idx="852" formatCode="General">
                  <c:v>0.44350600000000001</c:v>
                </c:pt>
                <c:pt idx="853" formatCode="General">
                  <c:v>0.443774</c:v>
                </c:pt>
                <c:pt idx="854" formatCode="General">
                  <c:v>0.44404100000000002</c:v>
                </c:pt>
                <c:pt idx="855" formatCode="General">
                  <c:v>0.44430700000000001</c:v>
                </c:pt>
                <c:pt idx="856" formatCode="General">
                  <c:v>0.44457400000000002</c:v>
                </c:pt>
                <c:pt idx="857" formatCode="General">
                  <c:v>0.44484000000000001</c:v>
                </c:pt>
                <c:pt idx="858" formatCode="General">
                  <c:v>0.44510499999999997</c:v>
                </c:pt>
                <c:pt idx="859" formatCode="General">
                  <c:v>0.44537100000000002</c:v>
                </c:pt>
                <c:pt idx="860" formatCode="General">
                  <c:v>0.445635</c:v>
                </c:pt>
                <c:pt idx="861" formatCode="General">
                  <c:v>0.44590000000000002</c:v>
                </c:pt>
                <c:pt idx="862" formatCode="General">
                  <c:v>0.44616400000000001</c:v>
                </c:pt>
                <c:pt idx="863" formatCode="General">
                  <c:v>0.44642799999999999</c:v>
                </c:pt>
                <c:pt idx="864" formatCode="General">
                  <c:v>0.446691</c:v>
                </c:pt>
                <c:pt idx="865" formatCode="General">
                  <c:v>0.44695400000000002</c:v>
                </c:pt>
                <c:pt idx="866" formatCode="General">
                  <c:v>0.44721699999999998</c:v>
                </c:pt>
                <c:pt idx="867" formatCode="General">
                  <c:v>0.44747900000000002</c:v>
                </c:pt>
                <c:pt idx="868" formatCode="General">
                  <c:v>0.447741</c:v>
                </c:pt>
                <c:pt idx="869" formatCode="General">
                  <c:v>0.44800299999999998</c:v>
                </c:pt>
                <c:pt idx="870" formatCode="General">
                  <c:v>0.448264</c:v>
                </c:pt>
                <c:pt idx="871" formatCode="General">
                  <c:v>0.44852500000000001</c:v>
                </c:pt>
                <c:pt idx="872" formatCode="General">
                  <c:v>0.44878499999999999</c:v>
                </c:pt>
                <c:pt idx="873" formatCode="General">
                  <c:v>0.44904500000000003</c:v>
                </c:pt>
                <c:pt idx="874" formatCode="General">
                  <c:v>0.44930500000000001</c:v>
                </c:pt>
                <c:pt idx="875" formatCode="General">
                  <c:v>0.44956400000000002</c:v>
                </c:pt>
                <c:pt idx="876" formatCode="General">
                  <c:v>0.44982299999999997</c:v>
                </c:pt>
                <c:pt idx="877" formatCode="General">
                  <c:v>0.45008199999999998</c:v>
                </c:pt>
                <c:pt idx="878" formatCode="General">
                  <c:v>0.45034000000000002</c:v>
                </c:pt>
                <c:pt idx="879" formatCode="General">
                  <c:v>0.450598</c:v>
                </c:pt>
                <c:pt idx="880" formatCode="General">
                  <c:v>0.45085599999999998</c:v>
                </c:pt>
                <c:pt idx="881" formatCode="General">
                  <c:v>0.45111299999999999</c:v>
                </c:pt>
                <c:pt idx="882" formatCode="General">
                  <c:v>0.45136999999999999</c:v>
                </c:pt>
                <c:pt idx="883" formatCode="General">
                  <c:v>0.45162600000000003</c:v>
                </c:pt>
                <c:pt idx="884" formatCode="General">
                  <c:v>0.45188200000000001</c:v>
                </c:pt>
                <c:pt idx="885" formatCode="General">
                  <c:v>0.45213799999999998</c:v>
                </c:pt>
                <c:pt idx="886" formatCode="General">
                  <c:v>0.45239400000000002</c:v>
                </c:pt>
                <c:pt idx="887" formatCode="General">
                  <c:v>0.45264900000000002</c:v>
                </c:pt>
                <c:pt idx="888" formatCode="General">
                  <c:v>0.452903</c:v>
                </c:pt>
                <c:pt idx="889" formatCode="General">
                  <c:v>0.45315800000000001</c:v>
                </c:pt>
                <c:pt idx="890" formatCode="General">
                  <c:v>0.45341199999999998</c:v>
                </c:pt>
                <c:pt idx="891" formatCode="General">
                  <c:v>0.45366499999999998</c:v>
                </c:pt>
                <c:pt idx="892" formatCode="General">
                  <c:v>0.45391900000000002</c:v>
                </c:pt>
                <c:pt idx="893" formatCode="General">
                  <c:v>0.45417200000000002</c:v>
                </c:pt>
                <c:pt idx="894" formatCode="General">
                  <c:v>0.45442500000000002</c:v>
                </c:pt>
                <c:pt idx="895" formatCode="General">
                  <c:v>0.454677</c:v>
                </c:pt>
                <c:pt idx="896" formatCode="General">
                  <c:v>0.45492899999999997</c:v>
                </c:pt>
                <c:pt idx="897" formatCode="General">
                  <c:v>0.45517999999999997</c:v>
                </c:pt>
                <c:pt idx="898" formatCode="General">
                  <c:v>0.455432</c:v>
                </c:pt>
                <c:pt idx="899" formatCode="General">
                  <c:v>0.455683</c:v>
                </c:pt>
                <c:pt idx="900" formatCode="General">
                  <c:v>0.45593299999999998</c:v>
                </c:pt>
                <c:pt idx="901" formatCode="General">
                  <c:v>0.45618300000000001</c:v>
                </c:pt>
                <c:pt idx="902" formatCode="General">
                  <c:v>0.45643299999999998</c:v>
                </c:pt>
                <c:pt idx="903" formatCode="General">
                  <c:v>0.45668300000000001</c:v>
                </c:pt>
                <c:pt idx="904" formatCode="General">
                  <c:v>0.456932</c:v>
                </c:pt>
                <c:pt idx="905" formatCode="General">
                  <c:v>0.457181</c:v>
                </c:pt>
                <c:pt idx="906" formatCode="General">
                  <c:v>0.45743</c:v>
                </c:pt>
                <c:pt idx="907" formatCode="General">
                  <c:v>0.45767799999999997</c:v>
                </c:pt>
                <c:pt idx="908" formatCode="General">
                  <c:v>0.457926</c:v>
                </c:pt>
                <c:pt idx="909" formatCode="General">
                  <c:v>0.458173</c:v>
                </c:pt>
                <c:pt idx="910" formatCode="General">
                  <c:v>0.45842100000000002</c:v>
                </c:pt>
                <c:pt idx="911" formatCode="General">
                  <c:v>0.45866800000000002</c:v>
                </c:pt>
                <c:pt idx="912" formatCode="General">
                  <c:v>0.45891399999999999</c:v>
                </c:pt>
                <c:pt idx="913" formatCode="General">
                  <c:v>0.45916000000000001</c:v>
                </c:pt>
                <c:pt idx="914" formatCode="General">
                  <c:v>0.45940599999999998</c:v>
                </c:pt>
                <c:pt idx="915" formatCode="General">
                  <c:v>0.45965200000000001</c:v>
                </c:pt>
                <c:pt idx="916" formatCode="General">
                  <c:v>0.459897</c:v>
                </c:pt>
                <c:pt idx="917" formatCode="General">
                  <c:v>0.460142</c:v>
                </c:pt>
                <c:pt idx="918" formatCode="General">
                  <c:v>0.46038699999999999</c:v>
                </c:pt>
                <c:pt idx="919" formatCode="General">
                  <c:v>0.46063100000000001</c:v>
                </c:pt>
                <c:pt idx="920" formatCode="General">
                  <c:v>0.46087499999999998</c:v>
                </c:pt>
                <c:pt idx="921" formatCode="General">
                  <c:v>0.46111799999999997</c:v>
                </c:pt>
                <c:pt idx="922" formatCode="General">
                  <c:v>0.46136199999999999</c:v>
                </c:pt>
                <c:pt idx="923" formatCode="General">
                  <c:v>0.46160499999999999</c:v>
                </c:pt>
                <c:pt idx="924" formatCode="General">
                  <c:v>0.46184700000000001</c:v>
                </c:pt>
                <c:pt idx="925" formatCode="General">
                  <c:v>0.46209</c:v>
                </c:pt>
                <c:pt idx="926" formatCode="General">
                  <c:v>0.46233200000000002</c:v>
                </c:pt>
                <c:pt idx="927" formatCode="General">
                  <c:v>0.46257300000000001</c:v>
                </c:pt>
                <c:pt idx="928" formatCode="General">
                  <c:v>0.46281499999999998</c:v>
                </c:pt>
                <c:pt idx="929" formatCode="General">
                  <c:v>0.46305600000000002</c:v>
                </c:pt>
                <c:pt idx="930" formatCode="General">
                  <c:v>0.46329599999999999</c:v>
                </c:pt>
                <c:pt idx="931" formatCode="General">
                  <c:v>0.46353699999999998</c:v>
                </c:pt>
                <c:pt idx="932" formatCode="General">
                  <c:v>0.46377699999999999</c:v>
                </c:pt>
                <c:pt idx="933" formatCode="General">
                  <c:v>0.46401700000000001</c:v>
                </c:pt>
                <c:pt idx="934" formatCode="General">
                  <c:v>0.464256</c:v>
                </c:pt>
                <c:pt idx="935" formatCode="General">
                  <c:v>0.46449499999999999</c:v>
                </c:pt>
                <c:pt idx="936" formatCode="General">
                  <c:v>0.46473399999999998</c:v>
                </c:pt>
                <c:pt idx="937" formatCode="General">
                  <c:v>0.464972</c:v>
                </c:pt>
                <c:pt idx="938" formatCode="General">
                  <c:v>0.46521099999999999</c:v>
                </c:pt>
                <c:pt idx="939" formatCode="General">
                  <c:v>0.465449</c:v>
                </c:pt>
                <c:pt idx="940" formatCode="General">
                  <c:v>0.46568599999999999</c:v>
                </c:pt>
                <c:pt idx="941" formatCode="General">
                  <c:v>0.46592299999999998</c:v>
                </c:pt>
                <c:pt idx="942" formatCode="General">
                  <c:v>0.46616000000000002</c:v>
                </c:pt>
                <c:pt idx="943" formatCode="General">
                  <c:v>0.46639700000000001</c:v>
                </c:pt>
                <c:pt idx="944" formatCode="General">
                  <c:v>0.46663300000000002</c:v>
                </c:pt>
                <c:pt idx="945" formatCode="General">
                  <c:v>0.46686899999999998</c:v>
                </c:pt>
                <c:pt idx="946" formatCode="General">
                  <c:v>0.46710499999999999</c:v>
                </c:pt>
                <c:pt idx="947" formatCode="General">
                  <c:v>0.46733999999999998</c:v>
                </c:pt>
                <c:pt idx="948" formatCode="General">
                  <c:v>0.46757500000000002</c:v>
                </c:pt>
                <c:pt idx="949" formatCode="General">
                  <c:v>0.46781</c:v>
                </c:pt>
                <c:pt idx="950" formatCode="General">
                  <c:v>0.46804499999999999</c:v>
                </c:pt>
                <c:pt idx="951" formatCode="General">
                  <c:v>0.468279</c:v>
                </c:pt>
                <c:pt idx="952" formatCode="General">
                  <c:v>0.46851300000000001</c:v>
                </c:pt>
                <c:pt idx="953" formatCode="General">
                  <c:v>0.468746</c:v>
                </c:pt>
                <c:pt idx="954" formatCode="General">
                  <c:v>0.46897899999999998</c:v>
                </c:pt>
                <c:pt idx="955" formatCode="General">
                  <c:v>0.46921200000000002</c:v>
                </c:pt>
                <c:pt idx="956" formatCode="General">
                  <c:v>0.469445</c:v>
                </c:pt>
                <c:pt idx="957" formatCode="General">
                  <c:v>0.46967700000000001</c:v>
                </c:pt>
                <c:pt idx="958" formatCode="General">
                  <c:v>0.46990900000000002</c:v>
                </c:pt>
                <c:pt idx="959" formatCode="General">
                  <c:v>0.47014099999999998</c:v>
                </c:pt>
                <c:pt idx="960" formatCode="General">
                  <c:v>0.47037299999999999</c:v>
                </c:pt>
                <c:pt idx="961" formatCode="General">
                  <c:v>0.47060400000000002</c:v>
                </c:pt>
                <c:pt idx="962" formatCode="General">
                  <c:v>0.470835</c:v>
                </c:pt>
                <c:pt idx="963" formatCode="General">
                  <c:v>0.47106500000000001</c:v>
                </c:pt>
                <c:pt idx="964" formatCode="General">
                  <c:v>0.47129500000000002</c:v>
                </c:pt>
                <c:pt idx="965" formatCode="General">
                  <c:v>0.47152500000000003</c:v>
                </c:pt>
                <c:pt idx="966" formatCode="General">
                  <c:v>0.47175499999999998</c:v>
                </c:pt>
                <c:pt idx="967" formatCode="General">
                  <c:v>0.47198400000000001</c:v>
                </c:pt>
                <c:pt idx="968" formatCode="General">
                  <c:v>0.47221400000000002</c:v>
                </c:pt>
                <c:pt idx="969" formatCode="General">
                  <c:v>0.47244199999999997</c:v>
                </c:pt>
                <c:pt idx="970" formatCode="General">
                  <c:v>0.47267100000000001</c:v>
                </c:pt>
                <c:pt idx="971" formatCode="General">
                  <c:v>0.47289900000000001</c:v>
                </c:pt>
                <c:pt idx="972" formatCode="General">
                  <c:v>0.47312700000000002</c:v>
                </c:pt>
                <c:pt idx="973" formatCode="General">
                  <c:v>0.47335500000000003</c:v>
                </c:pt>
                <c:pt idx="974" formatCode="General">
                  <c:v>0.473582</c:v>
                </c:pt>
                <c:pt idx="975" formatCode="General">
                  <c:v>0.47380899999999998</c:v>
                </c:pt>
                <c:pt idx="976" formatCode="General">
                  <c:v>0.47403600000000001</c:v>
                </c:pt>
                <c:pt idx="977" formatCode="General">
                  <c:v>0.47426200000000002</c:v>
                </c:pt>
                <c:pt idx="978" formatCode="General">
                  <c:v>0.47448800000000002</c:v>
                </c:pt>
                <c:pt idx="979" formatCode="General">
                  <c:v>0.47471400000000002</c:v>
                </c:pt>
                <c:pt idx="980" formatCode="General">
                  <c:v>0.47493999999999997</c:v>
                </c:pt>
                <c:pt idx="981" formatCode="General">
                  <c:v>0.475165</c:v>
                </c:pt>
                <c:pt idx="982" formatCode="General">
                  <c:v>0.47538999999999998</c:v>
                </c:pt>
                <c:pt idx="983" formatCode="General">
                  <c:v>0.47561500000000001</c:v>
                </c:pt>
                <c:pt idx="984" formatCode="General">
                  <c:v>0.47583900000000001</c:v>
                </c:pt>
                <c:pt idx="985" formatCode="General">
                  <c:v>0.47606300000000001</c:v>
                </c:pt>
                <c:pt idx="986" formatCode="General">
                  <c:v>0.47628700000000002</c:v>
                </c:pt>
                <c:pt idx="987" formatCode="General">
                  <c:v>0.47651100000000002</c:v>
                </c:pt>
                <c:pt idx="988" formatCode="General">
                  <c:v>0.47673399999999999</c:v>
                </c:pt>
                <c:pt idx="989" formatCode="General">
                  <c:v>0.47695700000000002</c:v>
                </c:pt>
                <c:pt idx="990" formatCode="General">
                  <c:v>0.47717999999999999</c:v>
                </c:pt>
                <c:pt idx="991" formatCode="General">
                  <c:v>0.47740199999999999</c:v>
                </c:pt>
                <c:pt idx="992" formatCode="General">
                  <c:v>0.47762500000000002</c:v>
                </c:pt>
                <c:pt idx="993" formatCode="General">
                  <c:v>0.47784599999999999</c:v>
                </c:pt>
                <c:pt idx="994" formatCode="General">
                  <c:v>0.47806799999999999</c:v>
                </c:pt>
                <c:pt idx="995" formatCode="General">
                  <c:v>0.47828900000000002</c:v>
                </c:pt>
                <c:pt idx="996" formatCode="General">
                  <c:v>0.47851100000000002</c:v>
                </c:pt>
                <c:pt idx="997" formatCode="General">
                  <c:v>0.47873100000000002</c:v>
                </c:pt>
                <c:pt idx="998" formatCode="General">
                  <c:v>0.47895199999999999</c:v>
                </c:pt>
                <c:pt idx="999" formatCode="General">
                  <c:v>0.47917199999999999</c:v>
                </c:pt>
                <c:pt idx="1000" formatCode="General">
                  <c:v>0.47939199999999998</c:v>
                </c:pt>
                <c:pt idx="1001" formatCode="General">
                  <c:v>0.47961199999999998</c:v>
                </c:pt>
                <c:pt idx="1002" formatCode="General">
                  <c:v>0.47983100000000001</c:v>
                </c:pt>
                <c:pt idx="1003" formatCode="General">
                  <c:v>0.48004999999999998</c:v>
                </c:pt>
                <c:pt idx="1004" formatCode="General">
                  <c:v>0.480269</c:v>
                </c:pt>
                <c:pt idx="1005" formatCode="General">
                  <c:v>0.48048800000000003</c:v>
                </c:pt>
                <c:pt idx="1006" formatCode="General">
                  <c:v>0.48070600000000002</c:v>
                </c:pt>
                <c:pt idx="1007" formatCode="General">
                  <c:v>0.48092400000000002</c:v>
                </c:pt>
                <c:pt idx="1008" formatCode="General">
                  <c:v>0.48114200000000001</c:v>
                </c:pt>
                <c:pt idx="1009" formatCode="General">
                  <c:v>0.48136000000000001</c:v>
                </c:pt>
                <c:pt idx="1010" formatCode="General">
                  <c:v>0.48157699999999998</c:v>
                </c:pt>
                <c:pt idx="1011" formatCode="General">
                  <c:v>0.481794</c:v>
                </c:pt>
                <c:pt idx="1012" formatCode="General">
                  <c:v>0.48200999999999999</c:v>
                </c:pt>
                <c:pt idx="1013" formatCode="General">
                  <c:v>0.48222700000000002</c:v>
                </c:pt>
                <c:pt idx="1014" formatCode="General">
                  <c:v>0.48244300000000001</c:v>
                </c:pt>
                <c:pt idx="1015" formatCode="General">
                  <c:v>0.482659</c:v>
                </c:pt>
                <c:pt idx="1016" formatCode="General">
                  <c:v>0.482875</c:v>
                </c:pt>
                <c:pt idx="1017" formatCode="General">
                  <c:v>0.48309000000000002</c:v>
                </c:pt>
                <c:pt idx="1018" formatCode="General">
                  <c:v>0.48330499999999998</c:v>
                </c:pt>
                <c:pt idx="1019" formatCode="General">
                  <c:v>0.48352000000000001</c:v>
                </c:pt>
                <c:pt idx="1020" formatCode="General">
                  <c:v>0.483734</c:v>
                </c:pt>
                <c:pt idx="1021" formatCode="General">
                  <c:v>0.48394900000000002</c:v>
                </c:pt>
                <c:pt idx="1022" formatCode="General">
                  <c:v>0.48416300000000001</c:v>
                </c:pt>
                <c:pt idx="1023" formatCode="General">
                  <c:v>0.484377</c:v>
                </c:pt>
                <c:pt idx="1024" formatCode="General">
                  <c:v>0.48459000000000002</c:v>
                </c:pt>
                <c:pt idx="1025" formatCode="General">
                  <c:v>0.48480299999999998</c:v>
                </c:pt>
                <c:pt idx="1026" formatCode="General">
                  <c:v>0.485016</c:v>
                </c:pt>
                <c:pt idx="1027" formatCode="General">
                  <c:v>0.48522900000000002</c:v>
                </c:pt>
                <c:pt idx="1028" formatCode="General">
                  <c:v>0.48544199999999998</c:v>
                </c:pt>
                <c:pt idx="1029" formatCode="General">
                  <c:v>0.48565399999999997</c:v>
                </c:pt>
                <c:pt idx="1030" formatCode="General">
                  <c:v>0.48586600000000002</c:v>
                </c:pt>
                <c:pt idx="1031" formatCode="General">
                  <c:v>0.48607800000000001</c:v>
                </c:pt>
                <c:pt idx="1032" formatCode="General">
                  <c:v>0.48628900000000003</c:v>
                </c:pt>
                <c:pt idx="1033" formatCode="General">
                  <c:v>0.48649999999999999</c:v>
                </c:pt>
                <c:pt idx="1034" formatCode="General">
                  <c:v>0.486711</c:v>
                </c:pt>
                <c:pt idx="1035" formatCode="General">
                  <c:v>0.48692200000000002</c:v>
                </c:pt>
                <c:pt idx="1036" formatCode="General">
                  <c:v>0.48713200000000001</c:v>
                </c:pt>
                <c:pt idx="1037" formatCode="General">
                  <c:v>0.487342</c:v>
                </c:pt>
                <c:pt idx="1038" formatCode="General">
                  <c:v>0.48755199999999999</c:v>
                </c:pt>
                <c:pt idx="1039" formatCode="General">
                  <c:v>0.48776199999999997</c:v>
                </c:pt>
                <c:pt idx="1040" formatCode="General">
                  <c:v>0.48797099999999999</c:v>
                </c:pt>
                <c:pt idx="1041" formatCode="General">
                  <c:v>0.48818</c:v>
                </c:pt>
                <c:pt idx="1042" formatCode="General">
                  <c:v>0.48838900000000002</c:v>
                </c:pt>
                <c:pt idx="1043" formatCode="General">
                  <c:v>0.48859799999999998</c:v>
                </c:pt>
                <c:pt idx="1044" formatCode="General">
                  <c:v>0.48880600000000002</c:v>
                </c:pt>
                <c:pt idx="1045" formatCode="General">
                  <c:v>0.48901499999999998</c:v>
                </c:pt>
                <c:pt idx="1046" formatCode="General">
                  <c:v>0.48922199999999999</c:v>
                </c:pt>
                <c:pt idx="1047" formatCode="General">
                  <c:v>0.48942999999999998</c:v>
                </c:pt>
                <c:pt idx="1048" formatCode="General">
                  <c:v>0.48963699999999999</c:v>
                </c:pt>
                <c:pt idx="1049" formatCode="General">
                  <c:v>0.48984499999999997</c:v>
                </c:pt>
                <c:pt idx="1050" formatCode="General">
                  <c:v>0.49005100000000001</c:v>
                </c:pt>
                <c:pt idx="1051" formatCode="General">
                  <c:v>0.49025800000000003</c:v>
                </c:pt>
                <c:pt idx="1052" formatCode="General">
                  <c:v>0.49046400000000001</c:v>
                </c:pt>
                <c:pt idx="1053" formatCode="General">
                  <c:v>0.49067100000000002</c:v>
                </c:pt>
                <c:pt idx="1054" formatCode="General">
                  <c:v>0.49087599999999998</c:v>
                </c:pt>
                <c:pt idx="1055" formatCode="General">
                  <c:v>0.49108200000000002</c:v>
                </c:pt>
                <c:pt idx="1056" formatCode="General">
                  <c:v>0.491288</c:v>
                </c:pt>
                <c:pt idx="1057" formatCode="General">
                  <c:v>0.49149300000000001</c:v>
                </c:pt>
                <c:pt idx="1058" formatCode="General">
                  <c:v>0.49169800000000002</c:v>
                </c:pt>
                <c:pt idx="1059" formatCode="General">
                  <c:v>0.49190200000000001</c:v>
                </c:pt>
                <c:pt idx="1060" formatCode="General">
                  <c:v>0.49210700000000002</c:v>
                </c:pt>
                <c:pt idx="1061" formatCode="General">
                  <c:v>0.492311</c:v>
                </c:pt>
                <c:pt idx="1062" formatCode="General">
                  <c:v>0.49251499999999998</c:v>
                </c:pt>
                <c:pt idx="1063" formatCode="General">
                  <c:v>0.49271799999999999</c:v>
                </c:pt>
                <c:pt idx="1064" formatCode="General">
                  <c:v>0.49292200000000003</c:v>
                </c:pt>
                <c:pt idx="1065" formatCode="General">
                  <c:v>0.49312499999999998</c:v>
                </c:pt>
                <c:pt idx="1066" formatCode="General">
                  <c:v>0.49332799999999999</c:v>
                </c:pt>
                <c:pt idx="1067" formatCode="General">
                  <c:v>0.493531</c:v>
                </c:pt>
                <c:pt idx="1068" formatCode="General">
                  <c:v>0.49373299999999998</c:v>
                </c:pt>
                <c:pt idx="1069" formatCode="General">
                  <c:v>0.49393599999999999</c:v>
                </c:pt>
                <c:pt idx="1070" formatCode="General">
                  <c:v>0.49413800000000002</c:v>
                </c:pt>
                <c:pt idx="1071" formatCode="General">
                  <c:v>0.49433899999999997</c:v>
                </c:pt>
                <c:pt idx="1072" formatCode="General">
                  <c:v>0.49454100000000001</c:v>
                </c:pt>
                <c:pt idx="1073" formatCode="General">
                  <c:v>0.49474200000000002</c:v>
                </c:pt>
                <c:pt idx="1074" formatCode="General">
                  <c:v>0.49494300000000002</c:v>
                </c:pt>
                <c:pt idx="1075" formatCode="General">
                  <c:v>0.49514399999999997</c:v>
                </c:pt>
                <c:pt idx="1076" formatCode="General">
                  <c:v>0.49534499999999998</c:v>
                </c:pt>
                <c:pt idx="1077" formatCode="General">
                  <c:v>0.49554500000000001</c:v>
                </c:pt>
                <c:pt idx="1078" formatCode="General">
                  <c:v>0.49574499999999999</c:v>
                </c:pt>
                <c:pt idx="1079" formatCode="General">
                  <c:v>0.49594500000000002</c:v>
                </c:pt>
                <c:pt idx="1080" formatCode="General">
                  <c:v>0.496145</c:v>
                </c:pt>
                <c:pt idx="1081" formatCode="General">
                  <c:v>0.49634400000000001</c:v>
                </c:pt>
                <c:pt idx="1082" formatCode="General">
                  <c:v>0.49654300000000001</c:v>
                </c:pt>
                <c:pt idx="1083" formatCode="General">
                  <c:v>0.49674200000000002</c:v>
                </c:pt>
                <c:pt idx="1084" formatCode="General">
                  <c:v>0.49694100000000002</c:v>
                </c:pt>
                <c:pt idx="1085" formatCode="General">
                  <c:v>0.497139</c:v>
                </c:pt>
                <c:pt idx="1086" formatCode="General">
                  <c:v>0.49733699999999997</c:v>
                </c:pt>
                <c:pt idx="1087" formatCode="General">
                  <c:v>0.49753500000000001</c:v>
                </c:pt>
                <c:pt idx="1088" formatCode="General">
                  <c:v>0.49773299999999998</c:v>
                </c:pt>
                <c:pt idx="1089" formatCode="General">
                  <c:v>0.49793100000000001</c:v>
                </c:pt>
                <c:pt idx="1090" formatCode="General">
                  <c:v>0.49812800000000002</c:v>
                </c:pt>
                <c:pt idx="1091" formatCode="General">
                  <c:v>0.49832500000000002</c:v>
                </c:pt>
                <c:pt idx="1092" formatCode="General">
                  <c:v>0.49852200000000002</c:v>
                </c:pt>
                <c:pt idx="1093" formatCode="General">
                  <c:v>0.49871900000000002</c:v>
                </c:pt>
                <c:pt idx="1094" formatCode="General">
                  <c:v>0.498915</c:v>
                </c:pt>
                <c:pt idx="1095" formatCode="General">
                  <c:v>0.49911100000000003</c:v>
                </c:pt>
                <c:pt idx="1096" formatCode="General">
                  <c:v>0.499307</c:v>
                </c:pt>
                <c:pt idx="1097" formatCode="General">
                  <c:v>0.49950299999999997</c:v>
                </c:pt>
                <c:pt idx="1098" formatCode="General">
                  <c:v>0.49969799999999998</c:v>
                </c:pt>
                <c:pt idx="1099" formatCode="General">
                  <c:v>0.49989400000000001</c:v>
                </c:pt>
                <c:pt idx="1100" formatCode="General">
                  <c:v>0.50008900000000001</c:v>
                </c:pt>
                <c:pt idx="1101" formatCode="General">
                  <c:v>0.50028300000000003</c:v>
                </c:pt>
                <c:pt idx="1102" formatCode="General">
                  <c:v>0.50047799999999998</c:v>
                </c:pt>
                <c:pt idx="1103" formatCode="General">
                  <c:v>0.50067200000000001</c:v>
                </c:pt>
                <c:pt idx="1104" formatCode="General">
                  <c:v>0.50086600000000003</c:v>
                </c:pt>
                <c:pt idx="1105" formatCode="General">
                  <c:v>0.50105999999999995</c:v>
                </c:pt>
                <c:pt idx="1106" formatCode="General">
                  <c:v>0.50125399999999998</c:v>
                </c:pt>
                <c:pt idx="1107" formatCode="General">
                  <c:v>0.501448</c:v>
                </c:pt>
                <c:pt idx="1108" formatCode="General">
                  <c:v>0.501641</c:v>
                </c:pt>
                <c:pt idx="1109" formatCode="General">
                  <c:v>0.501834</c:v>
                </c:pt>
                <c:pt idx="1110" formatCode="General">
                  <c:v>0.502027</c:v>
                </c:pt>
                <c:pt idx="1111" formatCode="General">
                  <c:v>0.50221899999999997</c:v>
                </c:pt>
                <c:pt idx="1112" formatCode="General">
                  <c:v>0.50241100000000005</c:v>
                </c:pt>
                <c:pt idx="1113" formatCode="General">
                  <c:v>0.50260400000000005</c:v>
                </c:pt>
                <c:pt idx="1114" formatCode="General">
                  <c:v>0.50279600000000002</c:v>
                </c:pt>
                <c:pt idx="1115" formatCode="General">
                  <c:v>0.50298699999999996</c:v>
                </c:pt>
                <c:pt idx="1116" formatCode="General">
                  <c:v>0.50317900000000004</c:v>
                </c:pt>
                <c:pt idx="1117" formatCode="General">
                  <c:v>0.50336999999999998</c:v>
                </c:pt>
                <c:pt idx="1118" formatCode="General">
                  <c:v>0.50356100000000004</c:v>
                </c:pt>
                <c:pt idx="1119" formatCode="General">
                  <c:v>0.50375199999999998</c:v>
                </c:pt>
                <c:pt idx="1120" formatCode="General">
                  <c:v>0.503942</c:v>
                </c:pt>
                <c:pt idx="1121" formatCode="General">
                  <c:v>0.50413300000000005</c:v>
                </c:pt>
                <c:pt idx="1122" formatCode="General">
                  <c:v>0.50432299999999997</c:v>
                </c:pt>
                <c:pt idx="1123" formatCode="General">
                  <c:v>0.50451299999999999</c:v>
                </c:pt>
                <c:pt idx="1124" formatCode="General">
                  <c:v>0.50470300000000001</c:v>
                </c:pt>
                <c:pt idx="1125" formatCode="General">
                  <c:v>0.50489200000000001</c:v>
                </c:pt>
                <c:pt idx="1126" formatCode="General">
                  <c:v>0.505081</c:v>
                </c:pt>
                <c:pt idx="1127" formatCode="General">
                  <c:v>0.50527100000000003</c:v>
                </c:pt>
                <c:pt idx="1128" formatCode="General">
                  <c:v>0.50545899999999999</c:v>
                </c:pt>
                <c:pt idx="1129" formatCode="General">
                  <c:v>0.50564799999999999</c:v>
                </c:pt>
                <c:pt idx="1130" formatCode="General">
                  <c:v>0.50583699999999998</c:v>
                </c:pt>
                <c:pt idx="1131" formatCode="General">
                  <c:v>0.50602499999999995</c:v>
                </c:pt>
                <c:pt idx="1132" formatCode="General">
                  <c:v>0.50621300000000002</c:v>
                </c:pt>
                <c:pt idx="1133" formatCode="General">
                  <c:v>0.50640099999999999</c:v>
                </c:pt>
                <c:pt idx="1134" formatCode="General">
                  <c:v>0.50658800000000004</c:v>
                </c:pt>
                <c:pt idx="1135" formatCode="General">
                  <c:v>0.506776</c:v>
                </c:pt>
                <c:pt idx="1136" formatCode="General">
                  <c:v>0.50696300000000005</c:v>
                </c:pt>
                <c:pt idx="1137" formatCode="General">
                  <c:v>0.50714999999999999</c:v>
                </c:pt>
                <c:pt idx="1138" formatCode="General">
                  <c:v>0.50733600000000001</c:v>
                </c:pt>
                <c:pt idx="1139" formatCode="General">
                  <c:v>0.50752299999999995</c:v>
                </c:pt>
                <c:pt idx="1140" formatCode="General">
                  <c:v>0.50770899999999997</c:v>
                </c:pt>
                <c:pt idx="1141" formatCode="General">
                  <c:v>0.50789499999999999</c:v>
                </c:pt>
                <c:pt idx="1142" formatCode="General">
                  <c:v>0.508081</c:v>
                </c:pt>
                <c:pt idx="1143" formatCode="General">
                  <c:v>0.50826700000000002</c:v>
                </c:pt>
                <c:pt idx="1144" formatCode="General">
                  <c:v>0.50845300000000004</c:v>
                </c:pt>
                <c:pt idx="1145" formatCode="General">
                  <c:v>0.50863800000000003</c:v>
                </c:pt>
                <c:pt idx="1146" formatCode="General">
                  <c:v>0.50882300000000003</c:v>
                </c:pt>
                <c:pt idx="1147" formatCode="General">
                  <c:v>0.50900800000000002</c:v>
                </c:pt>
                <c:pt idx="1148" formatCode="General">
                  <c:v>0.50919199999999998</c:v>
                </c:pt>
                <c:pt idx="1149" formatCode="General">
                  <c:v>0.50937699999999997</c:v>
                </c:pt>
                <c:pt idx="1150" formatCode="General">
                  <c:v>0.50956100000000004</c:v>
                </c:pt>
                <c:pt idx="1151" formatCode="General">
                  <c:v>0.509745</c:v>
                </c:pt>
                <c:pt idx="1152" formatCode="General">
                  <c:v>0.50992899999999997</c:v>
                </c:pt>
                <c:pt idx="1153" formatCode="General">
                  <c:v>0.51011300000000004</c:v>
                </c:pt>
                <c:pt idx="1154" formatCode="General">
                  <c:v>0.51029599999999997</c:v>
                </c:pt>
                <c:pt idx="1155" formatCode="General">
                  <c:v>0.51047900000000002</c:v>
                </c:pt>
                <c:pt idx="1156" formatCode="General">
                  <c:v>0.51066199999999995</c:v>
                </c:pt>
                <c:pt idx="1157" formatCode="General">
                  <c:v>0.51084499999999999</c:v>
                </c:pt>
                <c:pt idx="1158" formatCode="General">
                  <c:v>0.51102800000000004</c:v>
                </c:pt>
                <c:pt idx="1159" formatCode="General">
                  <c:v>0.51121000000000005</c:v>
                </c:pt>
                <c:pt idx="1160" formatCode="General">
                  <c:v>0.51139199999999996</c:v>
                </c:pt>
                <c:pt idx="1161" formatCode="General">
                  <c:v>0.511575</c:v>
                </c:pt>
                <c:pt idx="1162" formatCode="General">
                  <c:v>0.51175599999999999</c:v>
                </c:pt>
                <c:pt idx="1163" formatCode="General">
                  <c:v>0.511938</c:v>
                </c:pt>
                <c:pt idx="1164" formatCode="General">
                  <c:v>0.51211899999999999</c:v>
                </c:pt>
                <c:pt idx="1165" formatCode="General">
                  <c:v>0.51230100000000001</c:v>
                </c:pt>
                <c:pt idx="1166" formatCode="General">
                  <c:v>0.51248199999999999</c:v>
                </c:pt>
                <c:pt idx="1167" formatCode="General">
                  <c:v>0.51266199999999995</c:v>
                </c:pt>
                <c:pt idx="1168" formatCode="General">
                  <c:v>0.51284300000000005</c:v>
                </c:pt>
                <c:pt idx="1169" formatCode="General">
                  <c:v>0.51302300000000001</c:v>
                </c:pt>
                <c:pt idx="1170" formatCode="General">
                  <c:v>0.51320399999999999</c:v>
                </c:pt>
                <c:pt idx="1171" formatCode="General">
                  <c:v>0.51338399999999995</c:v>
                </c:pt>
                <c:pt idx="1172" formatCode="General">
                  <c:v>0.51356299999999999</c:v>
                </c:pt>
                <c:pt idx="1173" formatCode="General">
                  <c:v>0.51374299999999995</c:v>
                </c:pt>
                <c:pt idx="1174" formatCode="General">
                  <c:v>0.51392300000000002</c:v>
                </c:pt>
                <c:pt idx="1175" formatCode="General">
                  <c:v>0.51410199999999995</c:v>
                </c:pt>
                <c:pt idx="1176" formatCode="General">
                  <c:v>0.51428099999999999</c:v>
                </c:pt>
                <c:pt idx="1177" formatCode="General">
                  <c:v>0.51446000000000003</c:v>
                </c:pt>
                <c:pt idx="1178" formatCode="General">
                  <c:v>0.51463800000000004</c:v>
                </c:pt>
                <c:pt idx="1179" formatCode="General">
                  <c:v>0.51481699999999997</c:v>
                </c:pt>
                <c:pt idx="1180" formatCode="General">
                  <c:v>0.51499499999999998</c:v>
                </c:pt>
                <c:pt idx="1181" formatCode="General">
                  <c:v>0.51517299999999999</c:v>
                </c:pt>
                <c:pt idx="1182" formatCode="General">
                  <c:v>0.515351</c:v>
                </c:pt>
                <c:pt idx="1183" formatCode="General">
                  <c:v>0.51552900000000002</c:v>
                </c:pt>
                <c:pt idx="1184" formatCode="General">
                  <c:v>0.515706</c:v>
                </c:pt>
                <c:pt idx="1185" formatCode="General">
                  <c:v>0.51588299999999998</c:v>
                </c:pt>
                <c:pt idx="1186" formatCode="General">
                  <c:v>0.51605999999999996</c:v>
                </c:pt>
                <c:pt idx="1187" formatCode="General">
                  <c:v>0.51623699999999995</c:v>
                </c:pt>
                <c:pt idx="1188" formatCode="General">
                  <c:v>0.51641400000000004</c:v>
                </c:pt>
                <c:pt idx="1189" formatCode="General">
                  <c:v>0.51658999999999999</c:v>
                </c:pt>
                <c:pt idx="1190" formatCode="General">
                  <c:v>0.51676699999999998</c:v>
                </c:pt>
                <c:pt idx="1191" formatCode="General">
                  <c:v>0.51694300000000004</c:v>
                </c:pt>
                <c:pt idx="1192" formatCode="General">
                  <c:v>0.517119</c:v>
                </c:pt>
                <c:pt idx="1193" formatCode="General">
                  <c:v>0.51729499999999995</c:v>
                </c:pt>
                <c:pt idx="1194" formatCode="General">
                  <c:v>0.51746999999999999</c:v>
                </c:pt>
                <c:pt idx="1195" formatCode="General">
                  <c:v>0.51764600000000005</c:v>
                </c:pt>
                <c:pt idx="1196" formatCode="General">
                  <c:v>0.51782099999999998</c:v>
                </c:pt>
                <c:pt idx="1197" formatCode="General">
                  <c:v>0.51799600000000001</c:v>
                </c:pt>
                <c:pt idx="1198" formatCode="General">
                  <c:v>0.51817100000000005</c:v>
                </c:pt>
                <c:pt idx="1199" formatCode="General">
                  <c:v>0.51834499999999994</c:v>
                </c:pt>
                <c:pt idx="1200" formatCode="General">
                  <c:v>0.51851999999999998</c:v>
                </c:pt>
                <c:pt idx="1201" formatCode="General">
                  <c:v>0.51869399999999999</c:v>
                </c:pt>
                <c:pt idx="1202" formatCode="General">
                  <c:v>0.518868</c:v>
                </c:pt>
                <c:pt idx="1203" formatCode="General">
                  <c:v>0.519042</c:v>
                </c:pt>
                <c:pt idx="1204" formatCode="General">
                  <c:v>0.51921499999999998</c:v>
                </c:pt>
                <c:pt idx="1205" formatCode="General">
                  <c:v>0.51938899999999999</c:v>
                </c:pt>
                <c:pt idx="1206" formatCode="General">
                  <c:v>0.51956199999999997</c:v>
                </c:pt>
                <c:pt idx="1207" formatCode="General">
                  <c:v>0.51973499999999995</c:v>
                </c:pt>
                <c:pt idx="1208" formatCode="General">
                  <c:v>0.51990800000000004</c:v>
                </c:pt>
                <c:pt idx="1209" formatCode="General">
                  <c:v>0.52008100000000002</c:v>
                </c:pt>
                <c:pt idx="1210" formatCode="General">
                  <c:v>0.52025399999999999</c:v>
                </c:pt>
                <c:pt idx="1211" formatCode="General">
                  <c:v>0.52042600000000006</c:v>
                </c:pt>
                <c:pt idx="1212" formatCode="General">
                  <c:v>0.52059800000000001</c:v>
                </c:pt>
                <c:pt idx="1213" formatCode="General">
                  <c:v>0.52076999999999996</c:v>
                </c:pt>
                <c:pt idx="1214" formatCode="General">
                  <c:v>0.52094200000000002</c:v>
                </c:pt>
                <c:pt idx="1215" formatCode="General">
                  <c:v>0.52111399999999997</c:v>
                </c:pt>
                <c:pt idx="1216" formatCode="General">
                  <c:v>0.521285</c:v>
                </c:pt>
                <c:pt idx="1217" formatCode="General">
                  <c:v>0.52145600000000003</c:v>
                </c:pt>
                <c:pt idx="1218" formatCode="General">
                  <c:v>0.52162699999999995</c:v>
                </c:pt>
                <c:pt idx="1219" formatCode="General">
                  <c:v>0.52179799999999998</c:v>
                </c:pt>
                <c:pt idx="1220" formatCode="General">
                  <c:v>0.52196900000000002</c:v>
                </c:pt>
                <c:pt idx="1221" formatCode="General">
                  <c:v>0.52214000000000005</c:v>
                </c:pt>
                <c:pt idx="1222" formatCode="General">
                  <c:v>0.52231000000000005</c:v>
                </c:pt>
                <c:pt idx="1223" formatCode="General">
                  <c:v>0.52248000000000006</c:v>
                </c:pt>
                <c:pt idx="1224" formatCode="General">
                  <c:v>0.52264999999999995</c:v>
                </c:pt>
                <c:pt idx="1225" formatCode="General">
                  <c:v>0.52281999999999995</c:v>
                </c:pt>
                <c:pt idx="1226" formatCode="General">
                  <c:v>0.52298999999999995</c:v>
                </c:pt>
                <c:pt idx="1227" formatCode="General">
                  <c:v>0.52315900000000004</c:v>
                </c:pt>
                <c:pt idx="1228" formatCode="General">
                  <c:v>0.52332800000000002</c:v>
                </c:pt>
                <c:pt idx="1229" formatCode="General">
                  <c:v>0.52349800000000002</c:v>
                </c:pt>
                <c:pt idx="1230" formatCode="General">
                  <c:v>0.52366699999999999</c:v>
                </c:pt>
                <c:pt idx="1231" formatCode="General">
                  <c:v>0.52383500000000005</c:v>
                </c:pt>
                <c:pt idx="1232" formatCode="General">
                  <c:v>0.52400400000000003</c:v>
                </c:pt>
                <c:pt idx="1233" formatCode="General">
                  <c:v>0.52417199999999997</c:v>
                </c:pt>
                <c:pt idx="1234" formatCode="General">
                  <c:v>0.52434099999999995</c:v>
                </c:pt>
                <c:pt idx="1235" formatCode="General">
                  <c:v>0.524509</c:v>
                </c:pt>
                <c:pt idx="1236" formatCode="General">
                  <c:v>0.52467600000000003</c:v>
                </c:pt>
                <c:pt idx="1237" formatCode="General">
                  <c:v>0.52484399999999998</c:v>
                </c:pt>
                <c:pt idx="1238" formatCode="General">
                  <c:v>0.52501200000000003</c:v>
                </c:pt>
                <c:pt idx="1239" formatCode="General">
                  <c:v>0.52517899999999995</c:v>
                </c:pt>
                <c:pt idx="1240" formatCode="General">
                  <c:v>0.52534599999999998</c:v>
                </c:pt>
                <c:pt idx="1241" formatCode="General">
                  <c:v>0.52551300000000001</c:v>
                </c:pt>
                <c:pt idx="1242" formatCode="General">
                  <c:v>0.52568000000000004</c:v>
                </c:pt>
                <c:pt idx="1243" formatCode="General">
                  <c:v>0.52584699999999995</c:v>
                </c:pt>
                <c:pt idx="1244" formatCode="General">
                  <c:v>0.52601299999999995</c:v>
                </c:pt>
                <c:pt idx="1245" formatCode="General">
                  <c:v>0.52617899999999995</c:v>
                </c:pt>
                <c:pt idx="1246" formatCode="General">
                  <c:v>0.52634499999999995</c:v>
                </c:pt>
                <c:pt idx="1247" formatCode="General">
                  <c:v>0.52651099999999995</c:v>
                </c:pt>
                <c:pt idx="1248" formatCode="General">
                  <c:v>0.52667699999999995</c:v>
                </c:pt>
                <c:pt idx="1249" formatCode="General">
                  <c:v>0.52684299999999995</c:v>
                </c:pt>
                <c:pt idx="1250" formatCode="General">
                  <c:v>0.52700800000000003</c:v>
                </c:pt>
                <c:pt idx="1251" formatCode="General">
                  <c:v>0.52717400000000003</c:v>
                </c:pt>
                <c:pt idx="1252" formatCode="General">
                  <c:v>0.527339</c:v>
                </c:pt>
                <c:pt idx="1253" formatCode="General">
                  <c:v>0.52750399999999997</c:v>
                </c:pt>
                <c:pt idx="1254" formatCode="General">
                  <c:v>0.52766800000000003</c:v>
                </c:pt>
                <c:pt idx="1255" formatCode="General">
                  <c:v>0.527833</c:v>
                </c:pt>
                <c:pt idx="1256" formatCode="General">
                  <c:v>0.52799700000000005</c:v>
                </c:pt>
                <c:pt idx="1257" formatCode="General">
                  <c:v>0.52816099999999999</c:v>
                </c:pt>
                <c:pt idx="1258" formatCode="General">
                  <c:v>0.52832599999999996</c:v>
                </c:pt>
                <c:pt idx="1259" formatCode="General">
                  <c:v>0.52848899999999999</c:v>
                </c:pt>
                <c:pt idx="1260" formatCode="General">
                  <c:v>0.52865300000000004</c:v>
                </c:pt>
                <c:pt idx="1261" formatCode="General">
                  <c:v>0.52881699999999998</c:v>
                </c:pt>
                <c:pt idx="1262" formatCode="General">
                  <c:v>0.52898000000000001</c:v>
                </c:pt>
                <c:pt idx="1263" formatCode="General">
                  <c:v>0.52914300000000003</c:v>
                </c:pt>
                <c:pt idx="1264" formatCode="General">
                  <c:v>0.52930600000000005</c:v>
                </c:pt>
                <c:pt idx="1265" formatCode="General">
                  <c:v>0.52946899999999997</c:v>
                </c:pt>
                <c:pt idx="1266" formatCode="General">
                  <c:v>0.52963199999999999</c:v>
                </c:pt>
                <c:pt idx="1267" formatCode="General">
                  <c:v>0.52979500000000002</c:v>
                </c:pt>
                <c:pt idx="1268" formatCode="General">
                  <c:v>0.52995700000000001</c:v>
                </c:pt>
                <c:pt idx="1269" formatCode="General">
                  <c:v>0.53011900000000001</c:v>
                </c:pt>
                <c:pt idx="1270" formatCode="General">
                  <c:v>0.530281</c:v>
                </c:pt>
                <c:pt idx="1271" formatCode="General">
                  <c:v>0.530443</c:v>
                </c:pt>
                <c:pt idx="1272" formatCode="General">
                  <c:v>0.53060499999999999</c:v>
                </c:pt>
                <c:pt idx="1273" formatCode="General">
                  <c:v>0.53076599999999996</c:v>
                </c:pt>
                <c:pt idx="1274" formatCode="General">
                  <c:v>0.53092799999999996</c:v>
                </c:pt>
                <c:pt idx="1275" formatCode="General">
                  <c:v>0.53108900000000003</c:v>
                </c:pt>
                <c:pt idx="1276" formatCode="General">
                  <c:v>0.53125</c:v>
                </c:pt>
                <c:pt idx="1277" formatCode="General">
                  <c:v>0.53141099999999997</c:v>
                </c:pt>
                <c:pt idx="1278" formatCode="General">
                  <c:v>0.53157200000000004</c:v>
                </c:pt>
                <c:pt idx="1279" formatCode="General">
                  <c:v>0.53173199999999998</c:v>
                </c:pt>
                <c:pt idx="1280" formatCode="General">
                  <c:v>0.53189299999999995</c:v>
                </c:pt>
                <c:pt idx="1281" formatCode="General">
                  <c:v>0.532053</c:v>
                </c:pt>
                <c:pt idx="1282" formatCode="General">
                  <c:v>0.53221300000000005</c:v>
                </c:pt>
                <c:pt idx="1283" formatCode="General">
                  <c:v>0.53237299999999999</c:v>
                </c:pt>
                <c:pt idx="1284" formatCode="General">
                  <c:v>0.53253300000000003</c:v>
                </c:pt>
                <c:pt idx="1285" formatCode="General">
                  <c:v>0.53269200000000005</c:v>
                </c:pt>
                <c:pt idx="1286" formatCode="General">
                  <c:v>0.53285199999999999</c:v>
                </c:pt>
                <c:pt idx="1287" formatCode="General">
                  <c:v>0.53301100000000001</c:v>
                </c:pt>
                <c:pt idx="1288" formatCode="General">
                  <c:v>0.53317000000000003</c:v>
                </c:pt>
                <c:pt idx="1289" formatCode="General">
                  <c:v>0.53332900000000005</c:v>
                </c:pt>
                <c:pt idx="1290" formatCode="General">
                  <c:v>0.53348799999999996</c:v>
                </c:pt>
                <c:pt idx="1291" formatCode="General">
                  <c:v>0.53364599999999995</c:v>
                </c:pt>
                <c:pt idx="1292" formatCode="General">
                  <c:v>0.53380499999999997</c:v>
                </c:pt>
                <c:pt idx="1293" formatCode="General">
                  <c:v>0.53396299999999997</c:v>
                </c:pt>
                <c:pt idx="1294" formatCode="General">
                  <c:v>0.53412099999999996</c:v>
                </c:pt>
                <c:pt idx="1295" formatCode="General">
                  <c:v>0.53427899999999995</c:v>
                </c:pt>
                <c:pt idx="1296" formatCode="General">
                  <c:v>0.53443700000000005</c:v>
                </c:pt>
                <c:pt idx="1297" formatCode="General">
                  <c:v>0.53459500000000004</c:v>
                </c:pt>
                <c:pt idx="1298" formatCode="General">
                  <c:v>0.53475200000000001</c:v>
                </c:pt>
                <c:pt idx="1299" formatCode="General">
                  <c:v>0.53490899999999997</c:v>
                </c:pt>
                <c:pt idx="1300" formatCode="General">
                  <c:v>0.53506699999999996</c:v>
                </c:pt>
                <c:pt idx="1301" formatCode="General">
                  <c:v>0.53522400000000003</c:v>
                </c:pt>
                <c:pt idx="1302" formatCode="General">
                  <c:v>0.53537999999999997</c:v>
                </c:pt>
                <c:pt idx="1303" formatCode="General">
                  <c:v>0.53553700000000004</c:v>
                </c:pt>
                <c:pt idx="1304" formatCode="General">
                  <c:v>0.535694</c:v>
                </c:pt>
                <c:pt idx="1305" formatCode="General">
                  <c:v>0.53585000000000005</c:v>
                </c:pt>
                <c:pt idx="1306" formatCode="General">
                  <c:v>0.53600599999999998</c:v>
                </c:pt>
                <c:pt idx="1307" formatCode="General">
                  <c:v>0.53616200000000003</c:v>
                </c:pt>
                <c:pt idx="1308" formatCode="General">
                  <c:v>0.53631799999999996</c:v>
                </c:pt>
                <c:pt idx="1309" formatCode="General">
                  <c:v>0.53647400000000001</c:v>
                </c:pt>
                <c:pt idx="1310" formatCode="General">
                  <c:v>0.53663000000000005</c:v>
                </c:pt>
                <c:pt idx="1311" formatCode="General">
                  <c:v>0.53678499999999996</c:v>
                </c:pt>
                <c:pt idx="1312" formatCode="General">
                  <c:v>0.53693999999999997</c:v>
                </c:pt>
                <c:pt idx="1313" formatCode="General">
                  <c:v>0.53709600000000002</c:v>
                </c:pt>
                <c:pt idx="1314" formatCode="General">
                  <c:v>0.53725100000000003</c:v>
                </c:pt>
                <c:pt idx="1315" formatCode="General">
                  <c:v>0.53740500000000002</c:v>
                </c:pt>
                <c:pt idx="1316" formatCode="General">
                  <c:v>0.53756000000000004</c:v>
                </c:pt>
                <c:pt idx="1317" formatCode="General">
                  <c:v>0.53771500000000005</c:v>
                </c:pt>
                <c:pt idx="1318" formatCode="General">
                  <c:v>0.53786900000000004</c:v>
                </c:pt>
                <c:pt idx="1319" formatCode="General">
                  <c:v>0.53802300000000003</c:v>
                </c:pt>
                <c:pt idx="1320" formatCode="General">
                  <c:v>0.53817700000000002</c:v>
                </c:pt>
                <c:pt idx="1321" formatCode="General">
                  <c:v>0.538331</c:v>
                </c:pt>
                <c:pt idx="1322" formatCode="General">
                  <c:v>0.53848499999999999</c:v>
                </c:pt>
                <c:pt idx="1323" formatCode="General">
                  <c:v>0.53863899999999998</c:v>
                </c:pt>
                <c:pt idx="1324" formatCode="General">
                  <c:v>0.53879200000000005</c:v>
                </c:pt>
                <c:pt idx="1325" formatCode="General">
                  <c:v>0.53894500000000001</c:v>
                </c:pt>
                <c:pt idx="1326" formatCode="General">
                  <c:v>0.53909899999999999</c:v>
                </c:pt>
                <c:pt idx="1327" formatCode="General">
                  <c:v>0.53925199999999995</c:v>
                </c:pt>
                <c:pt idx="1328" formatCode="General">
                  <c:v>0.53940399999999999</c:v>
                </c:pt>
                <c:pt idx="1329" formatCode="General">
                  <c:v>0.53955699999999995</c:v>
                </c:pt>
                <c:pt idx="1330" formatCode="General">
                  <c:v>0.53971000000000002</c:v>
                </c:pt>
                <c:pt idx="1331" formatCode="General">
                  <c:v>0.53986199999999995</c:v>
                </c:pt>
                <c:pt idx="1332" formatCode="General">
                  <c:v>0.54001399999999999</c:v>
                </c:pt>
                <c:pt idx="1333" formatCode="General">
                  <c:v>0.54016600000000004</c:v>
                </c:pt>
                <c:pt idx="1334" formatCode="General">
                  <c:v>0.54031799999999996</c:v>
                </c:pt>
                <c:pt idx="1335" formatCode="General">
                  <c:v>0.54047000000000001</c:v>
                </c:pt>
                <c:pt idx="1336" formatCode="General">
                  <c:v>0.54062200000000005</c:v>
                </c:pt>
                <c:pt idx="1337" formatCode="General">
                  <c:v>0.54077299999999995</c:v>
                </c:pt>
                <c:pt idx="1338" formatCode="General">
                  <c:v>0.54092499999999999</c:v>
                </c:pt>
                <c:pt idx="1339" formatCode="General">
                  <c:v>0.541076</c:v>
                </c:pt>
                <c:pt idx="1340" formatCode="General">
                  <c:v>0.54122700000000001</c:v>
                </c:pt>
                <c:pt idx="1341" formatCode="General">
                  <c:v>0.54137800000000003</c:v>
                </c:pt>
                <c:pt idx="1342" formatCode="General">
                  <c:v>0.54152900000000004</c:v>
                </c:pt>
                <c:pt idx="1343" formatCode="General">
                  <c:v>0.54167900000000002</c:v>
                </c:pt>
                <c:pt idx="1344" formatCode="General">
                  <c:v>0.54183000000000003</c:v>
                </c:pt>
                <c:pt idx="1345" formatCode="General">
                  <c:v>0.54198000000000002</c:v>
                </c:pt>
                <c:pt idx="1346" formatCode="General">
                  <c:v>0.54213</c:v>
                </c:pt>
                <c:pt idx="1347" formatCode="General">
                  <c:v>0.54227999999999998</c:v>
                </c:pt>
                <c:pt idx="1348" formatCode="General">
                  <c:v>0.54242999999999997</c:v>
                </c:pt>
                <c:pt idx="1349" formatCode="General">
                  <c:v>0.54257999999999995</c:v>
                </c:pt>
                <c:pt idx="1350" formatCode="General">
                  <c:v>0.54272900000000002</c:v>
                </c:pt>
                <c:pt idx="1351" formatCode="General">
                  <c:v>0.542879</c:v>
                </c:pt>
                <c:pt idx="1352" formatCode="General">
                  <c:v>0.54302799999999996</c:v>
                </c:pt>
                <c:pt idx="1353" formatCode="General">
                  <c:v>0.54317700000000002</c:v>
                </c:pt>
                <c:pt idx="1354" formatCode="General">
                  <c:v>0.54332599999999998</c:v>
                </c:pt>
                <c:pt idx="1355" formatCode="General">
                  <c:v>0.54347500000000004</c:v>
                </c:pt>
                <c:pt idx="1356" formatCode="General">
                  <c:v>0.543624</c:v>
                </c:pt>
                <c:pt idx="1357" formatCode="General">
                  <c:v>0.54377200000000003</c:v>
                </c:pt>
                <c:pt idx="1358" formatCode="General">
                  <c:v>0.54392099999999999</c:v>
                </c:pt>
                <c:pt idx="1359" formatCode="General">
                  <c:v>0.54406900000000002</c:v>
                </c:pt>
                <c:pt idx="1360" formatCode="General">
                  <c:v>0.54421699999999995</c:v>
                </c:pt>
                <c:pt idx="1361" formatCode="General">
                  <c:v>0.54436499999999999</c:v>
                </c:pt>
                <c:pt idx="1362" formatCode="General">
                  <c:v>0.54451300000000002</c:v>
                </c:pt>
                <c:pt idx="1363" formatCode="General">
                  <c:v>0.54466099999999995</c:v>
                </c:pt>
                <c:pt idx="1364" formatCode="General">
                  <c:v>0.54480799999999996</c:v>
                </c:pt>
                <c:pt idx="1365" formatCode="General">
                  <c:v>0.544956</c:v>
                </c:pt>
                <c:pt idx="1366" formatCode="General">
                  <c:v>0.545103</c:v>
                </c:pt>
                <c:pt idx="1367" formatCode="General">
                  <c:v>0.54525000000000001</c:v>
                </c:pt>
                <c:pt idx="1368" formatCode="General">
                  <c:v>0.54539700000000002</c:v>
                </c:pt>
                <c:pt idx="1369" formatCode="General">
                  <c:v>0.54554400000000003</c:v>
                </c:pt>
                <c:pt idx="1370" formatCode="General">
                  <c:v>0.54569100000000004</c:v>
                </c:pt>
                <c:pt idx="1371" formatCode="General">
                  <c:v>0.54583700000000002</c:v>
                </c:pt>
                <c:pt idx="1372" formatCode="General">
                  <c:v>0.54598400000000002</c:v>
                </c:pt>
                <c:pt idx="1373" formatCode="General">
                  <c:v>0.54613</c:v>
                </c:pt>
                <c:pt idx="1374" formatCode="General">
                  <c:v>0.54627599999999998</c:v>
                </c:pt>
                <c:pt idx="1375" formatCode="General">
                  <c:v>0.54642199999999996</c:v>
                </c:pt>
                <c:pt idx="1376" formatCode="General">
                  <c:v>0.54656800000000005</c:v>
                </c:pt>
                <c:pt idx="1377" formatCode="General">
                  <c:v>0.54671400000000003</c:v>
                </c:pt>
                <c:pt idx="1378" formatCode="General">
                  <c:v>0.54685899999999998</c:v>
                </c:pt>
                <c:pt idx="1379" formatCode="General">
                  <c:v>0.54700499999999996</c:v>
                </c:pt>
                <c:pt idx="1380" formatCode="General">
                  <c:v>0.54715000000000003</c:v>
                </c:pt>
                <c:pt idx="1381" formatCode="General">
                  <c:v>0.54729499999999998</c:v>
                </c:pt>
                <c:pt idx="1382" formatCode="General">
                  <c:v>0.54744000000000004</c:v>
                </c:pt>
                <c:pt idx="1383" formatCode="General">
                  <c:v>0.54758499999999999</c:v>
                </c:pt>
                <c:pt idx="1384" formatCode="General">
                  <c:v>0.54773000000000005</c:v>
                </c:pt>
                <c:pt idx="1385" formatCode="General">
                  <c:v>0.547875</c:v>
                </c:pt>
                <c:pt idx="1386" formatCode="General">
                  <c:v>0.54801900000000003</c:v>
                </c:pt>
                <c:pt idx="1387" formatCode="General">
                  <c:v>0.54816299999999996</c:v>
                </c:pt>
                <c:pt idx="1388" formatCode="General">
                  <c:v>0.54830800000000002</c:v>
                </c:pt>
                <c:pt idx="1389" formatCode="General">
                  <c:v>0.54845200000000005</c:v>
                </c:pt>
                <c:pt idx="1390" formatCode="General">
                  <c:v>0.54859599999999997</c:v>
                </c:pt>
                <c:pt idx="1391" formatCode="General">
                  <c:v>0.54874000000000001</c:v>
                </c:pt>
                <c:pt idx="1392" formatCode="General">
                  <c:v>0.54888300000000001</c:v>
                </c:pt>
                <c:pt idx="1393" formatCode="General">
                  <c:v>0.54902700000000004</c:v>
                </c:pt>
                <c:pt idx="1394" formatCode="General">
                  <c:v>0.54917000000000005</c:v>
                </c:pt>
                <c:pt idx="1395" formatCode="General">
                  <c:v>0.54931300000000005</c:v>
                </c:pt>
                <c:pt idx="1396" formatCode="General">
                  <c:v>0.54945600000000006</c:v>
                </c:pt>
                <c:pt idx="1397" formatCode="General">
                  <c:v>0.54959899999999995</c:v>
                </c:pt>
                <c:pt idx="1398" formatCode="General">
                  <c:v>0.54974199999999995</c:v>
                </c:pt>
                <c:pt idx="1399" formatCode="General">
                  <c:v>0.54988499999999996</c:v>
                </c:pt>
                <c:pt idx="1400" formatCode="General">
                  <c:v>0.55002799999999996</c:v>
                </c:pt>
                <c:pt idx="1401" formatCode="General">
                  <c:v>0.55017000000000005</c:v>
                </c:pt>
                <c:pt idx="1402" formatCode="General">
                  <c:v>0.55031200000000002</c:v>
                </c:pt>
                <c:pt idx="1403" formatCode="General">
                  <c:v>0.55045500000000003</c:v>
                </c:pt>
                <c:pt idx="1404" formatCode="General">
                  <c:v>0.550597</c:v>
                </c:pt>
                <c:pt idx="1405" formatCode="General">
                  <c:v>0.55073899999999998</c:v>
                </c:pt>
                <c:pt idx="1406" formatCode="General">
                  <c:v>0.55088000000000004</c:v>
                </c:pt>
                <c:pt idx="1407" formatCode="General">
                  <c:v>0.55102200000000001</c:v>
                </c:pt>
                <c:pt idx="1408" formatCode="General">
                  <c:v>0.55116299999999996</c:v>
                </c:pt>
                <c:pt idx="1409" formatCode="General">
                  <c:v>0.55130500000000005</c:v>
                </c:pt>
                <c:pt idx="1410" formatCode="General">
                  <c:v>0.55144599999999999</c:v>
                </c:pt>
                <c:pt idx="1411" formatCode="General">
                  <c:v>0.55158700000000005</c:v>
                </c:pt>
                <c:pt idx="1412" formatCode="General">
                  <c:v>0.551728</c:v>
                </c:pt>
                <c:pt idx="1413" formatCode="General">
                  <c:v>0.55186900000000005</c:v>
                </c:pt>
                <c:pt idx="1414" formatCode="General">
                  <c:v>0.55201</c:v>
                </c:pt>
                <c:pt idx="1415" formatCode="General">
                  <c:v>0.55215000000000003</c:v>
                </c:pt>
                <c:pt idx="1416" formatCode="General">
                  <c:v>0.55229099999999998</c:v>
                </c:pt>
                <c:pt idx="1417" formatCode="General">
                  <c:v>0.55243100000000001</c:v>
                </c:pt>
                <c:pt idx="1418" formatCode="General">
                  <c:v>0.55257100000000003</c:v>
                </c:pt>
                <c:pt idx="1419" formatCode="General">
                  <c:v>0.55271099999999995</c:v>
                </c:pt>
                <c:pt idx="1420" formatCode="General">
                  <c:v>0.55285099999999998</c:v>
                </c:pt>
                <c:pt idx="1421" formatCode="General">
                  <c:v>0.55299100000000001</c:v>
                </c:pt>
                <c:pt idx="1422" formatCode="General">
                  <c:v>0.55313100000000004</c:v>
                </c:pt>
                <c:pt idx="1423" formatCode="General">
                  <c:v>0.55327000000000004</c:v>
                </c:pt>
                <c:pt idx="1424" formatCode="General">
                  <c:v>0.55340999999999996</c:v>
                </c:pt>
                <c:pt idx="1425" formatCode="General">
                  <c:v>0.55354899999999996</c:v>
                </c:pt>
                <c:pt idx="1426" formatCode="General">
                  <c:v>0.55368799999999996</c:v>
                </c:pt>
                <c:pt idx="1427" formatCode="General">
                  <c:v>0.55382699999999996</c:v>
                </c:pt>
                <c:pt idx="1428" formatCode="General">
                  <c:v>0.55396599999999996</c:v>
                </c:pt>
                <c:pt idx="1429" formatCode="General">
                  <c:v>0.55410499999999996</c:v>
                </c:pt>
                <c:pt idx="1430" formatCode="General">
                  <c:v>0.55424300000000004</c:v>
                </c:pt>
                <c:pt idx="1431" formatCode="General">
                  <c:v>0.55438200000000004</c:v>
                </c:pt>
                <c:pt idx="1432" formatCode="General">
                  <c:v>0.55452000000000001</c:v>
                </c:pt>
                <c:pt idx="1433" formatCode="General">
                  <c:v>0.55465799999999998</c:v>
                </c:pt>
                <c:pt idx="1434" formatCode="General">
                  <c:v>0.55479699999999998</c:v>
                </c:pt>
                <c:pt idx="1435" formatCode="General">
                  <c:v>0.55493499999999996</c:v>
                </c:pt>
                <c:pt idx="1436" formatCode="General">
                  <c:v>0.55507200000000001</c:v>
                </c:pt>
                <c:pt idx="1437" formatCode="General">
                  <c:v>0.55520999999999998</c:v>
                </c:pt>
                <c:pt idx="1438" formatCode="General">
                  <c:v>0.55534799999999995</c:v>
                </c:pt>
                <c:pt idx="1439" formatCode="General">
                  <c:v>0.55548500000000001</c:v>
                </c:pt>
                <c:pt idx="1440" formatCode="General">
                  <c:v>0.55562299999999998</c:v>
                </c:pt>
                <c:pt idx="1441" formatCode="General">
                  <c:v>0.55576000000000003</c:v>
                </c:pt>
                <c:pt idx="1442" formatCode="General">
                  <c:v>0.55589699999999997</c:v>
                </c:pt>
                <c:pt idx="1443" formatCode="General">
                  <c:v>0.55603400000000003</c:v>
                </c:pt>
                <c:pt idx="1444" formatCode="General">
                  <c:v>0.55617099999999997</c:v>
                </c:pt>
                <c:pt idx="1445" formatCode="General">
                  <c:v>0.55630800000000002</c:v>
                </c:pt>
                <c:pt idx="1446" formatCode="General">
                  <c:v>0.55644400000000005</c:v>
                </c:pt>
                <c:pt idx="1447" formatCode="General">
                  <c:v>0.55658099999999999</c:v>
                </c:pt>
                <c:pt idx="1448" formatCode="General">
                  <c:v>0.55671700000000002</c:v>
                </c:pt>
                <c:pt idx="1449" formatCode="General">
                  <c:v>0.55685300000000004</c:v>
                </c:pt>
                <c:pt idx="1450" formatCode="General">
                  <c:v>0.55698899999999996</c:v>
                </c:pt>
                <c:pt idx="1451" formatCode="General">
                  <c:v>0.55712499999999998</c:v>
                </c:pt>
                <c:pt idx="1452" formatCode="General">
                  <c:v>0.55726100000000001</c:v>
                </c:pt>
                <c:pt idx="1453" formatCode="General">
                  <c:v>0.55739700000000003</c:v>
                </c:pt>
                <c:pt idx="1454" formatCode="General">
                  <c:v>0.55753200000000003</c:v>
                </c:pt>
                <c:pt idx="1455" formatCode="General">
                  <c:v>0.55766800000000005</c:v>
                </c:pt>
                <c:pt idx="1456" formatCode="General">
                  <c:v>0.55780300000000005</c:v>
                </c:pt>
                <c:pt idx="1457" formatCode="General">
                  <c:v>0.55793899999999996</c:v>
                </c:pt>
                <c:pt idx="1458" formatCode="General">
                  <c:v>0.55807399999999996</c:v>
                </c:pt>
                <c:pt idx="1459" formatCode="General">
                  <c:v>0.55820899999999996</c:v>
                </c:pt>
                <c:pt idx="1460" formatCode="General">
                  <c:v>0.55834300000000003</c:v>
                </c:pt>
                <c:pt idx="1461" formatCode="General">
                  <c:v>0.55847800000000003</c:v>
                </c:pt>
                <c:pt idx="1462" formatCode="General">
                  <c:v>0.55861300000000003</c:v>
                </c:pt>
                <c:pt idx="1463" formatCode="General">
                  <c:v>0.55874699999999999</c:v>
                </c:pt>
                <c:pt idx="1464" formatCode="General">
                  <c:v>0.55888199999999999</c:v>
                </c:pt>
                <c:pt idx="1465" formatCode="General">
                  <c:v>0.55901599999999996</c:v>
                </c:pt>
                <c:pt idx="1466" formatCode="General">
                  <c:v>0.55915000000000004</c:v>
                </c:pt>
                <c:pt idx="1467" formatCode="General">
                  <c:v>0.559284</c:v>
                </c:pt>
                <c:pt idx="1468" formatCode="General">
                  <c:v>0.55941799999999997</c:v>
                </c:pt>
                <c:pt idx="1469" formatCode="General">
                  <c:v>0.55955200000000005</c:v>
                </c:pt>
                <c:pt idx="1470" formatCode="General">
                  <c:v>0.55968499999999999</c:v>
                </c:pt>
                <c:pt idx="1471" formatCode="General">
                  <c:v>0.55981899999999996</c:v>
                </c:pt>
                <c:pt idx="1472" formatCode="General">
                  <c:v>0.55995200000000001</c:v>
                </c:pt>
                <c:pt idx="1473" formatCode="General">
                  <c:v>0.56008599999999997</c:v>
                </c:pt>
                <c:pt idx="1474" formatCode="General">
                  <c:v>0.56021900000000002</c:v>
                </c:pt>
                <c:pt idx="1475" formatCode="General">
                  <c:v>0.56035199999999996</c:v>
                </c:pt>
                <c:pt idx="1476" formatCode="General">
                  <c:v>0.56048500000000001</c:v>
                </c:pt>
                <c:pt idx="1477" formatCode="General">
                  <c:v>0.56061799999999995</c:v>
                </c:pt>
                <c:pt idx="1478" formatCode="General">
                  <c:v>0.56074999999999997</c:v>
                </c:pt>
                <c:pt idx="1479" formatCode="General">
                  <c:v>0.56088300000000002</c:v>
                </c:pt>
                <c:pt idx="1480" formatCode="General">
                  <c:v>0.56101500000000004</c:v>
                </c:pt>
                <c:pt idx="1481" formatCode="General">
                  <c:v>0.56114799999999998</c:v>
                </c:pt>
                <c:pt idx="1482" formatCode="General">
                  <c:v>0.56128</c:v>
                </c:pt>
                <c:pt idx="1483" formatCode="General">
                  <c:v>0.56141200000000002</c:v>
                </c:pt>
                <c:pt idx="1484" formatCode="General">
                  <c:v>0.56154400000000004</c:v>
                </c:pt>
                <c:pt idx="1485" formatCode="General">
                  <c:v>0.56167599999999995</c:v>
                </c:pt>
                <c:pt idx="1486" formatCode="General">
                  <c:v>0.56180699999999995</c:v>
                </c:pt>
                <c:pt idx="1487" formatCode="General">
                  <c:v>0.56193899999999997</c:v>
                </c:pt>
                <c:pt idx="1488" formatCode="General">
                  <c:v>0.56206999999999996</c:v>
                </c:pt>
                <c:pt idx="1489" formatCode="General">
                  <c:v>0.56220199999999998</c:v>
                </c:pt>
                <c:pt idx="1490" formatCode="General">
                  <c:v>0.56233299999999997</c:v>
                </c:pt>
                <c:pt idx="1491" formatCode="General">
                  <c:v>0.56246399999999996</c:v>
                </c:pt>
                <c:pt idx="1492" formatCode="General">
                  <c:v>0.56259499999999996</c:v>
                </c:pt>
                <c:pt idx="1493" formatCode="General">
                  <c:v>0.56272599999999995</c:v>
                </c:pt>
                <c:pt idx="1494" formatCode="General">
                  <c:v>0.56285700000000005</c:v>
                </c:pt>
                <c:pt idx="1495" formatCode="General">
                  <c:v>0.56298800000000004</c:v>
                </c:pt>
                <c:pt idx="1496" formatCode="General">
                  <c:v>0.56311800000000001</c:v>
                </c:pt>
                <c:pt idx="1497" formatCode="General">
                  <c:v>0.563249</c:v>
                </c:pt>
                <c:pt idx="1498" formatCode="General">
                  <c:v>0.56337899999999996</c:v>
                </c:pt>
                <c:pt idx="1499" formatCode="General">
                  <c:v>0.56350900000000004</c:v>
                </c:pt>
                <c:pt idx="1500" formatCode="General">
                  <c:v>0.563639</c:v>
                </c:pt>
                <c:pt idx="1501" formatCode="General">
                  <c:v>0.56376899999999996</c:v>
                </c:pt>
                <c:pt idx="1502" formatCode="General">
                  <c:v>0.56389900000000004</c:v>
                </c:pt>
                <c:pt idx="1503" formatCode="General">
                  <c:v>0.564029</c:v>
                </c:pt>
                <c:pt idx="1504" formatCode="General">
                  <c:v>0.56415899999999997</c:v>
                </c:pt>
                <c:pt idx="1505" formatCode="General">
                  <c:v>0.56428800000000001</c:v>
                </c:pt>
                <c:pt idx="1506" formatCode="General">
                  <c:v>0.56441699999999995</c:v>
                </c:pt>
                <c:pt idx="1507" formatCode="General">
                  <c:v>0.56454700000000002</c:v>
                </c:pt>
                <c:pt idx="1508" formatCode="General">
                  <c:v>0.56467599999999996</c:v>
                </c:pt>
                <c:pt idx="1509" formatCode="General">
                  <c:v>0.564805</c:v>
                </c:pt>
                <c:pt idx="1510" formatCode="General">
                  <c:v>0.56493400000000005</c:v>
                </c:pt>
                <c:pt idx="1511" formatCode="General">
                  <c:v>0.56506299999999998</c:v>
                </c:pt>
                <c:pt idx="1512" formatCode="General">
                  <c:v>0.565191</c:v>
                </c:pt>
                <c:pt idx="1513" formatCode="General">
                  <c:v>0.56532000000000004</c:v>
                </c:pt>
                <c:pt idx="1514" formatCode="General">
                  <c:v>0.56544899999999998</c:v>
                </c:pt>
                <c:pt idx="1515" formatCode="General">
                  <c:v>0.565577</c:v>
                </c:pt>
                <c:pt idx="1516" formatCode="General">
                  <c:v>0.56570500000000001</c:v>
                </c:pt>
                <c:pt idx="1517" formatCode="General">
                  <c:v>0.56583300000000003</c:v>
                </c:pt>
                <c:pt idx="1518" formatCode="General">
                  <c:v>0.56596100000000005</c:v>
                </c:pt>
                <c:pt idx="1519" formatCode="General">
                  <c:v>0.56608899999999995</c:v>
                </c:pt>
                <c:pt idx="1520" formatCode="General">
                  <c:v>0.56621699999999997</c:v>
                </c:pt>
                <c:pt idx="1521" formatCode="General">
                  <c:v>0.56634499999999999</c:v>
                </c:pt>
                <c:pt idx="1522" formatCode="General">
                  <c:v>0.56647199999999998</c:v>
                </c:pt>
                <c:pt idx="1523" formatCode="General">
                  <c:v>0.56659999999999999</c:v>
                </c:pt>
                <c:pt idx="1524" formatCode="General">
                  <c:v>0.56672699999999998</c:v>
                </c:pt>
                <c:pt idx="1525" formatCode="General">
                  <c:v>0.566855</c:v>
                </c:pt>
                <c:pt idx="1526" formatCode="General">
                  <c:v>0.56698199999999999</c:v>
                </c:pt>
                <c:pt idx="1527" formatCode="General">
                  <c:v>0.56710899999999997</c:v>
                </c:pt>
                <c:pt idx="1528" formatCode="General">
                  <c:v>0.56723599999999996</c:v>
                </c:pt>
                <c:pt idx="1529" formatCode="General">
                  <c:v>0.56736200000000003</c:v>
                </c:pt>
                <c:pt idx="1530" formatCode="General">
                  <c:v>0.56748900000000002</c:v>
                </c:pt>
                <c:pt idx="1531" formatCode="General">
                  <c:v>0.56761600000000001</c:v>
                </c:pt>
                <c:pt idx="1532" formatCode="General">
                  <c:v>0.56774199999999997</c:v>
                </c:pt>
                <c:pt idx="1533" formatCode="General">
                  <c:v>0.56786899999999996</c:v>
                </c:pt>
                <c:pt idx="1534" formatCode="General">
                  <c:v>0.56799500000000003</c:v>
                </c:pt>
                <c:pt idx="1535" formatCode="General">
                  <c:v>0.56812099999999999</c:v>
                </c:pt>
                <c:pt idx="1536" formatCode="General">
                  <c:v>0.56824699999999995</c:v>
                </c:pt>
                <c:pt idx="1537" formatCode="General">
                  <c:v>0.56837300000000002</c:v>
                </c:pt>
                <c:pt idx="1538" formatCode="General">
                  <c:v>0.56849899999999998</c:v>
                </c:pt>
                <c:pt idx="1539" formatCode="General">
                  <c:v>0.56862400000000002</c:v>
                </c:pt>
                <c:pt idx="1540" formatCode="General">
                  <c:v>0.56874999999999998</c:v>
                </c:pt>
                <c:pt idx="1541" formatCode="General">
                  <c:v>0.56887600000000005</c:v>
                </c:pt>
                <c:pt idx="1542" formatCode="General">
                  <c:v>0.56900099999999998</c:v>
                </c:pt>
                <c:pt idx="1543" formatCode="General">
                  <c:v>0.56912600000000002</c:v>
                </c:pt>
                <c:pt idx="1544" formatCode="General">
                  <c:v>0.56925099999999995</c:v>
                </c:pt>
                <c:pt idx="1545" formatCode="General">
                  <c:v>0.56937599999999999</c:v>
                </c:pt>
                <c:pt idx="1546" formatCode="General">
                  <c:v>0.56950100000000003</c:v>
                </c:pt>
                <c:pt idx="1547" formatCode="General">
                  <c:v>0.56962599999999997</c:v>
                </c:pt>
                <c:pt idx="1548" formatCode="General">
                  <c:v>0.56975100000000001</c:v>
                </c:pt>
                <c:pt idx="1549" formatCode="General">
                  <c:v>0.56987600000000005</c:v>
                </c:pt>
                <c:pt idx="1550" formatCode="General">
                  <c:v>0.56999999999999995</c:v>
                </c:pt>
                <c:pt idx="1551" formatCode="General">
                  <c:v>0.57012499999999999</c:v>
                </c:pt>
                <c:pt idx="1552" formatCode="General">
                  <c:v>0.57024900000000001</c:v>
                </c:pt>
                <c:pt idx="1553" formatCode="General">
                  <c:v>0.57037300000000002</c:v>
                </c:pt>
                <c:pt idx="1554" formatCode="General">
                  <c:v>0.57049700000000003</c:v>
                </c:pt>
                <c:pt idx="1555" formatCode="General">
                  <c:v>0.57062100000000004</c:v>
                </c:pt>
                <c:pt idx="1556" formatCode="General">
                  <c:v>0.57074499999999995</c:v>
                </c:pt>
                <c:pt idx="1557" formatCode="General">
                  <c:v>0.57086899999999996</c:v>
                </c:pt>
                <c:pt idx="1558" formatCode="General">
                  <c:v>0.57099200000000006</c:v>
                </c:pt>
                <c:pt idx="1559" formatCode="General">
                  <c:v>0.57111599999999996</c:v>
                </c:pt>
                <c:pt idx="1560" formatCode="General">
                  <c:v>0.57123900000000005</c:v>
                </c:pt>
                <c:pt idx="1561" formatCode="General">
                  <c:v>0.57136299999999995</c:v>
                </c:pt>
                <c:pt idx="1562" formatCode="General">
                  <c:v>0.57148600000000005</c:v>
                </c:pt>
                <c:pt idx="1563" formatCode="General">
                  <c:v>0.57160900000000003</c:v>
                </c:pt>
                <c:pt idx="1564" formatCode="General">
                  <c:v>0.57173200000000002</c:v>
                </c:pt>
                <c:pt idx="1565" formatCode="General">
                  <c:v>0.571855</c:v>
                </c:pt>
                <c:pt idx="1566" formatCode="General">
                  <c:v>0.57197799999999999</c:v>
                </c:pt>
                <c:pt idx="1567" formatCode="General">
                  <c:v>0.57210099999999997</c:v>
                </c:pt>
                <c:pt idx="1568" formatCode="General">
                  <c:v>0.57222300000000004</c:v>
                </c:pt>
                <c:pt idx="1569" formatCode="General">
                  <c:v>0.57234600000000002</c:v>
                </c:pt>
                <c:pt idx="1570" formatCode="General">
                  <c:v>0.57246799999999998</c:v>
                </c:pt>
                <c:pt idx="1571" formatCode="General">
                  <c:v>0.57259000000000004</c:v>
                </c:pt>
                <c:pt idx="1572" formatCode="General">
                  <c:v>0.572712</c:v>
                </c:pt>
                <c:pt idx="1573" formatCode="General">
                  <c:v>0.57283499999999998</c:v>
                </c:pt>
                <c:pt idx="1574" formatCode="General">
                  <c:v>0.57295700000000005</c:v>
                </c:pt>
                <c:pt idx="1575" formatCode="General">
                  <c:v>0.57307799999999998</c:v>
                </c:pt>
                <c:pt idx="1576" formatCode="General">
                  <c:v>0.57320000000000004</c:v>
                </c:pt>
                <c:pt idx="1577" formatCode="General">
                  <c:v>0.573322</c:v>
                </c:pt>
                <c:pt idx="1578" formatCode="General">
                  <c:v>0.57344300000000004</c:v>
                </c:pt>
                <c:pt idx="1579" formatCode="General">
                  <c:v>0.57356499999999999</c:v>
                </c:pt>
                <c:pt idx="1580" formatCode="General">
                  <c:v>0.57368600000000003</c:v>
                </c:pt>
                <c:pt idx="1581" formatCode="General">
                  <c:v>0.57380699999999996</c:v>
                </c:pt>
                <c:pt idx="1582" formatCode="General">
                  <c:v>0.57392900000000002</c:v>
                </c:pt>
                <c:pt idx="1583" formatCode="General">
                  <c:v>0.57404999999999995</c:v>
                </c:pt>
                <c:pt idx="1584" formatCode="General">
                  <c:v>0.57417099999999999</c:v>
                </c:pt>
                <c:pt idx="1585" formatCode="General">
                  <c:v>0.574291</c:v>
                </c:pt>
                <c:pt idx="1586" formatCode="General">
                  <c:v>0.57441200000000003</c:v>
                </c:pt>
                <c:pt idx="1587" formatCode="General">
                  <c:v>0.57453299999999996</c:v>
                </c:pt>
                <c:pt idx="1588" formatCode="General">
                  <c:v>0.57465299999999997</c:v>
                </c:pt>
                <c:pt idx="1589" formatCode="General">
                  <c:v>0.57477400000000001</c:v>
                </c:pt>
                <c:pt idx="1590" formatCode="General">
                  <c:v>0.57489400000000002</c:v>
                </c:pt>
                <c:pt idx="1591" formatCode="General">
                  <c:v>0.57501400000000003</c:v>
                </c:pt>
                <c:pt idx="1592" formatCode="General">
                  <c:v>0.57513400000000003</c:v>
                </c:pt>
                <c:pt idx="1593" formatCode="General">
                  <c:v>0.57525400000000004</c:v>
                </c:pt>
                <c:pt idx="1594" formatCode="General">
                  <c:v>0.57537400000000005</c:v>
                </c:pt>
                <c:pt idx="1595" formatCode="General">
                  <c:v>0.57549399999999995</c:v>
                </c:pt>
                <c:pt idx="1596" formatCode="General">
                  <c:v>0.57561399999999996</c:v>
                </c:pt>
                <c:pt idx="1597" formatCode="General">
                  <c:v>0.57573399999999997</c:v>
                </c:pt>
                <c:pt idx="1598" formatCode="General">
                  <c:v>0.57585299999999995</c:v>
                </c:pt>
                <c:pt idx="1599" formatCode="General">
                  <c:v>0.57597299999999996</c:v>
                </c:pt>
                <c:pt idx="1600" formatCode="General">
                  <c:v>0.57609200000000005</c:v>
                </c:pt>
                <c:pt idx="1601" formatCode="General">
                  <c:v>0.57621100000000003</c:v>
                </c:pt>
                <c:pt idx="1602" formatCode="General">
                  <c:v>0.57633000000000001</c:v>
                </c:pt>
                <c:pt idx="1603" formatCode="General">
                  <c:v>0.57644899999999999</c:v>
                </c:pt>
                <c:pt idx="1604" formatCode="General">
                  <c:v>0.57656799999999997</c:v>
                </c:pt>
                <c:pt idx="1605" formatCode="General">
                  <c:v>0.57668699999999995</c:v>
                </c:pt>
                <c:pt idx="1606" formatCode="General">
                  <c:v>0.57680600000000004</c:v>
                </c:pt>
                <c:pt idx="1607" formatCode="General">
                  <c:v>0.57692399999999999</c:v>
                </c:pt>
                <c:pt idx="1608" formatCode="General">
                  <c:v>0.57704299999999997</c:v>
                </c:pt>
                <c:pt idx="1609" formatCode="General">
                  <c:v>0.57716100000000004</c:v>
                </c:pt>
                <c:pt idx="1610" formatCode="General">
                  <c:v>0.57728000000000002</c:v>
                </c:pt>
                <c:pt idx="1611" formatCode="General">
                  <c:v>0.57739799999999997</c:v>
                </c:pt>
                <c:pt idx="1612" formatCode="General">
                  <c:v>0.57751600000000003</c:v>
                </c:pt>
                <c:pt idx="1613" formatCode="General">
                  <c:v>0.57763399999999998</c:v>
                </c:pt>
                <c:pt idx="1614" formatCode="General">
                  <c:v>0.57775200000000004</c:v>
                </c:pt>
                <c:pt idx="1615" formatCode="General">
                  <c:v>0.57786999999999999</c:v>
                </c:pt>
                <c:pt idx="1616" formatCode="General">
                  <c:v>0.57798700000000003</c:v>
                </c:pt>
                <c:pt idx="1617" formatCode="General">
                  <c:v>0.57810499999999998</c:v>
                </c:pt>
                <c:pt idx="1618" formatCode="General">
                  <c:v>0.57822300000000004</c:v>
                </c:pt>
                <c:pt idx="1619" formatCode="General">
                  <c:v>0.57833999999999997</c:v>
                </c:pt>
                <c:pt idx="1620" formatCode="General">
                  <c:v>0.578457</c:v>
                </c:pt>
                <c:pt idx="1621" formatCode="General">
                  <c:v>0.57857499999999995</c:v>
                </c:pt>
                <c:pt idx="1622" formatCode="General">
                  <c:v>0.57869199999999998</c:v>
                </c:pt>
                <c:pt idx="1623" formatCode="General">
                  <c:v>0.57880900000000002</c:v>
                </c:pt>
                <c:pt idx="1624" formatCode="General">
                  <c:v>0.57892600000000005</c:v>
                </c:pt>
                <c:pt idx="1625" formatCode="General">
                  <c:v>0.57904299999999997</c:v>
                </c:pt>
                <c:pt idx="1626" formatCode="General">
                  <c:v>0.57915899999999998</c:v>
                </c:pt>
                <c:pt idx="1627" formatCode="General">
                  <c:v>0.57927600000000001</c:v>
                </c:pt>
                <c:pt idx="1628" formatCode="General">
                  <c:v>0.57939300000000005</c:v>
                </c:pt>
                <c:pt idx="1629" formatCode="General">
                  <c:v>0.57950900000000005</c:v>
                </c:pt>
                <c:pt idx="1630" formatCode="General">
                  <c:v>0.57962599999999997</c:v>
                </c:pt>
                <c:pt idx="1631" formatCode="General">
                  <c:v>0.57974199999999998</c:v>
                </c:pt>
                <c:pt idx="1632" formatCode="General">
                  <c:v>0.57985799999999998</c:v>
                </c:pt>
                <c:pt idx="1633" formatCode="General">
                  <c:v>0.57997399999999999</c:v>
                </c:pt>
                <c:pt idx="1634" formatCode="General">
                  <c:v>0.58008999999999999</c:v>
                </c:pt>
                <c:pt idx="1635" formatCode="General">
                  <c:v>0.580206</c:v>
                </c:pt>
                <c:pt idx="1636" formatCode="General">
                  <c:v>0.580322</c:v>
                </c:pt>
                <c:pt idx="1637" formatCode="General">
                  <c:v>0.58043699999999998</c:v>
                </c:pt>
                <c:pt idx="1638" formatCode="General">
                  <c:v>0.58055299999999999</c:v>
                </c:pt>
                <c:pt idx="1639" formatCode="General">
                  <c:v>0.58066899999999999</c:v>
                </c:pt>
                <c:pt idx="1640" formatCode="General">
                  <c:v>0.58078399999999997</c:v>
                </c:pt>
                <c:pt idx="1641" formatCode="General">
                  <c:v>0.58089900000000005</c:v>
                </c:pt>
                <c:pt idx="1642" formatCode="General">
                  <c:v>0.58101499999999995</c:v>
                </c:pt>
                <c:pt idx="1643" formatCode="General">
                  <c:v>0.58113000000000004</c:v>
                </c:pt>
                <c:pt idx="1644" formatCode="General">
                  <c:v>0.58124500000000001</c:v>
                </c:pt>
                <c:pt idx="1645" formatCode="General">
                  <c:v>0.58135999999999999</c:v>
                </c:pt>
                <c:pt idx="1646" formatCode="General">
                  <c:v>0.58147499999999996</c:v>
                </c:pt>
                <c:pt idx="1647" formatCode="General">
                  <c:v>0.58158900000000002</c:v>
                </c:pt>
                <c:pt idx="1648" formatCode="General">
                  <c:v>0.581704</c:v>
                </c:pt>
                <c:pt idx="1649" formatCode="General">
                  <c:v>0.58181899999999998</c:v>
                </c:pt>
                <c:pt idx="1650" formatCode="General">
                  <c:v>0.58193300000000003</c:v>
                </c:pt>
                <c:pt idx="1651" formatCode="General">
                  <c:v>0.58204699999999998</c:v>
                </c:pt>
                <c:pt idx="1652" formatCode="General">
                  <c:v>0.58216199999999996</c:v>
                </c:pt>
                <c:pt idx="1653" formatCode="General">
                  <c:v>0.58227600000000002</c:v>
                </c:pt>
                <c:pt idx="1654" formatCode="General">
                  <c:v>0.58238999999999996</c:v>
                </c:pt>
                <c:pt idx="1655" formatCode="General">
                  <c:v>0.58250400000000002</c:v>
                </c:pt>
                <c:pt idx="1656" formatCode="General">
                  <c:v>0.58261799999999997</c:v>
                </c:pt>
                <c:pt idx="1657" formatCode="General">
                  <c:v>0.58273200000000003</c:v>
                </c:pt>
                <c:pt idx="1658" formatCode="General">
                  <c:v>0.58284599999999998</c:v>
                </c:pt>
                <c:pt idx="1659" formatCode="General">
                  <c:v>0.582959</c:v>
                </c:pt>
                <c:pt idx="1660" formatCode="General">
                  <c:v>0.58307299999999995</c:v>
                </c:pt>
                <c:pt idx="1661" formatCode="General">
                  <c:v>0.58318599999999998</c:v>
                </c:pt>
                <c:pt idx="1662" formatCode="General">
                  <c:v>0.58330000000000004</c:v>
                </c:pt>
                <c:pt idx="1663" formatCode="General">
                  <c:v>0.58341299999999996</c:v>
                </c:pt>
                <c:pt idx="1664" formatCode="General">
                  <c:v>0.58352599999999999</c:v>
                </c:pt>
                <c:pt idx="1665" formatCode="General">
                  <c:v>0.58363900000000002</c:v>
                </c:pt>
                <c:pt idx="1666" formatCode="General">
                  <c:v>0.58375200000000005</c:v>
                </c:pt>
                <c:pt idx="1667" formatCode="General">
                  <c:v>0.58386499999999997</c:v>
                </c:pt>
                <c:pt idx="1668" formatCode="General">
                  <c:v>0.583978</c:v>
                </c:pt>
                <c:pt idx="1669" formatCode="General">
                  <c:v>0.58409</c:v>
                </c:pt>
                <c:pt idx="1670" formatCode="General">
                  <c:v>0.58420300000000003</c:v>
                </c:pt>
                <c:pt idx="1671" formatCode="General">
                  <c:v>0.58431599999999995</c:v>
                </c:pt>
                <c:pt idx="1672" formatCode="General">
                  <c:v>0.58442799999999995</c:v>
                </c:pt>
                <c:pt idx="1673" formatCode="General">
                  <c:v>0.58453999999999995</c:v>
                </c:pt>
                <c:pt idx="1674" formatCode="General">
                  <c:v>0.58465299999999998</c:v>
                </c:pt>
                <c:pt idx="1675" formatCode="General">
                  <c:v>0.58476499999999998</c:v>
                </c:pt>
                <c:pt idx="1676" formatCode="General">
                  <c:v>0.58487699999999998</c:v>
                </c:pt>
                <c:pt idx="1677" formatCode="General">
                  <c:v>0.58498899999999998</c:v>
                </c:pt>
                <c:pt idx="1678" formatCode="General">
                  <c:v>0.58510099999999998</c:v>
                </c:pt>
                <c:pt idx="1679" formatCode="General">
                  <c:v>0.58521299999999998</c:v>
                </c:pt>
                <c:pt idx="1680" formatCode="General">
                  <c:v>0.58532399999999996</c:v>
                </c:pt>
                <c:pt idx="1681" formatCode="General">
                  <c:v>0.58543599999999996</c:v>
                </c:pt>
                <c:pt idx="1682" formatCode="General">
                  <c:v>0.58554799999999996</c:v>
                </c:pt>
                <c:pt idx="1683" formatCode="General">
                  <c:v>0.58565900000000004</c:v>
                </c:pt>
                <c:pt idx="1684" formatCode="General">
                  <c:v>0.58577000000000001</c:v>
                </c:pt>
                <c:pt idx="1685" formatCode="General">
                  <c:v>0.58588200000000001</c:v>
                </c:pt>
                <c:pt idx="1686" formatCode="General">
                  <c:v>0.58599299999999999</c:v>
                </c:pt>
                <c:pt idx="1687" formatCode="General">
                  <c:v>0.58610399999999996</c:v>
                </c:pt>
                <c:pt idx="1688" formatCode="General">
                  <c:v>0.58621500000000004</c:v>
                </c:pt>
                <c:pt idx="1689" formatCode="General">
                  <c:v>0.58632600000000001</c:v>
                </c:pt>
                <c:pt idx="1690" formatCode="General">
                  <c:v>0.58643699999999999</c:v>
                </c:pt>
                <c:pt idx="1691" formatCode="General">
                  <c:v>0.58654700000000004</c:v>
                </c:pt>
                <c:pt idx="1692" formatCode="General">
                  <c:v>0.58665800000000001</c:v>
                </c:pt>
                <c:pt idx="1693" formatCode="General">
                  <c:v>0.58676899999999999</c:v>
                </c:pt>
                <c:pt idx="1694" formatCode="General">
                  <c:v>0.58687900000000004</c:v>
                </c:pt>
                <c:pt idx="1695" formatCode="General">
                  <c:v>0.58699000000000001</c:v>
                </c:pt>
                <c:pt idx="1696" formatCode="General">
                  <c:v>0.58709999999999996</c:v>
                </c:pt>
                <c:pt idx="1697" formatCode="General">
                  <c:v>0.58721000000000001</c:v>
                </c:pt>
                <c:pt idx="1698" formatCode="General">
                  <c:v>0.58731999999999995</c:v>
                </c:pt>
                <c:pt idx="1699" formatCode="General">
                  <c:v>0.58743000000000001</c:v>
                </c:pt>
                <c:pt idx="1700" formatCode="General">
                  <c:v>0.58753999999999995</c:v>
                </c:pt>
                <c:pt idx="1701" formatCode="General">
                  <c:v>0.58765000000000001</c:v>
                </c:pt>
                <c:pt idx="1702" formatCode="General">
                  <c:v>0.58775999999999995</c:v>
                </c:pt>
                <c:pt idx="1703" formatCode="General">
                  <c:v>0.58787</c:v>
                </c:pt>
                <c:pt idx="1704" formatCode="General">
                  <c:v>0.58797900000000003</c:v>
                </c:pt>
                <c:pt idx="1705" formatCode="General">
                  <c:v>0.58808899999999997</c:v>
                </c:pt>
                <c:pt idx="1706" formatCode="General">
                  <c:v>0.588198</c:v>
                </c:pt>
                <c:pt idx="1707" formatCode="General">
                  <c:v>0.58830700000000002</c:v>
                </c:pt>
                <c:pt idx="1708" formatCode="General">
                  <c:v>0.58841699999999997</c:v>
                </c:pt>
                <c:pt idx="1709" formatCode="General">
                  <c:v>0.58852599999999999</c:v>
                </c:pt>
                <c:pt idx="1710" formatCode="General">
                  <c:v>0.58863500000000002</c:v>
                </c:pt>
                <c:pt idx="1711" formatCode="General">
                  <c:v>0.58874400000000005</c:v>
                </c:pt>
                <c:pt idx="1712" formatCode="General">
                  <c:v>0.58885299999999996</c:v>
                </c:pt>
                <c:pt idx="1713" formatCode="General">
                  <c:v>0.58896199999999999</c:v>
                </c:pt>
                <c:pt idx="1714" formatCode="General">
                  <c:v>0.58906999999999998</c:v>
                </c:pt>
                <c:pt idx="1715" formatCode="General">
                  <c:v>0.58917900000000001</c:v>
                </c:pt>
                <c:pt idx="1716" formatCode="General">
                  <c:v>0.58928800000000003</c:v>
                </c:pt>
                <c:pt idx="1717" formatCode="General">
                  <c:v>0.58939600000000003</c:v>
                </c:pt>
                <c:pt idx="1718" formatCode="General">
                  <c:v>0.58950400000000003</c:v>
                </c:pt>
                <c:pt idx="1719" formatCode="General">
                  <c:v>0.58961300000000005</c:v>
                </c:pt>
                <c:pt idx="1720" formatCode="General">
                  <c:v>0.58972100000000005</c:v>
                </c:pt>
                <c:pt idx="1721" formatCode="General">
                  <c:v>0.58982900000000005</c:v>
                </c:pt>
                <c:pt idx="1722" formatCode="General">
                  <c:v>0.58993700000000004</c:v>
                </c:pt>
                <c:pt idx="1723" formatCode="General">
                  <c:v>0.59004500000000004</c:v>
                </c:pt>
                <c:pt idx="1724" formatCode="General">
                  <c:v>0.59015300000000004</c:v>
                </c:pt>
                <c:pt idx="1725" formatCode="General">
                  <c:v>0.59026100000000004</c:v>
                </c:pt>
                <c:pt idx="1726" formatCode="General">
                  <c:v>0.59036900000000003</c:v>
                </c:pt>
                <c:pt idx="1727" formatCode="General">
                  <c:v>0.590476</c:v>
                </c:pt>
                <c:pt idx="1728" formatCode="General">
                  <c:v>0.590584</c:v>
                </c:pt>
                <c:pt idx="1729" formatCode="General">
                  <c:v>0.59069099999999997</c:v>
                </c:pt>
                <c:pt idx="1730" formatCode="General">
                  <c:v>0.59079899999999996</c:v>
                </c:pt>
                <c:pt idx="1731" formatCode="General">
                  <c:v>0.59090600000000004</c:v>
                </c:pt>
                <c:pt idx="1732" formatCode="General">
                  <c:v>0.59101300000000001</c:v>
                </c:pt>
                <c:pt idx="1733" formatCode="General">
                  <c:v>0.59111999999999998</c:v>
                </c:pt>
                <c:pt idx="1734" formatCode="General">
                  <c:v>0.59122699999999995</c:v>
                </c:pt>
                <c:pt idx="1735" formatCode="General">
                  <c:v>0.59133400000000003</c:v>
                </c:pt>
                <c:pt idx="1736" formatCode="General">
                  <c:v>0.59144099999999999</c:v>
                </c:pt>
                <c:pt idx="1737" formatCode="General">
                  <c:v>0.59154799999999996</c:v>
                </c:pt>
                <c:pt idx="1738" formatCode="General">
                  <c:v>0.59165500000000004</c:v>
                </c:pt>
                <c:pt idx="1739" formatCode="General">
                  <c:v>0.59176099999999998</c:v>
                </c:pt>
                <c:pt idx="1740" formatCode="General">
                  <c:v>0.59186799999999995</c:v>
                </c:pt>
                <c:pt idx="1741" formatCode="General">
                  <c:v>0.591974</c:v>
                </c:pt>
                <c:pt idx="1742" formatCode="General">
                  <c:v>0.59208099999999997</c:v>
                </c:pt>
                <c:pt idx="1743" formatCode="General">
                  <c:v>0.59218700000000002</c:v>
                </c:pt>
                <c:pt idx="1744" formatCode="General">
                  <c:v>0.59229299999999996</c:v>
                </c:pt>
                <c:pt idx="1745" formatCode="General">
                  <c:v>0.59239900000000001</c:v>
                </c:pt>
                <c:pt idx="1746" formatCode="General">
                  <c:v>0.59250499999999995</c:v>
                </c:pt>
                <c:pt idx="1747" formatCode="General">
                  <c:v>0.592611</c:v>
                </c:pt>
                <c:pt idx="1748" formatCode="General">
                  <c:v>0.59271700000000005</c:v>
                </c:pt>
                <c:pt idx="1749" formatCode="General">
                  <c:v>0.59282299999999999</c:v>
                </c:pt>
                <c:pt idx="1750" formatCode="General">
                  <c:v>0.59292900000000004</c:v>
                </c:pt>
                <c:pt idx="1751" formatCode="General">
                  <c:v>0.59303399999999995</c:v>
                </c:pt>
                <c:pt idx="1752" formatCode="General">
                  <c:v>0.59314</c:v>
                </c:pt>
                <c:pt idx="1753" formatCode="General">
                  <c:v>0.59324500000000002</c:v>
                </c:pt>
                <c:pt idx="1754" formatCode="General">
                  <c:v>0.59335099999999996</c:v>
                </c:pt>
                <c:pt idx="1755" formatCode="General">
                  <c:v>0.59345599999999998</c:v>
                </c:pt>
                <c:pt idx="1756" formatCode="General">
                  <c:v>0.59356100000000001</c:v>
                </c:pt>
                <c:pt idx="1757" formatCode="General">
                  <c:v>0.59366600000000003</c:v>
                </c:pt>
                <c:pt idx="1758" formatCode="General">
                  <c:v>0.59377100000000005</c:v>
                </c:pt>
                <c:pt idx="1759" formatCode="General">
                  <c:v>0.59387599999999996</c:v>
                </c:pt>
                <c:pt idx="1760" formatCode="General">
                  <c:v>0.59398099999999998</c:v>
                </c:pt>
                <c:pt idx="1761" formatCode="General">
                  <c:v>0.594086</c:v>
                </c:pt>
                <c:pt idx="1762" formatCode="General">
                  <c:v>0.59419100000000002</c:v>
                </c:pt>
                <c:pt idx="1763" formatCode="General">
                  <c:v>0.59429500000000002</c:v>
                </c:pt>
                <c:pt idx="1764" formatCode="General">
                  <c:v>0.59440000000000004</c:v>
                </c:pt>
                <c:pt idx="1765" formatCode="General">
                  <c:v>0.59450400000000003</c:v>
                </c:pt>
                <c:pt idx="1766" formatCode="General">
                  <c:v>0.59460900000000005</c:v>
                </c:pt>
                <c:pt idx="1767" formatCode="General">
                  <c:v>0.59471300000000005</c:v>
                </c:pt>
                <c:pt idx="1768" formatCode="General">
                  <c:v>0.59481700000000004</c:v>
                </c:pt>
                <c:pt idx="1769" formatCode="General">
                  <c:v>0.59492199999999995</c:v>
                </c:pt>
                <c:pt idx="1770" formatCode="General">
                  <c:v>0.59502600000000005</c:v>
                </c:pt>
                <c:pt idx="1771" formatCode="General">
                  <c:v>0.59513000000000005</c:v>
                </c:pt>
                <c:pt idx="1772" formatCode="General">
                  <c:v>0.59523400000000004</c:v>
                </c:pt>
                <c:pt idx="1773" formatCode="General">
                  <c:v>0.59533800000000003</c:v>
                </c:pt>
                <c:pt idx="1774" formatCode="General">
                  <c:v>0.595441</c:v>
                </c:pt>
                <c:pt idx="1775" formatCode="General">
                  <c:v>0.59554499999999999</c:v>
                </c:pt>
                <c:pt idx="1776" formatCode="General">
                  <c:v>0.59564899999999998</c:v>
                </c:pt>
                <c:pt idx="1777" formatCode="General">
                  <c:v>0.59575199999999995</c:v>
                </c:pt>
                <c:pt idx="1778" formatCode="General">
                  <c:v>0.59585600000000005</c:v>
                </c:pt>
                <c:pt idx="1779" formatCode="General">
                  <c:v>0.59595900000000002</c:v>
                </c:pt>
                <c:pt idx="1780" formatCode="General">
                  <c:v>0.59606199999999998</c:v>
                </c:pt>
                <c:pt idx="1781" formatCode="General">
                  <c:v>0.59616599999999997</c:v>
                </c:pt>
                <c:pt idx="1782" formatCode="General">
                  <c:v>0.59626900000000005</c:v>
                </c:pt>
                <c:pt idx="1783" formatCode="General">
                  <c:v>0.59637200000000001</c:v>
                </c:pt>
                <c:pt idx="1784" formatCode="General">
                  <c:v>0.59647499999999998</c:v>
                </c:pt>
                <c:pt idx="1785" formatCode="General">
                  <c:v>0.59657800000000005</c:v>
                </c:pt>
                <c:pt idx="1786" formatCode="General">
                  <c:v>0.59667999999999999</c:v>
                </c:pt>
                <c:pt idx="1787" formatCode="General">
                  <c:v>0.59678299999999995</c:v>
                </c:pt>
                <c:pt idx="1788" formatCode="General">
                  <c:v>0.59688600000000003</c:v>
                </c:pt>
                <c:pt idx="1789" formatCode="General">
                  <c:v>0.59698799999999996</c:v>
                </c:pt>
                <c:pt idx="1790" formatCode="General">
                  <c:v>0.59709100000000004</c:v>
                </c:pt>
                <c:pt idx="1791" formatCode="General">
                  <c:v>0.59719299999999997</c:v>
                </c:pt>
                <c:pt idx="1792" formatCode="General">
                  <c:v>0.59729600000000005</c:v>
                </c:pt>
                <c:pt idx="1793" formatCode="General">
                  <c:v>0.59739799999999998</c:v>
                </c:pt>
                <c:pt idx="1794" formatCode="General">
                  <c:v>0.59750000000000003</c:v>
                </c:pt>
                <c:pt idx="1795" formatCode="General">
                  <c:v>0.59760199999999997</c:v>
                </c:pt>
                <c:pt idx="1796" formatCode="General">
                  <c:v>0.59770400000000001</c:v>
                </c:pt>
                <c:pt idx="1797" formatCode="General">
                  <c:v>0.59780599999999995</c:v>
                </c:pt>
                <c:pt idx="1798" formatCode="General">
                  <c:v>0.597908</c:v>
                </c:pt>
                <c:pt idx="1799" formatCode="General">
                  <c:v>0.59801000000000004</c:v>
                </c:pt>
                <c:pt idx="1800" formatCode="General">
                  <c:v>0.59811199999999998</c:v>
                </c:pt>
                <c:pt idx="1801" formatCode="General">
                  <c:v>0.59821299999999999</c:v>
                </c:pt>
                <c:pt idx="1802" formatCode="General">
                  <c:v>0.59831500000000004</c:v>
                </c:pt>
                <c:pt idx="1803" formatCode="General">
                  <c:v>0.59841699999999998</c:v>
                </c:pt>
                <c:pt idx="1804" formatCode="General">
                  <c:v>0.59851799999999999</c:v>
                </c:pt>
                <c:pt idx="1805" formatCode="General">
                  <c:v>0.59861900000000001</c:v>
                </c:pt>
                <c:pt idx="1806" formatCode="General">
                  <c:v>0.59872099999999995</c:v>
                </c:pt>
                <c:pt idx="1807" formatCode="General">
                  <c:v>0.59882199999999997</c:v>
                </c:pt>
                <c:pt idx="1808" formatCode="General">
                  <c:v>0.59892299999999998</c:v>
                </c:pt>
                <c:pt idx="1809" formatCode="General">
                  <c:v>0.599024</c:v>
                </c:pt>
                <c:pt idx="1810" formatCode="General">
                  <c:v>0.59912500000000002</c:v>
                </c:pt>
                <c:pt idx="1811" formatCode="General">
                  <c:v>0.59922600000000004</c:v>
                </c:pt>
                <c:pt idx="1812" formatCode="General">
                  <c:v>0.59932700000000005</c:v>
                </c:pt>
                <c:pt idx="1813" formatCode="General">
                  <c:v>0.59942799999999996</c:v>
                </c:pt>
                <c:pt idx="1814" formatCode="General">
                  <c:v>0.59952799999999995</c:v>
                </c:pt>
                <c:pt idx="1815" formatCode="General">
                  <c:v>0.59962899999999997</c:v>
                </c:pt>
                <c:pt idx="1816" formatCode="General">
                  <c:v>0.59972899999999996</c:v>
                </c:pt>
                <c:pt idx="1817" formatCode="General">
                  <c:v>0.59982999999999997</c:v>
                </c:pt>
                <c:pt idx="1818" formatCode="General">
                  <c:v>0.59992999999999996</c:v>
                </c:pt>
                <c:pt idx="1819" formatCode="General">
                  <c:v>0.60002999999999995</c:v>
                </c:pt>
                <c:pt idx="1820" formatCode="General">
                  <c:v>0.60013099999999997</c:v>
                </c:pt>
                <c:pt idx="1821" formatCode="General">
                  <c:v>0.60023099999999996</c:v>
                </c:pt>
                <c:pt idx="1822" formatCode="General">
                  <c:v>0.60033099999999995</c:v>
                </c:pt>
                <c:pt idx="1823" formatCode="General">
                  <c:v>0.60043100000000005</c:v>
                </c:pt>
                <c:pt idx="1824" formatCode="General">
                  <c:v>0.60053100000000004</c:v>
                </c:pt>
                <c:pt idx="1825" formatCode="General">
                  <c:v>0.60063100000000003</c:v>
                </c:pt>
                <c:pt idx="1826" formatCode="General">
                  <c:v>0.60072999999999999</c:v>
                </c:pt>
                <c:pt idx="1827" formatCode="General">
                  <c:v>0.60082999999999998</c:v>
                </c:pt>
                <c:pt idx="1828" formatCode="General">
                  <c:v>0.60092999999999996</c:v>
                </c:pt>
                <c:pt idx="1829" formatCode="General">
                  <c:v>0.60102900000000004</c:v>
                </c:pt>
                <c:pt idx="1830" formatCode="General">
                  <c:v>0.60112900000000002</c:v>
                </c:pt>
                <c:pt idx="1831" formatCode="General">
                  <c:v>0.60122799999999998</c:v>
                </c:pt>
                <c:pt idx="1832" formatCode="General">
                  <c:v>0.60132699999999994</c:v>
                </c:pt>
                <c:pt idx="1833" formatCode="General">
                  <c:v>0.60142700000000004</c:v>
                </c:pt>
                <c:pt idx="1834" formatCode="General">
                  <c:v>0.60152600000000001</c:v>
                </c:pt>
                <c:pt idx="1835" formatCode="General">
                  <c:v>0.60162499999999997</c:v>
                </c:pt>
                <c:pt idx="1836" formatCode="General">
                  <c:v>0.60172400000000004</c:v>
                </c:pt>
                <c:pt idx="1837" formatCode="General">
                  <c:v>0.601823</c:v>
                </c:pt>
                <c:pt idx="1838" formatCode="General">
                  <c:v>0.60192199999999996</c:v>
                </c:pt>
                <c:pt idx="1839" formatCode="General">
                  <c:v>0.60202100000000003</c:v>
                </c:pt>
                <c:pt idx="1840" formatCode="General">
                  <c:v>0.60211899999999996</c:v>
                </c:pt>
                <c:pt idx="1841" formatCode="General">
                  <c:v>0.60221800000000003</c:v>
                </c:pt>
                <c:pt idx="1842" formatCode="General">
                  <c:v>0.60231699999999999</c:v>
                </c:pt>
                <c:pt idx="1843" formatCode="General">
                  <c:v>0.60241500000000003</c:v>
                </c:pt>
                <c:pt idx="1844" formatCode="General">
                  <c:v>0.60251399999999999</c:v>
                </c:pt>
                <c:pt idx="1845" formatCode="General">
                  <c:v>0.60261200000000004</c:v>
                </c:pt>
                <c:pt idx="1846" formatCode="General">
                  <c:v>0.60270999999999997</c:v>
                </c:pt>
                <c:pt idx="1847" formatCode="General">
                  <c:v>0.60280900000000004</c:v>
                </c:pt>
                <c:pt idx="1848" formatCode="General">
                  <c:v>0.60290699999999997</c:v>
                </c:pt>
                <c:pt idx="1849" formatCode="General">
                  <c:v>0.60300500000000001</c:v>
                </c:pt>
                <c:pt idx="1850" formatCode="General">
                  <c:v>0.60310299999999994</c:v>
                </c:pt>
                <c:pt idx="1851" formatCode="General">
                  <c:v>0.60320099999999999</c:v>
                </c:pt>
                <c:pt idx="1852" formatCode="General">
                  <c:v>0.60329900000000003</c:v>
                </c:pt>
                <c:pt idx="1853" formatCode="General">
                  <c:v>0.60339600000000004</c:v>
                </c:pt>
                <c:pt idx="1854" formatCode="General">
                  <c:v>0.60349399999999997</c:v>
                </c:pt>
                <c:pt idx="1855" formatCode="General">
                  <c:v>0.60359200000000002</c:v>
                </c:pt>
                <c:pt idx="1856" formatCode="General">
                  <c:v>0.60368900000000003</c:v>
                </c:pt>
                <c:pt idx="1857" formatCode="General">
                  <c:v>0.60378699999999996</c:v>
                </c:pt>
                <c:pt idx="1858" formatCode="General">
                  <c:v>0.60388399999999998</c:v>
                </c:pt>
                <c:pt idx="1859" formatCode="General">
                  <c:v>0.60398200000000002</c:v>
                </c:pt>
                <c:pt idx="1860" formatCode="General">
                  <c:v>0.60407900000000003</c:v>
                </c:pt>
                <c:pt idx="1861" formatCode="General">
                  <c:v>0.60417600000000005</c:v>
                </c:pt>
                <c:pt idx="1862" formatCode="General">
                  <c:v>0.60427299999999995</c:v>
                </c:pt>
                <c:pt idx="1863" formatCode="General">
                  <c:v>0.60436999999999996</c:v>
                </c:pt>
                <c:pt idx="1864" formatCode="General">
                  <c:v>0.60446699999999998</c:v>
                </c:pt>
                <c:pt idx="1865" formatCode="General">
                  <c:v>0.60456399999999999</c:v>
                </c:pt>
                <c:pt idx="1866" formatCode="General">
                  <c:v>0.604661</c:v>
                </c:pt>
                <c:pt idx="1867" formatCode="General">
                  <c:v>0.60475800000000002</c:v>
                </c:pt>
                <c:pt idx="1868" formatCode="General">
                  <c:v>0.60485500000000003</c:v>
                </c:pt>
                <c:pt idx="1869" formatCode="General">
                  <c:v>0.60495100000000002</c:v>
                </c:pt>
                <c:pt idx="1870" formatCode="General">
                  <c:v>0.60504800000000003</c:v>
                </c:pt>
                <c:pt idx="1871" formatCode="General">
                  <c:v>0.60514400000000002</c:v>
                </c:pt>
                <c:pt idx="1872" formatCode="General">
                  <c:v>0.60524100000000003</c:v>
                </c:pt>
                <c:pt idx="1873" formatCode="General">
                  <c:v>0.60533700000000001</c:v>
                </c:pt>
                <c:pt idx="1874" formatCode="General">
                  <c:v>0.605433</c:v>
                </c:pt>
                <c:pt idx="1875" formatCode="General">
                  <c:v>0.60553000000000001</c:v>
                </c:pt>
                <c:pt idx="1876" formatCode="General">
                  <c:v>0.605626</c:v>
                </c:pt>
                <c:pt idx="1877" formatCode="General">
                  <c:v>0.60572199999999998</c:v>
                </c:pt>
                <c:pt idx="1878" formatCode="General">
                  <c:v>0.60581799999999997</c:v>
                </c:pt>
                <c:pt idx="1879" formatCode="General">
                  <c:v>0.60591399999999995</c:v>
                </c:pt>
                <c:pt idx="1880" formatCode="General">
                  <c:v>0.60601000000000005</c:v>
                </c:pt>
                <c:pt idx="1881" formatCode="General">
                  <c:v>0.60610600000000003</c:v>
                </c:pt>
                <c:pt idx="1882" formatCode="General">
                  <c:v>0.60620099999999999</c:v>
                </c:pt>
                <c:pt idx="1883" formatCode="General">
                  <c:v>0.60629699999999997</c:v>
                </c:pt>
                <c:pt idx="1884" formatCode="General">
                  <c:v>0.60639299999999996</c:v>
                </c:pt>
                <c:pt idx="1885" formatCode="General">
                  <c:v>0.60648800000000003</c:v>
                </c:pt>
                <c:pt idx="1886" formatCode="General">
                  <c:v>0.60658400000000001</c:v>
                </c:pt>
                <c:pt idx="1887" formatCode="General">
                  <c:v>0.60667899999999997</c:v>
                </c:pt>
                <c:pt idx="1888" formatCode="General">
                  <c:v>0.60677400000000004</c:v>
                </c:pt>
                <c:pt idx="1889" formatCode="General">
                  <c:v>0.60687000000000002</c:v>
                </c:pt>
                <c:pt idx="1890" formatCode="General">
                  <c:v>0.60696499999999998</c:v>
                </c:pt>
                <c:pt idx="1891" formatCode="General">
                  <c:v>0.60706000000000004</c:v>
                </c:pt>
                <c:pt idx="1892" formatCode="General">
                  <c:v>0.607155</c:v>
                </c:pt>
                <c:pt idx="1893" formatCode="General">
                  <c:v>0.60724999999999996</c:v>
                </c:pt>
                <c:pt idx="1894" formatCode="General">
                  <c:v>0.60734500000000002</c:v>
                </c:pt>
                <c:pt idx="1895" formatCode="General">
                  <c:v>0.60743999999999998</c:v>
                </c:pt>
                <c:pt idx="1896" formatCode="General">
                  <c:v>0.60753400000000002</c:v>
                </c:pt>
                <c:pt idx="1897" formatCode="General">
                  <c:v>0.60762899999999997</c:v>
                </c:pt>
                <c:pt idx="1898" formatCode="General">
                  <c:v>0.60772400000000004</c:v>
                </c:pt>
                <c:pt idx="1899" formatCode="General">
                  <c:v>0.60781799999999997</c:v>
                </c:pt>
                <c:pt idx="1900" formatCode="General">
                  <c:v>0.60791300000000004</c:v>
                </c:pt>
                <c:pt idx="1901" formatCode="General">
                  <c:v>0.60800699999999996</c:v>
                </c:pt>
                <c:pt idx="1902" formatCode="General">
                  <c:v>0.60810200000000003</c:v>
                </c:pt>
                <c:pt idx="1903" formatCode="General">
                  <c:v>0.60819599999999996</c:v>
                </c:pt>
                <c:pt idx="1904" formatCode="General">
                  <c:v>0.60829</c:v>
                </c:pt>
                <c:pt idx="1905" formatCode="General">
                  <c:v>0.60838400000000004</c:v>
                </c:pt>
                <c:pt idx="1906" formatCode="General">
                  <c:v>0.60847799999999996</c:v>
                </c:pt>
                <c:pt idx="1907" formatCode="General">
                  <c:v>0.608572</c:v>
                </c:pt>
                <c:pt idx="1908" formatCode="General">
                  <c:v>0.60866600000000004</c:v>
                </c:pt>
                <c:pt idx="1909" formatCode="General">
                  <c:v>0.60875999999999997</c:v>
                </c:pt>
                <c:pt idx="1910" formatCode="General">
                  <c:v>0.60885400000000001</c:v>
                </c:pt>
                <c:pt idx="1911" formatCode="General">
                  <c:v>0.60894800000000004</c:v>
                </c:pt>
                <c:pt idx="1912" formatCode="General">
                  <c:v>0.60904199999999997</c:v>
                </c:pt>
                <c:pt idx="1913" formatCode="General">
                  <c:v>0.60913499999999998</c:v>
                </c:pt>
                <c:pt idx="1914" formatCode="General">
                  <c:v>0.60922900000000002</c:v>
                </c:pt>
                <c:pt idx="1915" formatCode="General">
                  <c:v>0.60932200000000003</c:v>
                </c:pt>
                <c:pt idx="1916" formatCode="General">
                  <c:v>0.60941599999999996</c:v>
                </c:pt>
                <c:pt idx="1917" formatCode="General">
                  <c:v>0.60950899999999997</c:v>
                </c:pt>
                <c:pt idx="1918" formatCode="General">
                  <c:v>0.60960199999999998</c:v>
                </c:pt>
                <c:pt idx="1919" formatCode="General">
                  <c:v>0.60969499999999999</c:v>
                </c:pt>
                <c:pt idx="1920" formatCode="General">
                  <c:v>0.60978900000000003</c:v>
                </c:pt>
                <c:pt idx="1921" formatCode="General">
                  <c:v>0.60988200000000004</c:v>
                </c:pt>
                <c:pt idx="1922" formatCode="General">
                  <c:v>0.60997500000000004</c:v>
                </c:pt>
                <c:pt idx="1923" formatCode="General">
                  <c:v>0.61006800000000005</c:v>
                </c:pt>
                <c:pt idx="1924" formatCode="General">
                  <c:v>0.61016099999999995</c:v>
                </c:pt>
                <c:pt idx="1925" formatCode="General">
                  <c:v>0.61025300000000005</c:v>
                </c:pt>
                <c:pt idx="1926" formatCode="General">
                  <c:v>0.61034600000000006</c:v>
                </c:pt>
                <c:pt idx="1927" formatCode="General">
                  <c:v>0.61043899999999995</c:v>
                </c:pt>
                <c:pt idx="1928" formatCode="General">
                  <c:v>0.61053199999999996</c:v>
                </c:pt>
                <c:pt idx="1929" formatCode="General">
                  <c:v>0.61062399999999994</c:v>
                </c:pt>
                <c:pt idx="1930" formatCode="General">
                  <c:v>0.61071699999999995</c:v>
                </c:pt>
                <c:pt idx="1931" formatCode="General">
                  <c:v>0.61080900000000005</c:v>
                </c:pt>
                <c:pt idx="1932" formatCode="General">
                  <c:v>0.61090100000000003</c:v>
                </c:pt>
                <c:pt idx="1933" formatCode="General">
                  <c:v>0.61099400000000004</c:v>
                </c:pt>
                <c:pt idx="1934" formatCode="General">
                  <c:v>0.61108600000000002</c:v>
                </c:pt>
                <c:pt idx="1935" formatCode="General">
                  <c:v>0.611178</c:v>
                </c:pt>
                <c:pt idx="1936" formatCode="General">
                  <c:v>0.61126999999999998</c:v>
                </c:pt>
                <c:pt idx="1937" formatCode="General">
                  <c:v>0.61136199999999996</c:v>
                </c:pt>
                <c:pt idx="1938" formatCode="General">
                  <c:v>0.61145400000000005</c:v>
                </c:pt>
                <c:pt idx="1939" formatCode="General">
                  <c:v>0.61154600000000003</c:v>
                </c:pt>
                <c:pt idx="1940" formatCode="General">
                  <c:v>0.61163800000000001</c:v>
                </c:pt>
                <c:pt idx="1941" formatCode="General">
                  <c:v>0.61173</c:v>
                </c:pt>
                <c:pt idx="1942" formatCode="General">
                  <c:v>0.61182099999999995</c:v>
                </c:pt>
                <c:pt idx="1943" formatCode="General">
                  <c:v>0.61191300000000004</c:v>
                </c:pt>
                <c:pt idx="1944" formatCode="General">
                  <c:v>0.61200500000000002</c:v>
                </c:pt>
                <c:pt idx="1945" formatCode="General">
                  <c:v>0.61209599999999997</c:v>
                </c:pt>
                <c:pt idx="1946" formatCode="General">
                  <c:v>0.61218799999999995</c:v>
                </c:pt>
                <c:pt idx="1947" formatCode="General">
                  <c:v>0.61227900000000002</c:v>
                </c:pt>
                <c:pt idx="1948" formatCode="General">
                  <c:v>0.61236999999999997</c:v>
                </c:pt>
                <c:pt idx="1949" formatCode="General">
                  <c:v>0.61246199999999995</c:v>
                </c:pt>
                <c:pt idx="1950" formatCode="General">
                  <c:v>0.61255300000000001</c:v>
                </c:pt>
                <c:pt idx="1951" formatCode="General">
                  <c:v>0.61264399999999997</c:v>
                </c:pt>
                <c:pt idx="1952" formatCode="General">
                  <c:v>0.61273500000000003</c:v>
                </c:pt>
                <c:pt idx="1953" formatCode="General">
                  <c:v>0.61282599999999998</c:v>
                </c:pt>
                <c:pt idx="1954" formatCode="General">
                  <c:v>0.61291700000000005</c:v>
                </c:pt>
                <c:pt idx="1955" formatCode="General">
                  <c:v>0.613008</c:v>
                </c:pt>
                <c:pt idx="1956" formatCode="General">
                  <c:v>0.61309899999999995</c:v>
                </c:pt>
                <c:pt idx="1957" formatCode="General">
                  <c:v>0.61318899999999998</c:v>
                </c:pt>
                <c:pt idx="1958" formatCode="General">
                  <c:v>0.61328000000000005</c:v>
                </c:pt>
                <c:pt idx="1959" formatCode="General">
                  <c:v>0.613371</c:v>
                </c:pt>
                <c:pt idx="1960" formatCode="General">
                  <c:v>0.61346100000000003</c:v>
                </c:pt>
                <c:pt idx="1961" formatCode="General">
                  <c:v>0.61355199999999999</c:v>
                </c:pt>
                <c:pt idx="1962" formatCode="General">
                  <c:v>0.61364200000000002</c:v>
                </c:pt>
                <c:pt idx="1963" formatCode="General">
                  <c:v>0.61373200000000006</c:v>
                </c:pt>
                <c:pt idx="1964" formatCode="General">
                  <c:v>0.61382300000000001</c:v>
                </c:pt>
                <c:pt idx="1965" formatCode="General">
                  <c:v>0.61391300000000004</c:v>
                </c:pt>
                <c:pt idx="1966" formatCode="General">
                  <c:v>0.61400299999999997</c:v>
                </c:pt>
                <c:pt idx="1967" formatCode="General">
                  <c:v>0.614093</c:v>
                </c:pt>
                <c:pt idx="1968" formatCode="General">
                  <c:v>0.61418300000000003</c:v>
                </c:pt>
                <c:pt idx="1969" formatCode="General">
                  <c:v>0.61427299999999996</c:v>
                </c:pt>
                <c:pt idx="1970" formatCode="General">
                  <c:v>0.61436299999999999</c:v>
                </c:pt>
                <c:pt idx="1971" formatCode="General">
                  <c:v>0.61445300000000003</c:v>
                </c:pt>
                <c:pt idx="1972" formatCode="General">
                  <c:v>0.61454299999999995</c:v>
                </c:pt>
                <c:pt idx="1973" formatCode="General">
                  <c:v>0.61463299999999998</c:v>
                </c:pt>
                <c:pt idx="1974" formatCode="General">
                  <c:v>0.61472199999999999</c:v>
                </c:pt>
                <c:pt idx="1975" formatCode="General">
                  <c:v>0.61481200000000003</c:v>
                </c:pt>
                <c:pt idx="1976" formatCode="General">
                  <c:v>0.61490100000000003</c:v>
                </c:pt>
                <c:pt idx="1977" formatCode="General">
                  <c:v>0.61499099999999995</c:v>
                </c:pt>
                <c:pt idx="1978" formatCode="General">
                  <c:v>0.61507999999999996</c:v>
                </c:pt>
                <c:pt idx="1979" formatCode="General">
                  <c:v>0.61516999999999999</c:v>
                </c:pt>
                <c:pt idx="1980" formatCode="General">
                  <c:v>0.615259</c:v>
                </c:pt>
                <c:pt idx="1981" formatCode="General">
                  <c:v>0.61534800000000001</c:v>
                </c:pt>
                <c:pt idx="1982" formatCode="General">
                  <c:v>0.61543800000000004</c:v>
                </c:pt>
                <c:pt idx="1983" formatCode="General">
                  <c:v>0.61552700000000005</c:v>
                </c:pt>
                <c:pt idx="1984" formatCode="General">
                  <c:v>0.61561600000000005</c:v>
                </c:pt>
                <c:pt idx="1985" formatCode="General">
                  <c:v>0.61570499999999995</c:v>
                </c:pt>
                <c:pt idx="1986" formatCode="General">
                  <c:v>0.61579399999999995</c:v>
                </c:pt>
                <c:pt idx="1987" formatCode="General">
                  <c:v>0.61588200000000004</c:v>
                </c:pt>
                <c:pt idx="1988" formatCode="General">
                  <c:v>0.61597100000000005</c:v>
                </c:pt>
                <c:pt idx="1989" formatCode="General">
                  <c:v>0.61606000000000005</c:v>
                </c:pt>
                <c:pt idx="1990" formatCode="General">
                  <c:v>0.61614899999999995</c:v>
                </c:pt>
                <c:pt idx="1991" formatCode="General">
                  <c:v>0.61623700000000003</c:v>
                </c:pt>
                <c:pt idx="1992" formatCode="General">
                  <c:v>0.61632600000000004</c:v>
                </c:pt>
                <c:pt idx="1993" formatCode="General">
                  <c:v>0.61641400000000002</c:v>
                </c:pt>
                <c:pt idx="1994" formatCode="General">
                  <c:v>0.61650300000000002</c:v>
                </c:pt>
                <c:pt idx="1995" formatCode="General">
                  <c:v>0.616591</c:v>
                </c:pt>
                <c:pt idx="1996" formatCode="General">
                  <c:v>0.61668000000000001</c:v>
                </c:pt>
                <c:pt idx="1997" formatCode="General">
                  <c:v>0.61676799999999998</c:v>
                </c:pt>
                <c:pt idx="1998" formatCode="General">
                  <c:v>0.61685599999999996</c:v>
                </c:pt>
                <c:pt idx="1999" formatCode="General">
                  <c:v>0.61694400000000005</c:v>
                </c:pt>
                <c:pt idx="2000" formatCode="General">
                  <c:v>0.61703200000000002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7BC-4C5A-9160-CC6F08128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9648336"/>
        <c:axId val="759648992"/>
      </c:scatterChart>
      <c:valAx>
        <c:axId val="759648336"/>
        <c:scaling>
          <c:orientation val="minMax"/>
          <c:max val="2"/>
          <c:min val="0"/>
        </c:scaling>
        <c:delete val="0"/>
        <c:axPos val="b"/>
        <c:majorGridlines>
          <c:spPr>
            <a:ln w="3175" cap="flat" cmpd="sng" algn="ctr">
              <a:noFill/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1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sz="1800" b="1" i="1" dirty="0">
                    <a:solidFill>
                      <a:schemeClr val="tx1"/>
                    </a:solidFill>
                    <a:latin typeface="+mj-lt"/>
                  </a:rPr>
                  <a:t>t </a:t>
                </a:r>
                <a:r>
                  <a:rPr lang="en-US" sz="1800" i="0" dirty="0">
                    <a:solidFill>
                      <a:schemeClr val="tx1"/>
                    </a:solidFill>
                    <a:latin typeface="+mj-lt"/>
                  </a:rPr>
                  <a:t>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1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pPr>
            <a:endParaRPr lang="en-US"/>
          </a:p>
        </c:txPr>
        <c:crossAx val="759648992"/>
        <c:crosses val="autoZero"/>
        <c:crossBetween val="midCat"/>
        <c:majorUnit val="0.2"/>
      </c:valAx>
      <c:valAx>
        <c:axId val="759648992"/>
        <c:scaling>
          <c:orientation val="minMax"/>
          <c:min val="0"/>
        </c:scaling>
        <c:delete val="0"/>
        <c:axPos val="l"/>
        <c:majorGridlines>
          <c:spPr>
            <a:ln w="3175" cap="flat" cmpd="sng" algn="ctr">
              <a:noFill/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1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sz="1800" i="0" dirty="0">
                    <a:solidFill>
                      <a:schemeClr val="tx1"/>
                    </a:solidFill>
                    <a:latin typeface="+mj-lt"/>
                  </a:rPr>
                  <a:t>𝜽 (K)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1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pPr>
            <a:endParaRPr lang="en-US"/>
          </a:p>
        </c:txPr>
        <c:crossAx val="759648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1123875811231068"/>
          <c:y val="3.4798113037307031E-2"/>
          <c:w val="0.46641130796150482"/>
          <c:h val="0.222562335958005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u="none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56733012540098"/>
          <c:y val="1.8787479682022816E-2"/>
          <c:w val="0.83736348060659083"/>
          <c:h val="0.76767583198015099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Sheet1!$D$1</c:f>
              <c:strCache>
                <c:ptCount val="1"/>
                <c:pt idx="0">
                  <c:v>FEniCS δ = 1.00,H = 0.5</c:v>
                </c:pt>
              </c:strCache>
            </c:strRef>
          </c:tx>
          <c:spPr>
            <a:ln w="63500" cap="rnd">
              <a:solidFill>
                <a:srgbClr val="7030A0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974"/>
            <c:marker>
              <c:symbol val="none"/>
            </c:marker>
            <c:bubble3D val="0"/>
            <c:spPr>
              <a:ln w="63500" cap="rnd" cmpd="dbl">
                <a:solidFill>
                  <a:srgbClr val="7030A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B4-407D-9529-A0E65E624F8B}"/>
              </c:ext>
            </c:extLst>
          </c:dPt>
          <c:dPt>
            <c:idx val="1555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CCB4-407D-9529-A0E65E624F8B}"/>
              </c:ext>
            </c:extLst>
          </c:dPt>
          <c:dPt>
            <c:idx val="165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3-CCB4-407D-9529-A0E65E624F8B}"/>
              </c:ext>
            </c:extLst>
          </c:dPt>
          <c:dPt>
            <c:idx val="1668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4-CCB4-407D-9529-A0E65E624F8B}"/>
              </c:ext>
            </c:extLst>
          </c:dPt>
          <c:xVal>
            <c:numRef>
              <c:f>Sheet1!$C$2:$C$2001</c:f>
              <c:numCache>
                <c:formatCode>General</c:formatCode>
                <c:ptCount val="2000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</c:numCache>
            </c:numRef>
          </c:xVal>
          <c:yVal>
            <c:numRef>
              <c:f>Sheet1!$D$2:$D$2001</c:f>
              <c:numCache>
                <c:formatCode>General</c:formatCode>
                <c:ptCount val="2000"/>
                <c:pt idx="0">
                  <c:v>0</c:v>
                </c:pt>
                <c:pt idx="1">
                  <c:v>2.8330799999999999E-22</c:v>
                </c:pt>
                <c:pt idx="2">
                  <c:v>1.35679E-20</c:v>
                </c:pt>
                <c:pt idx="3">
                  <c:v>3.1818000000000001E-19</c:v>
                </c:pt>
                <c:pt idx="4">
                  <c:v>4.8722600000000001E-18</c:v>
                </c:pt>
                <c:pt idx="5">
                  <c:v>5.4818400000000001E-17</c:v>
                </c:pt>
                <c:pt idx="6">
                  <c:v>4.8352799999999996E-16</c:v>
                </c:pt>
                <c:pt idx="7">
                  <c:v>3.4843899999999998E-15</c:v>
                </c:pt>
                <c:pt idx="8">
                  <c:v>2.1111499999999999E-14</c:v>
                </c:pt>
                <c:pt idx="9">
                  <c:v>1.09864E-13</c:v>
                </c:pt>
                <c:pt idx="10">
                  <c:v>4.9928299999999998E-13</c:v>
                </c:pt>
                <c:pt idx="11">
                  <c:v>2.00835E-12</c:v>
                </c:pt>
                <c:pt idx="12">
                  <c:v>7.23146E-12</c:v>
                </c:pt>
                <c:pt idx="13">
                  <c:v>2.3534999999999999E-11</c:v>
                </c:pt>
                <c:pt idx="14">
                  <c:v>6.9825999999999998E-11</c:v>
                </c:pt>
                <c:pt idx="15">
                  <c:v>1.90312E-10</c:v>
                </c:pt>
                <c:pt idx="16">
                  <c:v>4.7984600000000002E-10</c:v>
                </c:pt>
                <c:pt idx="17">
                  <c:v>1.1264899999999999E-9</c:v>
                </c:pt>
                <c:pt idx="18">
                  <c:v>2.4770799999999999E-9</c:v>
                </c:pt>
                <c:pt idx="19">
                  <c:v>5.1305400000000004E-9</c:v>
                </c:pt>
                <c:pt idx="20">
                  <c:v>1.00611E-8</c:v>
                </c:pt>
                <c:pt idx="21">
                  <c:v>1.8770600000000001E-8</c:v>
                </c:pt>
                <c:pt idx="22">
                  <c:v>3.3465299999999999E-8</c:v>
                </c:pt>
                <c:pt idx="23">
                  <c:v>5.7249200000000003E-8</c:v>
                </c:pt>
                <c:pt idx="24">
                  <c:v>9.4325799999999996E-8</c:v>
                </c:pt>
                <c:pt idx="25">
                  <c:v>1.50197E-7</c:v>
                </c:pt>
                <c:pt idx="26">
                  <c:v>2.31847E-7</c:v>
                </c:pt>
                <c:pt idx="27">
                  <c:v>3.47912E-7</c:v>
                </c:pt>
                <c:pt idx="28">
                  <c:v>5.0881399999999997E-7</c:v>
                </c:pt>
                <c:pt idx="29">
                  <c:v>7.2686599999999999E-7</c:v>
                </c:pt>
                <c:pt idx="30">
                  <c:v>1.01634E-6</c:v>
                </c:pt>
                <c:pt idx="31">
                  <c:v>1.3935099999999999E-6</c:v>
                </c:pt>
                <c:pt idx="32">
                  <c:v>1.8766299999999999E-6</c:v>
                </c:pt>
                <c:pt idx="33">
                  <c:v>2.4859300000000002E-6</c:v>
                </c:pt>
                <c:pt idx="34">
                  <c:v>3.2434900000000001E-6</c:v>
                </c:pt>
                <c:pt idx="35">
                  <c:v>4.1732400000000004E-6</c:v>
                </c:pt>
                <c:pt idx="36">
                  <c:v>5.30075E-6</c:v>
                </c:pt>
                <c:pt idx="37">
                  <c:v>6.65315E-6</c:v>
                </c:pt>
                <c:pt idx="38">
                  <c:v>8.2589699999999996E-6</c:v>
                </c:pt>
                <c:pt idx="39">
                  <c:v>1.0148E-5</c:v>
                </c:pt>
                <c:pt idx="40">
                  <c:v>1.2351000000000001E-5</c:v>
                </c:pt>
                <c:pt idx="41">
                  <c:v>1.4899899999999999E-5</c:v>
                </c:pt>
                <c:pt idx="42">
                  <c:v>1.7827000000000001E-5</c:v>
                </c:pt>
                <c:pt idx="43">
                  <c:v>2.1165399999999999E-5</c:v>
                </c:pt>
                <c:pt idx="44">
                  <c:v>2.4948700000000001E-5</c:v>
                </c:pt>
                <c:pt idx="45">
                  <c:v>2.9210400000000001E-5</c:v>
                </c:pt>
                <c:pt idx="46">
                  <c:v>3.3984399999999999E-5</c:v>
                </c:pt>
                <c:pt idx="47">
                  <c:v>3.9304600000000003E-5</c:v>
                </c:pt>
                <c:pt idx="48">
                  <c:v>4.5204399999999997E-5</c:v>
                </c:pt>
                <c:pt idx="49">
                  <c:v>5.17173E-5</c:v>
                </c:pt>
                <c:pt idx="50">
                  <c:v>5.8876099999999997E-5</c:v>
                </c:pt>
                <c:pt idx="51">
                  <c:v>6.6713300000000004E-5</c:v>
                </c:pt>
                <c:pt idx="52">
                  <c:v>7.5260700000000003E-5</c:v>
                </c:pt>
                <c:pt idx="53">
                  <c:v>8.4549500000000001E-5</c:v>
                </c:pt>
                <c:pt idx="54">
                  <c:v>9.4609899999999997E-5</c:v>
                </c:pt>
                <c:pt idx="55">
                  <c:v>1.05472E-4</c:v>
                </c:pt>
                <c:pt idx="56">
                  <c:v>1.1716400000000001E-4</c:v>
                </c:pt>
                <c:pt idx="57">
                  <c:v>1.2971400000000001E-4</c:v>
                </c:pt>
                <c:pt idx="58">
                  <c:v>1.4314899999999999E-4</c:v>
                </c:pt>
                <c:pt idx="59">
                  <c:v>1.5749399999999999E-4</c:v>
                </c:pt>
                <c:pt idx="60">
                  <c:v>1.7277500000000001E-4</c:v>
                </c:pt>
                <c:pt idx="61">
                  <c:v>1.8901599999999999E-4</c:v>
                </c:pt>
                <c:pt idx="62">
                  <c:v>2.0623899999999999E-4</c:v>
                </c:pt>
                <c:pt idx="63">
                  <c:v>2.2446599999999999E-4</c:v>
                </c:pt>
                <c:pt idx="64">
                  <c:v>2.43718E-4</c:v>
                </c:pt>
                <c:pt idx="65">
                  <c:v>2.6401400000000002E-4</c:v>
                </c:pt>
                <c:pt idx="66">
                  <c:v>2.8537300000000001E-4</c:v>
                </c:pt>
                <c:pt idx="67">
                  <c:v>3.0781299999999999E-4</c:v>
                </c:pt>
                <c:pt idx="68">
                  <c:v>3.3134899999999999E-4</c:v>
                </c:pt>
                <c:pt idx="69">
                  <c:v>3.55998E-4</c:v>
                </c:pt>
                <c:pt idx="70">
                  <c:v>3.8177300000000002E-4</c:v>
                </c:pt>
                <c:pt idx="71">
                  <c:v>4.08689E-4</c:v>
                </c:pt>
                <c:pt idx="72">
                  <c:v>4.3675700000000002E-4</c:v>
                </c:pt>
                <c:pt idx="73">
                  <c:v>4.6599E-4</c:v>
                </c:pt>
                <c:pt idx="74">
                  <c:v>4.9639699999999998E-4</c:v>
                </c:pt>
                <c:pt idx="75">
                  <c:v>5.2798899999999998E-4</c:v>
                </c:pt>
                <c:pt idx="76">
                  <c:v>5.6077299999999998E-4</c:v>
                </c:pt>
                <c:pt idx="77">
                  <c:v>5.9475900000000004E-4</c:v>
                </c:pt>
                <c:pt idx="78">
                  <c:v>6.2995300000000005E-4</c:v>
                </c:pt>
                <c:pt idx="79">
                  <c:v>6.6636099999999997E-4</c:v>
                </c:pt>
                <c:pt idx="80">
                  <c:v>7.0398900000000003E-4</c:v>
                </c:pt>
                <c:pt idx="81">
                  <c:v>7.4284100000000005E-4</c:v>
                </c:pt>
                <c:pt idx="82">
                  <c:v>7.8292200000000002E-4</c:v>
                </c:pt>
                <c:pt idx="83">
                  <c:v>8.2423499999999999E-4</c:v>
                </c:pt>
                <c:pt idx="84">
                  <c:v>8.6678199999999997E-4</c:v>
                </c:pt>
                <c:pt idx="85">
                  <c:v>9.1056399999999999E-4</c:v>
                </c:pt>
                <c:pt idx="86">
                  <c:v>9.5558500000000001E-4</c:v>
                </c:pt>
                <c:pt idx="87">
                  <c:v>1.0018399999999999E-3</c:v>
                </c:pt>
                <c:pt idx="88">
                  <c:v>1.04934E-3</c:v>
                </c:pt>
                <c:pt idx="89">
                  <c:v>1.09807E-3</c:v>
                </c:pt>
                <c:pt idx="90">
                  <c:v>1.1480399999999999E-3</c:v>
                </c:pt>
                <c:pt idx="91">
                  <c:v>1.19925E-3</c:v>
                </c:pt>
                <c:pt idx="92">
                  <c:v>1.25169E-3</c:v>
                </c:pt>
                <c:pt idx="93">
                  <c:v>1.30535E-3</c:v>
                </c:pt>
                <c:pt idx="94">
                  <c:v>1.3602499999999999E-3</c:v>
                </c:pt>
                <c:pt idx="95">
                  <c:v>1.4163699999999999E-3</c:v>
                </c:pt>
                <c:pt idx="96">
                  <c:v>1.47371E-3</c:v>
                </c:pt>
                <c:pt idx="97">
                  <c:v>1.5322599999999999E-3</c:v>
                </c:pt>
                <c:pt idx="98">
                  <c:v>1.5920299999999999E-3</c:v>
                </c:pt>
                <c:pt idx="99">
                  <c:v>1.653E-3</c:v>
                </c:pt>
                <c:pt idx="100">
                  <c:v>1.71517E-3</c:v>
                </c:pt>
                <c:pt idx="101">
                  <c:v>1.7785399999999999E-3</c:v>
                </c:pt>
                <c:pt idx="102">
                  <c:v>1.8431000000000001E-3</c:v>
                </c:pt>
                <c:pt idx="103">
                  <c:v>1.90884E-3</c:v>
                </c:pt>
                <c:pt idx="104">
                  <c:v>1.97576E-3</c:v>
                </c:pt>
                <c:pt idx="105">
                  <c:v>2.0438499999999998E-3</c:v>
                </c:pt>
                <c:pt idx="106">
                  <c:v>2.1131000000000001E-3</c:v>
                </c:pt>
                <c:pt idx="107">
                  <c:v>2.1835100000000001E-3</c:v>
                </c:pt>
                <c:pt idx="108">
                  <c:v>2.2550600000000001E-3</c:v>
                </c:pt>
                <c:pt idx="109">
                  <c:v>2.3277599999999999E-3</c:v>
                </c:pt>
                <c:pt idx="110">
                  <c:v>2.4015899999999999E-3</c:v>
                </c:pt>
                <c:pt idx="111">
                  <c:v>2.4765400000000002E-3</c:v>
                </c:pt>
                <c:pt idx="112">
                  <c:v>2.5526099999999999E-3</c:v>
                </c:pt>
                <c:pt idx="113">
                  <c:v>2.6297899999999999E-3</c:v>
                </c:pt>
                <c:pt idx="114">
                  <c:v>2.7080699999999999E-3</c:v>
                </c:pt>
                <c:pt idx="115">
                  <c:v>2.78744E-3</c:v>
                </c:pt>
                <c:pt idx="116">
                  <c:v>2.8678900000000001E-3</c:v>
                </c:pt>
                <c:pt idx="117">
                  <c:v>2.9494199999999999E-3</c:v>
                </c:pt>
                <c:pt idx="118">
                  <c:v>3.0320199999999999E-3</c:v>
                </c:pt>
                <c:pt idx="119">
                  <c:v>3.1156600000000001E-3</c:v>
                </c:pt>
                <c:pt idx="120">
                  <c:v>3.2003600000000002E-3</c:v>
                </c:pt>
                <c:pt idx="121">
                  <c:v>3.2861000000000001E-3</c:v>
                </c:pt>
                <c:pt idx="122">
                  <c:v>3.3728600000000001E-3</c:v>
                </c:pt>
                <c:pt idx="123">
                  <c:v>3.4606400000000001E-3</c:v>
                </c:pt>
                <c:pt idx="124">
                  <c:v>3.5494400000000001E-3</c:v>
                </c:pt>
                <c:pt idx="125">
                  <c:v>3.6392299999999998E-3</c:v>
                </c:pt>
                <c:pt idx="126">
                  <c:v>3.7300200000000001E-3</c:v>
                </c:pt>
                <c:pt idx="127">
                  <c:v>3.8217799999999999E-3</c:v>
                </c:pt>
                <c:pt idx="128">
                  <c:v>3.9145200000000003E-3</c:v>
                </c:pt>
                <c:pt idx="129">
                  <c:v>4.0082299999999998E-3</c:v>
                </c:pt>
                <c:pt idx="130">
                  <c:v>4.1028799999999997E-3</c:v>
                </c:pt>
                <c:pt idx="131">
                  <c:v>4.1984800000000001E-3</c:v>
                </c:pt>
                <c:pt idx="132">
                  <c:v>4.2950100000000001E-3</c:v>
                </c:pt>
                <c:pt idx="133">
                  <c:v>4.3924699999999999E-3</c:v>
                </c:pt>
                <c:pt idx="134">
                  <c:v>4.4908400000000003E-3</c:v>
                </c:pt>
                <c:pt idx="135">
                  <c:v>4.5901199999999996E-3</c:v>
                </c:pt>
                <c:pt idx="136">
                  <c:v>4.6902999999999997E-3</c:v>
                </c:pt>
                <c:pt idx="137">
                  <c:v>4.7913599999999997E-3</c:v>
                </c:pt>
                <c:pt idx="138">
                  <c:v>4.8932899999999998E-3</c:v>
                </c:pt>
                <c:pt idx="139">
                  <c:v>4.9960999999999998E-3</c:v>
                </c:pt>
                <c:pt idx="140">
                  <c:v>5.0997600000000001E-3</c:v>
                </c:pt>
                <c:pt idx="141">
                  <c:v>5.2042700000000004E-3</c:v>
                </c:pt>
                <c:pt idx="142">
                  <c:v>5.3096200000000001E-3</c:v>
                </c:pt>
                <c:pt idx="143">
                  <c:v>5.4158000000000001E-3</c:v>
                </c:pt>
                <c:pt idx="144">
                  <c:v>5.5227899999999996E-3</c:v>
                </c:pt>
                <c:pt idx="145">
                  <c:v>5.6306000000000004E-3</c:v>
                </c:pt>
                <c:pt idx="146">
                  <c:v>5.7392099999999998E-3</c:v>
                </c:pt>
                <c:pt idx="147">
                  <c:v>5.8486099999999997E-3</c:v>
                </c:pt>
                <c:pt idx="148">
                  <c:v>5.9588000000000002E-3</c:v>
                </c:pt>
                <c:pt idx="149">
                  <c:v>6.0697499999999996E-3</c:v>
                </c:pt>
                <c:pt idx="150">
                  <c:v>6.1814699999999997E-3</c:v>
                </c:pt>
                <c:pt idx="151">
                  <c:v>6.2939500000000004E-3</c:v>
                </c:pt>
                <c:pt idx="152">
                  <c:v>6.4071700000000002E-3</c:v>
                </c:pt>
                <c:pt idx="153">
                  <c:v>6.52113E-3</c:v>
                </c:pt>
                <c:pt idx="154">
                  <c:v>6.6358199999999997E-3</c:v>
                </c:pt>
                <c:pt idx="155">
                  <c:v>6.7512300000000004E-3</c:v>
                </c:pt>
                <c:pt idx="156">
                  <c:v>6.8673400000000004E-3</c:v>
                </c:pt>
                <c:pt idx="157">
                  <c:v>6.9841599999999997E-3</c:v>
                </c:pt>
                <c:pt idx="158">
                  <c:v>7.10167E-3</c:v>
                </c:pt>
                <c:pt idx="159">
                  <c:v>7.2198699999999998E-3</c:v>
                </c:pt>
                <c:pt idx="160">
                  <c:v>7.3387399999999998E-3</c:v>
                </c:pt>
                <c:pt idx="161">
                  <c:v>7.4582700000000004E-3</c:v>
                </c:pt>
                <c:pt idx="162">
                  <c:v>7.5784700000000003E-3</c:v>
                </c:pt>
                <c:pt idx="163">
                  <c:v>7.69931E-3</c:v>
                </c:pt>
                <c:pt idx="164">
                  <c:v>7.8207999999999993E-3</c:v>
                </c:pt>
                <c:pt idx="165">
                  <c:v>7.9429199999999991E-3</c:v>
                </c:pt>
                <c:pt idx="166">
                  <c:v>8.0656600000000005E-3</c:v>
                </c:pt>
                <c:pt idx="167">
                  <c:v>8.18902E-3</c:v>
                </c:pt>
                <c:pt idx="168">
                  <c:v>8.3129899999999993E-3</c:v>
                </c:pt>
                <c:pt idx="169">
                  <c:v>8.4375600000000002E-3</c:v>
                </c:pt>
                <c:pt idx="170">
                  <c:v>8.5627199999999994E-3</c:v>
                </c:pt>
                <c:pt idx="171">
                  <c:v>8.6884600000000003E-3</c:v>
                </c:pt>
                <c:pt idx="172">
                  <c:v>8.8147799999999995E-3</c:v>
                </c:pt>
                <c:pt idx="173">
                  <c:v>8.9416700000000005E-3</c:v>
                </c:pt>
                <c:pt idx="174">
                  <c:v>9.06912E-3</c:v>
                </c:pt>
                <c:pt idx="175">
                  <c:v>9.1971199999999996E-3</c:v>
                </c:pt>
                <c:pt idx="176">
                  <c:v>9.3256699999999994E-3</c:v>
                </c:pt>
                <c:pt idx="177">
                  <c:v>9.4547499999999996E-3</c:v>
                </c:pt>
                <c:pt idx="178">
                  <c:v>9.5843600000000001E-3</c:v>
                </c:pt>
                <c:pt idx="179">
                  <c:v>9.7144999999999992E-3</c:v>
                </c:pt>
                <c:pt idx="180">
                  <c:v>9.8451500000000004E-3</c:v>
                </c:pt>
                <c:pt idx="181">
                  <c:v>9.9763100000000004E-3</c:v>
                </c:pt>
                <c:pt idx="182">
                  <c:v>1.0108000000000001E-2</c:v>
                </c:pt>
                <c:pt idx="183">
                  <c:v>1.02401E-2</c:v>
                </c:pt>
                <c:pt idx="184">
                  <c:v>1.03728E-2</c:v>
                </c:pt>
                <c:pt idx="185">
                  <c:v>1.05059E-2</c:v>
                </c:pt>
                <c:pt idx="186">
                  <c:v>1.06395E-2</c:v>
                </c:pt>
                <c:pt idx="187">
                  <c:v>1.07735E-2</c:v>
                </c:pt>
                <c:pt idx="188">
                  <c:v>1.0907999999999999E-2</c:v>
                </c:pt>
                <c:pt idx="189">
                  <c:v>1.1043000000000001E-2</c:v>
                </c:pt>
                <c:pt idx="190">
                  <c:v>1.11784E-2</c:v>
                </c:pt>
                <c:pt idx="191">
                  <c:v>1.1314299999999999E-2</c:v>
                </c:pt>
                <c:pt idx="192">
                  <c:v>1.1450500000000001E-2</c:v>
                </c:pt>
                <c:pt idx="193">
                  <c:v>1.1587200000000001E-2</c:v>
                </c:pt>
                <c:pt idx="194">
                  <c:v>1.17243E-2</c:v>
                </c:pt>
                <c:pt idx="195">
                  <c:v>1.18619E-2</c:v>
                </c:pt>
                <c:pt idx="196">
                  <c:v>1.19998E-2</c:v>
                </c:pt>
                <c:pt idx="197">
                  <c:v>1.2138100000000001E-2</c:v>
                </c:pt>
                <c:pt idx="198">
                  <c:v>1.22769E-2</c:v>
                </c:pt>
                <c:pt idx="199">
                  <c:v>1.2416E-2</c:v>
                </c:pt>
                <c:pt idx="200">
                  <c:v>1.2555500000000001E-2</c:v>
                </c:pt>
                <c:pt idx="201">
                  <c:v>1.26953E-2</c:v>
                </c:pt>
                <c:pt idx="202">
                  <c:v>1.2835600000000001E-2</c:v>
                </c:pt>
                <c:pt idx="203">
                  <c:v>1.29762E-2</c:v>
                </c:pt>
                <c:pt idx="204">
                  <c:v>1.31171E-2</c:v>
                </c:pt>
                <c:pt idx="205">
                  <c:v>1.32584E-2</c:v>
                </c:pt>
                <c:pt idx="206">
                  <c:v>1.34E-2</c:v>
                </c:pt>
                <c:pt idx="207">
                  <c:v>1.3542E-2</c:v>
                </c:pt>
                <c:pt idx="208">
                  <c:v>1.36843E-2</c:v>
                </c:pt>
                <c:pt idx="209">
                  <c:v>1.3827000000000001E-2</c:v>
                </c:pt>
                <c:pt idx="210">
                  <c:v>1.39699E-2</c:v>
                </c:pt>
                <c:pt idx="211">
                  <c:v>1.4113199999999999E-2</c:v>
                </c:pt>
                <c:pt idx="212">
                  <c:v>1.42568E-2</c:v>
                </c:pt>
                <c:pt idx="213">
                  <c:v>1.4400700000000001E-2</c:v>
                </c:pt>
                <c:pt idx="214">
                  <c:v>1.4544899999999999E-2</c:v>
                </c:pt>
                <c:pt idx="215">
                  <c:v>1.46894E-2</c:v>
                </c:pt>
                <c:pt idx="216">
                  <c:v>1.4834099999999999E-2</c:v>
                </c:pt>
                <c:pt idx="217">
                  <c:v>1.49792E-2</c:v>
                </c:pt>
                <c:pt idx="218">
                  <c:v>1.5124500000000001E-2</c:v>
                </c:pt>
                <c:pt idx="219">
                  <c:v>1.52701E-2</c:v>
                </c:pt>
                <c:pt idx="220">
                  <c:v>1.5415999999999999E-2</c:v>
                </c:pt>
                <c:pt idx="221">
                  <c:v>1.5562100000000001E-2</c:v>
                </c:pt>
                <c:pt idx="222">
                  <c:v>1.57085E-2</c:v>
                </c:pt>
                <c:pt idx="223">
                  <c:v>1.58552E-2</c:v>
                </c:pt>
                <c:pt idx="224">
                  <c:v>1.6001999999999999E-2</c:v>
                </c:pt>
                <c:pt idx="225">
                  <c:v>1.6149199999999999E-2</c:v>
                </c:pt>
                <c:pt idx="226">
                  <c:v>1.6296600000000001E-2</c:v>
                </c:pt>
                <c:pt idx="227">
                  <c:v>1.6444199999999999E-2</c:v>
                </c:pt>
                <c:pt idx="228">
                  <c:v>1.6591999999999999E-2</c:v>
                </c:pt>
                <c:pt idx="229">
                  <c:v>1.6740000000000001E-2</c:v>
                </c:pt>
                <c:pt idx="230">
                  <c:v>1.6888299999999998E-2</c:v>
                </c:pt>
                <c:pt idx="231">
                  <c:v>1.7036800000000001E-2</c:v>
                </c:pt>
                <c:pt idx="232">
                  <c:v>1.7185499999999999E-2</c:v>
                </c:pt>
                <c:pt idx="233">
                  <c:v>1.73344E-2</c:v>
                </c:pt>
                <c:pt idx="234">
                  <c:v>1.7483499999999999E-2</c:v>
                </c:pt>
                <c:pt idx="235">
                  <c:v>1.7632800000000001E-2</c:v>
                </c:pt>
                <c:pt idx="236">
                  <c:v>1.7782300000000001E-2</c:v>
                </c:pt>
                <c:pt idx="237">
                  <c:v>1.7932E-2</c:v>
                </c:pt>
                <c:pt idx="238">
                  <c:v>1.8081900000000001E-2</c:v>
                </c:pt>
                <c:pt idx="239">
                  <c:v>1.8231899999999999E-2</c:v>
                </c:pt>
                <c:pt idx="240">
                  <c:v>1.8382099999999998E-2</c:v>
                </c:pt>
                <c:pt idx="241">
                  <c:v>1.85325E-2</c:v>
                </c:pt>
                <c:pt idx="242">
                  <c:v>1.8683100000000001E-2</c:v>
                </c:pt>
                <c:pt idx="243">
                  <c:v>1.8833800000000001E-2</c:v>
                </c:pt>
                <c:pt idx="244">
                  <c:v>1.89847E-2</c:v>
                </c:pt>
                <c:pt idx="245">
                  <c:v>1.9135699999999999E-2</c:v>
                </c:pt>
                <c:pt idx="246">
                  <c:v>1.9286899999999999E-2</c:v>
                </c:pt>
                <c:pt idx="247">
                  <c:v>1.9438199999999999E-2</c:v>
                </c:pt>
                <c:pt idx="248">
                  <c:v>1.9589700000000002E-2</c:v>
                </c:pt>
                <c:pt idx="249">
                  <c:v>1.97413E-2</c:v>
                </c:pt>
                <c:pt idx="250">
                  <c:v>1.98931E-2</c:v>
                </c:pt>
                <c:pt idx="251">
                  <c:v>2.0045E-2</c:v>
                </c:pt>
                <c:pt idx="252">
                  <c:v>2.0197E-2</c:v>
                </c:pt>
                <c:pt idx="253">
                  <c:v>2.0349099999999998E-2</c:v>
                </c:pt>
                <c:pt idx="254">
                  <c:v>2.0501399999999999E-2</c:v>
                </c:pt>
                <c:pt idx="255">
                  <c:v>2.0653700000000001E-2</c:v>
                </c:pt>
                <c:pt idx="256">
                  <c:v>2.08062E-2</c:v>
                </c:pt>
                <c:pt idx="257">
                  <c:v>2.09588E-2</c:v>
                </c:pt>
                <c:pt idx="258">
                  <c:v>2.1111499999999998E-2</c:v>
                </c:pt>
                <c:pt idx="259">
                  <c:v>2.12643E-2</c:v>
                </c:pt>
                <c:pt idx="260">
                  <c:v>2.1417200000000001E-2</c:v>
                </c:pt>
                <c:pt idx="261">
                  <c:v>2.1570200000000001E-2</c:v>
                </c:pt>
                <c:pt idx="262">
                  <c:v>2.1723300000000001E-2</c:v>
                </c:pt>
                <c:pt idx="263">
                  <c:v>2.18765E-2</c:v>
                </c:pt>
                <c:pt idx="264">
                  <c:v>2.2029799999999999E-2</c:v>
                </c:pt>
                <c:pt idx="265">
                  <c:v>2.2183100000000001E-2</c:v>
                </c:pt>
                <c:pt idx="266">
                  <c:v>2.2336600000000002E-2</c:v>
                </c:pt>
                <c:pt idx="267">
                  <c:v>2.2490099999999999E-2</c:v>
                </c:pt>
                <c:pt idx="268">
                  <c:v>2.26436E-2</c:v>
                </c:pt>
                <c:pt idx="269">
                  <c:v>2.27973E-2</c:v>
                </c:pt>
                <c:pt idx="270">
                  <c:v>2.2950999999999999E-2</c:v>
                </c:pt>
                <c:pt idx="271">
                  <c:v>2.3104800000000002E-2</c:v>
                </c:pt>
                <c:pt idx="272">
                  <c:v>2.3258600000000001E-2</c:v>
                </c:pt>
                <c:pt idx="273">
                  <c:v>2.3412499999999999E-2</c:v>
                </c:pt>
                <c:pt idx="274">
                  <c:v>2.3566500000000001E-2</c:v>
                </c:pt>
                <c:pt idx="275">
                  <c:v>2.3720499999999999E-2</c:v>
                </c:pt>
                <c:pt idx="276">
                  <c:v>2.38745E-2</c:v>
                </c:pt>
                <c:pt idx="277">
                  <c:v>2.4028600000000001E-2</c:v>
                </c:pt>
                <c:pt idx="278">
                  <c:v>2.4182700000000001E-2</c:v>
                </c:pt>
                <c:pt idx="279">
                  <c:v>2.4336900000000002E-2</c:v>
                </c:pt>
                <c:pt idx="280">
                  <c:v>2.4491099999999998E-2</c:v>
                </c:pt>
                <c:pt idx="281">
                  <c:v>2.4645400000000001E-2</c:v>
                </c:pt>
                <c:pt idx="282">
                  <c:v>2.4799700000000001E-2</c:v>
                </c:pt>
                <c:pt idx="283">
                  <c:v>2.4954E-2</c:v>
                </c:pt>
                <c:pt idx="284">
                  <c:v>2.51083E-2</c:v>
                </c:pt>
                <c:pt idx="285">
                  <c:v>2.5262699999999999E-2</c:v>
                </c:pt>
                <c:pt idx="286">
                  <c:v>2.5416999999999999E-2</c:v>
                </c:pt>
                <c:pt idx="287">
                  <c:v>2.5571400000000001E-2</c:v>
                </c:pt>
                <c:pt idx="288">
                  <c:v>2.57258E-2</c:v>
                </c:pt>
                <c:pt idx="289">
                  <c:v>2.5880299999999998E-2</c:v>
                </c:pt>
                <c:pt idx="290">
                  <c:v>2.6034700000000001E-2</c:v>
                </c:pt>
                <c:pt idx="291">
                  <c:v>2.61891E-2</c:v>
                </c:pt>
                <c:pt idx="292">
                  <c:v>2.6343599999999998E-2</c:v>
                </c:pt>
                <c:pt idx="293">
                  <c:v>2.6498000000000001E-2</c:v>
                </c:pt>
                <c:pt idx="294">
                  <c:v>2.6652499999999999E-2</c:v>
                </c:pt>
                <c:pt idx="295">
                  <c:v>2.6806900000000002E-2</c:v>
                </c:pt>
                <c:pt idx="296">
                  <c:v>2.69614E-2</c:v>
                </c:pt>
                <c:pt idx="297">
                  <c:v>2.7115799999999999E-2</c:v>
                </c:pt>
                <c:pt idx="298">
                  <c:v>2.7270200000000001E-2</c:v>
                </c:pt>
                <c:pt idx="299">
                  <c:v>2.74246E-2</c:v>
                </c:pt>
                <c:pt idx="300">
                  <c:v>2.7578999999999999E-2</c:v>
                </c:pt>
                <c:pt idx="301">
                  <c:v>2.7733399999999998E-2</c:v>
                </c:pt>
                <c:pt idx="302">
                  <c:v>2.7887800000000001E-2</c:v>
                </c:pt>
                <c:pt idx="303">
                  <c:v>2.80421E-2</c:v>
                </c:pt>
                <c:pt idx="304">
                  <c:v>2.81964E-2</c:v>
                </c:pt>
                <c:pt idx="305">
                  <c:v>2.83507E-2</c:v>
                </c:pt>
                <c:pt idx="306">
                  <c:v>2.8504999999999999E-2</c:v>
                </c:pt>
                <c:pt idx="307">
                  <c:v>2.8659199999999999E-2</c:v>
                </c:pt>
                <c:pt idx="308">
                  <c:v>2.8813399999999999E-2</c:v>
                </c:pt>
                <c:pt idx="309">
                  <c:v>2.89676E-2</c:v>
                </c:pt>
                <c:pt idx="310">
                  <c:v>2.91217E-2</c:v>
                </c:pt>
                <c:pt idx="311">
                  <c:v>2.9275800000000001E-2</c:v>
                </c:pt>
                <c:pt idx="312">
                  <c:v>2.9429899999999998E-2</c:v>
                </c:pt>
                <c:pt idx="313">
                  <c:v>2.95839E-2</c:v>
                </c:pt>
                <c:pt idx="314">
                  <c:v>2.9737800000000002E-2</c:v>
                </c:pt>
                <c:pt idx="315">
                  <c:v>2.98917E-2</c:v>
                </c:pt>
                <c:pt idx="316">
                  <c:v>3.0045599999999999E-2</c:v>
                </c:pt>
                <c:pt idx="317">
                  <c:v>3.0199400000000001E-2</c:v>
                </c:pt>
                <c:pt idx="318">
                  <c:v>3.03532E-2</c:v>
                </c:pt>
                <c:pt idx="319">
                  <c:v>3.05069E-2</c:v>
                </c:pt>
                <c:pt idx="320">
                  <c:v>3.06605E-2</c:v>
                </c:pt>
                <c:pt idx="321">
                  <c:v>3.0814100000000001E-2</c:v>
                </c:pt>
                <c:pt idx="322">
                  <c:v>3.0967600000000001E-2</c:v>
                </c:pt>
                <c:pt idx="323">
                  <c:v>3.1121099999999999E-2</c:v>
                </c:pt>
                <c:pt idx="324">
                  <c:v>3.1274499999999997E-2</c:v>
                </c:pt>
                <c:pt idx="325">
                  <c:v>3.1427799999999999E-2</c:v>
                </c:pt>
                <c:pt idx="326">
                  <c:v>3.1581100000000001E-2</c:v>
                </c:pt>
                <c:pt idx="327">
                  <c:v>3.17343E-2</c:v>
                </c:pt>
                <c:pt idx="328">
                  <c:v>3.1887400000000003E-2</c:v>
                </c:pt>
                <c:pt idx="329">
                  <c:v>3.20405E-2</c:v>
                </c:pt>
                <c:pt idx="330">
                  <c:v>3.2193399999999997E-2</c:v>
                </c:pt>
                <c:pt idx="331">
                  <c:v>3.2346300000000001E-2</c:v>
                </c:pt>
                <c:pt idx="332">
                  <c:v>3.2499100000000003E-2</c:v>
                </c:pt>
                <c:pt idx="333">
                  <c:v>3.2651899999999998E-2</c:v>
                </c:pt>
                <c:pt idx="334">
                  <c:v>3.28045E-2</c:v>
                </c:pt>
                <c:pt idx="335">
                  <c:v>3.2957100000000003E-2</c:v>
                </c:pt>
                <c:pt idx="336">
                  <c:v>3.3109600000000003E-2</c:v>
                </c:pt>
                <c:pt idx="337">
                  <c:v>3.3262E-2</c:v>
                </c:pt>
                <c:pt idx="338">
                  <c:v>3.3414300000000001E-2</c:v>
                </c:pt>
                <c:pt idx="339">
                  <c:v>3.3566499999999999E-2</c:v>
                </c:pt>
                <c:pt idx="340">
                  <c:v>3.3718600000000001E-2</c:v>
                </c:pt>
                <c:pt idx="341">
                  <c:v>3.3870699999999997E-2</c:v>
                </c:pt>
                <c:pt idx="342">
                  <c:v>3.40226E-2</c:v>
                </c:pt>
                <c:pt idx="343">
                  <c:v>3.4174400000000001E-2</c:v>
                </c:pt>
                <c:pt idx="344">
                  <c:v>3.4326200000000001E-2</c:v>
                </c:pt>
                <c:pt idx="345">
                  <c:v>3.4477800000000003E-2</c:v>
                </c:pt>
                <c:pt idx="346">
                  <c:v>3.4629399999999998E-2</c:v>
                </c:pt>
                <c:pt idx="347">
                  <c:v>3.4780800000000001E-2</c:v>
                </c:pt>
                <c:pt idx="348">
                  <c:v>3.4932100000000001E-2</c:v>
                </c:pt>
                <c:pt idx="349">
                  <c:v>3.5083299999999998E-2</c:v>
                </c:pt>
                <c:pt idx="350">
                  <c:v>3.5234500000000002E-2</c:v>
                </c:pt>
                <c:pt idx="351">
                  <c:v>3.53855E-2</c:v>
                </c:pt>
                <c:pt idx="352">
                  <c:v>3.5536400000000003E-2</c:v>
                </c:pt>
                <c:pt idx="353">
                  <c:v>3.5687099999999999E-2</c:v>
                </c:pt>
                <c:pt idx="354">
                  <c:v>3.5837800000000003E-2</c:v>
                </c:pt>
                <c:pt idx="355">
                  <c:v>3.5988399999999997E-2</c:v>
                </c:pt>
                <c:pt idx="356">
                  <c:v>3.6138799999999999E-2</c:v>
                </c:pt>
                <c:pt idx="357">
                  <c:v>3.6289099999999998E-2</c:v>
                </c:pt>
                <c:pt idx="358">
                  <c:v>3.6439300000000001E-2</c:v>
                </c:pt>
                <c:pt idx="359">
                  <c:v>3.6589400000000001E-2</c:v>
                </c:pt>
                <c:pt idx="360">
                  <c:v>3.6739399999999998E-2</c:v>
                </c:pt>
                <c:pt idx="361">
                  <c:v>3.6889199999999997E-2</c:v>
                </c:pt>
                <c:pt idx="362">
                  <c:v>3.70389E-2</c:v>
                </c:pt>
                <c:pt idx="363">
                  <c:v>3.7188499999999999E-2</c:v>
                </c:pt>
                <c:pt idx="364">
                  <c:v>3.7338000000000003E-2</c:v>
                </c:pt>
                <c:pt idx="365">
                  <c:v>3.7487300000000001E-2</c:v>
                </c:pt>
                <c:pt idx="366">
                  <c:v>3.7636500000000003E-2</c:v>
                </c:pt>
                <c:pt idx="367">
                  <c:v>3.77855E-2</c:v>
                </c:pt>
                <c:pt idx="368">
                  <c:v>3.7934500000000003E-2</c:v>
                </c:pt>
                <c:pt idx="369">
                  <c:v>3.80833E-2</c:v>
                </c:pt>
                <c:pt idx="370">
                  <c:v>3.8232000000000002E-2</c:v>
                </c:pt>
                <c:pt idx="371">
                  <c:v>3.8380499999999998E-2</c:v>
                </c:pt>
                <c:pt idx="372">
                  <c:v>3.8528899999999998E-2</c:v>
                </c:pt>
                <c:pt idx="373">
                  <c:v>3.8677099999999999E-2</c:v>
                </c:pt>
                <c:pt idx="374">
                  <c:v>3.88253E-2</c:v>
                </c:pt>
                <c:pt idx="375">
                  <c:v>3.89732E-2</c:v>
                </c:pt>
                <c:pt idx="376">
                  <c:v>3.9121099999999999E-2</c:v>
                </c:pt>
                <c:pt idx="377">
                  <c:v>3.92688E-2</c:v>
                </c:pt>
                <c:pt idx="378">
                  <c:v>3.9416300000000001E-2</c:v>
                </c:pt>
                <c:pt idx="379">
                  <c:v>3.95637E-2</c:v>
                </c:pt>
                <c:pt idx="380">
                  <c:v>3.9711000000000003E-2</c:v>
                </c:pt>
                <c:pt idx="381">
                  <c:v>3.98581E-2</c:v>
                </c:pt>
                <c:pt idx="382">
                  <c:v>4.0004999999999999E-2</c:v>
                </c:pt>
                <c:pt idx="383">
                  <c:v>4.0151800000000001E-2</c:v>
                </c:pt>
                <c:pt idx="384">
                  <c:v>4.0298500000000001E-2</c:v>
                </c:pt>
                <c:pt idx="385">
                  <c:v>4.0445000000000002E-2</c:v>
                </c:pt>
                <c:pt idx="386">
                  <c:v>4.05914E-2</c:v>
                </c:pt>
                <c:pt idx="387">
                  <c:v>4.0737500000000003E-2</c:v>
                </c:pt>
                <c:pt idx="388">
                  <c:v>4.0883599999999999E-2</c:v>
                </c:pt>
                <c:pt idx="389">
                  <c:v>4.1029499999999997E-2</c:v>
                </c:pt>
                <c:pt idx="390">
                  <c:v>4.1175200000000002E-2</c:v>
                </c:pt>
                <c:pt idx="391">
                  <c:v>4.1320799999999998E-2</c:v>
                </c:pt>
                <c:pt idx="392">
                  <c:v>4.1466200000000002E-2</c:v>
                </c:pt>
                <c:pt idx="393">
                  <c:v>4.16114E-2</c:v>
                </c:pt>
                <c:pt idx="394">
                  <c:v>4.1756500000000002E-2</c:v>
                </c:pt>
                <c:pt idx="395">
                  <c:v>4.1901500000000001E-2</c:v>
                </c:pt>
                <c:pt idx="396">
                  <c:v>4.2046199999999999E-2</c:v>
                </c:pt>
                <c:pt idx="397">
                  <c:v>4.2190800000000001E-2</c:v>
                </c:pt>
                <c:pt idx="398">
                  <c:v>4.2335299999999999E-2</c:v>
                </c:pt>
                <c:pt idx="399">
                  <c:v>4.2479500000000003E-2</c:v>
                </c:pt>
                <c:pt idx="400">
                  <c:v>4.2623599999999998E-2</c:v>
                </c:pt>
                <c:pt idx="401">
                  <c:v>4.2767600000000003E-2</c:v>
                </c:pt>
                <c:pt idx="402">
                  <c:v>4.2911299999999999E-2</c:v>
                </c:pt>
                <c:pt idx="403">
                  <c:v>4.30549E-2</c:v>
                </c:pt>
                <c:pt idx="404">
                  <c:v>4.3198300000000002E-2</c:v>
                </c:pt>
                <c:pt idx="405">
                  <c:v>4.3341600000000001E-2</c:v>
                </c:pt>
                <c:pt idx="406">
                  <c:v>4.3484700000000001E-2</c:v>
                </c:pt>
                <c:pt idx="407">
                  <c:v>4.3627600000000002E-2</c:v>
                </c:pt>
                <c:pt idx="408">
                  <c:v>4.3770299999999998E-2</c:v>
                </c:pt>
                <c:pt idx="409">
                  <c:v>4.3912899999999998E-2</c:v>
                </c:pt>
                <c:pt idx="410">
                  <c:v>4.4055200000000003E-2</c:v>
                </c:pt>
                <c:pt idx="411">
                  <c:v>4.4197399999999998E-2</c:v>
                </c:pt>
                <c:pt idx="412">
                  <c:v>4.4339499999999997E-2</c:v>
                </c:pt>
                <c:pt idx="413">
                  <c:v>4.4481300000000001E-2</c:v>
                </c:pt>
                <c:pt idx="414">
                  <c:v>4.4623000000000003E-2</c:v>
                </c:pt>
                <c:pt idx="415">
                  <c:v>4.4764499999999999E-2</c:v>
                </c:pt>
                <c:pt idx="416">
                  <c:v>4.4905800000000003E-2</c:v>
                </c:pt>
                <c:pt idx="417">
                  <c:v>4.5046900000000001E-2</c:v>
                </c:pt>
                <c:pt idx="418">
                  <c:v>4.51878E-2</c:v>
                </c:pt>
                <c:pt idx="419">
                  <c:v>4.5328599999999997E-2</c:v>
                </c:pt>
                <c:pt idx="420">
                  <c:v>4.5469099999999998E-2</c:v>
                </c:pt>
                <c:pt idx="421">
                  <c:v>4.5609499999999997E-2</c:v>
                </c:pt>
                <c:pt idx="422">
                  <c:v>4.5749699999999997E-2</c:v>
                </c:pt>
                <c:pt idx="423">
                  <c:v>4.5889699999999999E-2</c:v>
                </c:pt>
                <c:pt idx="424">
                  <c:v>4.6029500000000001E-2</c:v>
                </c:pt>
                <c:pt idx="425">
                  <c:v>4.6169200000000001E-2</c:v>
                </c:pt>
                <c:pt idx="426">
                  <c:v>4.6308599999999998E-2</c:v>
                </c:pt>
                <c:pt idx="427">
                  <c:v>4.64479E-2</c:v>
                </c:pt>
                <c:pt idx="428">
                  <c:v>4.6586900000000001E-2</c:v>
                </c:pt>
                <c:pt idx="429">
                  <c:v>4.6725799999999998E-2</c:v>
                </c:pt>
                <c:pt idx="430">
                  <c:v>4.6864500000000003E-2</c:v>
                </c:pt>
                <c:pt idx="431">
                  <c:v>4.7003000000000003E-2</c:v>
                </c:pt>
                <c:pt idx="432">
                  <c:v>4.7141299999999997E-2</c:v>
                </c:pt>
                <c:pt idx="433">
                  <c:v>4.7279399999999999E-2</c:v>
                </c:pt>
                <c:pt idx="434">
                  <c:v>4.7417300000000003E-2</c:v>
                </c:pt>
                <c:pt idx="435">
                  <c:v>4.7555E-2</c:v>
                </c:pt>
                <c:pt idx="436">
                  <c:v>4.7692499999999999E-2</c:v>
                </c:pt>
                <c:pt idx="437">
                  <c:v>4.7829799999999999E-2</c:v>
                </c:pt>
                <c:pt idx="438">
                  <c:v>4.79669E-2</c:v>
                </c:pt>
                <c:pt idx="439">
                  <c:v>4.8103800000000002E-2</c:v>
                </c:pt>
                <c:pt idx="440">
                  <c:v>4.8240499999999999E-2</c:v>
                </c:pt>
                <c:pt idx="441">
                  <c:v>4.8377099999999999E-2</c:v>
                </c:pt>
                <c:pt idx="442">
                  <c:v>4.8513399999999998E-2</c:v>
                </c:pt>
                <c:pt idx="443">
                  <c:v>4.8649499999999998E-2</c:v>
                </c:pt>
                <c:pt idx="444">
                  <c:v>4.87854E-2</c:v>
                </c:pt>
                <c:pt idx="445">
                  <c:v>4.8921100000000002E-2</c:v>
                </c:pt>
                <c:pt idx="446">
                  <c:v>4.9056599999999999E-2</c:v>
                </c:pt>
                <c:pt idx="447">
                  <c:v>4.9191899999999997E-2</c:v>
                </c:pt>
                <c:pt idx="448">
                  <c:v>4.9327000000000003E-2</c:v>
                </c:pt>
                <c:pt idx="449">
                  <c:v>4.9461900000000003E-2</c:v>
                </c:pt>
                <c:pt idx="450">
                  <c:v>4.9596599999999998E-2</c:v>
                </c:pt>
                <c:pt idx="451">
                  <c:v>4.97311E-2</c:v>
                </c:pt>
                <c:pt idx="452">
                  <c:v>4.9865399999999997E-2</c:v>
                </c:pt>
                <c:pt idx="453">
                  <c:v>4.9999399999999999E-2</c:v>
                </c:pt>
                <c:pt idx="454">
                  <c:v>5.0133299999999999E-2</c:v>
                </c:pt>
                <c:pt idx="455">
                  <c:v>5.0266900000000003E-2</c:v>
                </c:pt>
                <c:pt idx="456">
                  <c:v>5.0400399999999998E-2</c:v>
                </c:pt>
                <c:pt idx="457">
                  <c:v>5.0533599999999998E-2</c:v>
                </c:pt>
                <c:pt idx="458">
                  <c:v>5.0666599999999999E-2</c:v>
                </c:pt>
                <c:pt idx="459">
                  <c:v>5.0799400000000001E-2</c:v>
                </c:pt>
                <c:pt idx="460">
                  <c:v>5.0931999999999998E-2</c:v>
                </c:pt>
                <c:pt idx="461">
                  <c:v>5.1064400000000003E-2</c:v>
                </c:pt>
                <c:pt idx="462">
                  <c:v>5.1196600000000002E-2</c:v>
                </c:pt>
                <c:pt idx="463">
                  <c:v>5.1328499999999999E-2</c:v>
                </c:pt>
                <c:pt idx="464">
                  <c:v>5.14603E-2</c:v>
                </c:pt>
                <c:pt idx="465">
                  <c:v>5.15918E-2</c:v>
                </c:pt>
                <c:pt idx="466">
                  <c:v>5.1723100000000001E-2</c:v>
                </c:pt>
                <c:pt idx="467">
                  <c:v>5.1854200000000003E-2</c:v>
                </c:pt>
                <c:pt idx="468">
                  <c:v>5.1985099999999999E-2</c:v>
                </c:pt>
                <c:pt idx="469">
                  <c:v>5.2115799999999997E-2</c:v>
                </c:pt>
                <c:pt idx="470">
                  <c:v>5.22462E-2</c:v>
                </c:pt>
                <c:pt idx="471">
                  <c:v>5.2376499999999999E-2</c:v>
                </c:pt>
                <c:pt idx="472">
                  <c:v>5.2506499999999998E-2</c:v>
                </c:pt>
                <c:pt idx="473">
                  <c:v>5.2636299999999997E-2</c:v>
                </c:pt>
                <c:pt idx="474">
                  <c:v>5.2765800000000002E-2</c:v>
                </c:pt>
                <c:pt idx="475">
                  <c:v>5.2895200000000003E-2</c:v>
                </c:pt>
                <c:pt idx="476">
                  <c:v>5.3024300000000003E-2</c:v>
                </c:pt>
                <c:pt idx="477">
                  <c:v>5.3153199999999998E-2</c:v>
                </c:pt>
                <c:pt idx="478">
                  <c:v>5.32819E-2</c:v>
                </c:pt>
                <c:pt idx="479">
                  <c:v>5.3410399999999997E-2</c:v>
                </c:pt>
                <c:pt idx="480">
                  <c:v>5.3538700000000002E-2</c:v>
                </c:pt>
                <c:pt idx="481">
                  <c:v>5.3666699999999998E-2</c:v>
                </c:pt>
                <c:pt idx="482">
                  <c:v>5.3794500000000002E-2</c:v>
                </c:pt>
                <c:pt idx="483">
                  <c:v>5.3922100000000001E-2</c:v>
                </c:pt>
                <c:pt idx="484">
                  <c:v>5.4049399999999997E-2</c:v>
                </c:pt>
                <c:pt idx="485">
                  <c:v>5.4176500000000002E-2</c:v>
                </c:pt>
                <c:pt idx="486">
                  <c:v>5.4303400000000002E-2</c:v>
                </c:pt>
                <c:pt idx="487">
                  <c:v>5.4430100000000002E-2</c:v>
                </c:pt>
                <c:pt idx="488">
                  <c:v>5.4556599999999997E-2</c:v>
                </c:pt>
                <c:pt idx="489">
                  <c:v>5.4682799999999997E-2</c:v>
                </c:pt>
                <c:pt idx="490">
                  <c:v>5.4808799999999998E-2</c:v>
                </c:pt>
                <c:pt idx="491">
                  <c:v>5.49346E-2</c:v>
                </c:pt>
                <c:pt idx="492">
                  <c:v>5.5060100000000001E-2</c:v>
                </c:pt>
                <c:pt idx="493">
                  <c:v>5.5185400000000003E-2</c:v>
                </c:pt>
                <c:pt idx="494">
                  <c:v>5.5310499999999999E-2</c:v>
                </c:pt>
                <c:pt idx="495">
                  <c:v>5.5435400000000003E-2</c:v>
                </c:pt>
                <c:pt idx="496">
                  <c:v>5.5559999999999998E-2</c:v>
                </c:pt>
                <c:pt idx="497">
                  <c:v>5.5684400000000002E-2</c:v>
                </c:pt>
                <c:pt idx="498">
                  <c:v>5.58086E-2</c:v>
                </c:pt>
                <c:pt idx="499">
                  <c:v>5.5932500000000003E-2</c:v>
                </c:pt>
                <c:pt idx="500">
                  <c:v>5.60562E-2</c:v>
                </c:pt>
                <c:pt idx="501">
                  <c:v>5.6179699999999999E-2</c:v>
                </c:pt>
                <c:pt idx="502">
                  <c:v>5.6302999999999999E-2</c:v>
                </c:pt>
                <c:pt idx="503">
                  <c:v>5.6425999999999997E-2</c:v>
                </c:pt>
                <c:pt idx="504">
                  <c:v>5.6548800000000003E-2</c:v>
                </c:pt>
                <c:pt idx="505">
                  <c:v>5.6671300000000001E-2</c:v>
                </c:pt>
                <c:pt idx="506">
                  <c:v>5.67936E-2</c:v>
                </c:pt>
                <c:pt idx="507">
                  <c:v>5.69157E-2</c:v>
                </c:pt>
                <c:pt idx="508">
                  <c:v>5.7037600000000001E-2</c:v>
                </c:pt>
                <c:pt idx="509">
                  <c:v>5.71592E-2</c:v>
                </c:pt>
                <c:pt idx="510">
                  <c:v>5.7280499999999998E-2</c:v>
                </c:pt>
                <c:pt idx="511">
                  <c:v>5.74017E-2</c:v>
                </c:pt>
                <c:pt idx="512">
                  <c:v>5.75226E-2</c:v>
                </c:pt>
                <c:pt idx="513">
                  <c:v>5.7643300000000001E-2</c:v>
                </c:pt>
                <c:pt idx="514">
                  <c:v>5.7763700000000001E-2</c:v>
                </c:pt>
                <c:pt idx="515">
                  <c:v>5.7883900000000002E-2</c:v>
                </c:pt>
                <c:pt idx="516">
                  <c:v>5.8003899999999997E-2</c:v>
                </c:pt>
                <c:pt idx="517">
                  <c:v>5.8123599999999997E-2</c:v>
                </c:pt>
                <c:pt idx="518">
                  <c:v>5.8243099999999999E-2</c:v>
                </c:pt>
                <c:pt idx="519">
                  <c:v>5.8362299999999999E-2</c:v>
                </c:pt>
                <c:pt idx="520">
                  <c:v>5.84813E-2</c:v>
                </c:pt>
                <c:pt idx="521">
                  <c:v>5.8600100000000002E-2</c:v>
                </c:pt>
                <c:pt idx="522">
                  <c:v>5.8718600000000003E-2</c:v>
                </c:pt>
                <c:pt idx="523">
                  <c:v>5.8836899999999998E-2</c:v>
                </c:pt>
                <c:pt idx="524">
                  <c:v>5.8955E-2</c:v>
                </c:pt>
                <c:pt idx="525">
                  <c:v>5.9072800000000002E-2</c:v>
                </c:pt>
                <c:pt idx="526">
                  <c:v>5.9190300000000001E-2</c:v>
                </c:pt>
                <c:pt idx="527">
                  <c:v>5.9307699999999998E-2</c:v>
                </c:pt>
                <c:pt idx="528">
                  <c:v>5.94248E-2</c:v>
                </c:pt>
                <c:pt idx="529">
                  <c:v>5.95416E-2</c:v>
                </c:pt>
                <c:pt idx="530">
                  <c:v>5.9658200000000002E-2</c:v>
                </c:pt>
                <c:pt idx="531">
                  <c:v>5.9774599999999997E-2</c:v>
                </c:pt>
                <c:pt idx="532">
                  <c:v>5.9890699999999998E-2</c:v>
                </c:pt>
                <c:pt idx="533">
                  <c:v>6.00066E-2</c:v>
                </c:pt>
                <c:pt idx="534">
                  <c:v>6.0122200000000001E-2</c:v>
                </c:pt>
                <c:pt idx="535">
                  <c:v>6.0237600000000002E-2</c:v>
                </c:pt>
                <c:pt idx="536">
                  <c:v>6.0352799999999998E-2</c:v>
                </c:pt>
                <c:pt idx="537">
                  <c:v>6.0467699999999999E-2</c:v>
                </c:pt>
                <c:pt idx="538">
                  <c:v>6.0582299999999999E-2</c:v>
                </c:pt>
                <c:pt idx="539">
                  <c:v>6.0696699999999999E-2</c:v>
                </c:pt>
                <c:pt idx="540">
                  <c:v>6.0810900000000001E-2</c:v>
                </c:pt>
                <c:pt idx="541">
                  <c:v>6.0924800000000001E-2</c:v>
                </c:pt>
                <c:pt idx="542">
                  <c:v>6.1038500000000002E-2</c:v>
                </c:pt>
                <c:pt idx="543">
                  <c:v>6.1151900000000002E-2</c:v>
                </c:pt>
                <c:pt idx="544">
                  <c:v>6.1265199999999999E-2</c:v>
                </c:pt>
                <c:pt idx="545">
                  <c:v>6.1378099999999998E-2</c:v>
                </c:pt>
                <c:pt idx="546">
                  <c:v>6.1490799999999998E-2</c:v>
                </c:pt>
                <c:pt idx="547">
                  <c:v>6.16033E-2</c:v>
                </c:pt>
                <c:pt idx="548">
                  <c:v>6.17155E-2</c:v>
                </c:pt>
                <c:pt idx="549">
                  <c:v>6.1827399999999998E-2</c:v>
                </c:pt>
                <c:pt idx="550">
                  <c:v>6.1939099999999997E-2</c:v>
                </c:pt>
                <c:pt idx="551">
                  <c:v>6.2050500000000001E-2</c:v>
                </c:pt>
                <c:pt idx="552">
                  <c:v>6.21617E-2</c:v>
                </c:pt>
                <c:pt idx="553">
                  <c:v>6.22727E-2</c:v>
                </c:pt>
                <c:pt idx="554">
                  <c:v>6.2383500000000001E-2</c:v>
                </c:pt>
                <c:pt idx="555">
                  <c:v>6.2494000000000001E-2</c:v>
                </c:pt>
                <c:pt idx="556">
                  <c:v>6.2604199999999999E-2</c:v>
                </c:pt>
                <c:pt idx="557">
                  <c:v>6.2714199999999998E-2</c:v>
                </c:pt>
                <c:pt idx="558">
                  <c:v>6.2823900000000002E-2</c:v>
                </c:pt>
                <c:pt idx="559">
                  <c:v>6.2933299999999998E-2</c:v>
                </c:pt>
                <c:pt idx="560">
                  <c:v>6.3042500000000001E-2</c:v>
                </c:pt>
                <c:pt idx="561">
                  <c:v>6.3151399999999996E-2</c:v>
                </c:pt>
                <c:pt idx="562">
                  <c:v>6.32601E-2</c:v>
                </c:pt>
                <c:pt idx="563">
                  <c:v>6.3368599999999997E-2</c:v>
                </c:pt>
                <c:pt idx="564">
                  <c:v>6.3476900000000003E-2</c:v>
                </c:pt>
                <c:pt idx="565">
                  <c:v>6.3585000000000003E-2</c:v>
                </c:pt>
                <c:pt idx="566">
                  <c:v>6.3692799999999994E-2</c:v>
                </c:pt>
                <c:pt idx="567">
                  <c:v>6.3800300000000004E-2</c:v>
                </c:pt>
                <c:pt idx="568">
                  <c:v>6.3907500000000006E-2</c:v>
                </c:pt>
                <c:pt idx="569">
                  <c:v>6.4014399999999999E-2</c:v>
                </c:pt>
                <c:pt idx="570">
                  <c:v>6.4120999999999997E-2</c:v>
                </c:pt>
                <c:pt idx="571">
                  <c:v>6.4227300000000001E-2</c:v>
                </c:pt>
                <c:pt idx="572">
                  <c:v>6.4333399999999999E-2</c:v>
                </c:pt>
                <c:pt idx="573">
                  <c:v>6.4439399999999994E-2</c:v>
                </c:pt>
                <c:pt idx="574">
                  <c:v>6.4545099999999994E-2</c:v>
                </c:pt>
                <c:pt idx="575">
                  <c:v>6.4650799999999994E-2</c:v>
                </c:pt>
                <c:pt idx="576">
                  <c:v>6.47562E-2</c:v>
                </c:pt>
                <c:pt idx="577">
                  <c:v>6.4861299999999997E-2</c:v>
                </c:pt>
                <c:pt idx="578">
                  <c:v>6.4965999999999996E-2</c:v>
                </c:pt>
                <c:pt idx="579">
                  <c:v>6.50704E-2</c:v>
                </c:pt>
                <c:pt idx="580">
                  <c:v>6.5174399999999993E-2</c:v>
                </c:pt>
                <c:pt idx="581">
                  <c:v>6.5278000000000003E-2</c:v>
                </c:pt>
                <c:pt idx="582">
                  <c:v>6.5381400000000006E-2</c:v>
                </c:pt>
                <c:pt idx="583">
                  <c:v>6.5484700000000007E-2</c:v>
                </c:pt>
                <c:pt idx="584">
                  <c:v>6.5587800000000002E-2</c:v>
                </c:pt>
                <c:pt idx="585">
                  <c:v>6.5690999999999999E-2</c:v>
                </c:pt>
                <c:pt idx="586">
                  <c:v>6.5794000000000005E-2</c:v>
                </c:pt>
                <c:pt idx="587">
                  <c:v>6.5896800000000005E-2</c:v>
                </c:pt>
                <c:pt idx="588">
                  <c:v>6.5999299999999997E-2</c:v>
                </c:pt>
                <c:pt idx="589">
                  <c:v>6.6101300000000002E-2</c:v>
                </c:pt>
                <c:pt idx="590">
                  <c:v>6.6202700000000003E-2</c:v>
                </c:pt>
                <c:pt idx="591">
                  <c:v>6.6303600000000004E-2</c:v>
                </c:pt>
                <c:pt idx="592">
                  <c:v>6.6404099999999994E-2</c:v>
                </c:pt>
                <c:pt idx="593">
                  <c:v>6.6504499999999994E-2</c:v>
                </c:pt>
                <c:pt idx="594">
                  <c:v>6.6604800000000006E-2</c:v>
                </c:pt>
                <c:pt idx="595">
                  <c:v>6.6705299999999995E-2</c:v>
                </c:pt>
                <c:pt idx="596">
                  <c:v>6.6805900000000001E-2</c:v>
                </c:pt>
                <c:pt idx="597">
                  <c:v>6.6906499999999994E-2</c:v>
                </c:pt>
                <c:pt idx="598">
                  <c:v>6.7006899999999994E-2</c:v>
                </c:pt>
                <c:pt idx="599">
                  <c:v>6.7106700000000005E-2</c:v>
                </c:pt>
                <c:pt idx="600">
                  <c:v>6.7205799999999996E-2</c:v>
                </c:pt>
                <c:pt idx="601">
                  <c:v>6.7304199999999995E-2</c:v>
                </c:pt>
                <c:pt idx="602">
                  <c:v>6.7401799999999998E-2</c:v>
                </c:pt>
                <c:pt idx="603">
                  <c:v>6.7499100000000006E-2</c:v>
                </c:pt>
                <c:pt idx="604">
                  <c:v>6.7596199999999995E-2</c:v>
                </c:pt>
                <c:pt idx="605">
                  <c:v>6.7693600000000007E-2</c:v>
                </c:pt>
                <c:pt idx="606">
                  <c:v>6.7791500000000005E-2</c:v>
                </c:pt>
                <c:pt idx="607">
                  <c:v>6.7889599999999994E-2</c:v>
                </c:pt>
                <c:pt idx="608">
                  <c:v>6.7987900000000004E-2</c:v>
                </c:pt>
                <c:pt idx="609">
                  <c:v>6.8085900000000005E-2</c:v>
                </c:pt>
                <c:pt idx="610">
                  <c:v>6.8183199999999999E-2</c:v>
                </c:pt>
                <c:pt idx="611">
                  <c:v>6.8279400000000004E-2</c:v>
                </c:pt>
                <c:pt idx="612">
                  <c:v>6.8374599999999994E-2</c:v>
                </c:pt>
                <c:pt idx="613">
                  <c:v>6.8468899999999999E-2</c:v>
                </c:pt>
                <c:pt idx="614">
                  <c:v>6.8562799999999993E-2</c:v>
                </c:pt>
                <c:pt idx="615">
                  <c:v>6.8656700000000001E-2</c:v>
                </c:pt>
                <c:pt idx="616">
                  <c:v>6.8751199999999998E-2</c:v>
                </c:pt>
                <c:pt idx="617">
                  <c:v>6.8846299999999999E-2</c:v>
                </c:pt>
                <c:pt idx="618">
                  <c:v>6.8942000000000003E-2</c:v>
                </c:pt>
                <c:pt idx="619">
                  <c:v>6.9037899999999999E-2</c:v>
                </c:pt>
                <c:pt idx="620">
                  <c:v>6.9133399999999998E-2</c:v>
                </c:pt>
                <c:pt idx="621">
                  <c:v>6.9228100000000001E-2</c:v>
                </c:pt>
                <c:pt idx="622">
                  <c:v>6.9321499999999994E-2</c:v>
                </c:pt>
                <c:pt idx="623">
                  <c:v>6.9413600000000006E-2</c:v>
                </c:pt>
                <c:pt idx="624">
                  <c:v>6.9504800000000005E-2</c:v>
                </c:pt>
                <c:pt idx="625">
                  <c:v>6.9595500000000005E-2</c:v>
                </c:pt>
                <c:pt idx="626">
                  <c:v>6.9686300000000007E-2</c:v>
                </c:pt>
                <c:pt idx="627">
                  <c:v>6.9777699999999998E-2</c:v>
                </c:pt>
                <c:pt idx="628">
                  <c:v>6.9870000000000002E-2</c:v>
                </c:pt>
                <c:pt idx="629">
                  <c:v>6.9962800000000006E-2</c:v>
                </c:pt>
                <c:pt idx="630">
                  <c:v>7.0055900000000004E-2</c:v>
                </c:pt>
                <c:pt idx="631">
                  <c:v>7.0148699999999994E-2</c:v>
                </c:pt>
                <c:pt idx="632">
                  <c:v>7.02406E-2</c:v>
                </c:pt>
                <c:pt idx="633">
                  <c:v>7.0331299999999999E-2</c:v>
                </c:pt>
                <c:pt idx="634">
                  <c:v>7.0420800000000006E-2</c:v>
                </c:pt>
                <c:pt idx="635">
                  <c:v>7.05094E-2</c:v>
                </c:pt>
                <c:pt idx="636">
                  <c:v>7.0597499999999994E-2</c:v>
                </c:pt>
                <c:pt idx="637">
                  <c:v>7.0685499999999998E-2</c:v>
                </c:pt>
                <c:pt idx="638">
                  <c:v>7.0773900000000001E-2</c:v>
                </c:pt>
                <c:pt idx="639">
                  <c:v>7.0862900000000006E-2</c:v>
                </c:pt>
                <c:pt idx="640">
                  <c:v>7.0952299999999996E-2</c:v>
                </c:pt>
                <c:pt idx="641">
                  <c:v>7.1041900000000005E-2</c:v>
                </c:pt>
                <c:pt idx="642">
                  <c:v>7.1131200000000006E-2</c:v>
                </c:pt>
                <c:pt idx="643">
                  <c:v>7.1220099999999995E-2</c:v>
                </c:pt>
                <c:pt idx="644">
                  <c:v>7.1308200000000002E-2</c:v>
                </c:pt>
                <c:pt idx="645">
                  <c:v>7.1395600000000004E-2</c:v>
                </c:pt>
                <c:pt idx="646">
                  <c:v>7.1482199999999996E-2</c:v>
                </c:pt>
                <c:pt idx="647">
                  <c:v>7.1568400000000004E-2</c:v>
                </c:pt>
                <c:pt idx="648">
                  <c:v>7.1654300000000004E-2</c:v>
                </c:pt>
                <c:pt idx="649">
                  <c:v>7.1739899999999995E-2</c:v>
                </c:pt>
                <c:pt idx="650">
                  <c:v>7.1825399999999998E-2</c:v>
                </c:pt>
                <c:pt idx="651">
                  <c:v>7.19109E-2</c:v>
                </c:pt>
                <c:pt idx="652">
                  <c:v>7.1996199999999996E-2</c:v>
                </c:pt>
                <c:pt idx="653">
                  <c:v>7.2081500000000007E-2</c:v>
                </c:pt>
                <c:pt idx="654">
                  <c:v>7.21667E-2</c:v>
                </c:pt>
                <c:pt idx="655">
                  <c:v>7.2251999999999997E-2</c:v>
                </c:pt>
                <c:pt idx="656">
                  <c:v>7.2337299999999993E-2</c:v>
                </c:pt>
                <c:pt idx="657">
                  <c:v>7.2422399999999998E-2</c:v>
                </c:pt>
                <c:pt idx="658">
                  <c:v>7.2507100000000005E-2</c:v>
                </c:pt>
                <c:pt idx="659">
                  <c:v>7.2591199999999995E-2</c:v>
                </c:pt>
                <c:pt idx="660">
                  <c:v>7.2674600000000006E-2</c:v>
                </c:pt>
                <c:pt idx="661">
                  <c:v>7.2757000000000002E-2</c:v>
                </c:pt>
                <c:pt idx="662">
                  <c:v>7.2838700000000006E-2</c:v>
                </c:pt>
                <c:pt idx="663">
                  <c:v>7.2919899999999996E-2</c:v>
                </c:pt>
                <c:pt idx="664">
                  <c:v>7.3001099999999999E-2</c:v>
                </c:pt>
                <c:pt idx="665">
                  <c:v>7.3082499999999995E-2</c:v>
                </c:pt>
                <c:pt idx="666">
                  <c:v>7.3164300000000002E-2</c:v>
                </c:pt>
                <c:pt idx="667">
                  <c:v>7.3246699999999998E-2</c:v>
                </c:pt>
                <c:pt idx="668">
                  <c:v>7.3329400000000003E-2</c:v>
                </c:pt>
                <c:pt idx="669">
                  <c:v>7.3412000000000005E-2</c:v>
                </c:pt>
                <c:pt idx="670">
                  <c:v>7.3494100000000007E-2</c:v>
                </c:pt>
                <c:pt idx="671">
                  <c:v>7.3575299999999996E-2</c:v>
                </c:pt>
                <c:pt idx="672">
                  <c:v>7.3655499999999999E-2</c:v>
                </c:pt>
                <c:pt idx="673">
                  <c:v>7.37347E-2</c:v>
                </c:pt>
                <c:pt idx="674">
                  <c:v>7.3813100000000006E-2</c:v>
                </c:pt>
                <c:pt idx="675">
                  <c:v>7.3891200000000004E-2</c:v>
                </c:pt>
                <c:pt idx="676">
                  <c:v>7.3969300000000002E-2</c:v>
                </c:pt>
                <c:pt idx="677">
                  <c:v>7.4047500000000002E-2</c:v>
                </c:pt>
                <c:pt idx="678">
                  <c:v>7.41261E-2</c:v>
                </c:pt>
                <c:pt idx="679">
                  <c:v>7.4204900000000004E-2</c:v>
                </c:pt>
                <c:pt idx="680">
                  <c:v>7.4283699999999994E-2</c:v>
                </c:pt>
                <c:pt idx="681">
                  <c:v>7.4362399999999995E-2</c:v>
                </c:pt>
                <c:pt idx="682">
                  <c:v>7.4440800000000001E-2</c:v>
                </c:pt>
                <c:pt idx="683">
                  <c:v>7.4518799999999996E-2</c:v>
                </c:pt>
                <c:pt idx="684">
                  <c:v>7.4596300000000004E-2</c:v>
                </c:pt>
                <c:pt idx="685">
                  <c:v>7.4673400000000001E-2</c:v>
                </c:pt>
                <c:pt idx="686">
                  <c:v>7.4749999999999997E-2</c:v>
                </c:pt>
                <c:pt idx="687">
                  <c:v>7.4826100000000006E-2</c:v>
                </c:pt>
                <c:pt idx="688">
                  <c:v>7.4901599999999999E-2</c:v>
                </c:pt>
                <c:pt idx="689">
                  <c:v>7.4976500000000001E-2</c:v>
                </c:pt>
                <c:pt idx="690">
                  <c:v>7.5051000000000007E-2</c:v>
                </c:pt>
                <c:pt idx="691">
                  <c:v>7.5125200000000003E-2</c:v>
                </c:pt>
                <c:pt idx="692">
                  <c:v>7.51994E-2</c:v>
                </c:pt>
                <c:pt idx="693">
                  <c:v>7.5273800000000002E-2</c:v>
                </c:pt>
                <c:pt idx="694">
                  <c:v>7.5348499999999999E-2</c:v>
                </c:pt>
                <c:pt idx="695">
                  <c:v>7.5423500000000004E-2</c:v>
                </c:pt>
                <c:pt idx="696">
                  <c:v>7.5498800000000005E-2</c:v>
                </c:pt>
                <c:pt idx="697">
                  <c:v>7.5573799999999997E-2</c:v>
                </c:pt>
                <c:pt idx="698">
                  <c:v>7.5648300000000002E-2</c:v>
                </c:pt>
                <c:pt idx="699">
                  <c:v>7.5721999999999998E-2</c:v>
                </c:pt>
                <c:pt idx="700">
                  <c:v>7.5794700000000007E-2</c:v>
                </c:pt>
                <c:pt idx="701">
                  <c:v>7.5866500000000003E-2</c:v>
                </c:pt>
                <c:pt idx="702">
                  <c:v>7.5937500000000005E-2</c:v>
                </c:pt>
                <c:pt idx="703">
                  <c:v>7.6008199999999998E-2</c:v>
                </c:pt>
                <c:pt idx="704">
                  <c:v>7.6078800000000002E-2</c:v>
                </c:pt>
                <c:pt idx="705">
                  <c:v>7.6149599999999998E-2</c:v>
                </c:pt>
                <c:pt idx="706">
                  <c:v>7.6220700000000002E-2</c:v>
                </c:pt>
                <c:pt idx="707">
                  <c:v>7.6291899999999996E-2</c:v>
                </c:pt>
                <c:pt idx="708">
                  <c:v>7.6363299999999995E-2</c:v>
                </c:pt>
                <c:pt idx="709">
                  <c:v>7.6434600000000005E-2</c:v>
                </c:pt>
                <c:pt idx="710">
                  <c:v>7.6505600000000007E-2</c:v>
                </c:pt>
                <c:pt idx="711">
                  <c:v>7.6576199999999997E-2</c:v>
                </c:pt>
                <c:pt idx="712">
                  <c:v>7.6646500000000006E-2</c:v>
                </c:pt>
                <c:pt idx="713">
                  <c:v>7.6716300000000001E-2</c:v>
                </c:pt>
                <c:pt idx="714">
                  <c:v>7.6785699999999998E-2</c:v>
                </c:pt>
                <c:pt idx="715">
                  <c:v>7.6854500000000006E-2</c:v>
                </c:pt>
                <c:pt idx="716">
                  <c:v>7.6922699999999997E-2</c:v>
                </c:pt>
                <c:pt idx="717">
                  <c:v>7.6990299999999998E-2</c:v>
                </c:pt>
                <c:pt idx="718">
                  <c:v>7.7057299999999995E-2</c:v>
                </c:pt>
                <c:pt idx="719">
                  <c:v>7.7123999999999998E-2</c:v>
                </c:pt>
                <c:pt idx="720">
                  <c:v>7.7190499999999995E-2</c:v>
                </c:pt>
                <c:pt idx="721">
                  <c:v>7.7257099999999995E-2</c:v>
                </c:pt>
                <c:pt idx="722">
                  <c:v>7.7324000000000004E-2</c:v>
                </c:pt>
                <c:pt idx="723">
                  <c:v>7.7391299999999996E-2</c:v>
                </c:pt>
                <c:pt idx="724">
                  <c:v>7.7458899999999997E-2</c:v>
                </c:pt>
                <c:pt idx="725">
                  <c:v>7.7526499999999998E-2</c:v>
                </c:pt>
                <c:pt idx="726">
                  <c:v>7.7593800000000004E-2</c:v>
                </c:pt>
                <c:pt idx="727">
                  <c:v>7.7660499999999993E-2</c:v>
                </c:pt>
                <c:pt idx="728">
                  <c:v>7.7726299999999998E-2</c:v>
                </c:pt>
                <c:pt idx="729">
                  <c:v>7.7791200000000005E-2</c:v>
                </c:pt>
                <c:pt idx="730">
                  <c:v>7.7855400000000005E-2</c:v>
                </c:pt>
                <c:pt idx="731">
                  <c:v>7.7919000000000002E-2</c:v>
                </c:pt>
                <c:pt idx="732">
                  <c:v>7.7982300000000004E-2</c:v>
                </c:pt>
                <c:pt idx="733">
                  <c:v>7.8045500000000004E-2</c:v>
                </c:pt>
                <c:pt idx="734">
                  <c:v>7.81086E-2</c:v>
                </c:pt>
                <c:pt idx="735">
                  <c:v>7.81718E-2</c:v>
                </c:pt>
                <c:pt idx="736">
                  <c:v>7.8234899999999996E-2</c:v>
                </c:pt>
                <c:pt idx="737">
                  <c:v>7.8298000000000006E-2</c:v>
                </c:pt>
                <c:pt idx="738">
                  <c:v>7.8361100000000003E-2</c:v>
                </c:pt>
                <c:pt idx="739">
                  <c:v>7.8424199999999999E-2</c:v>
                </c:pt>
                <c:pt idx="740">
                  <c:v>7.8487199999999993E-2</c:v>
                </c:pt>
                <c:pt idx="741">
                  <c:v>7.8550200000000001E-2</c:v>
                </c:pt>
                <c:pt idx="742">
                  <c:v>7.8612899999999999E-2</c:v>
                </c:pt>
                <c:pt idx="743">
                  <c:v>7.8675099999999998E-2</c:v>
                </c:pt>
                <c:pt idx="744">
                  <c:v>7.8736799999999996E-2</c:v>
                </c:pt>
                <c:pt idx="745">
                  <c:v>7.8797599999999995E-2</c:v>
                </c:pt>
                <c:pt idx="746">
                  <c:v>7.88576E-2</c:v>
                </c:pt>
                <c:pt idx="747">
                  <c:v>7.8916799999999995E-2</c:v>
                </c:pt>
                <c:pt idx="748">
                  <c:v>7.8975600000000007E-2</c:v>
                </c:pt>
                <c:pt idx="749">
                  <c:v>7.9034099999999996E-2</c:v>
                </c:pt>
                <c:pt idx="750">
                  <c:v>7.9092800000000005E-2</c:v>
                </c:pt>
                <c:pt idx="751">
                  <c:v>7.9151700000000005E-2</c:v>
                </c:pt>
                <c:pt idx="752">
                  <c:v>7.9211000000000004E-2</c:v>
                </c:pt>
                <c:pt idx="753">
                  <c:v>7.9270499999999994E-2</c:v>
                </c:pt>
                <c:pt idx="754">
                  <c:v>7.9329999999999998E-2</c:v>
                </c:pt>
                <c:pt idx="755">
                  <c:v>7.9389299999999996E-2</c:v>
                </c:pt>
                <c:pt idx="756">
                  <c:v>7.9448199999999997E-2</c:v>
                </c:pt>
                <c:pt idx="757">
                  <c:v>7.9506599999999997E-2</c:v>
                </c:pt>
                <c:pt idx="758">
                  <c:v>7.9564499999999996E-2</c:v>
                </c:pt>
                <c:pt idx="759">
                  <c:v>7.9621999999999998E-2</c:v>
                </c:pt>
                <c:pt idx="760">
                  <c:v>7.9678899999999997E-2</c:v>
                </c:pt>
                <c:pt idx="761">
                  <c:v>7.9735399999999998E-2</c:v>
                </c:pt>
                <c:pt idx="762">
                  <c:v>7.9791299999999996E-2</c:v>
                </c:pt>
                <c:pt idx="763">
                  <c:v>7.9846700000000007E-2</c:v>
                </c:pt>
                <c:pt idx="764">
                  <c:v>7.9901700000000006E-2</c:v>
                </c:pt>
                <c:pt idx="765">
                  <c:v>7.9956200000000005E-2</c:v>
                </c:pt>
                <c:pt idx="766">
                  <c:v>8.0010700000000004E-2</c:v>
                </c:pt>
                <c:pt idx="767">
                  <c:v>8.0065200000000003E-2</c:v>
                </c:pt>
                <c:pt idx="768">
                  <c:v>8.0119899999999994E-2</c:v>
                </c:pt>
                <c:pt idx="769">
                  <c:v>8.0174899999999993E-2</c:v>
                </c:pt>
                <c:pt idx="770">
                  <c:v>8.0230200000000002E-2</c:v>
                </c:pt>
                <c:pt idx="771">
                  <c:v>8.0285499999999996E-2</c:v>
                </c:pt>
                <c:pt idx="772">
                  <c:v>8.0340499999999995E-2</c:v>
                </c:pt>
                <c:pt idx="773">
                  <c:v>8.0394999999999994E-2</c:v>
                </c:pt>
                <c:pt idx="774">
                  <c:v>8.0448900000000004E-2</c:v>
                </c:pt>
                <c:pt idx="775">
                  <c:v>8.0502000000000004E-2</c:v>
                </c:pt>
                <c:pt idx="776">
                  <c:v>8.0554399999999998E-2</c:v>
                </c:pt>
                <c:pt idx="777">
                  <c:v>8.0606300000000006E-2</c:v>
                </c:pt>
                <c:pt idx="778">
                  <c:v>8.0657699999999999E-2</c:v>
                </c:pt>
                <c:pt idx="779">
                  <c:v>8.07089E-2</c:v>
                </c:pt>
                <c:pt idx="780">
                  <c:v>8.0759899999999996E-2</c:v>
                </c:pt>
                <c:pt idx="781">
                  <c:v>8.0810599999999996E-2</c:v>
                </c:pt>
                <c:pt idx="782">
                  <c:v>8.0861199999999994E-2</c:v>
                </c:pt>
                <c:pt idx="783">
                  <c:v>8.0911700000000003E-2</c:v>
                </c:pt>
                <c:pt idx="784">
                  <c:v>8.0962199999999998E-2</c:v>
                </c:pt>
                <c:pt idx="785">
                  <c:v>8.1012700000000007E-2</c:v>
                </c:pt>
                <c:pt idx="786">
                  <c:v>8.1063300000000005E-2</c:v>
                </c:pt>
                <c:pt idx="787">
                  <c:v>8.1114000000000006E-2</c:v>
                </c:pt>
                <c:pt idx="788">
                  <c:v>8.1164600000000003E-2</c:v>
                </c:pt>
                <c:pt idx="789">
                  <c:v>8.1215099999999998E-2</c:v>
                </c:pt>
                <c:pt idx="790">
                  <c:v>8.1265000000000004E-2</c:v>
                </c:pt>
                <c:pt idx="791">
                  <c:v>8.1314300000000006E-2</c:v>
                </c:pt>
                <c:pt idx="792">
                  <c:v>8.1362900000000002E-2</c:v>
                </c:pt>
                <c:pt idx="793">
                  <c:v>8.14106E-2</c:v>
                </c:pt>
                <c:pt idx="794">
                  <c:v>8.1457799999999997E-2</c:v>
                </c:pt>
                <c:pt idx="795">
                  <c:v>8.1504599999999996E-2</c:v>
                </c:pt>
                <c:pt idx="796">
                  <c:v>8.1551100000000001E-2</c:v>
                </c:pt>
                <c:pt idx="797">
                  <c:v>8.1597600000000006E-2</c:v>
                </c:pt>
                <c:pt idx="798">
                  <c:v>8.1644099999999997E-2</c:v>
                </c:pt>
                <c:pt idx="799">
                  <c:v>8.1690600000000002E-2</c:v>
                </c:pt>
                <c:pt idx="800">
                  <c:v>8.1737099999999993E-2</c:v>
                </c:pt>
                <c:pt idx="801">
                  <c:v>8.1783499999999995E-2</c:v>
                </c:pt>
                <c:pt idx="802">
                  <c:v>8.1829700000000005E-2</c:v>
                </c:pt>
                <c:pt idx="803">
                  <c:v>8.1875900000000001E-2</c:v>
                </c:pt>
                <c:pt idx="804">
                  <c:v>8.1921900000000006E-2</c:v>
                </c:pt>
                <c:pt idx="805">
                  <c:v>8.1967899999999996E-2</c:v>
                </c:pt>
                <c:pt idx="806">
                  <c:v>8.2013600000000006E-2</c:v>
                </c:pt>
                <c:pt idx="807">
                  <c:v>8.2058900000000004E-2</c:v>
                </c:pt>
                <c:pt idx="808">
                  <c:v>8.2103700000000002E-2</c:v>
                </c:pt>
                <c:pt idx="809">
                  <c:v>8.2147800000000007E-2</c:v>
                </c:pt>
                <c:pt idx="810">
                  <c:v>8.2191200000000006E-2</c:v>
                </c:pt>
                <c:pt idx="811">
                  <c:v>8.2233899999999999E-2</c:v>
                </c:pt>
                <c:pt idx="812">
                  <c:v>8.2276199999999994E-2</c:v>
                </c:pt>
                <c:pt idx="813">
                  <c:v>8.2318299999999997E-2</c:v>
                </c:pt>
                <c:pt idx="814">
                  <c:v>8.2360299999999997E-2</c:v>
                </c:pt>
                <c:pt idx="815">
                  <c:v>8.2402500000000004E-2</c:v>
                </c:pt>
                <c:pt idx="816">
                  <c:v>8.2444699999999996E-2</c:v>
                </c:pt>
                <c:pt idx="817">
                  <c:v>8.2487000000000005E-2</c:v>
                </c:pt>
                <c:pt idx="818">
                  <c:v>8.2529199999999997E-2</c:v>
                </c:pt>
                <c:pt idx="819">
                  <c:v>8.2571199999999997E-2</c:v>
                </c:pt>
                <c:pt idx="820">
                  <c:v>8.2613000000000006E-2</c:v>
                </c:pt>
                <c:pt idx="821">
                  <c:v>8.2654599999999995E-2</c:v>
                </c:pt>
                <c:pt idx="822">
                  <c:v>8.26958E-2</c:v>
                </c:pt>
                <c:pt idx="823">
                  <c:v>8.2736799999999999E-2</c:v>
                </c:pt>
                <c:pt idx="824">
                  <c:v>8.2777400000000001E-2</c:v>
                </c:pt>
                <c:pt idx="825">
                  <c:v>8.2817600000000005E-2</c:v>
                </c:pt>
                <c:pt idx="826">
                  <c:v>8.2857299999999995E-2</c:v>
                </c:pt>
                <c:pt idx="827">
                  <c:v>8.2896399999999995E-2</c:v>
                </c:pt>
                <c:pt idx="828">
                  <c:v>8.2934900000000006E-2</c:v>
                </c:pt>
                <c:pt idx="829">
                  <c:v>8.2972900000000002E-2</c:v>
                </c:pt>
                <c:pt idx="830">
                  <c:v>8.3010600000000004E-2</c:v>
                </c:pt>
                <c:pt idx="831">
                  <c:v>8.3048300000000005E-2</c:v>
                </c:pt>
                <c:pt idx="832">
                  <c:v>8.3085900000000004E-2</c:v>
                </c:pt>
                <c:pt idx="833">
                  <c:v>8.3123799999999998E-2</c:v>
                </c:pt>
                <c:pt idx="834">
                  <c:v>8.3161700000000005E-2</c:v>
                </c:pt>
                <c:pt idx="835">
                  <c:v>8.3199700000000001E-2</c:v>
                </c:pt>
                <c:pt idx="836">
                  <c:v>8.3237500000000006E-2</c:v>
                </c:pt>
                <c:pt idx="837">
                  <c:v>8.3275000000000002E-2</c:v>
                </c:pt>
                <c:pt idx="838">
                  <c:v>8.3312200000000003E-2</c:v>
                </c:pt>
                <c:pt idx="839">
                  <c:v>8.3349000000000006E-2</c:v>
                </c:pt>
                <c:pt idx="840">
                  <c:v>8.3385399999999998E-2</c:v>
                </c:pt>
                <c:pt idx="841">
                  <c:v>8.3421400000000007E-2</c:v>
                </c:pt>
                <c:pt idx="842">
                  <c:v>8.3457100000000006E-2</c:v>
                </c:pt>
                <c:pt idx="843">
                  <c:v>8.3492300000000005E-2</c:v>
                </c:pt>
                <c:pt idx="844">
                  <c:v>8.3527100000000007E-2</c:v>
                </c:pt>
                <c:pt idx="845">
                  <c:v>8.3561300000000005E-2</c:v>
                </c:pt>
                <c:pt idx="846">
                  <c:v>8.3595100000000006E-2</c:v>
                </c:pt>
                <c:pt idx="847">
                  <c:v>8.3628499999999995E-2</c:v>
                </c:pt>
                <c:pt idx="848">
                  <c:v>8.3661700000000006E-2</c:v>
                </c:pt>
                <c:pt idx="849">
                  <c:v>8.3694900000000003E-2</c:v>
                </c:pt>
                <c:pt idx="850">
                  <c:v>8.3728200000000003E-2</c:v>
                </c:pt>
                <c:pt idx="851">
                  <c:v>8.3761600000000005E-2</c:v>
                </c:pt>
                <c:pt idx="852">
                  <c:v>8.37952E-2</c:v>
                </c:pt>
                <c:pt idx="853">
                  <c:v>8.3828700000000006E-2</c:v>
                </c:pt>
                <c:pt idx="854">
                  <c:v>8.3862099999999995E-2</c:v>
                </c:pt>
                <c:pt idx="855">
                  <c:v>8.38951E-2</c:v>
                </c:pt>
                <c:pt idx="856">
                  <c:v>8.3927600000000005E-2</c:v>
                </c:pt>
                <c:pt idx="857">
                  <c:v>8.3959800000000001E-2</c:v>
                </c:pt>
                <c:pt idx="858">
                  <c:v>8.3991399999999994E-2</c:v>
                </c:pt>
                <c:pt idx="859">
                  <c:v>8.4022700000000006E-2</c:v>
                </c:pt>
                <c:pt idx="860">
                  <c:v>8.4053600000000006E-2</c:v>
                </c:pt>
                <c:pt idx="861">
                  <c:v>8.4084099999999995E-2</c:v>
                </c:pt>
                <c:pt idx="862">
                  <c:v>8.4114099999999997E-2</c:v>
                </c:pt>
                <c:pt idx="863">
                  <c:v>8.4143599999999999E-2</c:v>
                </c:pt>
                <c:pt idx="864">
                  <c:v>8.4172800000000006E-2</c:v>
                </c:pt>
                <c:pt idx="865">
                  <c:v>8.4201600000000001E-2</c:v>
                </c:pt>
                <c:pt idx="866">
                  <c:v>8.4230200000000005E-2</c:v>
                </c:pt>
                <c:pt idx="867">
                  <c:v>8.4258899999999998E-2</c:v>
                </c:pt>
                <c:pt idx="868">
                  <c:v>8.4287600000000004E-2</c:v>
                </c:pt>
                <c:pt idx="869">
                  <c:v>8.4316500000000003E-2</c:v>
                </c:pt>
                <c:pt idx="870">
                  <c:v>8.4345500000000004E-2</c:v>
                </c:pt>
                <c:pt idx="871">
                  <c:v>8.4374500000000005E-2</c:v>
                </c:pt>
                <c:pt idx="872">
                  <c:v>8.4403199999999998E-2</c:v>
                </c:pt>
                <c:pt idx="873">
                  <c:v>8.4431500000000007E-2</c:v>
                </c:pt>
                <c:pt idx="874">
                  <c:v>8.4459500000000007E-2</c:v>
                </c:pt>
                <c:pt idx="875">
                  <c:v>8.4487000000000007E-2</c:v>
                </c:pt>
                <c:pt idx="876">
                  <c:v>8.4514199999999998E-2</c:v>
                </c:pt>
                <c:pt idx="877">
                  <c:v>8.4541000000000005E-2</c:v>
                </c:pt>
                <c:pt idx="878">
                  <c:v>8.4567500000000004E-2</c:v>
                </c:pt>
                <c:pt idx="879">
                  <c:v>8.4593600000000005E-2</c:v>
                </c:pt>
                <c:pt idx="880">
                  <c:v>8.4619200000000006E-2</c:v>
                </c:pt>
                <c:pt idx="881">
                  <c:v>8.4644399999999995E-2</c:v>
                </c:pt>
                <c:pt idx="882">
                  <c:v>8.46692E-2</c:v>
                </c:pt>
                <c:pt idx="883">
                  <c:v>8.4693599999999994E-2</c:v>
                </c:pt>
                <c:pt idx="884">
                  <c:v>8.4717799999999996E-2</c:v>
                </c:pt>
                <c:pt idx="885">
                  <c:v>8.4741899999999995E-2</c:v>
                </c:pt>
                <c:pt idx="886">
                  <c:v>8.4765999999999994E-2</c:v>
                </c:pt>
                <c:pt idx="887">
                  <c:v>8.4790099999999993E-2</c:v>
                </c:pt>
                <c:pt idx="888">
                  <c:v>8.4814200000000006E-2</c:v>
                </c:pt>
                <c:pt idx="889">
                  <c:v>8.48381E-2</c:v>
                </c:pt>
                <c:pt idx="890">
                  <c:v>8.4861800000000001E-2</c:v>
                </c:pt>
                <c:pt idx="891">
                  <c:v>8.4885199999999994E-2</c:v>
                </c:pt>
                <c:pt idx="892">
                  <c:v>8.4908200000000003E-2</c:v>
                </c:pt>
                <c:pt idx="893">
                  <c:v>8.4930900000000004E-2</c:v>
                </c:pt>
                <c:pt idx="894">
                  <c:v>8.4953399999999998E-2</c:v>
                </c:pt>
                <c:pt idx="895">
                  <c:v>8.4975700000000001E-2</c:v>
                </c:pt>
                <c:pt idx="896">
                  <c:v>8.4997900000000001E-2</c:v>
                </c:pt>
                <c:pt idx="897">
                  <c:v>8.5019800000000006E-2</c:v>
                </c:pt>
                <c:pt idx="898">
                  <c:v>8.5041500000000006E-2</c:v>
                </c:pt>
                <c:pt idx="899">
                  <c:v>8.5062799999999994E-2</c:v>
                </c:pt>
                <c:pt idx="900">
                  <c:v>8.5083800000000001E-2</c:v>
                </c:pt>
                <c:pt idx="901">
                  <c:v>8.51045E-2</c:v>
                </c:pt>
                <c:pt idx="902">
                  <c:v>8.5124900000000003E-2</c:v>
                </c:pt>
                <c:pt idx="903">
                  <c:v>8.5145100000000001E-2</c:v>
                </c:pt>
                <c:pt idx="904">
                  <c:v>8.5165199999999996E-2</c:v>
                </c:pt>
                <c:pt idx="905">
                  <c:v>8.5184999999999997E-2</c:v>
                </c:pt>
                <c:pt idx="906">
                  <c:v>8.52044E-2</c:v>
                </c:pt>
                <c:pt idx="907">
                  <c:v>8.5223499999999994E-2</c:v>
                </c:pt>
                <c:pt idx="908">
                  <c:v>8.5241999999999998E-2</c:v>
                </c:pt>
                <c:pt idx="909">
                  <c:v>8.5260000000000002E-2</c:v>
                </c:pt>
                <c:pt idx="910">
                  <c:v>8.5277500000000006E-2</c:v>
                </c:pt>
                <c:pt idx="911">
                  <c:v>8.5294599999999998E-2</c:v>
                </c:pt>
                <c:pt idx="912">
                  <c:v>8.5311499999999998E-2</c:v>
                </c:pt>
                <c:pt idx="913">
                  <c:v>8.5328299999999996E-2</c:v>
                </c:pt>
                <c:pt idx="914">
                  <c:v>8.5345099999999993E-2</c:v>
                </c:pt>
                <c:pt idx="915">
                  <c:v>8.5361999999999993E-2</c:v>
                </c:pt>
                <c:pt idx="916">
                  <c:v>8.5378899999999994E-2</c:v>
                </c:pt>
                <c:pt idx="917">
                  <c:v>8.5395899999999997E-2</c:v>
                </c:pt>
                <c:pt idx="918">
                  <c:v>8.54129E-2</c:v>
                </c:pt>
                <c:pt idx="919">
                  <c:v>8.5429900000000003E-2</c:v>
                </c:pt>
                <c:pt idx="920">
                  <c:v>8.5446999999999995E-2</c:v>
                </c:pt>
                <c:pt idx="921">
                  <c:v>8.5464200000000004E-2</c:v>
                </c:pt>
                <c:pt idx="922">
                  <c:v>8.5481399999999999E-2</c:v>
                </c:pt>
                <c:pt idx="923">
                  <c:v>8.5498400000000002E-2</c:v>
                </c:pt>
                <c:pt idx="924">
                  <c:v>8.5514999999999994E-2</c:v>
                </c:pt>
                <c:pt idx="925">
                  <c:v>8.5530999999999996E-2</c:v>
                </c:pt>
                <c:pt idx="926">
                  <c:v>8.5546200000000003E-2</c:v>
                </c:pt>
                <c:pt idx="927">
                  <c:v>8.5560399999999995E-2</c:v>
                </c:pt>
                <c:pt idx="928">
                  <c:v>8.5573700000000003E-2</c:v>
                </c:pt>
                <c:pt idx="929">
                  <c:v>8.5586200000000001E-2</c:v>
                </c:pt>
                <c:pt idx="930">
                  <c:v>8.5597900000000005E-2</c:v>
                </c:pt>
                <c:pt idx="931">
                  <c:v>8.5609099999999994E-2</c:v>
                </c:pt>
                <c:pt idx="932">
                  <c:v>8.5619799999999996E-2</c:v>
                </c:pt>
                <c:pt idx="933">
                  <c:v>8.5630100000000001E-2</c:v>
                </c:pt>
                <c:pt idx="934">
                  <c:v>8.5640300000000003E-2</c:v>
                </c:pt>
                <c:pt idx="935">
                  <c:v>8.5650400000000002E-2</c:v>
                </c:pt>
                <c:pt idx="936">
                  <c:v>8.5660700000000006E-2</c:v>
                </c:pt>
                <c:pt idx="937">
                  <c:v>8.5671200000000003E-2</c:v>
                </c:pt>
                <c:pt idx="938">
                  <c:v>8.5682300000000003E-2</c:v>
                </c:pt>
                <c:pt idx="939">
                  <c:v>8.5693900000000003E-2</c:v>
                </c:pt>
                <c:pt idx="940">
                  <c:v>8.5706199999999996E-2</c:v>
                </c:pt>
                <c:pt idx="941">
                  <c:v>8.5719000000000004E-2</c:v>
                </c:pt>
                <c:pt idx="942">
                  <c:v>8.5732100000000006E-2</c:v>
                </c:pt>
                <c:pt idx="943">
                  <c:v>8.5745399999999999E-2</c:v>
                </c:pt>
                <c:pt idx="944">
                  <c:v>8.5758600000000004E-2</c:v>
                </c:pt>
                <c:pt idx="945">
                  <c:v>8.5771399999999998E-2</c:v>
                </c:pt>
                <c:pt idx="946">
                  <c:v>8.5783700000000004E-2</c:v>
                </c:pt>
                <c:pt idx="947">
                  <c:v>8.5795399999999994E-2</c:v>
                </c:pt>
                <c:pt idx="948">
                  <c:v>8.5806400000000005E-2</c:v>
                </c:pt>
                <c:pt idx="949">
                  <c:v>8.5816500000000004E-2</c:v>
                </c:pt>
                <c:pt idx="950">
                  <c:v>8.5825700000000005E-2</c:v>
                </c:pt>
                <c:pt idx="951">
                  <c:v>8.5833900000000005E-2</c:v>
                </c:pt>
                <c:pt idx="952">
                  <c:v>8.5841000000000001E-2</c:v>
                </c:pt>
                <c:pt idx="953">
                  <c:v>8.5847000000000007E-2</c:v>
                </c:pt>
                <c:pt idx="954">
                  <c:v>8.5852100000000001E-2</c:v>
                </c:pt>
                <c:pt idx="955">
                  <c:v>8.5856399999999999E-2</c:v>
                </c:pt>
                <c:pt idx="956">
                  <c:v>8.5860199999999998E-2</c:v>
                </c:pt>
                <c:pt idx="957">
                  <c:v>8.5863599999999998E-2</c:v>
                </c:pt>
                <c:pt idx="958">
                  <c:v>8.5866999999999999E-2</c:v>
                </c:pt>
                <c:pt idx="959">
                  <c:v>8.5870500000000002E-2</c:v>
                </c:pt>
                <c:pt idx="960">
                  <c:v>8.5874000000000006E-2</c:v>
                </c:pt>
                <c:pt idx="961">
                  <c:v>8.5877800000000004E-2</c:v>
                </c:pt>
                <c:pt idx="962">
                  <c:v>8.5881899999999997E-2</c:v>
                </c:pt>
                <c:pt idx="963">
                  <c:v>8.5886400000000002E-2</c:v>
                </c:pt>
                <c:pt idx="964">
                  <c:v>8.5891400000000007E-2</c:v>
                </c:pt>
                <c:pt idx="965">
                  <c:v>8.5897000000000001E-2</c:v>
                </c:pt>
                <c:pt idx="966">
                  <c:v>8.5903300000000002E-2</c:v>
                </c:pt>
                <c:pt idx="967">
                  <c:v>8.5910200000000006E-2</c:v>
                </c:pt>
                <c:pt idx="968">
                  <c:v>8.5917599999999997E-2</c:v>
                </c:pt>
                <c:pt idx="969">
                  <c:v>8.5925299999999996E-2</c:v>
                </c:pt>
                <c:pt idx="970">
                  <c:v>8.5933099999999998E-2</c:v>
                </c:pt>
                <c:pt idx="971">
                  <c:v>8.5940900000000001E-2</c:v>
                </c:pt>
                <c:pt idx="972">
                  <c:v>8.5948399999999994E-2</c:v>
                </c:pt>
                <c:pt idx="973">
                  <c:v>8.5955500000000004E-2</c:v>
                </c:pt>
                <c:pt idx="974">
                  <c:v>8.5962200000000002E-2</c:v>
                </c:pt>
                <c:pt idx="975">
                  <c:v>8.5968199999999995E-2</c:v>
                </c:pt>
                <c:pt idx="976">
                  <c:v>8.5973499999999994E-2</c:v>
                </c:pt>
                <c:pt idx="977">
                  <c:v>8.5977700000000004E-2</c:v>
                </c:pt>
                <c:pt idx="978">
                  <c:v>8.5980899999999999E-2</c:v>
                </c:pt>
                <c:pt idx="979">
                  <c:v>8.5982799999999998E-2</c:v>
                </c:pt>
                <c:pt idx="980">
                  <c:v>8.5983400000000001E-2</c:v>
                </c:pt>
                <c:pt idx="981">
                  <c:v>8.5982699999999995E-2</c:v>
                </c:pt>
                <c:pt idx="982">
                  <c:v>8.5981000000000002E-2</c:v>
                </c:pt>
                <c:pt idx="983">
                  <c:v>8.5978299999999994E-2</c:v>
                </c:pt>
                <c:pt idx="984">
                  <c:v>8.5974900000000007E-2</c:v>
                </c:pt>
                <c:pt idx="985">
                  <c:v>8.5970900000000003E-2</c:v>
                </c:pt>
                <c:pt idx="986">
                  <c:v>8.5966399999999998E-2</c:v>
                </c:pt>
                <c:pt idx="987">
                  <c:v>8.5961599999999999E-2</c:v>
                </c:pt>
                <c:pt idx="988">
                  <c:v>8.5956599999999994E-2</c:v>
                </c:pt>
                <c:pt idx="989">
                  <c:v>8.5951600000000003E-2</c:v>
                </c:pt>
                <c:pt idx="990">
                  <c:v>8.5946800000000004E-2</c:v>
                </c:pt>
                <c:pt idx="991">
                  <c:v>8.5942400000000002E-2</c:v>
                </c:pt>
                <c:pt idx="992">
                  <c:v>8.5938500000000001E-2</c:v>
                </c:pt>
                <c:pt idx="993">
                  <c:v>8.5935399999999995E-2</c:v>
                </c:pt>
                <c:pt idx="994">
                  <c:v>8.5933200000000001E-2</c:v>
                </c:pt>
                <c:pt idx="995">
                  <c:v>8.5931800000000003E-2</c:v>
                </c:pt>
                <c:pt idx="996">
                  <c:v>8.5931300000000002E-2</c:v>
                </c:pt>
                <c:pt idx="997">
                  <c:v>8.59317E-2</c:v>
                </c:pt>
                <c:pt idx="998">
                  <c:v>8.5933200000000001E-2</c:v>
                </c:pt>
                <c:pt idx="999">
                  <c:v>8.5935800000000007E-2</c:v>
                </c:pt>
                <c:pt idx="1000">
                  <c:v>8.5939799999999997E-2</c:v>
                </c:pt>
                <c:pt idx="1001">
                  <c:v>8.5945300000000002E-2</c:v>
                </c:pt>
                <c:pt idx="1002">
                  <c:v>8.5952500000000001E-2</c:v>
                </c:pt>
                <c:pt idx="1003">
                  <c:v>8.5961399999999993E-2</c:v>
                </c:pt>
                <c:pt idx="1004">
                  <c:v>8.5972099999999996E-2</c:v>
                </c:pt>
                <c:pt idx="1005">
                  <c:v>8.5984599999999994E-2</c:v>
                </c:pt>
                <c:pt idx="1006">
                  <c:v>8.5998900000000003E-2</c:v>
                </c:pt>
                <c:pt idx="1007">
                  <c:v>8.6014999999999994E-2</c:v>
                </c:pt>
                <c:pt idx="1008">
                  <c:v>8.6032999999999998E-2</c:v>
                </c:pt>
                <c:pt idx="1009">
                  <c:v>8.6052699999999996E-2</c:v>
                </c:pt>
                <c:pt idx="1010">
                  <c:v>8.6074300000000006E-2</c:v>
                </c:pt>
                <c:pt idx="1011">
                  <c:v>8.6097599999999996E-2</c:v>
                </c:pt>
                <c:pt idx="1012">
                  <c:v>8.6122500000000005E-2</c:v>
                </c:pt>
                <c:pt idx="1013">
                  <c:v>8.6148600000000006E-2</c:v>
                </c:pt>
                <c:pt idx="1014">
                  <c:v>8.61759E-2</c:v>
                </c:pt>
                <c:pt idx="1015">
                  <c:v>8.6204100000000006E-2</c:v>
                </c:pt>
                <c:pt idx="1016">
                  <c:v>8.6233099999999993E-2</c:v>
                </c:pt>
                <c:pt idx="1017">
                  <c:v>8.6262900000000003E-2</c:v>
                </c:pt>
                <c:pt idx="1018">
                  <c:v>8.6293599999999998E-2</c:v>
                </c:pt>
                <c:pt idx="1019">
                  <c:v>8.6324999999999999E-2</c:v>
                </c:pt>
                <c:pt idx="1020">
                  <c:v>8.6357100000000006E-2</c:v>
                </c:pt>
                <c:pt idx="1021">
                  <c:v>8.6390099999999997E-2</c:v>
                </c:pt>
                <c:pt idx="1022">
                  <c:v>8.6423700000000006E-2</c:v>
                </c:pt>
                <c:pt idx="1023">
                  <c:v>8.6457999999999993E-2</c:v>
                </c:pt>
                <c:pt idx="1024">
                  <c:v>8.6493E-2</c:v>
                </c:pt>
                <c:pt idx="1025">
                  <c:v>8.6528800000000003E-2</c:v>
                </c:pt>
                <c:pt idx="1026">
                  <c:v>8.6565400000000001E-2</c:v>
                </c:pt>
                <c:pt idx="1027">
                  <c:v>8.6602799999999994E-2</c:v>
                </c:pt>
                <c:pt idx="1028">
                  <c:v>8.6641099999999999E-2</c:v>
                </c:pt>
                <c:pt idx="1029">
                  <c:v>8.6680199999999999E-2</c:v>
                </c:pt>
                <c:pt idx="1030">
                  <c:v>8.6720099999999994E-2</c:v>
                </c:pt>
                <c:pt idx="1031">
                  <c:v>8.6760400000000001E-2</c:v>
                </c:pt>
                <c:pt idx="1032">
                  <c:v>8.6801199999999995E-2</c:v>
                </c:pt>
                <c:pt idx="1033">
                  <c:v>8.68424E-2</c:v>
                </c:pt>
                <c:pt idx="1034">
                  <c:v>8.6883699999999994E-2</c:v>
                </c:pt>
                <c:pt idx="1035">
                  <c:v>8.69254E-2</c:v>
                </c:pt>
                <c:pt idx="1036">
                  <c:v>8.6967299999999997E-2</c:v>
                </c:pt>
                <c:pt idx="1037">
                  <c:v>8.7009600000000006E-2</c:v>
                </c:pt>
                <c:pt idx="1038">
                  <c:v>8.7052099999999993E-2</c:v>
                </c:pt>
                <c:pt idx="1039">
                  <c:v>8.70948E-2</c:v>
                </c:pt>
                <c:pt idx="1040">
                  <c:v>8.7137800000000001E-2</c:v>
                </c:pt>
                <c:pt idx="1041">
                  <c:v>8.7181099999999997E-2</c:v>
                </c:pt>
                <c:pt idx="1042">
                  <c:v>8.7224599999999999E-2</c:v>
                </c:pt>
                <c:pt idx="1043">
                  <c:v>8.7268399999999996E-2</c:v>
                </c:pt>
                <c:pt idx="1044">
                  <c:v>8.7312799999999996E-2</c:v>
                </c:pt>
                <c:pt idx="1045">
                  <c:v>8.7357699999999996E-2</c:v>
                </c:pt>
                <c:pt idx="1046">
                  <c:v>8.7403300000000003E-2</c:v>
                </c:pt>
                <c:pt idx="1047">
                  <c:v>8.7449399999999997E-2</c:v>
                </c:pt>
                <c:pt idx="1048">
                  <c:v>8.7496000000000004E-2</c:v>
                </c:pt>
                <c:pt idx="1049">
                  <c:v>8.7542999999999996E-2</c:v>
                </c:pt>
                <c:pt idx="1050">
                  <c:v>8.7590299999999996E-2</c:v>
                </c:pt>
                <c:pt idx="1051">
                  <c:v>8.7637800000000002E-2</c:v>
                </c:pt>
                <c:pt idx="1052">
                  <c:v>8.7685600000000002E-2</c:v>
                </c:pt>
                <c:pt idx="1053">
                  <c:v>8.7733699999999998E-2</c:v>
                </c:pt>
                <c:pt idx="1054">
                  <c:v>8.7782100000000002E-2</c:v>
                </c:pt>
                <c:pt idx="1055">
                  <c:v>8.7830699999999998E-2</c:v>
                </c:pt>
                <c:pt idx="1056">
                  <c:v>8.7879600000000002E-2</c:v>
                </c:pt>
                <c:pt idx="1057">
                  <c:v>8.7928599999999996E-2</c:v>
                </c:pt>
                <c:pt idx="1058">
                  <c:v>8.7977700000000006E-2</c:v>
                </c:pt>
                <c:pt idx="1059">
                  <c:v>8.8026900000000005E-2</c:v>
                </c:pt>
                <c:pt idx="1060">
                  <c:v>8.8076199999999993E-2</c:v>
                </c:pt>
                <c:pt idx="1061">
                  <c:v>8.8125800000000004E-2</c:v>
                </c:pt>
                <c:pt idx="1062">
                  <c:v>8.8175799999999999E-2</c:v>
                </c:pt>
                <c:pt idx="1063">
                  <c:v>8.8226100000000002E-2</c:v>
                </c:pt>
                <c:pt idx="1064">
                  <c:v>8.8276800000000002E-2</c:v>
                </c:pt>
                <c:pt idx="1065">
                  <c:v>8.8327799999999998E-2</c:v>
                </c:pt>
                <c:pt idx="1066">
                  <c:v>8.8379200000000005E-2</c:v>
                </c:pt>
                <c:pt idx="1067">
                  <c:v>8.8430900000000007E-2</c:v>
                </c:pt>
                <c:pt idx="1068">
                  <c:v>8.8482699999999997E-2</c:v>
                </c:pt>
                <c:pt idx="1069">
                  <c:v>8.8534799999999997E-2</c:v>
                </c:pt>
                <c:pt idx="1070">
                  <c:v>8.8587100000000002E-2</c:v>
                </c:pt>
                <c:pt idx="1071">
                  <c:v>8.8639599999999999E-2</c:v>
                </c:pt>
                <c:pt idx="1072">
                  <c:v>8.8692499999999994E-2</c:v>
                </c:pt>
                <c:pt idx="1073">
                  <c:v>8.8745599999999994E-2</c:v>
                </c:pt>
                <c:pt idx="1074">
                  <c:v>8.87989E-2</c:v>
                </c:pt>
                <c:pt idx="1075">
                  <c:v>8.8852399999999998E-2</c:v>
                </c:pt>
                <c:pt idx="1076">
                  <c:v>8.8905899999999996E-2</c:v>
                </c:pt>
                <c:pt idx="1077">
                  <c:v>8.89596E-2</c:v>
                </c:pt>
                <c:pt idx="1078">
                  <c:v>8.9013300000000004E-2</c:v>
                </c:pt>
                <c:pt idx="1079">
                  <c:v>8.9067300000000002E-2</c:v>
                </c:pt>
                <c:pt idx="1080">
                  <c:v>8.9121500000000006E-2</c:v>
                </c:pt>
                <c:pt idx="1081">
                  <c:v>8.9175900000000002E-2</c:v>
                </c:pt>
                <c:pt idx="1082">
                  <c:v>8.9230699999999996E-2</c:v>
                </c:pt>
                <c:pt idx="1083">
                  <c:v>8.9285600000000007E-2</c:v>
                </c:pt>
                <c:pt idx="1084">
                  <c:v>8.9340699999999995E-2</c:v>
                </c:pt>
                <c:pt idx="1085">
                  <c:v>8.93959E-2</c:v>
                </c:pt>
                <c:pt idx="1086">
                  <c:v>8.9451100000000006E-2</c:v>
                </c:pt>
                <c:pt idx="1087">
                  <c:v>8.9506500000000003E-2</c:v>
                </c:pt>
                <c:pt idx="1088">
                  <c:v>8.9562100000000006E-2</c:v>
                </c:pt>
                <c:pt idx="1089">
                  <c:v>8.9618000000000003E-2</c:v>
                </c:pt>
                <c:pt idx="1090">
                  <c:v>8.9674100000000007E-2</c:v>
                </c:pt>
                <c:pt idx="1091">
                  <c:v>8.9730400000000002E-2</c:v>
                </c:pt>
                <c:pt idx="1092">
                  <c:v>8.9787000000000006E-2</c:v>
                </c:pt>
                <c:pt idx="1093">
                  <c:v>8.9843599999999996E-2</c:v>
                </c:pt>
                <c:pt idx="1094">
                  <c:v>8.9900400000000005E-2</c:v>
                </c:pt>
                <c:pt idx="1095">
                  <c:v>8.9957300000000004E-2</c:v>
                </c:pt>
                <c:pt idx="1096">
                  <c:v>9.0014399999999994E-2</c:v>
                </c:pt>
                <c:pt idx="1097">
                  <c:v>9.0071700000000005E-2</c:v>
                </c:pt>
                <c:pt idx="1098">
                  <c:v>9.0129299999999996E-2</c:v>
                </c:pt>
                <c:pt idx="1099">
                  <c:v>9.0187100000000006E-2</c:v>
                </c:pt>
                <c:pt idx="1100">
                  <c:v>9.0245099999999995E-2</c:v>
                </c:pt>
                <c:pt idx="1101">
                  <c:v>9.0303099999999997E-2</c:v>
                </c:pt>
                <c:pt idx="1102">
                  <c:v>9.0361200000000003E-2</c:v>
                </c:pt>
                <c:pt idx="1103">
                  <c:v>9.0419299999999994E-2</c:v>
                </c:pt>
                <c:pt idx="1104">
                  <c:v>9.0477399999999999E-2</c:v>
                </c:pt>
                <c:pt idx="1105">
                  <c:v>9.0535599999999994E-2</c:v>
                </c:pt>
                <c:pt idx="1106">
                  <c:v>9.0593800000000002E-2</c:v>
                </c:pt>
                <c:pt idx="1107">
                  <c:v>9.0652300000000005E-2</c:v>
                </c:pt>
                <c:pt idx="1108">
                  <c:v>9.0710899999999997E-2</c:v>
                </c:pt>
                <c:pt idx="1109">
                  <c:v>9.0769699999999995E-2</c:v>
                </c:pt>
                <c:pt idx="1110">
                  <c:v>9.0828599999999995E-2</c:v>
                </c:pt>
                <c:pt idx="1111">
                  <c:v>9.0887700000000002E-2</c:v>
                </c:pt>
                <c:pt idx="1112">
                  <c:v>9.0946899999999997E-2</c:v>
                </c:pt>
                <c:pt idx="1113">
                  <c:v>9.1006199999999995E-2</c:v>
                </c:pt>
                <c:pt idx="1114">
                  <c:v>9.1065800000000002E-2</c:v>
                </c:pt>
                <c:pt idx="1115">
                  <c:v>9.1125700000000004E-2</c:v>
                </c:pt>
                <c:pt idx="1116">
                  <c:v>9.1185799999999997E-2</c:v>
                </c:pt>
                <c:pt idx="1117">
                  <c:v>9.12462E-2</c:v>
                </c:pt>
                <c:pt idx="1118">
                  <c:v>9.1306799999999994E-2</c:v>
                </c:pt>
                <c:pt idx="1119">
                  <c:v>9.1367400000000001E-2</c:v>
                </c:pt>
                <c:pt idx="1120">
                  <c:v>9.1427999999999995E-2</c:v>
                </c:pt>
                <c:pt idx="1121">
                  <c:v>9.14885E-2</c:v>
                </c:pt>
                <c:pt idx="1122">
                  <c:v>9.1549000000000005E-2</c:v>
                </c:pt>
                <c:pt idx="1123">
                  <c:v>9.1609599999999999E-2</c:v>
                </c:pt>
                <c:pt idx="1124">
                  <c:v>9.1670100000000004E-2</c:v>
                </c:pt>
                <c:pt idx="1125">
                  <c:v>9.1730800000000001E-2</c:v>
                </c:pt>
                <c:pt idx="1126">
                  <c:v>9.1791499999999998E-2</c:v>
                </c:pt>
                <c:pt idx="1127">
                  <c:v>9.1852299999999998E-2</c:v>
                </c:pt>
                <c:pt idx="1128">
                  <c:v>9.19132E-2</c:v>
                </c:pt>
                <c:pt idx="1129">
                  <c:v>9.1974100000000003E-2</c:v>
                </c:pt>
                <c:pt idx="1130">
                  <c:v>9.2035099999999995E-2</c:v>
                </c:pt>
                <c:pt idx="1131">
                  <c:v>9.2096399999999995E-2</c:v>
                </c:pt>
                <c:pt idx="1132">
                  <c:v>9.2157900000000001E-2</c:v>
                </c:pt>
                <c:pt idx="1133">
                  <c:v>9.2219700000000002E-2</c:v>
                </c:pt>
                <c:pt idx="1134">
                  <c:v>9.2281799999999997E-2</c:v>
                </c:pt>
                <c:pt idx="1135">
                  <c:v>9.2344200000000001E-2</c:v>
                </c:pt>
                <c:pt idx="1136">
                  <c:v>9.2406699999999994E-2</c:v>
                </c:pt>
                <c:pt idx="1137">
                  <c:v>9.2469300000000004E-2</c:v>
                </c:pt>
                <c:pt idx="1138">
                  <c:v>9.25319E-2</c:v>
                </c:pt>
                <c:pt idx="1139">
                  <c:v>9.2594399999999993E-2</c:v>
                </c:pt>
                <c:pt idx="1140">
                  <c:v>9.2657000000000003E-2</c:v>
                </c:pt>
                <c:pt idx="1141">
                  <c:v>9.2719599999999999E-2</c:v>
                </c:pt>
                <c:pt idx="1142">
                  <c:v>9.2782199999999995E-2</c:v>
                </c:pt>
                <c:pt idx="1143">
                  <c:v>9.2844800000000005E-2</c:v>
                </c:pt>
                <c:pt idx="1144">
                  <c:v>9.2907400000000001E-2</c:v>
                </c:pt>
                <c:pt idx="1145">
                  <c:v>9.2969899999999994E-2</c:v>
                </c:pt>
                <c:pt idx="1146">
                  <c:v>9.3032400000000001E-2</c:v>
                </c:pt>
                <c:pt idx="1147">
                  <c:v>9.3094899999999994E-2</c:v>
                </c:pt>
                <c:pt idx="1148">
                  <c:v>9.3157500000000004E-2</c:v>
                </c:pt>
                <c:pt idx="1149">
                  <c:v>9.3220300000000006E-2</c:v>
                </c:pt>
                <c:pt idx="1150">
                  <c:v>9.32833E-2</c:v>
                </c:pt>
                <c:pt idx="1151">
                  <c:v>9.3346600000000002E-2</c:v>
                </c:pt>
                <c:pt idx="1152">
                  <c:v>9.3410199999999999E-2</c:v>
                </c:pt>
                <c:pt idx="1153">
                  <c:v>9.3474100000000004E-2</c:v>
                </c:pt>
                <c:pt idx="1154">
                  <c:v>9.3538099999999999E-2</c:v>
                </c:pt>
                <c:pt idx="1155">
                  <c:v>9.3602199999999997E-2</c:v>
                </c:pt>
                <c:pt idx="1156">
                  <c:v>9.3666299999999994E-2</c:v>
                </c:pt>
                <c:pt idx="1157">
                  <c:v>9.3730499999999994E-2</c:v>
                </c:pt>
                <c:pt idx="1158">
                  <c:v>9.3794699999999995E-2</c:v>
                </c:pt>
                <c:pt idx="1159">
                  <c:v>9.3858999999999998E-2</c:v>
                </c:pt>
                <c:pt idx="1160">
                  <c:v>9.3923300000000001E-2</c:v>
                </c:pt>
                <c:pt idx="1161">
                  <c:v>9.3987600000000004E-2</c:v>
                </c:pt>
                <c:pt idx="1162">
                  <c:v>9.4051800000000005E-2</c:v>
                </c:pt>
                <c:pt idx="1163">
                  <c:v>9.4115900000000002E-2</c:v>
                </c:pt>
                <c:pt idx="1164">
                  <c:v>9.4179899999999997E-2</c:v>
                </c:pt>
                <c:pt idx="1165">
                  <c:v>9.4243900000000005E-2</c:v>
                </c:pt>
                <c:pt idx="1166">
                  <c:v>9.43079E-2</c:v>
                </c:pt>
                <c:pt idx="1167">
                  <c:v>9.4371999999999998E-2</c:v>
                </c:pt>
                <c:pt idx="1168">
                  <c:v>9.4436300000000001E-2</c:v>
                </c:pt>
                <c:pt idx="1169">
                  <c:v>9.4500899999999999E-2</c:v>
                </c:pt>
                <c:pt idx="1170">
                  <c:v>9.4565700000000003E-2</c:v>
                </c:pt>
                <c:pt idx="1171">
                  <c:v>9.4630699999999998E-2</c:v>
                </c:pt>
                <c:pt idx="1172">
                  <c:v>9.4695799999999997E-2</c:v>
                </c:pt>
                <c:pt idx="1173">
                  <c:v>9.4760999999999998E-2</c:v>
                </c:pt>
                <c:pt idx="1174">
                  <c:v>9.4826300000000002E-2</c:v>
                </c:pt>
                <c:pt idx="1175">
                  <c:v>9.4891799999999998E-2</c:v>
                </c:pt>
                <c:pt idx="1176">
                  <c:v>9.4957299999999994E-2</c:v>
                </c:pt>
                <c:pt idx="1177">
                  <c:v>9.5022899999999993E-2</c:v>
                </c:pt>
                <c:pt idx="1178">
                  <c:v>9.5088599999999995E-2</c:v>
                </c:pt>
                <c:pt idx="1179">
                  <c:v>9.5154199999999994E-2</c:v>
                </c:pt>
                <c:pt idx="1180">
                  <c:v>9.5219799999999993E-2</c:v>
                </c:pt>
                <c:pt idx="1181">
                  <c:v>9.52852E-2</c:v>
                </c:pt>
                <c:pt idx="1182">
                  <c:v>9.5350599999999994E-2</c:v>
                </c:pt>
                <c:pt idx="1183">
                  <c:v>9.5415899999999998E-2</c:v>
                </c:pt>
                <c:pt idx="1184">
                  <c:v>9.5481099999999999E-2</c:v>
                </c:pt>
                <c:pt idx="1185">
                  <c:v>9.5546500000000006E-2</c:v>
                </c:pt>
                <c:pt idx="1186">
                  <c:v>9.5612100000000005E-2</c:v>
                </c:pt>
                <c:pt idx="1187">
                  <c:v>9.5677700000000004E-2</c:v>
                </c:pt>
                <c:pt idx="1188">
                  <c:v>9.5743599999999998E-2</c:v>
                </c:pt>
                <c:pt idx="1189">
                  <c:v>9.5809500000000006E-2</c:v>
                </c:pt>
                <c:pt idx="1190">
                  <c:v>9.5875500000000002E-2</c:v>
                </c:pt>
                <c:pt idx="1191">
                  <c:v>9.5941700000000005E-2</c:v>
                </c:pt>
                <c:pt idx="1192">
                  <c:v>9.6007899999999993E-2</c:v>
                </c:pt>
                <c:pt idx="1193">
                  <c:v>9.6074300000000001E-2</c:v>
                </c:pt>
                <c:pt idx="1194">
                  <c:v>9.6140799999999998E-2</c:v>
                </c:pt>
                <c:pt idx="1195">
                  <c:v>9.6207399999999998E-2</c:v>
                </c:pt>
                <c:pt idx="1196">
                  <c:v>9.6274100000000001E-2</c:v>
                </c:pt>
                <c:pt idx="1197">
                  <c:v>9.6340800000000004E-2</c:v>
                </c:pt>
                <c:pt idx="1198">
                  <c:v>9.6407499999999993E-2</c:v>
                </c:pt>
                <c:pt idx="1199">
                  <c:v>9.6474000000000004E-2</c:v>
                </c:pt>
                <c:pt idx="1200">
                  <c:v>9.6540500000000001E-2</c:v>
                </c:pt>
                <c:pt idx="1201">
                  <c:v>9.6606899999999996E-2</c:v>
                </c:pt>
                <c:pt idx="1202">
                  <c:v>9.6673300000000004E-2</c:v>
                </c:pt>
                <c:pt idx="1203">
                  <c:v>9.6739900000000004E-2</c:v>
                </c:pt>
                <c:pt idx="1204">
                  <c:v>9.6806500000000004E-2</c:v>
                </c:pt>
                <c:pt idx="1205">
                  <c:v>9.6873200000000007E-2</c:v>
                </c:pt>
                <c:pt idx="1206">
                  <c:v>9.6939999999999998E-2</c:v>
                </c:pt>
                <c:pt idx="1207">
                  <c:v>9.7006800000000004E-2</c:v>
                </c:pt>
                <c:pt idx="1208">
                  <c:v>9.7073699999999999E-2</c:v>
                </c:pt>
                <c:pt idx="1209">
                  <c:v>9.7140599999999994E-2</c:v>
                </c:pt>
                <c:pt idx="1210">
                  <c:v>9.7207600000000005E-2</c:v>
                </c:pt>
                <c:pt idx="1211">
                  <c:v>9.7274799999999995E-2</c:v>
                </c:pt>
                <c:pt idx="1212">
                  <c:v>9.7342100000000001E-2</c:v>
                </c:pt>
                <c:pt idx="1213">
                  <c:v>9.7409499999999996E-2</c:v>
                </c:pt>
                <c:pt idx="1214">
                  <c:v>9.7476900000000005E-2</c:v>
                </c:pt>
                <c:pt idx="1215">
                  <c:v>9.7544400000000003E-2</c:v>
                </c:pt>
                <c:pt idx="1216">
                  <c:v>9.7611799999999999E-2</c:v>
                </c:pt>
                <c:pt idx="1217">
                  <c:v>9.7679199999999994E-2</c:v>
                </c:pt>
                <c:pt idx="1218">
                  <c:v>9.77465E-2</c:v>
                </c:pt>
                <c:pt idx="1219">
                  <c:v>9.7813899999999995E-2</c:v>
                </c:pt>
                <c:pt idx="1220">
                  <c:v>9.7881300000000004E-2</c:v>
                </c:pt>
                <c:pt idx="1221">
                  <c:v>9.7948900000000005E-2</c:v>
                </c:pt>
                <c:pt idx="1222">
                  <c:v>9.8016500000000006E-2</c:v>
                </c:pt>
                <c:pt idx="1223">
                  <c:v>9.8084099999999994E-2</c:v>
                </c:pt>
                <c:pt idx="1224">
                  <c:v>9.8151699999999995E-2</c:v>
                </c:pt>
                <c:pt idx="1225">
                  <c:v>9.8219399999999998E-2</c:v>
                </c:pt>
                <c:pt idx="1226">
                  <c:v>9.8286999999999999E-2</c:v>
                </c:pt>
                <c:pt idx="1227">
                  <c:v>9.8354700000000003E-2</c:v>
                </c:pt>
                <c:pt idx="1228">
                  <c:v>9.8422399999999993E-2</c:v>
                </c:pt>
                <c:pt idx="1229">
                  <c:v>9.8490300000000003E-2</c:v>
                </c:pt>
                <c:pt idx="1230">
                  <c:v>9.8558199999999999E-2</c:v>
                </c:pt>
                <c:pt idx="1231">
                  <c:v>9.86263E-2</c:v>
                </c:pt>
                <c:pt idx="1232">
                  <c:v>9.8694299999999999E-2</c:v>
                </c:pt>
                <c:pt idx="1233">
                  <c:v>9.8762299999999997E-2</c:v>
                </c:pt>
                <c:pt idx="1234">
                  <c:v>9.8830299999999996E-2</c:v>
                </c:pt>
                <c:pt idx="1235">
                  <c:v>9.8898299999999995E-2</c:v>
                </c:pt>
                <c:pt idx="1236">
                  <c:v>9.8966299999999993E-2</c:v>
                </c:pt>
                <c:pt idx="1237">
                  <c:v>9.9034399999999995E-2</c:v>
                </c:pt>
                <c:pt idx="1238">
                  <c:v>9.9102599999999999E-2</c:v>
                </c:pt>
                <c:pt idx="1239">
                  <c:v>9.9170900000000006E-2</c:v>
                </c:pt>
                <c:pt idx="1240">
                  <c:v>9.9239300000000003E-2</c:v>
                </c:pt>
                <c:pt idx="1241">
                  <c:v>9.9307699999999999E-2</c:v>
                </c:pt>
                <c:pt idx="1242">
                  <c:v>9.9376099999999995E-2</c:v>
                </c:pt>
                <c:pt idx="1243">
                  <c:v>9.9444500000000005E-2</c:v>
                </c:pt>
                <c:pt idx="1244">
                  <c:v>9.9512900000000001E-2</c:v>
                </c:pt>
                <c:pt idx="1245">
                  <c:v>9.9581299999999998E-2</c:v>
                </c:pt>
                <c:pt idx="1246">
                  <c:v>9.9649699999999994E-2</c:v>
                </c:pt>
                <c:pt idx="1247">
                  <c:v>9.9718299999999996E-2</c:v>
                </c:pt>
                <c:pt idx="1248">
                  <c:v>9.9786899999999998E-2</c:v>
                </c:pt>
                <c:pt idx="1249">
                  <c:v>9.9855399999999997E-2</c:v>
                </c:pt>
                <c:pt idx="1250">
                  <c:v>9.9923999999999999E-2</c:v>
                </c:pt>
                <c:pt idx="1251">
                  <c:v>9.9992399999999995E-2</c:v>
                </c:pt>
                <c:pt idx="1252">
                  <c:v>0.100061</c:v>
                </c:pt>
                <c:pt idx="1253">
                  <c:v>0.100129</c:v>
                </c:pt>
                <c:pt idx="1254">
                  <c:v>0.100198</c:v>
                </c:pt>
                <c:pt idx="1255">
                  <c:v>0.10026599999999999</c:v>
                </c:pt>
                <c:pt idx="1256">
                  <c:v>0.10033499999999999</c:v>
                </c:pt>
                <c:pt idx="1257">
                  <c:v>0.10040399999999999</c:v>
                </c:pt>
                <c:pt idx="1258">
                  <c:v>0.10047300000000001</c:v>
                </c:pt>
                <c:pt idx="1259">
                  <c:v>0.10054200000000001</c:v>
                </c:pt>
                <c:pt idx="1260">
                  <c:v>0.10061100000000001</c:v>
                </c:pt>
                <c:pt idx="1261">
                  <c:v>0.10068000000000001</c:v>
                </c:pt>
                <c:pt idx="1262">
                  <c:v>0.10074900000000001</c:v>
                </c:pt>
                <c:pt idx="1263">
                  <c:v>0.100818</c:v>
                </c:pt>
                <c:pt idx="1264">
                  <c:v>0.100887</c:v>
                </c:pt>
                <c:pt idx="1265">
                  <c:v>0.100956</c:v>
                </c:pt>
                <c:pt idx="1266">
                  <c:v>0.101026</c:v>
                </c:pt>
                <c:pt idx="1267">
                  <c:v>0.101095</c:v>
                </c:pt>
                <c:pt idx="1268">
                  <c:v>0.101164</c:v>
                </c:pt>
                <c:pt idx="1269">
                  <c:v>0.101233</c:v>
                </c:pt>
                <c:pt idx="1270">
                  <c:v>0.101301</c:v>
                </c:pt>
                <c:pt idx="1271">
                  <c:v>0.10137</c:v>
                </c:pt>
                <c:pt idx="1272">
                  <c:v>0.101439</c:v>
                </c:pt>
                <c:pt idx="1273">
                  <c:v>0.101508</c:v>
                </c:pt>
                <c:pt idx="1274">
                  <c:v>0.101577</c:v>
                </c:pt>
                <c:pt idx="1275">
                  <c:v>0.101647</c:v>
                </c:pt>
                <c:pt idx="1276">
                  <c:v>0.101716</c:v>
                </c:pt>
                <c:pt idx="1277">
                  <c:v>0.101785</c:v>
                </c:pt>
                <c:pt idx="1278">
                  <c:v>0.101855</c:v>
                </c:pt>
                <c:pt idx="1279">
                  <c:v>0.101924</c:v>
                </c:pt>
                <c:pt idx="1280">
                  <c:v>0.101994</c:v>
                </c:pt>
                <c:pt idx="1281">
                  <c:v>0.102064</c:v>
                </c:pt>
                <c:pt idx="1282">
                  <c:v>0.102133</c:v>
                </c:pt>
                <c:pt idx="1283">
                  <c:v>0.102203</c:v>
                </c:pt>
                <c:pt idx="1284">
                  <c:v>0.102273</c:v>
                </c:pt>
                <c:pt idx="1285">
                  <c:v>0.102342</c:v>
                </c:pt>
                <c:pt idx="1286">
                  <c:v>0.102412</c:v>
                </c:pt>
                <c:pt idx="1287">
                  <c:v>0.102481</c:v>
                </c:pt>
                <c:pt idx="1288">
                  <c:v>0.10255</c:v>
                </c:pt>
                <c:pt idx="1289">
                  <c:v>0.10262</c:v>
                </c:pt>
                <c:pt idx="1290">
                  <c:v>0.102689</c:v>
                </c:pt>
                <c:pt idx="1291">
                  <c:v>0.102758</c:v>
                </c:pt>
                <c:pt idx="1292">
                  <c:v>0.102828</c:v>
                </c:pt>
                <c:pt idx="1293">
                  <c:v>0.102897</c:v>
                </c:pt>
                <c:pt idx="1294">
                  <c:v>0.102967</c:v>
                </c:pt>
                <c:pt idx="1295">
                  <c:v>0.103037</c:v>
                </c:pt>
                <c:pt idx="1296">
                  <c:v>0.103106</c:v>
                </c:pt>
                <c:pt idx="1297">
                  <c:v>0.103176</c:v>
                </c:pt>
                <c:pt idx="1298">
                  <c:v>0.103246</c:v>
                </c:pt>
                <c:pt idx="1299">
                  <c:v>0.10331600000000001</c:v>
                </c:pt>
                <c:pt idx="1300">
                  <c:v>0.10338600000000001</c:v>
                </c:pt>
                <c:pt idx="1301">
                  <c:v>0.10345600000000001</c:v>
                </c:pt>
                <c:pt idx="1302">
                  <c:v>0.10352699999999999</c:v>
                </c:pt>
                <c:pt idx="1303">
                  <c:v>0.10359699999999999</c:v>
                </c:pt>
                <c:pt idx="1304">
                  <c:v>0.10366599999999999</c:v>
                </c:pt>
                <c:pt idx="1305">
                  <c:v>0.10373599999999999</c:v>
                </c:pt>
                <c:pt idx="1306">
                  <c:v>0.103806</c:v>
                </c:pt>
                <c:pt idx="1307">
                  <c:v>0.103876</c:v>
                </c:pt>
                <c:pt idx="1308">
                  <c:v>0.103945</c:v>
                </c:pt>
                <c:pt idx="1309">
                  <c:v>0.104015</c:v>
                </c:pt>
                <c:pt idx="1310">
                  <c:v>0.104085</c:v>
                </c:pt>
                <c:pt idx="1311">
                  <c:v>0.104154</c:v>
                </c:pt>
                <c:pt idx="1312">
                  <c:v>0.104224</c:v>
                </c:pt>
                <c:pt idx="1313">
                  <c:v>0.104294</c:v>
                </c:pt>
                <c:pt idx="1314">
                  <c:v>0.104364</c:v>
                </c:pt>
                <c:pt idx="1315">
                  <c:v>0.104434</c:v>
                </c:pt>
                <c:pt idx="1316">
                  <c:v>0.104504</c:v>
                </c:pt>
                <c:pt idx="1317">
                  <c:v>0.104575</c:v>
                </c:pt>
                <c:pt idx="1318">
                  <c:v>0.104645</c:v>
                </c:pt>
                <c:pt idx="1319">
                  <c:v>0.104715</c:v>
                </c:pt>
                <c:pt idx="1320">
                  <c:v>0.104786</c:v>
                </c:pt>
                <c:pt idx="1321">
                  <c:v>0.104856</c:v>
                </c:pt>
                <c:pt idx="1322">
                  <c:v>0.10492600000000001</c:v>
                </c:pt>
                <c:pt idx="1323">
                  <c:v>0.10499699999999999</c:v>
                </c:pt>
                <c:pt idx="1324">
                  <c:v>0.10506699999999999</c:v>
                </c:pt>
                <c:pt idx="1325">
                  <c:v>0.10513699999999999</c:v>
                </c:pt>
                <c:pt idx="1326">
                  <c:v>0.10520699999999999</c:v>
                </c:pt>
                <c:pt idx="1327">
                  <c:v>0.105277</c:v>
                </c:pt>
                <c:pt idx="1328">
                  <c:v>0.105347</c:v>
                </c:pt>
                <c:pt idx="1329">
                  <c:v>0.105417</c:v>
                </c:pt>
                <c:pt idx="1330">
                  <c:v>0.105487</c:v>
                </c:pt>
                <c:pt idx="1331">
                  <c:v>0.105557</c:v>
                </c:pt>
                <c:pt idx="1332">
                  <c:v>0.105627</c:v>
                </c:pt>
                <c:pt idx="1333">
                  <c:v>0.105697</c:v>
                </c:pt>
                <c:pt idx="1334">
                  <c:v>0.105767</c:v>
                </c:pt>
                <c:pt idx="1335">
                  <c:v>0.105838</c:v>
                </c:pt>
                <c:pt idx="1336">
                  <c:v>0.105908</c:v>
                </c:pt>
                <c:pt idx="1337">
                  <c:v>0.105979</c:v>
                </c:pt>
                <c:pt idx="1338">
                  <c:v>0.10605000000000001</c:v>
                </c:pt>
                <c:pt idx="1339">
                  <c:v>0.10612000000000001</c:v>
                </c:pt>
                <c:pt idx="1340">
                  <c:v>0.10619099999999999</c:v>
                </c:pt>
                <c:pt idx="1341">
                  <c:v>0.10626099999999999</c:v>
                </c:pt>
                <c:pt idx="1342">
                  <c:v>0.106332</c:v>
                </c:pt>
                <c:pt idx="1343">
                  <c:v>0.106402</c:v>
                </c:pt>
                <c:pt idx="1344">
                  <c:v>0.106472</c:v>
                </c:pt>
                <c:pt idx="1345">
                  <c:v>0.106543</c:v>
                </c:pt>
                <c:pt idx="1346">
                  <c:v>0.106613</c:v>
                </c:pt>
                <c:pt idx="1347">
                  <c:v>0.106683</c:v>
                </c:pt>
                <c:pt idx="1348">
                  <c:v>0.106753</c:v>
                </c:pt>
                <c:pt idx="1349">
                  <c:v>0.106823</c:v>
                </c:pt>
                <c:pt idx="1350">
                  <c:v>0.106894</c:v>
                </c:pt>
                <c:pt idx="1351">
                  <c:v>0.106964</c:v>
                </c:pt>
                <c:pt idx="1352">
                  <c:v>0.10703500000000001</c:v>
                </c:pt>
                <c:pt idx="1353">
                  <c:v>0.10710500000000001</c:v>
                </c:pt>
                <c:pt idx="1354">
                  <c:v>0.10717599999999999</c:v>
                </c:pt>
                <c:pt idx="1355">
                  <c:v>0.10724599999999999</c:v>
                </c:pt>
                <c:pt idx="1356">
                  <c:v>0.107317</c:v>
                </c:pt>
                <c:pt idx="1357">
                  <c:v>0.107388</c:v>
                </c:pt>
                <c:pt idx="1358">
                  <c:v>0.107458</c:v>
                </c:pt>
                <c:pt idx="1359">
                  <c:v>0.107529</c:v>
                </c:pt>
                <c:pt idx="1360">
                  <c:v>0.1076</c:v>
                </c:pt>
                <c:pt idx="1361">
                  <c:v>0.10767</c:v>
                </c:pt>
                <c:pt idx="1362">
                  <c:v>0.107741</c:v>
                </c:pt>
                <c:pt idx="1363">
                  <c:v>0.10781200000000001</c:v>
                </c:pt>
                <c:pt idx="1364">
                  <c:v>0.10788200000000001</c:v>
                </c:pt>
                <c:pt idx="1365">
                  <c:v>0.10795200000000001</c:v>
                </c:pt>
                <c:pt idx="1366">
                  <c:v>0.10802299999999999</c:v>
                </c:pt>
                <c:pt idx="1367">
                  <c:v>0.10809299999999999</c:v>
                </c:pt>
                <c:pt idx="1368">
                  <c:v>0.108164</c:v>
                </c:pt>
                <c:pt idx="1369">
                  <c:v>0.108234</c:v>
                </c:pt>
                <c:pt idx="1370">
                  <c:v>0.108305</c:v>
                </c:pt>
                <c:pt idx="1371">
                  <c:v>0.108375</c:v>
                </c:pt>
                <c:pt idx="1372">
                  <c:v>0.108446</c:v>
                </c:pt>
                <c:pt idx="1373">
                  <c:v>0.108517</c:v>
                </c:pt>
                <c:pt idx="1374">
                  <c:v>0.108587</c:v>
                </c:pt>
                <c:pt idx="1375">
                  <c:v>0.108658</c:v>
                </c:pt>
                <c:pt idx="1376">
                  <c:v>0.10872900000000001</c:v>
                </c:pt>
                <c:pt idx="1377">
                  <c:v>0.10879999999999999</c:v>
                </c:pt>
                <c:pt idx="1378">
                  <c:v>0.10886999999999999</c:v>
                </c:pt>
                <c:pt idx="1379">
                  <c:v>0.108941</c:v>
                </c:pt>
                <c:pt idx="1380">
                  <c:v>0.109012</c:v>
                </c:pt>
                <c:pt idx="1381">
                  <c:v>0.109083</c:v>
                </c:pt>
                <c:pt idx="1382">
                  <c:v>0.109153</c:v>
                </c:pt>
                <c:pt idx="1383">
                  <c:v>0.109224</c:v>
                </c:pt>
                <c:pt idx="1384">
                  <c:v>0.109294</c:v>
                </c:pt>
                <c:pt idx="1385">
                  <c:v>0.109365</c:v>
                </c:pt>
                <c:pt idx="1386">
                  <c:v>0.10943600000000001</c:v>
                </c:pt>
                <c:pt idx="1387">
                  <c:v>0.10950600000000001</c:v>
                </c:pt>
                <c:pt idx="1388">
                  <c:v>0.10957699999999999</c:v>
                </c:pt>
                <c:pt idx="1389">
                  <c:v>0.109648</c:v>
                </c:pt>
                <c:pt idx="1390">
                  <c:v>0.109719</c:v>
                </c:pt>
                <c:pt idx="1391">
                  <c:v>0.109789</c:v>
                </c:pt>
                <c:pt idx="1392">
                  <c:v>0.10986</c:v>
                </c:pt>
                <c:pt idx="1393">
                  <c:v>0.109931</c:v>
                </c:pt>
                <c:pt idx="1394">
                  <c:v>0.110001</c:v>
                </c:pt>
                <c:pt idx="1395">
                  <c:v>0.110072</c:v>
                </c:pt>
                <c:pt idx="1396">
                  <c:v>0.110143</c:v>
                </c:pt>
                <c:pt idx="1397">
                  <c:v>0.11021400000000001</c:v>
                </c:pt>
                <c:pt idx="1398">
                  <c:v>0.11028499999999999</c:v>
                </c:pt>
                <c:pt idx="1399">
                  <c:v>0.11035499999999999</c:v>
                </c:pt>
                <c:pt idx="1400">
                  <c:v>0.110426</c:v>
                </c:pt>
                <c:pt idx="1401">
                  <c:v>0.110497</c:v>
                </c:pt>
                <c:pt idx="1402">
                  <c:v>0.110567</c:v>
                </c:pt>
                <c:pt idx="1403">
                  <c:v>0.110638</c:v>
                </c:pt>
                <c:pt idx="1404">
                  <c:v>0.110709</c:v>
                </c:pt>
                <c:pt idx="1405">
                  <c:v>0.11078</c:v>
                </c:pt>
                <c:pt idx="1406">
                  <c:v>0.11085100000000001</c:v>
                </c:pt>
                <c:pt idx="1407">
                  <c:v>0.11092100000000001</c:v>
                </c:pt>
                <c:pt idx="1408">
                  <c:v>0.11099199999999999</c:v>
                </c:pt>
                <c:pt idx="1409">
                  <c:v>0.111063</c:v>
                </c:pt>
                <c:pt idx="1410">
                  <c:v>0.111134</c:v>
                </c:pt>
                <c:pt idx="1411">
                  <c:v>0.111205</c:v>
                </c:pt>
                <c:pt idx="1412">
                  <c:v>0.111275</c:v>
                </c:pt>
                <c:pt idx="1413">
                  <c:v>0.111346</c:v>
                </c:pt>
                <c:pt idx="1414">
                  <c:v>0.111417</c:v>
                </c:pt>
                <c:pt idx="1415">
                  <c:v>0.111488</c:v>
                </c:pt>
                <c:pt idx="1416">
                  <c:v>0.111558</c:v>
                </c:pt>
                <c:pt idx="1417">
                  <c:v>0.11162900000000001</c:v>
                </c:pt>
                <c:pt idx="1418">
                  <c:v>0.11169999999999999</c:v>
                </c:pt>
                <c:pt idx="1419">
                  <c:v>0.11176999999999999</c:v>
                </c:pt>
                <c:pt idx="1420">
                  <c:v>0.111841</c:v>
                </c:pt>
                <c:pt idx="1421">
                  <c:v>0.111912</c:v>
                </c:pt>
                <c:pt idx="1422">
                  <c:v>0.111983</c:v>
                </c:pt>
                <c:pt idx="1423">
                  <c:v>0.112054</c:v>
                </c:pt>
                <c:pt idx="1424">
                  <c:v>0.112125</c:v>
                </c:pt>
                <c:pt idx="1425">
                  <c:v>0.112196</c:v>
                </c:pt>
                <c:pt idx="1426">
                  <c:v>0.11226700000000001</c:v>
                </c:pt>
                <c:pt idx="1427">
                  <c:v>0.11233700000000001</c:v>
                </c:pt>
                <c:pt idx="1428">
                  <c:v>0.11240799999999999</c:v>
                </c:pt>
                <c:pt idx="1429">
                  <c:v>0.112479</c:v>
                </c:pt>
                <c:pt idx="1430">
                  <c:v>0.11255</c:v>
                </c:pt>
                <c:pt idx="1431">
                  <c:v>0.112621</c:v>
                </c:pt>
                <c:pt idx="1432">
                  <c:v>0.112691</c:v>
                </c:pt>
                <c:pt idx="1433">
                  <c:v>0.112762</c:v>
                </c:pt>
                <c:pt idx="1434">
                  <c:v>0.112833</c:v>
                </c:pt>
                <c:pt idx="1435">
                  <c:v>0.112903</c:v>
                </c:pt>
                <c:pt idx="1436">
                  <c:v>0.112974</c:v>
                </c:pt>
                <c:pt idx="1437">
                  <c:v>0.11304500000000001</c:v>
                </c:pt>
                <c:pt idx="1438">
                  <c:v>0.11311499999999999</c:v>
                </c:pt>
                <c:pt idx="1439">
                  <c:v>0.11318599999999999</c:v>
                </c:pt>
                <c:pt idx="1440">
                  <c:v>0.113257</c:v>
                </c:pt>
                <c:pt idx="1441">
                  <c:v>0.113328</c:v>
                </c:pt>
                <c:pt idx="1442">
                  <c:v>0.113399</c:v>
                </c:pt>
                <c:pt idx="1443">
                  <c:v>0.11347</c:v>
                </c:pt>
                <c:pt idx="1444">
                  <c:v>0.113541</c:v>
                </c:pt>
                <c:pt idx="1445">
                  <c:v>0.113612</c:v>
                </c:pt>
                <c:pt idx="1446">
                  <c:v>0.11368300000000001</c:v>
                </c:pt>
                <c:pt idx="1447">
                  <c:v>0.11375399999999999</c:v>
                </c:pt>
                <c:pt idx="1448">
                  <c:v>0.11382399999999999</c:v>
                </c:pt>
                <c:pt idx="1449">
                  <c:v>0.113895</c:v>
                </c:pt>
                <c:pt idx="1450">
                  <c:v>0.113966</c:v>
                </c:pt>
                <c:pt idx="1451">
                  <c:v>0.114036</c:v>
                </c:pt>
                <c:pt idx="1452">
                  <c:v>0.114107</c:v>
                </c:pt>
                <c:pt idx="1453">
                  <c:v>0.114178</c:v>
                </c:pt>
                <c:pt idx="1454">
                  <c:v>0.114248</c:v>
                </c:pt>
                <c:pt idx="1455">
                  <c:v>0.114319</c:v>
                </c:pt>
                <c:pt idx="1456">
                  <c:v>0.114389</c:v>
                </c:pt>
                <c:pt idx="1457">
                  <c:v>0.11446000000000001</c:v>
                </c:pt>
                <c:pt idx="1458">
                  <c:v>0.11453099999999999</c:v>
                </c:pt>
                <c:pt idx="1459">
                  <c:v>0.114602</c:v>
                </c:pt>
                <c:pt idx="1460">
                  <c:v>0.114673</c:v>
                </c:pt>
                <c:pt idx="1461">
                  <c:v>0.114744</c:v>
                </c:pt>
                <c:pt idx="1462">
                  <c:v>0.114814</c:v>
                </c:pt>
                <c:pt idx="1463">
                  <c:v>0.114885</c:v>
                </c:pt>
                <c:pt idx="1464">
                  <c:v>0.114956</c:v>
                </c:pt>
                <c:pt idx="1465">
                  <c:v>0.115027</c:v>
                </c:pt>
                <c:pt idx="1466">
                  <c:v>0.11509800000000001</c:v>
                </c:pt>
                <c:pt idx="1467">
                  <c:v>0.11516899999999999</c:v>
                </c:pt>
                <c:pt idx="1468">
                  <c:v>0.11524</c:v>
                </c:pt>
                <c:pt idx="1469">
                  <c:v>0.11531</c:v>
                </c:pt>
                <c:pt idx="1470">
                  <c:v>0.115381</c:v>
                </c:pt>
                <c:pt idx="1471">
                  <c:v>0.115451</c:v>
                </c:pt>
                <c:pt idx="1472">
                  <c:v>0.115522</c:v>
                </c:pt>
                <c:pt idx="1473">
                  <c:v>0.115592</c:v>
                </c:pt>
                <c:pt idx="1474">
                  <c:v>0.115663</c:v>
                </c:pt>
                <c:pt idx="1475">
                  <c:v>0.115734</c:v>
                </c:pt>
                <c:pt idx="1476">
                  <c:v>0.115804</c:v>
                </c:pt>
                <c:pt idx="1477">
                  <c:v>0.11587500000000001</c:v>
                </c:pt>
                <c:pt idx="1478">
                  <c:v>0.11594599999999999</c:v>
                </c:pt>
                <c:pt idx="1479">
                  <c:v>0.11601599999999999</c:v>
                </c:pt>
                <c:pt idx="1480">
                  <c:v>0.116087</c:v>
                </c:pt>
                <c:pt idx="1481">
                  <c:v>0.116158</c:v>
                </c:pt>
                <c:pt idx="1482">
                  <c:v>0.116229</c:v>
                </c:pt>
                <c:pt idx="1483">
                  <c:v>0.1163</c:v>
                </c:pt>
                <c:pt idx="1484">
                  <c:v>0.116371</c:v>
                </c:pt>
                <c:pt idx="1485">
                  <c:v>0.116442</c:v>
                </c:pt>
                <c:pt idx="1486">
                  <c:v>0.11651300000000001</c:v>
                </c:pt>
                <c:pt idx="1487">
                  <c:v>0.11658300000000001</c:v>
                </c:pt>
                <c:pt idx="1488">
                  <c:v>0.11665399999999999</c:v>
                </c:pt>
                <c:pt idx="1489">
                  <c:v>0.11672399999999999</c:v>
                </c:pt>
                <c:pt idx="1490">
                  <c:v>0.116795</c:v>
                </c:pt>
                <c:pt idx="1491">
                  <c:v>0.116865</c:v>
                </c:pt>
                <c:pt idx="1492">
                  <c:v>0.116936</c:v>
                </c:pt>
                <c:pt idx="1493">
                  <c:v>0.117006</c:v>
                </c:pt>
                <c:pt idx="1494">
                  <c:v>0.117077</c:v>
                </c:pt>
                <c:pt idx="1495">
                  <c:v>0.117147</c:v>
                </c:pt>
                <c:pt idx="1496">
                  <c:v>0.117218</c:v>
                </c:pt>
                <c:pt idx="1497">
                  <c:v>0.117288</c:v>
                </c:pt>
                <c:pt idx="1498">
                  <c:v>0.117359</c:v>
                </c:pt>
                <c:pt idx="1499">
                  <c:v>0.11743000000000001</c:v>
                </c:pt>
                <c:pt idx="1500">
                  <c:v>0.11750099999999999</c:v>
                </c:pt>
                <c:pt idx="1501">
                  <c:v>0.117572</c:v>
                </c:pt>
                <c:pt idx="1502">
                  <c:v>0.117642</c:v>
                </c:pt>
                <c:pt idx="1503">
                  <c:v>0.117713</c:v>
                </c:pt>
                <c:pt idx="1504">
                  <c:v>0.117784</c:v>
                </c:pt>
                <c:pt idx="1505">
                  <c:v>0.117854</c:v>
                </c:pt>
                <c:pt idx="1506">
                  <c:v>0.117925</c:v>
                </c:pt>
                <c:pt idx="1507">
                  <c:v>0.117996</c:v>
                </c:pt>
                <c:pt idx="1508">
                  <c:v>0.118066</c:v>
                </c:pt>
                <c:pt idx="1509">
                  <c:v>0.118136</c:v>
                </c:pt>
                <c:pt idx="1510">
                  <c:v>0.11820700000000001</c:v>
                </c:pt>
                <c:pt idx="1511">
                  <c:v>0.11827699999999999</c:v>
                </c:pt>
                <c:pt idx="1512">
                  <c:v>0.11834799999999999</c:v>
                </c:pt>
                <c:pt idx="1513">
                  <c:v>0.118418</c:v>
                </c:pt>
                <c:pt idx="1514">
                  <c:v>0.118488</c:v>
                </c:pt>
                <c:pt idx="1515">
                  <c:v>0.118559</c:v>
                </c:pt>
                <c:pt idx="1516">
                  <c:v>0.11863</c:v>
                </c:pt>
                <c:pt idx="1517">
                  <c:v>0.1187</c:v>
                </c:pt>
                <c:pt idx="1518">
                  <c:v>0.118771</c:v>
                </c:pt>
                <c:pt idx="1519">
                  <c:v>0.118842</c:v>
                </c:pt>
                <c:pt idx="1520">
                  <c:v>0.118912</c:v>
                </c:pt>
                <c:pt idx="1521">
                  <c:v>0.11898300000000001</c:v>
                </c:pt>
                <c:pt idx="1522">
                  <c:v>0.11905300000000001</c:v>
                </c:pt>
                <c:pt idx="1523">
                  <c:v>0.11912399999999999</c:v>
                </c:pt>
                <c:pt idx="1524">
                  <c:v>0.11919399999999999</c:v>
                </c:pt>
                <c:pt idx="1525">
                  <c:v>0.119265</c:v>
                </c:pt>
                <c:pt idx="1526">
                  <c:v>0.119335</c:v>
                </c:pt>
                <c:pt idx="1527">
                  <c:v>0.119406</c:v>
                </c:pt>
                <c:pt idx="1528">
                  <c:v>0.119476</c:v>
                </c:pt>
                <c:pt idx="1529">
                  <c:v>0.119546</c:v>
                </c:pt>
                <c:pt idx="1530">
                  <c:v>0.119617</c:v>
                </c:pt>
                <c:pt idx="1531">
                  <c:v>0.119687</c:v>
                </c:pt>
                <c:pt idx="1532">
                  <c:v>0.119757</c:v>
                </c:pt>
                <c:pt idx="1533">
                  <c:v>0.119828</c:v>
                </c:pt>
                <c:pt idx="1534">
                  <c:v>0.119898</c:v>
                </c:pt>
                <c:pt idx="1535">
                  <c:v>0.11996900000000001</c:v>
                </c:pt>
                <c:pt idx="1536">
                  <c:v>0.12003900000000001</c:v>
                </c:pt>
                <c:pt idx="1537">
                  <c:v>0.12010999999999999</c:v>
                </c:pt>
                <c:pt idx="1538">
                  <c:v>0.12018</c:v>
                </c:pt>
                <c:pt idx="1539">
                  <c:v>0.12025</c:v>
                </c:pt>
                <c:pt idx="1540">
                  <c:v>0.120321</c:v>
                </c:pt>
                <c:pt idx="1541">
                  <c:v>0.120391</c:v>
                </c:pt>
                <c:pt idx="1542">
                  <c:v>0.120462</c:v>
                </c:pt>
                <c:pt idx="1543">
                  <c:v>0.120532</c:v>
                </c:pt>
                <c:pt idx="1544">
                  <c:v>0.120603</c:v>
                </c:pt>
                <c:pt idx="1545">
                  <c:v>0.120673</c:v>
                </c:pt>
                <c:pt idx="1546">
                  <c:v>0.120743</c:v>
                </c:pt>
                <c:pt idx="1547">
                  <c:v>0.120813</c:v>
                </c:pt>
                <c:pt idx="1548">
                  <c:v>0.120883</c:v>
                </c:pt>
                <c:pt idx="1549">
                  <c:v>0.12095400000000001</c:v>
                </c:pt>
                <c:pt idx="1550">
                  <c:v>0.12102400000000001</c:v>
                </c:pt>
                <c:pt idx="1551">
                  <c:v>0.12109399999999999</c:v>
                </c:pt>
                <c:pt idx="1552">
                  <c:v>0.12116499999999999</c:v>
                </c:pt>
                <c:pt idx="1553">
                  <c:v>0.121235</c:v>
                </c:pt>
                <c:pt idx="1554">
                  <c:v>0.121305</c:v>
                </c:pt>
                <c:pt idx="1555">
                  <c:v>0.121375</c:v>
                </c:pt>
                <c:pt idx="1556">
                  <c:v>0.121446</c:v>
                </c:pt>
                <c:pt idx="1557">
                  <c:v>0.121516</c:v>
                </c:pt>
                <c:pt idx="1558">
                  <c:v>0.121586</c:v>
                </c:pt>
                <c:pt idx="1559">
                  <c:v>0.121657</c:v>
                </c:pt>
                <c:pt idx="1560">
                  <c:v>0.121727</c:v>
                </c:pt>
                <c:pt idx="1561">
                  <c:v>0.121797</c:v>
                </c:pt>
                <c:pt idx="1562">
                  <c:v>0.121867</c:v>
                </c:pt>
                <c:pt idx="1563">
                  <c:v>0.121938</c:v>
                </c:pt>
                <c:pt idx="1564">
                  <c:v>0.12200800000000001</c:v>
                </c:pt>
                <c:pt idx="1565">
                  <c:v>0.12207800000000001</c:v>
                </c:pt>
                <c:pt idx="1566">
                  <c:v>0.12214800000000001</c:v>
                </c:pt>
                <c:pt idx="1567">
                  <c:v>0.12221799999999999</c:v>
                </c:pt>
                <c:pt idx="1568">
                  <c:v>0.12228799999999999</c:v>
                </c:pt>
                <c:pt idx="1569">
                  <c:v>0.12235799999999999</c:v>
                </c:pt>
                <c:pt idx="1570">
                  <c:v>0.122429</c:v>
                </c:pt>
                <c:pt idx="1571">
                  <c:v>0.122499</c:v>
                </c:pt>
                <c:pt idx="1572">
                  <c:v>0.122569</c:v>
                </c:pt>
                <c:pt idx="1573">
                  <c:v>0.122639</c:v>
                </c:pt>
                <c:pt idx="1574">
                  <c:v>0.122709</c:v>
                </c:pt>
                <c:pt idx="1575">
                  <c:v>0.122779</c:v>
                </c:pt>
                <c:pt idx="1576">
                  <c:v>0.122849</c:v>
                </c:pt>
                <c:pt idx="1577">
                  <c:v>0.122919</c:v>
                </c:pt>
                <c:pt idx="1578">
                  <c:v>0.122989</c:v>
                </c:pt>
                <c:pt idx="1579">
                  <c:v>0.123059</c:v>
                </c:pt>
                <c:pt idx="1580">
                  <c:v>0.123129</c:v>
                </c:pt>
                <c:pt idx="1581">
                  <c:v>0.123199</c:v>
                </c:pt>
                <c:pt idx="1582">
                  <c:v>0.123269</c:v>
                </c:pt>
                <c:pt idx="1583">
                  <c:v>0.123339</c:v>
                </c:pt>
                <c:pt idx="1584">
                  <c:v>0.123409</c:v>
                </c:pt>
                <c:pt idx="1585">
                  <c:v>0.12348000000000001</c:v>
                </c:pt>
                <c:pt idx="1586">
                  <c:v>0.12354999999999999</c:v>
                </c:pt>
                <c:pt idx="1587">
                  <c:v>0.12361999999999999</c:v>
                </c:pt>
                <c:pt idx="1588">
                  <c:v>0.12368999999999999</c:v>
                </c:pt>
                <c:pt idx="1589">
                  <c:v>0.12376</c:v>
                </c:pt>
                <c:pt idx="1590">
                  <c:v>0.12383</c:v>
                </c:pt>
                <c:pt idx="1591">
                  <c:v>0.1239</c:v>
                </c:pt>
                <c:pt idx="1592">
                  <c:v>0.12397</c:v>
                </c:pt>
                <c:pt idx="1593">
                  <c:v>0.12404</c:v>
                </c:pt>
                <c:pt idx="1594">
                  <c:v>0.124109</c:v>
                </c:pt>
                <c:pt idx="1595">
                  <c:v>0.124179</c:v>
                </c:pt>
                <c:pt idx="1596">
                  <c:v>0.124249</c:v>
                </c:pt>
                <c:pt idx="1597">
                  <c:v>0.124319</c:v>
                </c:pt>
                <c:pt idx="1598">
                  <c:v>0.124389</c:v>
                </c:pt>
                <c:pt idx="1599">
                  <c:v>0.124459</c:v>
                </c:pt>
                <c:pt idx="1600">
                  <c:v>0.124528</c:v>
                </c:pt>
                <c:pt idx="1601">
                  <c:v>0.124598</c:v>
                </c:pt>
                <c:pt idx="1602">
                  <c:v>0.124668</c:v>
                </c:pt>
                <c:pt idx="1603">
                  <c:v>0.124738</c:v>
                </c:pt>
                <c:pt idx="1604">
                  <c:v>0.124808</c:v>
                </c:pt>
                <c:pt idx="1605">
                  <c:v>0.124878</c:v>
                </c:pt>
                <c:pt idx="1606">
                  <c:v>0.124948</c:v>
                </c:pt>
                <c:pt idx="1607">
                  <c:v>0.12501799999999999</c:v>
                </c:pt>
                <c:pt idx="1608">
                  <c:v>0.125087</c:v>
                </c:pt>
                <c:pt idx="1609">
                  <c:v>0.12515699999999999</c:v>
                </c:pt>
                <c:pt idx="1610">
                  <c:v>0.125227</c:v>
                </c:pt>
                <c:pt idx="1611">
                  <c:v>0.12529699999999999</c:v>
                </c:pt>
                <c:pt idx="1612">
                  <c:v>0.12536700000000001</c:v>
                </c:pt>
                <c:pt idx="1613">
                  <c:v>0.12543599999999999</c:v>
                </c:pt>
                <c:pt idx="1614">
                  <c:v>0.12550600000000001</c:v>
                </c:pt>
                <c:pt idx="1615">
                  <c:v>0.12557599999999999</c:v>
                </c:pt>
                <c:pt idx="1616">
                  <c:v>0.12564500000000001</c:v>
                </c:pt>
                <c:pt idx="1617">
                  <c:v>0.12571499999999999</c:v>
                </c:pt>
                <c:pt idx="1618">
                  <c:v>0.12578400000000001</c:v>
                </c:pt>
                <c:pt idx="1619">
                  <c:v>0.12585399999999999</c:v>
                </c:pt>
                <c:pt idx="1620">
                  <c:v>0.12592400000000001</c:v>
                </c:pt>
                <c:pt idx="1621">
                  <c:v>0.12599399999999999</c:v>
                </c:pt>
                <c:pt idx="1622">
                  <c:v>0.12606300000000001</c:v>
                </c:pt>
                <c:pt idx="1623">
                  <c:v>0.126133</c:v>
                </c:pt>
                <c:pt idx="1624">
                  <c:v>0.12620300000000001</c:v>
                </c:pt>
                <c:pt idx="1625">
                  <c:v>0.126272</c:v>
                </c:pt>
                <c:pt idx="1626">
                  <c:v>0.12634200000000001</c:v>
                </c:pt>
                <c:pt idx="1627">
                  <c:v>0.126412</c:v>
                </c:pt>
                <c:pt idx="1628">
                  <c:v>0.12648200000000001</c:v>
                </c:pt>
                <c:pt idx="1629">
                  <c:v>0.126551</c:v>
                </c:pt>
                <c:pt idx="1630">
                  <c:v>0.12662100000000001</c:v>
                </c:pt>
                <c:pt idx="1631">
                  <c:v>0.12669</c:v>
                </c:pt>
                <c:pt idx="1632">
                  <c:v>0.12676000000000001</c:v>
                </c:pt>
                <c:pt idx="1633">
                  <c:v>0.126829</c:v>
                </c:pt>
                <c:pt idx="1634">
                  <c:v>0.12689900000000001</c:v>
                </c:pt>
                <c:pt idx="1635">
                  <c:v>0.126968</c:v>
                </c:pt>
                <c:pt idx="1636">
                  <c:v>0.12703700000000001</c:v>
                </c:pt>
                <c:pt idx="1637">
                  <c:v>0.127107</c:v>
                </c:pt>
                <c:pt idx="1638">
                  <c:v>0.12717600000000001</c:v>
                </c:pt>
                <c:pt idx="1639">
                  <c:v>0.127246</c:v>
                </c:pt>
                <c:pt idx="1640">
                  <c:v>0.12731500000000001</c:v>
                </c:pt>
                <c:pt idx="1641">
                  <c:v>0.127385</c:v>
                </c:pt>
                <c:pt idx="1642">
                  <c:v>0.12745400000000001</c:v>
                </c:pt>
                <c:pt idx="1643">
                  <c:v>0.127524</c:v>
                </c:pt>
                <c:pt idx="1644">
                  <c:v>0.12759300000000001</c:v>
                </c:pt>
                <c:pt idx="1645">
                  <c:v>0.127663</c:v>
                </c:pt>
                <c:pt idx="1646">
                  <c:v>0.12773300000000001</c:v>
                </c:pt>
                <c:pt idx="1647">
                  <c:v>0.127802</c:v>
                </c:pt>
                <c:pt idx="1648">
                  <c:v>0.12787200000000001</c:v>
                </c:pt>
                <c:pt idx="1649">
                  <c:v>0.127941</c:v>
                </c:pt>
                <c:pt idx="1650">
                  <c:v>0.12801000000000001</c:v>
                </c:pt>
                <c:pt idx="1651">
                  <c:v>0.128079</c:v>
                </c:pt>
                <c:pt idx="1652">
                  <c:v>0.12814900000000001</c:v>
                </c:pt>
                <c:pt idx="1653">
                  <c:v>0.128218</c:v>
                </c:pt>
                <c:pt idx="1654">
                  <c:v>0.12828700000000001</c:v>
                </c:pt>
                <c:pt idx="1655">
                  <c:v>0.128356</c:v>
                </c:pt>
                <c:pt idx="1656">
                  <c:v>0.12842500000000001</c:v>
                </c:pt>
                <c:pt idx="1657">
                  <c:v>0.128495</c:v>
                </c:pt>
                <c:pt idx="1658">
                  <c:v>0.12856400000000001</c:v>
                </c:pt>
                <c:pt idx="1659">
                  <c:v>0.128633</c:v>
                </c:pt>
                <c:pt idx="1660">
                  <c:v>0.12870200000000001</c:v>
                </c:pt>
                <c:pt idx="1661">
                  <c:v>0.128772</c:v>
                </c:pt>
                <c:pt idx="1662">
                  <c:v>0.12884100000000001</c:v>
                </c:pt>
                <c:pt idx="1663">
                  <c:v>0.12891</c:v>
                </c:pt>
                <c:pt idx="1664">
                  <c:v>0.12898000000000001</c:v>
                </c:pt>
                <c:pt idx="1665">
                  <c:v>0.129049</c:v>
                </c:pt>
                <c:pt idx="1666">
                  <c:v>0.12911900000000001</c:v>
                </c:pt>
                <c:pt idx="1667">
                  <c:v>0.129188</c:v>
                </c:pt>
                <c:pt idx="1668">
                  <c:v>0.12925700000000001</c:v>
                </c:pt>
                <c:pt idx="1669">
                  <c:v>0.129326</c:v>
                </c:pt>
                <c:pt idx="1670">
                  <c:v>0.12939500000000001</c:v>
                </c:pt>
                <c:pt idx="1671">
                  <c:v>0.129464</c:v>
                </c:pt>
                <c:pt idx="1672">
                  <c:v>0.12953300000000001</c:v>
                </c:pt>
                <c:pt idx="1673">
                  <c:v>0.12960199999999999</c:v>
                </c:pt>
                <c:pt idx="1674">
                  <c:v>0.12967100000000001</c:v>
                </c:pt>
                <c:pt idx="1675">
                  <c:v>0.12973999999999999</c:v>
                </c:pt>
                <c:pt idx="1676">
                  <c:v>0.12980900000000001</c:v>
                </c:pt>
                <c:pt idx="1677">
                  <c:v>0.12987799999999999</c:v>
                </c:pt>
                <c:pt idx="1678">
                  <c:v>0.12994700000000001</c:v>
                </c:pt>
                <c:pt idx="1679">
                  <c:v>0.13001599999999999</c:v>
                </c:pt>
                <c:pt idx="1680">
                  <c:v>0.13008500000000001</c:v>
                </c:pt>
                <c:pt idx="1681">
                  <c:v>0.13015399999999999</c:v>
                </c:pt>
                <c:pt idx="1682">
                  <c:v>0.13022400000000001</c:v>
                </c:pt>
                <c:pt idx="1683">
                  <c:v>0.13029299999999999</c:v>
                </c:pt>
                <c:pt idx="1684">
                  <c:v>0.13036200000000001</c:v>
                </c:pt>
                <c:pt idx="1685">
                  <c:v>0.13043099999999999</c:v>
                </c:pt>
                <c:pt idx="1686">
                  <c:v>0.1305</c:v>
                </c:pt>
                <c:pt idx="1687">
                  <c:v>0.13056899999999999</c:v>
                </c:pt>
                <c:pt idx="1688">
                  <c:v>0.130638</c:v>
                </c:pt>
                <c:pt idx="1689">
                  <c:v>0.13070699999999999</c:v>
                </c:pt>
                <c:pt idx="1690">
                  <c:v>0.130775</c:v>
                </c:pt>
                <c:pt idx="1691">
                  <c:v>0.13084399999999999</c:v>
                </c:pt>
                <c:pt idx="1692">
                  <c:v>0.130913</c:v>
                </c:pt>
                <c:pt idx="1693">
                  <c:v>0.13098199999999999</c:v>
                </c:pt>
                <c:pt idx="1694">
                  <c:v>0.13105</c:v>
                </c:pt>
                <c:pt idx="1695">
                  <c:v>0.13111900000000001</c:v>
                </c:pt>
                <c:pt idx="1696">
                  <c:v>0.131188</c:v>
                </c:pt>
                <c:pt idx="1697">
                  <c:v>0.13125700000000001</c:v>
                </c:pt>
                <c:pt idx="1698">
                  <c:v>0.131326</c:v>
                </c:pt>
                <c:pt idx="1699">
                  <c:v>0.13139500000000001</c:v>
                </c:pt>
                <c:pt idx="1700">
                  <c:v>0.131464</c:v>
                </c:pt>
                <c:pt idx="1701">
                  <c:v>0.13153200000000001</c:v>
                </c:pt>
                <c:pt idx="1702">
                  <c:v>0.131601</c:v>
                </c:pt>
                <c:pt idx="1703">
                  <c:v>0.13167000000000001</c:v>
                </c:pt>
                <c:pt idx="1704">
                  <c:v>0.13173899999999999</c:v>
                </c:pt>
                <c:pt idx="1705">
                  <c:v>0.13180800000000001</c:v>
                </c:pt>
                <c:pt idx="1706">
                  <c:v>0.13187699999999999</c:v>
                </c:pt>
                <c:pt idx="1707">
                  <c:v>0.13194500000000001</c:v>
                </c:pt>
                <c:pt idx="1708">
                  <c:v>0.13201399999999999</c:v>
                </c:pt>
                <c:pt idx="1709">
                  <c:v>0.132082</c:v>
                </c:pt>
                <c:pt idx="1710">
                  <c:v>0.13215099999999999</c:v>
                </c:pt>
                <c:pt idx="1711">
                  <c:v>0.13222</c:v>
                </c:pt>
                <c:pt idx="1712">
                  <c:v>0.13228799999999999</c:v>
                </c:pt>
                <c:pt idx="1713">
                  <c:v>0.132357</c:v>
                </c:pt>
                <c:pt idx="1714">
                  <c:v>0.13242499999999999</c:v>
                </c:pt>
                <c:pt idx="1715">
                  <c:v>0.132494</c:v>
                </c:pt>
                <c:pt idx="1716">
                  <c:v>0.13256200000000001</c:v>
                </c:pt>
                <c:pt idx="1717">
                  <c:v>0.132631</c:v>
                </c:pt>
                <c:pt idx="1718">
                  <c:v>0.13270000000000001</c:v>
                </c:pt>
                <c:pt idx="1719">
                  <c:v>0.132768</c:v>
                </c:pt>
                <c:pt idx="1720">
                  <c:v>0.13283700000000001</c:v>
                </c:pt>
                <c:pt idx="1721">
                  <c:v>0.132905</c:v>
                </c:pt>
                <c:pt idx="1722">
                  <c:v>0.13297400000000001</c:v>
                </c:pt>
                <c:pt idx="1723">
                  <c:v>0.13304299999999999</c:v>
                </c:pt>
                <c:pt idx="1724">
                  <c:v>0.13311100000000001</c:v>
                </c:pt>
                <c:pt idx="1725">
                  <c:v>0.13317999999999999</c:v>
                </c:pt>
                <c:pt idx="1726">
                  <c:v>0.13324800000000001</c:v>
                </c:pt>
                <c:pt idx="1727">
                  <c:v>0.13331699999999999</c:v>
                </c:pt>
                <c:pt idx="1728">
                  <c:v>0.133385</c:v>
                </c:pt>
                <c:pt idx="1729">
                  <c:v>0.13345299999999999</c:v>
                </c:pt>
                <c:pt idx="1730">
                  <c:v>0.133522</c:v>
                </c:pt>
                <c:pt idx="1731">
                  <c:v>0.13358999999999999</c:v>
                </c:pt>
                <c:pt idx="1732">
                  <c:v>0.133658</c:v>
                </c:pt>
                <c:pt idx="1733">
                  <c:v>0.13372700000000001</c:v>
                </c:pt>
                <c:pt idx="1734">
                  <c:v>0.133795</c:v>
                </c:pt>
                <c:pt idx="1735">
                  <c:v>0.13386400000000001</c:v>
                </c:pt>
                <c:pt idx="1736">
                  <c:v>0.133932</c:v>
                </c:pt>
                <c:pt idx="1737">
                  <c:v>0.13400000000000001</c:v>
                </c:pt>
                <c:pt idx="1738">
                  <c:v>0.13406899999999999</c:v>
                </c:pt>
                <c:pt idx="1739">
                  <c:v>0.13413700000000001</c:v>
                </c:pt>
                <c:pt idx="1740">
                  <c:v>0.13420499999999999</c:v>
                </c:pt>
                <c:pt idx="1741">
                  <c:v>0.134274</c:v>
                </c:pt>
                <c:pt idx="1742">
                  <c:v>0.13434199999999999</c:v>
                </c:pt>
                <c:pt idx="1743">
                  <c:v>0.13441</c:v>
                </c:pt>
                <c:pt idx="1744">
                  <c:v>0.13447899999999999</c:v>
                </c:pt>
                <c:pt idx="1745">
                  <c:v>0.134547</c:v>
                </c:pt>
                <c:pt idx="1746">
                  <c:v>0.13461500000000001</c:v>
                </c:pt>
                <c:pt idx="1747">
                  <c:v>0.134683</c:v>
                </c:pt>
                <c:pt idx="1748">
                  <c:v>0.13475100000000001</c:v>
                </c:pt>
                <c:pt idx="1749">
                  <c:v>0.13481899999999999</c:v>
                </c:pt>
                <c:pt idx="1750">
                  <c:v>0.13488800000000001</c:v>
                </c:pt>
                <c:pt idx="1751">
                  <c:v>0.13495599999999999</c:v>
                </c:pt>
                <c:pt idx="1752">
                  <c:v>0.13502400000000001</c:v>
                </c:pt>
                <c:pt idx="1753">
                  <c:v>0.13509199999999999</c:v>
                </c:pt>
                <c:pt idx="1754">
                  <c:v>0.13516</c:v>
                </c:pt>
                <c:pt idx="1755">
                  <c:v>0.13522799999999999</c:v>
                </c:pt>
                <c:pt idx="1756">
                  <c:v>0.135296</c:v>
                </c:pt>
                <c:pt idx="1757">
                  <c:v>0.13536400000000001</c:v>
                </c:pt>
                <c:pt idx="1758">
                  <c:v>0.135433</c:v>
                </c:pt>
                <c:pt idx="1759">
                  <c:v>0.13550100000000001</c:v>
                </c:pt>
                <c:pt idx="1760">
                  <c:v>0.135569</c:v>
                </c:pt>
                <c:pt idx="1761">
                  <c:v>0.13563700000000001</c:v>
                </c:pt>
                <c:pt idx="1762">
                  <c:v>0.13570499999999999</c:v>
                </c:pt>
                <c:pt idx="1763">
                  <c:v>0.135773</c:v>
                </c:pt>
                <c:pt idx="1764">
                  <c:v>0.13584099999999999</c:v>
                </c:pt>
                <c:pt idx="1765">
                  <c:v>0.135909</c:v>
                </c:pt>
                <c:pt idx="1766">
                  <c:v>0.13597699999999999</c:v>
                </c:pt>
                <c:pt idx="1767">
                  <c:v>0.136045</c:v>
                </c:pt>
                <c:pt idx="1768">
                  <c:v>0.13611300000000001</c:v>
                </c:pt>
                <c:pt idx="1769">
                  <c:v>0.13618</c:v>
                </c:pt>
                <c:pt idx="1770">
                  <c:v>0.13624800000000001</c:v>
                </c:pt>
                <c:pt idx="1771">
                  <c:v>0.13631599999999999</c:v>
                </c:pt>
                <c:pt idx="1772">
                  <c:v>0.13638400000000001</c:v>
                </c:pt>
                <c:pt idx="1773">
                  <c:v>0.13645199999999999</c:v>
                </c:pt>
                <c:pt idx="1774">
                  <c:v>0.13652</c:v>
                </c:pt>
                <c:pt idx="1775">
                  <c:v>0.13658799999999999</c:v>
                </c:pt>
                <c:pt idx="1776">
                  <c:v>0.136656</c:v>
                </c:pt>
                <c:pt idx="1777">
                  <c:v>0.13672400000000001</c:v>
                </c:pt>
                <c:pt idx="1778">
                  <c:v>0.136791</c:v>
                </c:pt>
                <c:pt idx="1779">
                  <c:v>0.13685900000000001</c:v>
                </c:pt>
                <c:pt idx="1780">
                  <c:v>0.13692699999999999</c:v>
                </c:pt>
                <c:pt idx="1781">
                  <c:v>0.136994</c:v>
                </c:pt>
                <c:pt idx="1782">
                  <c:v>0.13706199999999999</c:v>
                </c:pt>
                <c:pt idx="1783">
                  <c:v>0.13713</c:v>
                </c:pt>
                <c:pt idx="1784">
                  <c:v>0.13719799999999999</c:v>
                </c:pt>
                <c:pt idx="1785">
                  <c:v>0.137265</c:v>
                </c:pt>
                <c:pt idx="1786">
                  <c:v>0.13733300000000001</c:v>
                </c:pt>
                <c:pt idx="1787">
                  <c:v>0.137401</c:v>
                </c:pt>
                <c:pt idx="1788">
                  <c:v>0.13746900000000001</c:v>
                </c:pt>
                <c:pt idx="1789">
                  <c:v>0.13753599999999999</c:v>
                </c:pt>
                <c:pt idx="1790">
                  <c:v>0.137604</c:v>
                </c:pt>
                <c:pt idx="1791">
                  <c:v>0.13767199999999999</c:v>
                </c:pt>
                <c:pt idx="1792">
                  <c:v>0.137739</c:v>
                </c:pt>
                <c:pt idx="1793">
                  <c:v>0.13780700000000001</c:v>
                </c:pt>
                <c:pt idx="1794">
                  <c:v>0.137875</c:v>
                </c:pt>
                <c:pt idx="1795">
                  <c:v>0.13794200000000001</c:v>
                </c:pt>
                <c:pt idx="1796">
                  <c:v>0.13800999999999999</c:v>
                </c:pt>
                <c:pt idx="1797">
                  <c:v>0.13807700000000001</c:v>
                </c:pt>
                <c:pt idx="1798">
                  <c:v>0.13814499999999999</c:v>
                </c:pt>
                <c:pt idx="1799">
                  <c:v>0.138212</c:v>
                </c:pt>
                <c:pt idx="1800">
                  <c:v>0.13827900000000001</c:v>
                </c:pt>
                <c:pt idx="1801">
                  <c:v>0.138347</c:v>
                </c:pt>
                <c:pt idx="1802">
                  <c:v>0.13841400000000001</c:v>
                </c:pt>
                <c:pt idx="1803">
                  <c:v>0.13848199999999999</c:v>
                </c:pt>
                <c:pt idx="1804">
                  <c:v>0.13854900000000001</c:v>
                </c:pt>
                <c:pt idx="1805">
                  <c:v>0.13861699999999999</c:v>
                </c:pt>
                <c:pt idx="1806">
                  <c:v>0.138684</c:v>
                </c:pt>
                <c:pt idx="1807">
                  <c:v>0.13875199999999999</c:v>
                </c:pt>
                <c:pt idx="1808">
                  <c:v>0.138819</c:v>
                </c:pt>
                <c:pt idx="1809">
                  <c:v>0.13888700000000001</c:v>
                </c:pt>
                <c:pt idx="1810">
                  <c:v>0.13895399999999999</c:v>
                </c:pt>
                <c:pt idx="1811">
                  <c:v>0.13902200000000001</c:v>
                </c:pt>
                <c:pt idx="1812">
                  <c:v>0.13908899999999999</c:v>
                </c:pt>
                <c:pt idx="1813">
                  <c:v>0.139156</c:v>
                </c:pt>
                <c:pt idx="1814">
                  <c:v>0.13922399999999999</c:v>
                </c:pt>
                <c:pt idx="1815">
                  <c:v>0.139291</c:v>
                </c:pt>
                <c:pt idx="1816">
                  <c:v>0.13935800000000001</c:v>
                </c:pt>
                <c:pt idx="1817">
                  <c:v>0.13942499999999999</c:v>
                </c:pt>
                <c:pt idx="1818">
                  <c:v>0.13949300000000001</c:v>
                </c:pt>
                <c:pt idx="1819">
                  <c:v>0.13955999999999999</c:v>
                </c:pt>
                <c:pt idx="1820">
                  <c:v>0.139627</c:v>
                </c:pt>
                <c:pt idx="1821">
                  <c:v>0.13969400000000001</c:v>
                </c:pt>
                <c:pt idx="1822">
                  <c:v>0.139761</c:v>
                </c:pt>
                <c:pt idx="1823">
                  <c:v>0.13982900000000001</c:v>
                </c:pt>
                <c:pt idx="1824">
                  <c:v>0.13989599999999999</c:v>
                </c:pt>
                <c:pt idx="1825">
                  <c:v>0.139963</c:v>
                </c:pt>
                <c:pt idx="1826">
                  <c:v>0.14002999999999999</c:v>
                </c:pt>
                <c:pt idx="1827">
                  <c:v>0.140098</c:v>
                </c:pt>
                <c:pt idx="1828">
                  <c:v>0.14016500000000001</c:v>
                </c:pt>
                <c:pt idx="1829">
                  <c:v>0.140232</c:v>
                </c:pt>
                <c:pt idx="1830">
                  <c:v>0.14029900000000001</c:v>
                </c:pt>
                <c:pt idx="1831">
                  <c:v>0.14036599999999999</c:v>
                </c:pt>
                <c:pt idx="1832">
                  <c:v>0.140433</c:v>
                </c:pt>
                <c:pt idx="1833">
                  <c:v>0.14050000000000001</c:v>
                </c:pt>
                <c:pt idx="1834">
                  <c:v>0.140567</c:v>
                </c:pt>
                <c:pt idx="1835">
                  <c:v>0.14063400000000001</c:v>
                </c:pt>
                <c:pt idx="1836">
                  <c:v>0.14070099999999999</c:v>
                </c:pt>
                <c:pt idx="1837">
                  <c:v>0.140768</c:v>
                </c:pt>
                <c:pt idx="1838">
                  <c:v>0.14083499999999999</c:v>
                </c:pt>
                <c:pt idx="1839">
                  <c:v>0.140902</c:v>
                </c:pt>
                <c:pt idx="1840">
                  <c:v>0.14096900000000001</c:v>
                </c:pt>
                <c:pt idx="1841">
                  <c:v>0.14103599999999999</c:v>
                </c:pt>
                <c:pt idx="1842">
                  <c:v>0.14110300000000001</c:v>
                </c:pt>
                <c:pt idx="1843">
                  <c:v>0.14116999999999999</c:v>
                </c:pt>
                <c:pt idx="1844">
                  <c:v>0.141237</c:v>
                </c:pt>
                <c:pt idx="1845">
                  <c:v>0.14130400000000001</c:v>
                </c:pt>
                <c:pt idx="1846">
                  <c:v>0.141371</c:v>
                </c:pt>
                <c:pt idx="1847">
                  <c:v>0.14143800000000001</c:v>
                </c:pt>
                <c:pt idx="1848">
                  <c:v>0.14150499999999999</c:v>
                </c:pt>
                <c:pt idx="1849">
                  <c:v>0.141572</c:v>
                </c:pt>
                <c:pt idx="1850">
                  <c:v>0.14163899999999999</c:v>
                </c:pt>
                <c:pt idx="1851">
                  <c:v>0.141705</c:v>
                </c:pt>
                <c:pt idx="1852">
                  <c:v>0.14177200000000001</c:v>
                </c:pt>
                <c:pt idx="1853">
                  <c:v>0.14183899999999999</c:v>
                </c:pt>
                <c:pt idx="1854">
                  <c:v>0.141906</c:v>
                </c:pt>
                <c:pt idx="1855">
                  <c:v>0.14197199999999999</c:v>
                </c:pt>
                <c:pt idx="1856">
                  <c:v>0.142039</c:v>
                </c:pt>
                <c:pt idx="1857">
                  <c:v>0.14210500000000001</c:v>
                </c:pt>
                <c:pt idx="1858">
                  <c:v>0.14217199999999999</c:v>
                </c:pt>
                <c:pt idx="1859">
                  <c:v>0.142239</c:v>
                </c:pt>
                <c:pt idx="1860">
                  <c:v>0.14230499999999999</c:v>
                </c:pt>
                <c:pt idx="1861">
                  <c:v>0.142372</c:v>
                </c:pt>
                <c:pt idx="1862">
                  <c:v>0.14243900000000001</c:v>
                </c:pt>
                <c:pt idx="1863">
                  <c:v>0.14250599999999999</c:v>
                </c:pt>
                <c:pt idx="1864">
                  <c:v>0.14257300000000001</c:v>
                </c:pt>
                <c:pt idx="1865">
                  <c:v>0.14263899999999999</c:v>
                </c:pt>
                <c:pt idx="1866">
                  <c:v>0.142706</c:v>
                </c:pt>
                <c:pt idx="1867">
                  <c:v>0.14277300000000001</c:v>
                </c:pt>
                <c:pt idx="1868">
                  <c:v>0.14283899999999999</c:v>
                </c:pt>
                <c:pt idx="1869">
                  <c:v>0.14290600000000001</c:v>
                </c:pt>
                <c:pt idx="1870">
                  <c:v>0.14297199999999999</c:v>
                </c:pt>
                <c:pt idx="1871">
                  <c:v>0.143039</c:v>
                </c:pt>
                <c:pt idx="1872">
                  <c:v>0.14310500000000001</c:v>
                </c:pt>
                <c:pt idx="1873">
                  <c:v>0.14317199999999999</c:v>
                </c:pt>
                <c:pt idx="1874">
                  <c:v>0.143238</c:v>
                </c:pt>
                <c:pt idx="1875">
                  <c:v>0.14330399999999999</c:v>
                </c:pt>
                <c:pt idx="1876">
                  <c:v>0.143371</c:v>
                </c:pt>
                <c:pt idx="1877">
                  <c:v>0.14343700000000001</c:v>
                </c:pt>
                <c:pt idx="1878">
                  <c:v>0.14350399999999999</c:v>
                </c:pt>
                <c:pt idx="1879">
                  <c:v>0.14357</c:v>
                </c:pt>
                <c:pt idx="1880">
                  <c:v>0.14363699999999999</c:v>
                </c:pt>
                <c:pt idx="1881">
                  <c:v>0.143703</c:v>
                </c:pt>
                <c:pt idx="1882">
                  <c:v>0.14377000000000001</c:v>
                </c:pt>
                <c:pt idx="1883">
                  <c:v>0.14383599999999999</c:v>
                </c:pt>
                <c:pt idx="1884">
                  <c:v>0.143902</c:v>
                </c:pt>
                <c:pt idx="1885">
                  <c:v>0.14396900000000001</c:v>
                </c:pt>
                <c:pt idx="1886">
                  <c:v>0.144035</c:v>
                </c:pt>
                <c:pt idx="1887">
                  <c:v>0.14410200000000001</c:v>
                </c:pt>
                <c:pt idx="1888">
                  <c:v>0.14416799999999999</c:v>
                </c:pt>
                <c:pt idx="1889">
                  <c:v>0.144234</c:v>
                </c:pt>
                <c:pt idx="1890">
                  <c:v>0.14430000000000001</c:v>
                </c:pt>
                <c:pt idx="1891">
                  <c:v>0.144367</c:v>
                </c:pt>
                <c:pt idx="1892">
                  <c:v>0.14443300000000001</c:v>
                </c:pt>
                <c:pt idx="1893">
                  <c:v>0.14449899999999999</c:v>
                </c:pt>
                <c:pt idx="1894">
                  <c:v>0.144565</c:v>
                </c:pt>
                <c:pt idx="1895">
                  <c:v>0.14463100000000001</c:v>
                </c:pt>
                <c:pt idx="1896">
                  <c:v>0.14469699999999999</c:v>
                </c:pt>
                <c:pt idx="1897">
                  <c:v>0.144764</c:v>
                </c:pt>
                <c:pt idx="1898">
                  <c:v>0.14482999999999999</c:v>
                </c:pt>
                <c:pt idx="1899">
                  <c:v>0.144896</c:v>
                </c:pt>
                <c:pt idx="1900">
                  <c:v>0.14496200000000001</c:v>
                </c:pt>
                <c:pt idx="1901">
                  <c:v>0.14502799999999999</c:v>
                </c:pt>
                <c:pt idx="1902">
                  <c:v>0.145094</c:v>
                </c:pt>
                <c:pt idx="1903">
                  <c:v>0.14516100000000001</c:v>
                </c:pt>
                <c:pt idx="1904">
                  <c:v>0.14522699999999999</c:v>
                </c:pt>
                <c:pt idx="1905">
                  <c:v>0.14529300000000001</c:v>
                </c:pt>
                <c:pt idx="1906">
                  <c:v>0.14535899999999999</c:v>
                </c:pt>
                <c:pt idx="1907">
                  <c:v>0.145425</c:v>
                </c:pt>
                <c:pt idx="1908">
                  <c:v>0.14549100000000001</c:v>
                </c:pt>
                <c:pt idx="1909">
                  <c:v>0.14555699999999999</c:v>
                </c:pt>
                <c:pt idx="1910">
                  <c:v>0.145623</c:v>
                </c:pt>
                <c:pt idx="1911">
                  <c:v>0.14568900000000001</c:v>
                </c:pt>
                <c:pt idx="1912">
                  <c:v>0.145755</c:v>
                </c:pt>
                <c:pt idx="1913">
                  <c:v>0.14582100000000001</c:v>
                </c:pt>
                <c:pt idx="1914">
                  <c:v>0.14588699999999999</c:v>
                </c:pt>
                <c:pt idx="1915">
                  <c:v>0.145952</c:v>
                </c:pt>
                <c:pt idx="1916">
                  <c:v>0.14601800000000001</c:v>
                </c:pt>
                <c:pt idx="1917">
                  <c:v>0.14608399999999999</c:v>
                </c:pt>
                <c:pt idx="1918">
                  <c:v>0.14615</c:v>
                </c:pt>
                <c:pt idx="1919">
                  <c:v>0.14621600000000001</c:v>
                </c:pt>
                <c:pt idx="1920">
                  <c:v>0.146282</c:v>
                </c:pt>
                <c:pt idx="1921">
                  <c:v>0.14634800000000001</c:v>
                </c:pt>
                <c:pt idx="1922">
                  <c:v>0.14641399999999999</c:v>
                </c:pt>
                <c:pt idx="1923">
                  <c:v>0.14648</c:v>
                </c:pt>
                <c:pt idx="1924">
                  <c:v>0.14654500000000001</c:v>
                </c:pt>
                <c:pt idx="1925">
                  <c:v>0.14661099999999999</c:v>
                </c:pt>
                <c:pt idx="1926">
                  <c:v>0.146677</c:v>
                </c:pt>
                <c:pt idx="1927">
                  <c:v>0.14674300000000001</c:v>
                </c:pt>
                <c:pt idx="1928">
                  <c:v>0.14680799999999999</c:v>
                </c:pt>
                <c:pt idx="1929">
                  <c:v>0.146874</c:v>
                </c:pt>
                <c:pt idx="1930">
                  <c:v>0.14693999999999999</c:v>
                </c:pt>
                <c:pt idx="1931">
                  <c:v>0.147005</c:v>
                </c:pt>
                <c:pt idx="1932">
                  <c:v>0.14707100000000001</c:v>
                </c:pt>
                <c:pt idx="1933">
                  <c:v>0.14713699999999999</c:v>
                </c:pt>
                <c:pt idx="1934">
                  <c:v>0.147202</c:v>
                </c:pt>
                <c:pt idx="1935">
                  <c:v>0.14726800000000001</c:v>
                </c:pt>
                <c:pt idx="1936">
                  <c:v>0.14733399999999999</c:v>
                </c:pt>
                <c:pt idx="1937">
                  <c:v>0.147399</c:v>
                </c:pt>
                <c:pt idx="1938">
                  <c:v>0.14746500000000001</c:v>
                </c:pt>
                <c:pt idx="1939">
                  <c:v>0.14752999999999999</c:v>
                </c:pt>
                <c:pt idx="1940">
                  <c:v>0.147596</c:v>
                </c:pt>
                <c:pt idx="1941">
                  <c:v>0.14766199999999999</c:v>
                </c:pt>
                <c:pt idx="1942">
                  <c:v>0.147727</c:v>
                </c:pt>
                <c:pt idx="1943">
                  <c:v>0.14779300000000001</c:v>
                </c:pt>
                <c:pt idx="1944">
                  <c:v>0.14785799999999999</c:v>
                </c:pt>
                <c:pt idx="1945">
                  <c:v>0.147924</c:v>
                </c:pt>
                <c:pt idx="1946">
                  <c:v>0.14798900000000001</c:v>
                </c:pt>
                <c:pt idx="1947">
                  <c:v>0.14805499999999999</c:v>
                </c:pt>
                <c:pt idx="1948">
                  <c:v>0.14812</c:v>
                </c:pt>
                <c:pt idx="1949">
                  <c:v>0.14818500000000001</c:v>
                </c:pt>
                <c:pt idx="1950">
                  <c:v>0.14825099999999999</c:v>
                </c:pt>
                <c:pt idx="1951">
                  <c:v>0.148316</c:v>
                </c:pt>
                <c:pt idx="1952">
                  <c:v>0.14838200000000001</c:v>
                </c:pt>
                <c:pt idx="1953">
                  <c:v>0.148447</c:v>
                </c:pt>
                <c:pt idx="1954">
                  <c:v>0.14851200000000001</c:v>
                </c:pt>
                <c:pt idx="1955">
                  <c:v>0.14857799999999999</c:v>
                </c:pt>
                <c:pt idx="1956">
                  <c:v>0.148643</c:v>
                </c:pt>
                <c:pt idx="1957">
                  <c:v>0.14870800000000001</c:v>
                </c:pt>
                <c:pt idx="1958">
                  <c:v>0.14877399999999999</c:v>
                </c:pt>
                <c:pt idx="1959">
                  <c:v>0.148839</c:v>
                </c:pt>
                <c:pt idx="1960">
                  <c:v>0.14890400000000001</c:v>
                </c:pt>
                <c:pt idx="1961">
                  <c:v>0.14896999999999999</c:v>
                </c:pt>
                <c:pt idx="1962">
                  <c:v>0.149035</c:v>
                </c:pt>
                <c:pt idx="1963">
                  <c:v>0.14910000000000001</c:v>
                </c:pt>
                <c:pt idx="1964">
                  <c:v>0.14916499999999999</c:v>
                </c:pt>
                <c:pt idx="1965">
                  <c:v>0.14923</c:v>
                </c:pt>
                <c:pt idx="1966">
                  <c:v>0.14929600000000001</c:v>
                </c:pt>
                <c:pt idx="1967">
                  <c:v>0.14936099999999999</c:v>
                </c:pt>
                <c:pt idx="1968">
                  <c:v>0.149426</c:v>
                </c:pt>
                <c:pt idx="1969">
                  <c:v>0.14949100000000001</c:v>
                </c:pt>
                <c:pt idx="1970">
                  <c:v>0.14955599999999999</c:v>
                </c:pt>
                <c:pt idx="1971">
                  <c:v>0.149621</c:v>
                </c:pt>
                <c:pt idx="1972">
                  <c:v>0.14968699999999999</c:v>
                </c:pt>
                <c:pt idx="1973">
                  <c:v>0.149752</c:v>
                </c:pt>
                <c:pt idx="1974">
                  <c:v>0.14981700000000001</c:v>
                </c:pt>
                <c:pt idx="1975">
                  <c:v>0.14988199999999999</c:v>
                </c:pt>
                <c:pt idx="1976">
                  <c:v>0.149947</c:v>
                </c:pt>
                <c:pt idx="1977">
                  <c:v>0.15001200000000001</c:v>
                </c:pt>
                <c:pt idx="1978">
                  <c:v>0.15007699999999999</c:v>
                </c:pt>
                <c:pt idx="1979">
                  <c:v>0.150142</c:v>
                </c:pt>
                <c:pt idx="1980">
                  <c:v>0.15020700000000001</c:v>
                </c:pt>
                <c:pt idx="1981">
                  <c:v>0.15027199999999999</c:v>
                </c:pt>
                <c:pt idx="1982">
                  <c:v>0.150337</c:v>
                </c:pt>
                <c:pt idx="1983">
                  <c:v>0.15040200000000001</c:v>
                </c:pt>
                <c:pt idx="1984">
                  <c:v>0.15046699999999999</c:v>
                </c:pt>
                <c:pt idx="1985">
                  <c:v>0.150531</c:v>
                </c:pt>
                <c:pt idx="1986">
                  <c:v>0.15059600000000001</c:v>
                </c:pt>
                <c:pt idx="1987">
                  <c:v>0.15066099999999999</c:v>
                </c:pt>
                <c:pt idx="1988">
                  <c:v>0.150726</c:v>
                </c:pt>
                <c:pt idx="1989">
                  <c:v>0.15079100000000001</c:v>
                </c:pt>
                <c:pt idx="1990">
                  <c:v>0.15085599999999999</c:v>
                </c:pt>
                <c:pt idx="1991">
                  <c:v>0.150921</c:v>
                </c:pt>
                <c:pt idx="1992">
                  <c:v>0.15098600000000001</c:v>
                </c:pt>
                <c:pt idx="1993">
                  <c:v>0.15105099999999999</c:v>
                </c:pt>
                <c:pt idx="1994">
                  <c:v>0.151115</c:v>
                </c:pt>
                <c:pt idx="1995">
                  <c:v>0.15118000000000001</c:v>
                </c:pt>
                <c:pt idx="1996">
                  <c:v>0.15124499999999999</c:v>
                </c:pt>
                <c:pt idx="1997">
                  <c:v>0.15131</c:v>
                </c:pt>
                <c:pt idx="1998">
                  <c:v>0.15137400000000001</c:v>
                </c:pt>
                <c:pt idx="1999">
                  <c:v>0.15143899999999999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CCB4-407D-9529-A0E65E624F8B}"/>
            </c:ext>
          </c:extLst>
        </c:ser>
        <c:ser>
          <c:idx val="3"/>
          <c:order val="1"/>
          <c:tx>
            <c:strRef>
              <c:f>Sheet1!$I$1</c:f>
              <c:strCache>
                <c:ptCount val="1"/>
                <c:pt idx="0">
                  <c:v>FEniCS δ = 0.36,H = 0.5</c:v>
                </c:pt>
              </c:strCache>
            </c:strRef>
          </c:tx>
          <c:spPr>
            <a:ln w="63500" cap="rnd">
              <a:solidFill>
                <a:srgbClr val="3333FF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Sheet1!$H$2:$H$2001</c:f>
              <c:numCache>
                <c:formatCode>General</c:formatCode>
                <c:ptCount val="2000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</c:numCache>
            </c:numRef>
          </c:xVal>
          <c:yVal>
            <c:numRef>
              <c:f>Sheet1!$I$2:$I$2001</c:f>
              <c:numCache>
                <c:formatCode>General</c:formatCode>
                <c:ptCount val="2000"/>
                <c:pt idx="0">
                  <c:v>0</c:v>
                </c:pt>
                <c:pt idx="1">
                  <c:v>2.8330900000000001E-22</c:v>
                </c:pt>
                <c:pt idx="2">
                  <c:v>1.3567700000000001E-20</c:v>
                </c:pt>
                <c:pt idx="3">
                  <c:v>3.1816999999999998E-19</c:v>
                </c:pt>
                <c:pt idx="4">
                  <c:v>4.8720200000000002E-18</c:v>
                </c:pt>
                <c:pt idx="5">
                  <c:v>5.4815000000000003E-17</c:v>
                </c:pt>
                <c:pt idx="6">
                  <c:v>4.8349300000000004E-16</c:v>
                </c:pt>
                <c:pt idx="7">
                  <c:v>3.48415E-15</c:v>
                </c:pt>
                <c:pt idx="8">
                  <c:v>2.11102E-14</c:v>
                </c:pt>
                <c:pt idx="9">
                  <c:v>1.0986E-13</c:v>
                </c:pt>
                <c:pt idx="10">
                  <c:v>4.9928800000000004E-13</c:v>
                </c:pt>
                <c:pt idx="11">
                  <c:v>2.0085099999999999E-12</c:v>
                </c:pt>
                <c:pt idx="12">
                  <c:v>7.2327499999999999E-12</c:v>
                </c:pt>
                <c:pt idx="13">
                  <c:v>2.35424E-11</c:v>
                </c:pt>
                <c:pt idx="14">
                  <c:v>6.9860000000000005E-11</c:v>
                </c:pt>
                <c:pt idx="15">
                  <c:v>1.90447E-10</c:v>
                </c:pt>
                <c:pt idx="16">
                  <c:v>4.8031700000000003E-10</c:v>
                </c:pt>
                <c:pt idx="17">
                  <c:v>1.1279599999999999E-9</c:v>
                </c:pt>
                <c:pt idx="18">
                  <c:v>2.4812600000000002E-9</c:v>
                </c:pt>
                <c:pt idx="19">
                  <c:v>5.1414100000000003E-9</c:v>
                </c:pt>
                <c:pt idx="20">
                  <c:v>1.0087299999999999E-8</c:v>
                </c:pt>
                <c:pt idx="21">
                  <c:v>1.8829599999999999E-8</c:v>
                </c:pt>
                <c:pt idx="22">
                  <c:v>3.3589600000000003E-8</c:v>
                </c:pt>
                <c:pt idx="23">
                  <c:v>5.7496699999999999E-8</c:v>
                </c:pt>
                <c:pt idx="24">
                  <c:v>9.4793400000000002E-8</c:v>
                </c:pt>
                <c:pt idx="25">
                  <c:v>1.5103900000000001E-7</c:v>
                </c:pt>
                <c:pt idx="26">
                  <c:v>2.333E-7</c:v>
                </c:pt>
                <c:pt idx="27">
                  <c:v>3.50321E-7</c:v>
                </c:pt>
                <c:pt idx="28">
                  <c:v>5.1266800000000005E-7</c:v>
                </c:pt>
                <c:pt idx="29">
                  <c:v>7.3283600000000004E-7</c:v>
                </c:pt>
                <c:pt idx="30">
                  <c:v>1.0253200000000001E-6</c:v>
                </c:pt>
                <c:pt idx="31">
                  <c:v>1.40667E-6</c:v>
                </c:pt>
                <c:pt idx="32">
                  <c:v>1.89545E-6</c:v>
                </c:pt>
                <c:pt idx="33">
                  <c:v>2.5122599999999998E-6</c:v>
                </c:pt>
                <c:pt idx="34">
                  <c:v>3.2796100000000002E-6</c:v>
                </c:pt>
                <c:pt idx="35">
                  <c:v>4.2219000000000002E-6</c:v>
                </c:pt>
                <c:pt idx="36">
                  <c:v>5.3652300000000003E-6</c:v>
                </c:pt>
                <c:pt idx="37">
                  <c:v>6.7373300000000003E-6</c:v>
                </c:pt>
                <c:pt idx="38">
                  <c:v>8.3673500000000004E-6</c:v>
                </c:pt>
                <c:pt idx="39">
                  <c:v>1.0285800000000001E-5</c:v>
                </c:pt>
                <c:pt idx="40">
                  <c:v>1.2524199999999999E-5</c:v>
                </c:pt>
                <c:pt idx="41">
                  <c:v>1.51151E-5</c:v>
                </c:pt>
                <c:pt idx="42">
                  <c:v>1.8091999999999999E-5</c:v>
                </c:pt>
                <c:pt idx="43">
                  <c:v>2.14886E-5</c:v>
                </c:pt>
                <c:pt idx="44">
                  <c:v>2.53395E-5</c:v>
                </c:pt>
                <c:pt idx="45">
                  <c:v>2.9679399999999999E-5</c:v>
                </c:pt>
                <c:pt idx="46">
                  <c:v>3.4543099999999998E-5</c:v>
                </c:pt>
                <c:pt idx="47">
                  <c:v>3.9965400000000002E-5</c:v>
                </c:pt>
                <c:pt idx="48">
                  <c:v>4.5980999999999999E-5</c:v>
                </c:pt>
                <c:pt idx="49">
                  <c:v>5.2624499999999997E-5</c:v>
                </c:pt>
                <c:pt idx="50">
                  <c:v>5.9929999999999997E-5</c:v>
                </c:pt>
                <c:pt idx="51">
                  <c:v>6.7930900000000004E-5</c:v>
                </c:pt>
                <c:pt idx="52">
                  <c:v>7.6660400000000002E-5</c:v>
                </c:pt>
                <c:pt idx="53">
                  <c:v>8.6150799999999995E-5</c:v>
                </c:pt>
                <c:pt idx="54">
                  <c:v>9.6433899999999998E-5</c:v>
                </c:pt>
                <c:pt idx="55">
                  <c:v>1.0754E-4</c:v>
                </c:pt>
                <c:pt idx="56">
                  <c:v>1.195E-4</c:v>
                </c:pt>
                <c:pt idx="57">
                  <c:v>1.3234299999999999E-4</c:v>
                </c:pt>
                <c:pt idx="58">
                  <c:v>1.4609599999999999E-4</c:v>
                </c:pt>
                <c:pt idx="59">
                  <c:v>1.6078699999999999E-4</c:v>
                </c:pt>
                <c:pt idx="60">
                  <c:v>1.7644199999999999E-4</c:v>
                </c:pt>
                <c:pt idx="61">
                  <c:v>1.9308500000000001E-4</c:v>
                </c:pt>
                <c:pt idx="62">
                  <c:v>2.1074200000000001E-4</c:v>
                </c:pt>
                <c:pt idx="63">
                  <c:v>2.29435E-4</c:v>
                </c:pt>
                <c:pt idx="64">
                  <c:v>2.4918599999999998E-4</c:v>
                </c:pt>
                <c:pt idx="65">
                  <c:v>2.7001599999999998E-4</c:v>
                </c:pt>
                <c:pt idx="66">
                  <c:v>2.9194399999999998E-4</c:v>
                </c:pt>
                <c:pt idx="67">
                  <c:v>3.14989E-4</c:v>
                </c:pt>
                <c:pt idx="68">
                  <c:v>3.39169E-4</c:v>
                </c:pt>
                <c:pt idx="69">
                  <c:v>3.6450099999999999E-4</c:v>
                </c:pt>
                <c:pt idx="70">
                  <c:v>3.90999E-4</c:v>
                </c:pt>
                <c:pt idx="71">
                  <c:v>4.1867899999999998E-4</c:v>
                </c:pt>
                <c:pt idx="72">
                  <c:v>4.4755400000000002E-4</c:v>
                </c:pt>
                <c:pt idx="73">
                  <c:v>4.7763599999999998E-4</c:v>
                </c:pt>
                <c:pt idx="74">
                  <c:v>5.0893800000000001E-4</c:v>
                </c:pt>
                <c:pt idx="75">
                  <c:v>5.4146900000000004E-4</c:v>
                </c:pt>
                <c:pt idx="76">
                  <c:v>5.7523999999999997E-4</c:v>
                </c:pt>
                <c:pt idx="77">
                  <c:v>6.1025900000000004E-4</c:v>
                </c:pt>
                <c:pt idx="78">
                  <c:v>6.4653499999999995E-4</c:v>
                </c:pt>
                <c:pt idx="79">
                  <c:v>6.8407400000000001E-4</c:v>
                </c:pt>
                <c:pt idx="80">
                  <c:v>7.2288300000000001E-4</c:v>
                </c:pt>
                <c:pt idx="81">
                  <c:v>7.6296700000000003E-4</c:v>
                </c:pt>
                <c:pt idx="82">
                  <c:v>8.0433200000000005E-4</c:v>
                </c:pt>
                <c:pt idx="83">
                  <c:v>8.4698100000000001E-4</c:v>
                </c:pt>
                <c:pt idx="84">
                  <c:v>8.9091799999999998E-4</c:v>
                </c:pt>
                <c:pt idx="85">
                  <c:v>9.3614499999999999E-4</c:v>
                </c:pt>
                <c:pt idx="86">
                  <c:v>9.8266400000000006E-4</c:v>
                </c:pt>
                <c:pt idx="87">
                  <c:v>1.0304800000000001E-3</c:v>
                </c:pt>
                <c:pt idx="88">
                  <c:v>1.0795799999999999E-3</c:v>
                </c:pt>
                <c:pt idx="89">
                  <c:v>1.12999E-3</c:v>
                </c:pt>
                <c:pt idx="90">
                  <c:v>1.1816800000000001E-3</c:v>
                </c:pt>
                <c:pt idx="91">
                  <c:v>1.23467E-3</c:v>
                </c:pt>
                <c:pt idx="92">
                  <c:v>1.2889500000000001E-3</c:v>
                </c:pt>
                <c:pt idx="93">
                  <c:v>1.34453E-3</c:v>
                </c:pt>
                <c:pt idx="94">
                  <c:v>1.40138E-3</c:v>
                </c:pt>
                <c:pt idx="95">
                  <c:v>1.4595299999999999E-3</c:v>
                </c:pt>
                <c:pt idx="96">
                  <c:v>1.51895E-3</c:v>
                </c:pt>
                <c:pt idx="97">
                  <c:v>1.5796499999999999E-3</c:v>
                </c:pt>
                <c:pt idx="98">
                  <c:v>1.64163E-3</c:v>
                </c:pt>
                <c:pt idx="99">
                  <c:v>1.70487E-3</c:v>
                </c:pt>
                <c:pt idx="100">
                  <c:v>1.7693800000000001E-3</c:v>
                </c:pt>
                <c:pt idx="101">
                  <c:v>1.83515E-3</c:v>
                </c:pt>
                <c:pt idx="102">
                  <c:v>1.9021699999999999E-3</c:v>
                </c:pt>
                <c:pt idx="103">
                  <c:v>1.97044E-3</c:v>
                </c:pt>
                <c:pt idx="104">
                  <c:v>2.03995E-3</c:v>
                </c:pt>
                <c:pt idx="105">
                  <c:v>2.1107000000000001E-3</c:v>
                </c:pt>
                <c:pt idx="106">
                  <c:v>2.1826699999999998E-3</c:v>
                </c:pt>
                <c:pt idx="107">
                  <c:v>2.2558700000000001E-3</c:v>
                </c:pt>
                <c:pt idx="108">
                  <c:v>2.3302800000000001E-3</c:v>
                </c:pt>
                <c:pt idx="109">
                  <c:v>2.4058999999999999E-3</c:v>
                </c:pt>
                <c:pt idx="110">
                  <c:v>2.4827199999999999E-3</c:v>
                </c:pt>
                <c:pt idx="111">
                  <c:v>2.5607300000000002E-3</c:v>
                </c:pt>
                <c:pt idx="112">
                  <c:v>2.63993E-3</c:v>
                </c:pt>
                <c:pt idx="113">
                  <c:v>2.7203000000000001E-3</c:v>
                </c:pt>
                <c:pt idx="114">
                  <c:v>2.8018399999999999E-3</c:v>
                </c:pt>
                <c:pt idx="115">
                  <c:v>2.8845400000000001E-3</c:v>
                </c:pt>
                <c:pt idx="116">
                  <c:v>2.9683999999999999E-3</c:v>
                </c:pt>
                <c:pt idx="117">
                  <c:v>3.05339E-3</c:v>
                </c:pt>
                <c:pt idx="118">
                  <c:v>3.1395199999999998E-3</c:v>
                </c:pt>
                <c:pt idx="119">
                  <c:v>3.2267799999999998E-3</c:v>
                </c:pt>
                <c:pt idx="120">
                  <c:v>3.3151500000000002E-3</c:v>
                </c:pt>
                <c:pt idx="121">
                  <c:v>3.4046300000000001E-3</c:v>
                </c:pt>
                <c:pt idx="122">
                  <c:v>3.4952099999999999E-3</c:v>
                </c:pt>
                <c:pt idx="123">
                  <c:v>3.5868800000000002E-3</c:v>
                </c:pt>
                <c:pt idx="124">
                  <c:v>3.6796300000000001E-3</c:v>
                </c:pt>
                <c:pt idx="125">
                  <c:v>3.7734499999999998E-3</c:v>
                </c:pt>
                <c:pt idx="126">
                  <c:v>3.8683300000000001E-3</c:v>
                </c:pt>
                <c:pt idx="127">
                  <c:v>3.9642599999999998E-3</c:v>
                </c:pt>
                <c:pt idx="128">
                  <c:v>4.0612399999999998E-3</c:v>
                </c:pt>
                <c:pt idx="129">
                  <c:v>4.1592499999999998E-3</c:v>
                </c:pt>
                <c:pt idx="130">
                  <c:v>4.2582799999999997E-3</c:v>
                </c:pt>
                <c:pt idx="131">
                  <c:v>4.3583299999999997E-3</c:v>
                </c:pt>
                <c:pt idx="132">
                  <c:v>4.4593899999999997E-3</c:v>
                </c:pt>
                <c:pt idx="133">
                  <c:v>4.5614399999999999E-3</c:v>
                </c:pt>
                <c:pt idx="134">
                  <c:v>4.6644800000000004E-3</c:v>
                </c:pt>
                <c:pt idx="135">
                  <c:v>4.7684900000000002E-3</c:v>
                </c:pt>
                <c:pt idx="136">
                  <c:v>4.8734700000000004E-3</c:v>
                </c:pt>
                <c:pt idx="137">
                  <c:v>4.9794100000000001E-3</c:v>
                </c:pt>
                <c:pt idx="138">
                  <c:v>5.0863000000000002E-3</c:v>
                </c:pt>
                <c:pt idx="139">
                  <c:v>5.1941299999999999E-3</c:v>
                </c:pt>
                <c:pt idx="140">
                  <c:v>5.3028900000000002E-3</c:v>
                </c:pt>
                <c:pt idx="141">
                  <c:v>5.4125600000000003E-3</c:v>
                </c:pt>
                <c:pt idx="142">
                  <c:v>5.5231500000000001E-3</c:v>
                </c:pt>
                <c:pt idx="143">
                  <c:v>5.6346399999999998E-3</c:v>
                </c:pt>
                <c:pt idx="144">
                  <c:v>5.7470200000000003E-3</c:v>
                </c:pt>
                <c:pt idx="145">
                  <c:v>5.8602799999999998E-3</c:v>
                </c:pt>
                <c:pt idx="146">
                  <c:v>5.9744200000000003E-3</c:v>
                </c:pt>
                <c:pt idx="147">
                  <c:v>6.08941E-3</c:v>
                </c:pt>
                <c:pt idx="148">
                  <c:v>6.2052699999999997E-3</c:v>
                </c:pt>
                <c:pt idx="149">
                  <c:v>6.3219699999999997E-3</c:v>
                </c:pt>
                <c:pt idx="150">
                  <c:v>6.4395099999999999E-3</c:v>
                </c:pt>
                <c:pt idx="151">
                  <c:v>6.5578700000000004E-3</c:v>
                </c:pt>
                <c:pt idx="152">
                  <c:v>6.6770500000000003E-3</c:v>
                </c:pt>
                <c:pt idx="153">
                  <c:v>6.7970399999999999E-3</c:v>
                </c:pt>
                <c:pt idx="154">
                  <c:v>6.9178399999999998E-3</c:v>
                </c:pt>
                <c:pt idx="155">
                  <c:v>7.0394200000000002E-3</c:v>
                </c:pt>
                <c:pt idx="156">
                  <c:v>7.1617800000000004E-3</c:v>
                </c:pt>
                <c:pt idx="157">
                  <c:v>7.2849200000000003E-3</c:v>
                </c:pt>
                <c:pt idx="158">
                  <c:v>7.4088299999999999E-3</c:v>
                </c:pt>
                <c:pt idx="159">
                  <c:v>7.5334900000000003E-3</c:v>
                </c:pt>
                <c:pt idx="160">
                  <c:v>7.6588999999999997E-3</c:v>
                </c:pt>
                <c:pt idx="161">
                  <c:v>7.78505E-3</c:v>
                </c:pt>
                <c:pt idx="162">
                  <c:v>7.9119199999999994E-3</c:v>
                </c:pt>
                <c:pt idx="163">
                  <c:v>8.0395199999999997E-3</c:v>
                </c:pt>
                <c:pt idx="164">
                  <c:v>8.1678400000000009E-3</c:v>
                </c:pt>
                <c:pt idx="165">
                  <c:v>8.2968499999999997E-3</c:v>
                </c:pt>
                <c:pt idx="166">
                  <c:v>8.4265699999999995E-3</c:v>
                </c:pt>
                <c:pt idx="167">
                  <c:v>8.5569800000000005E-3</c:v>
                </c:pt>
                <c:pt idx="168">
                  <c:v>8.6880599999999992E-3</c:v>
                </c:pt>
                <c:pt idx="169">
                  <c:v>8.8198200000000008E-3</c:v>
                </c:pt>
                <c:pt idx="170">
                  <c:v>8.9522400000000002E-3</c:v>
                </c:pt>
                <c:pt idx="171">
                  <c:v>9.0853199999999992E-3</c:v>
                </c:pt>
                <c:pt idx="172">
                  <c:v>9.2190399999999995E-3</c:v>
                </c:pt>
                <c:pt idx="173">
                  <c:v>9.3534099999999995E-3</c:v>
                </c:pt>
                <c:pt idx="174">
                  <c:v>9.4884099999999992E-3</c:v>
                </c:pt>
                <c:pt idx="175">
                  <c:v>9.6240400000000004E-3</c:v>
                </c:pt>
                <c:pt idx="176">
                  <c:v>9.7602799999999997E-3</c:v>
                </c:pt>
                <c:pt idx="177">
                  <c:v>9.8971300000000005E-3</c:v>
                </c:pt>
                <c:pt idx="178">
                  <c:v>1.0034599999999999E-2</c:v>
                </c:pt>
                <c:pt idx="179">
                  <c:v>1.01726E-2</c:v>
                </c:pt>
                <c:pt idx="180">
                  <c:v>1.0311300000000001E-2</c:v>
                </c:pt>
                <c:pt idx="181">
                  <c:v>1.04505E-2</c:v>
                </c:pt>
                <c:pt idx="182">
                  <c:v>1.05903E-2</c:v>
                </c:pt>
                <c:pt idx="183">
                  <c:v>1.07306E-2</c:v>
                </c:pt>
                <c:pt idx="184">
                  <c:v>1.0871499999999999E-2</c:v>
                </c:pt>
                <c:pt idx="185">
                  <c:v>1.1013E-2</c:v>
                </c:pt>
                <c:pt idx="186">
                  <c:v>1.1155E-2</c:v>
                </c:pt>
                <c:pt idx="187">
                  <c:v>1.12976E-2</c:v>
                </c:pt>
                <c:pt idx="188">
                  <c:v>1.14406E-2</c:v>
                </c:pt>
                <c:pt idx="189">
                  <c:v>1.1584199999999999E-2</c:v>
                </c:pt>
                <c:pt idx="190">
                  <c:v>1.17284E-2</c:v>
                </c:pt>
                <c:pt idx="191">
                  <c:v>1.1873E-2</c:v>
                </c:pt>
                <c:pt idx="192">
                  <c:v>1.20181E-2</c:v>
                </c:pt>
                <c:pt idx="193">
                  <c:v>1.21637E-2</c:v>
                </c:pt>
                <c:pt idx="194">
                  <c:v>1.23099E-2</c:v>
                </c:pt>
                <c:pt idx="195">
                  <c:v>1.2456399999999999E-2</c:v>
                </c:pt>
                <c:pt idx="196">
                  <c:v>1.26035E-2</c:v>
                </c:pt>
                <c:pt idx="197">
                  <c:v>1.27511E-2</c:v>
                </c:pt>
                <c:pt idx="198">
                  <c:v>1.28991E-2</c:v>
                </c:pt>
                <c:pt idx="199">
                  <c:v>1.3047599999999999E-2</c:v>
                </c:pt>
                <c:pt idx="200">
                  <c:v>1.31965E-2</c:v>
                </c:pt>
                <c:pt idx="201">
                  <c:v>1.33458E-2</c:v>
                </c:pt>
                <c:pt idx="202">
                  <c:v>1.34956E-2</c:v>
                </c:pt>
                <c:pt idx="203">
                  <c:v>1.3645900000000001E-2</c:v>
                </c:pt>
                <c:pt idx="204">
                  <c:v>1.3796599999999999E-2</c:v>
                </c:pt>
                <c:pt idx="205">
                  <c:v>1.3947599999999999E-2</c:v>
                </c:pt>
                <c:pt idx="206">
                  <c:v>1.40991E-2</c:v>
                </c:pt>
                <c:pt idx="207">
                  <c:v>1.4251099999999999E-2</c:v>
                </c:pt>
                <c:pt idx="208">
                  <c:v>1.44034E-2</c:v>
                </c:pt>
                <c:pt idx="209">
                  <c:v>1.4556100000000001E-2</c:v>
                </c:pt>
                <c:pt idx="210">
                  <c:v>1.47092E-2</c:v>
                </c:pt>
                <c:pt idx="211">
                  <c:v>1.48627E-2</c:v>
                </c:pt>
                <c:pt idx="212">
                  <c:v>1.50166E-2</c:v>
                </c:pt>
                <c:pt idx="213">
                  <c:v>1.5170899999999999E-2</c:v>
                </c:pt>
                <c:pt idx="214">
                  <c:v>1.5325500000000001E-2</c:v>
                </c:pt>
                <c:pt idx="215">
                  <c:v>1.5480499999999999E-2</c:v>
                </c:pt>
                <c:pt idx="216">
                  <c:v>1.5635799999999998E-2</c:v>
                </c:pt>
                <c:pt idx="217">
                  <c:v>1.5791599999999999E-2</c:v>
                </c:pt>
                <c:pt idx="218">
                  <c:v>1.5947599999999999E-2</c:v>
                </c:pt>
                <c:pt idx="219">
                  <c:v>1.6104E-2</c:v>
                </c:pt>
                <c:pt idx="220">
                  <c:v>1.6260799999999999E-2</c:v>
                </c:pt>
                <c:pt idx="221">
                  <c:v>1.6417899999999999E-2</c:v>
                </c:pt>
                <c:pt idx="222">
                  <c:v>1.6575300000000001E-2</c:v>
                </c:pt>
                <c:pt idx="223">
                  <c:v>1.6733000000000001E-2</c:v>
                </c:pt>
                <c:pt idx="224">
                  <c:v>1.6891099999999999E-2</c:v>
                </c:pt>
                <c:pt idx="225">
                  <c:v>1.7049399999999999E-2</c:v>
                </c:pt>
                <c:pt idx="226">
                  <c:v>1.72081E-2</c:v>
                </c:pt>
                <c:pt idx="227">
                  <c:v>1.73671E-2</c:v>
                </c:pt>
                <c:pt idx="228">
                  <c:v>1.7526400000000001E-2</c:v>
                </c:pt>
                <c:pt idx="229">
                  <c:v>1.7686E-2</c:v>
                </c:pt>
                <c:pt idx="230">
                  <c:v>1.7845900000000001E-2</c:v>
                </c:pt>
                <c:pt idx="231">
                  <c:v>1.8006000000000001E-2</c:v>
                </c:pt>
                <c:pt idx="232">
                  <c:v>1.8166499999999999E-2</c:v>
                </c:pt>
                <c:pt idx="233">
                  <c:v>1.8327199999999998E-2</c:v>
                </c:pt>
                <c:pt idx="234">
                  <c:v>1.84882E-2</c:v>
                </c:pt>
                <c:pt idx="235">
                  <c:v>1.8649499999999999E-2</c:v>
                </c:pt>
                <c:pt idx="236">
                  <c:v>1.8811000000000001E-2</c:v>
                </c:pt>
                <c:pt idx="237">
                  <c:v>1.8972800000000001E-2</c:v>
                </c:pt>
                <c:pt idx="238">
                  <c:v>1.91348E-2</c:v>
                </c:pt>
                <c:pt idx="239">
                  <c:v>1.9297100000000001E-2</c:v>
                </c:pt>
                <c:pt idx="240">
                  <c:v>1.94597E-2</c:v>
                </c:pt>
                <c:pt idx="241">
                  <c:v>1.9622500000000001E-2</c:v>
                </c:pt>
                <c:pt idx="242">
                  <c:v>1.9785500000000001E-2</c:v>
                </c:pt>
                <c:pt idx="243">
                  <c:v>1.9948799999999999E-2</c:v>
                </c:pt>
                <c:pt idx="244">
                  <c:v>2.01123E-2</c:v>
                </c:pt>
                <c:pt idx="245">
                  <c:v>2.0275999999999999E-2</c:v>
                </c:pt>
                <c:pt idx="246">
                  <c:v>2.044E-2</c:v>
                </c:pt>
                <c:pt idx="247">
                  <c:v>2.06042E-2</c:v>
                </c:pt>
                <c:pt idx="248">
                  <c:v>2.0768600000000002E-2</c:v>
                </c:pt>
                <c:pt idx="249">
                  <c:v>2.0933199999999999E-2</c:v>
                </c:pt>
                <c:pt idx="250">
                  <c:v>2.1097999999999999E-2</c:v>
                </c:pt>
                <c:pt idx="251">
                  <c:v>2.1263000000000001E-2</c:v>
                </c:pt>
                <c:pt idx="252">
                  <c:v>2.1428200000000001E-2</c:v>
                </c:pt>
                <c:pt idx="253">
                  <c:v>2.1593600000000001E-2</c:v>
                </c:pt>
                <c:pt idx="254">
                  <c:v>2.1759299999999999E-2</c:v>
                </c:pt>
                <c:pt idx="255">
                  <c:v>2.1925099999999999E-2</c:v>
                </c:pt>
                <c:pt idx="256">
                  <c:v>2.2091E-2</c:v>
                </c:pt>
                <c:pt idx="257">
                  <c:v>2.2257200000000001E-2</c:v>
                </c:pt>
                <c:pt idx="258">
                  <c:v>2.2423599999999998E-2</c:v>
                </c:pt>
                <c:pt idx="259">
                  <c:v>2.2590099999999998E-2</c:v>
                </c:pt>
                <c:pt idx="260">
                  <c:v>2.2756800000000001E-2</c:v>
                </c:pt>
                <c:pt idx="261">
                  <c:v>2.2923700000000002E-2</c:v>
                </c:pt>
                <c:pt idx="262">
                  <c:v>2.3090699999999999E-2</c:v>
                </c:pt>
                <c:pt idx="263">
                  <c:v>2.3257900000000001E-2</c:v>
                </c:pt>
                <c:pt idx="264">
                  <c:v>2.34253E-2</c:v>
                </c:pt>
                <c:pt idx="265">
                  <c:v>2.3592800000000001E-2</c:v>
                </c:pt>
                <c:pt idx="266">
                  <c:v>2.37605E-2</c:v>
                </c:pt>
                <c:pt idx="267">
                  <c:v>2.39283E-2</c:v>
                </c:pt>
                <c:pt idx="268">
                  <c:v>2.4096300000000001E-2</c:v>
                </c:pt>
                <c:pt idx="269">
                  <c:v>2.4264399999999998E-2</c:v>
                </c:pt>
                <c:pt idx="270">
                  <c:v>2.4432599999999999E-2</c:v>
                </c:pt>
                <c:pt idx="271">
                  <c:v>2.4601000000000001E-2</c:v>
                </c:pt>
                <c:pt idx="272">
                  <c:v>2.47695E-2</c:v>
                </c:pt>
                <c:pt idx="273">
                  <c:v>2.4938200000000001E-2</c:v>
                </c:pt>
                <c:pt idx="274">
                  <c:v>2.5107000000000001E-2</c:v>
                </c:pt>
                <c:pt idx="275">
                  <c:v>2.52759E-2</c:v>
                </c:pt>
                <c:pt idx="276">
                  <c:v>2.5444899999999999E-2</c:v>
                </c:pt>
                <c:pt idx="277">
                  <c:v>2.5614100000000001E-2</c:v>
                </c:pt>
                <c:pt idx="278">
                  <c:v>2.5783400000000001E-2</c:v>
                </c:pt>
                <c:pt idx="279">
                  <c:v>2.5952800000000002E-2</c:v>
                </c:pt>
                <c:pt idx="280">
                  <c:v>2.6122300000000001E-2</c:v>
                </c:pt>
                <c:pt idx="281">
                  <c:v>2.62919E-2</c:v>
                </c:pt>
                <c:pt idx="282">
                  <c:v>2.6461599999999998E-2</c:v>
                </c:pt>
                <c:pt idx="283">
                  <c:v>2.66314E-2</c:v>
                </c:pt>
                <c:pt idx="284">
                  <c:v>2.68013E-2</c:v>
                </c:pt>
                <c:pt idx="285">
                  <c:v>2.69714E-2</c:v>
                </c:pt>
                <c:pt idx="286">
                  <c:v>2.7141499999999999E-2</c:v>
                </c:pt>
                <c:pt idx="287">
                  <c:v>2.7311700000000001E-2</c:v>
                </c:pt>
                <c:pt idx="288">
                  <c:v>2.7481999999999999E-2</c:v>
                </c:pt>
                <c:pt idx="289">
                  <c:v>2.7652400000000001E-2</c:v>
                </c:pt>
                <c:pt idx="290">
                  <c:v>2.7822900000000001E-2</c:v>
                </c:pt>
                <c:pt idx="291">
                  <c:v>2.7993400000000002E-2</c:v>
                </c:pt>
                <c:pt idx="292">
                  <c:v>2.8164100000000001E-2</c:v>
                </c:pt>
                <c:pt idx="293">
                  <c:v>2.83348E-2</c:v>
                </c:pt>
                <c:pt idx="294">
                  <c:v>2.8505599999999999E-2</c:v>
                </c:pt>
                <c:pt idx="295">
                  <c:v>2.8676400000000001E-2</c:v>
                </c:pt>
                <c:pt idx="296">
                  <c:v>2.8847399999999999E-2</c:v>
                </c:pt>
                <c:pt idx="297">
                  <c:v>2.90184E-2</c:v>
                </c:pt>
                <c:pt idx="298">
                  <c:v>2.9189400000000001E-2</c:v>
                </c:pt>
                <c:pt idx="299">
                  <c:v>2.9360600000000001E-2</c:v>
                </c:pt>
                <c:pt idx="300">
                  <c:v>2.95318E-2</c:v>
                </c:pt>
                <c:pt idx="301">
                  <c:v>2.9703E-2</c:v>
                </c:pt>
                <c:pt idx="302">
                  <c:v>2.9874399999999999E-2</c:v>
                </c:pt>
                <c:pt idx="303">
                  <c:v>3.0045700000000002E-2</c:v>
                </c:pt>
                <c:pt idx="304">
                  <c:v>3.02171E-2</c:v>
                </c:pt>
                <c:pt idx="305">
                  <c:v>3.0388600000000002E-2</c:v>
                </c:pt>
                <c:pt idx="306">
                  <c:v>3.05601E-2</c:v>
                </c:pt>
                <c:pt idx="307">
                  <c:v>3.0731700000000001E-2</c:v>
                </c:pt>
                <c:pt idx="308">
                  <c:v>3.0903300000000002E-2</c:v>
                </c:pt>
                <c:pt idx="309">
                  <c:v>3.1074999999999998E-2</c:v>
                </c:pt>
                <c:pt idx="310">
                  <c:v>3.1246699999999999E-2</c:v>
                </c:pt>
                <c:pt idx="311">
                  <c:v>3.1418399999999999E-2</c:v>
                </c:pt>
                <c:pt idx="312">
                  <c:v>3.1590199999999999E-2</c:v>
                </c:pt>
                <c:pt idx="313">
                  <c:v>3.1761999999999999E-2</c:v>
                </c:pt>
                <c:pt idx="314">
                  <c:v>3.1933799999999998E-2</c:v>
                </c:pt>
                <c:pt idx="315">
                  <c:v>3.2105700000000001E-2</c:v>
                </c:pt>
                <c:pt idx="316">
                  <c:v>3.2277599999999997E-2</c:v>
                </c:pt>
                <c:pt idx="317">
                  <c:v>3.2449499999999999E-2</c:v>
                </c:pt>
                <c:pt idx="318">
                  <c:v>3.2621499999999998E-2</c:v>
                </c:pt>
                <c:pt idx="319">
                  <c:v>3.27934E-2</c:v>
                </c:pt>
                <c:pt idx="320">
                  <c:v>3.2965399999999999E-2</c:v>
                </c:pt>
                <c:pt idx="321">
                  <c:v>3.3137399999999997E-2</c:v>
                </c:pt>
                <c:pt idx="322">
                  <c:v>3.3309499999999999E-2</c:v>
                </c:pt>
                <c:pt idx="323">
                  <c:v>3.3481499999999997E-2</c:v>
                </c:pt>
                <c:pt idx="324">
                  <c:v>3.3653599999999999E-2</c:v>
                </c:pt>
                <c:pt idx="325">
                  <c:v>3.3825599999999997E-2</c:v>
                </c:pt>
                <c:pt idx="326">
                  <c:v>3.3997699999999999E-2</c:v>
                </c:pt>
                <c:pt idx="327">
                  <c:v>3.41698E-2</c:v>
                </c:pt>
                <c:pt idx="328">
                  <c:v>3.4341900000000002E-2</c:v>
                </c:pt>
                <c:pt idx="329">
                  <c:v>3.4514000000000003E-2</c:v>
                </c:pt>
                <c:pt idx="330">
                  <c:v>3.4686099999999997E-2</c:v>
                </c:pt>
                <c:pt idx="331">
                  <c:v>3.4858199999999999E-2</c:v>
                </c:pt>
                <c:pt idx="332">
                  <c:v>3.50303E-2</c:v>
                </c:pt>
                <c:pt idx="333">
                  <c:v>3.5202400000000002E-2</c:v>
                </c:pt>
                <c:pt idx="334">
                  <c:v>3.5374500000000003E-2</c:v>
                </c:pt>
                <c:pt idx="335">
                  <c:v>3.5546599999999998E-2</c:v>
                </c:pt>
                <c:pt idx="336">
                  <c:v>3.5718600000000003E-2</c:v>
                </c:pt>
                <c:pt idx="337">
                  <c:v>3.5890699999999998E-2</c:v>
                </c:pt>
                <c:pt idx="338">
                  <c:v>3.6062799999999999E-2</c:v>
                </c:pt>
                <c:pt idx="339">
                  <c:v>3.6234799999999998E-2</c:v>
                </c:pt>
                <c:pt idx="340">
                  <c:v>3.6406899999999999E-2</c:v>
                </c:pt>
                <c:pt idx="341">
                  <c:v>3.6578899999999998E-2</c:v>
                </c:pt>
                <c:pt idx="342">
                  <c:v>3.6750900000000003E-2</c:v>
                </c:pt>
                <c:pt idx="343">
                  <c:v>3.6922900000000002E-2</c:v>
                </c:pt>
                <c:pt idx="344">
                  <c:v>3.70949E-2</c:v>
                </c:pt>
                <c:pt idx="345">
                  <c:v>3.7266800000000003E-2</c:v>
                </c:pt>
                <c:pt idx="346">
                  <c:v>3.7438699999999998E-2</c:v>
                </c:pt>
                <c:pt idx="347">
                  <c:v>3.7610699999999997E-2</c:v>
                </c:pt>
                <c:pt idx="348">
                  <c:v>3.7782499999999997E-2</c:v>
                </c:pt>
                <c:pt idx="349">
                  <c:v>3.7954399999999999E-2</c:v>
                </c:pt>
                <c:pt idx="350">
                  <c:v>3.8126199999999999E-2</c:v>
                </c:pt>
                <c:pt idx="351">
                  <c:v>3.8297999999999999E-2</c:v>
                </c:pt>
                <c:pt idx="352">
                  <c:v>3.8469799999999998E-2</c:v>
                </c:pt>
                <c:pt idx="353">
                  <c:v>3.8641500000000002E-2</c:v>
                </c:pt>
                <c:pt idx="354">
                  <c:v>3.8813199999999999E-2</c:v>
                </c:pt>
                <c:pt idx="355">
                  <c:v>3.8984900000000003E-2</c:v>
                </c:pt>
                <c:pt idx="356">
                  <c:v>3.9156499999999997E-2</c:v>
                </c:pt>
                <c:pt idx="357">
                  <c:v>3.9328099999999998E-2</c:v>
                </c:pt>
                <c:pt idx="358">
                  <c:v>3.9499699999999999E-2</c:v>
                </c:pt>
                <c:pt idx="359">
                  <c:v>3.9671199999999997E-2</c:v>
                </c:pt>
                <c:pt idx="360">
                  <c:v>3.9842700000000002E-2</c:v>
                </c:pt>
                <c:pt idx="361">
                  <c:v>4.0014099999999997E-2</c:v>
                </c:pt>
                <c:pt idx="362">
                  <c:v>4.0185499999999999E-2</c:v>
                </c:pt>
                <c:pt idx="363">
                  <c:v>4.0356799999999998E-2</c:v>
                </c:pt>
                <c:pt idx="364">
                  <c:v>4.05282E-2</c:v>
                </c:pt>
                <c:pt idx="365">
                  <c:v>4.0699399999999997E-2</c:v>
                </c:pt>
                <c:pt idx="366">
                  <c:v>4.08706E-2</c:v>
                </c:pt>
                <c:pt idx="367">
                  <c:v>4.1041800000000003E-2</c:v>
                </c:pt>
                <c:pt idx="368">
                  <c:v>4.1212899999999997E-2</c:v>
                </c:pt>
                <c:pt idx="369">
                  <c:v>4.1383900000000001E-2</c:v>
                </c:pt>
                <c:pt idx="370">
                  <c:v>4.1554899999999999E-2</c:v>
                </c:pt>
                <c:pt idx="371">
                  <c:v>4.1725900000000003E-2</c:v>
                </c:pt>
                <c:pt idx="372">
                  <c:v>4.1896799999999998E-2</c:v>
                </c:pt>
                <c:pt idx="373">
                  <c:v>4.2067599999999997E-2</c:v>
                </c:pt>
                <c:pt idx="374">
                  <c:v>4.2238400000000002E-2</c:v>
                </c:pt>
                <c:pt idx="375">
                  <c:v>4.2409099999999998E-2</c:v>
                </c:pt>
                <c:pt idx="376">
                  <c:v>4.2579699999999998E-2</c:v>
                </c:pt>
                <c:pt idx="377">
                  <c:v>4.2750299999999998E-2</c:v>
                </c:pt>
                <c:pt idx="378">
                  <c:v>4.2920899999999998E-2</c:v>
                </c:pt>
                <c:pt idx="379">
                  <c:v>4.3091299999999999E-2</c:v>
                </c:pt>
                <c:pt idx="380">
                  <c:v>4.3261800000000003E-2</c:v>
                </c:pt>
                <c:pt idx="381">
                  <c:v>4.3432100000000001E-2</c:v>
                </c:pt>
                <c:pt idx="382">
                  <c:v>4.3602399999999999E-2</c:v>
                </c:pt>
                <c:pt idx="383">
                  <c:v>4.3772600000000002E-2</c:v>
                </c:pt>
                <c:pt idx="384">
                  <c:v>4.3942700000000001E-2</c:v>
                </c:pt>
                <c:pt idx="385">
                  <c:v>4.4112800000000001E-2</c:v>
                </c:pt>
                <c:pt idx="386">
                  <c:v>4.4282799999999997E-2</c:v>
                </c:pt>
                <c:pt idx="387">
                  <c:v>4.4452699999999998E-2</c:v>
                </c:pt>
                <c:pt idx="388">
                  <c:v>4.4622599999999998E-2</c:v>
                </c:pt>
                <c:pt idx="389">
                  <c:v>4.4792400000000003E-2</c:v>
                </c:pt>
                <c:pt idx="390">
                  <c:v>4.4962099999999998E-2</c:v>
                </c:pt>
                <c:pt idx="391">
                  <c:v>4.5131699999999997E-2</c:v>
                </c:pt>
                <c:pt idx="392">
                  <c:v>4.5301300000000003E-2</c:v>
                </c:pt>
                <c:pt idx="393">
                  <c:v>4.5470799999999999E-2</c:v>
                </c:pt>
                <c:pt idx="394">
                  <c:v>4.5640199999999999E-2</c:v>
                </c:pt>
                <c:pt idx="395">
                  <c:v>4.5809500000000003E-2</c:v>
                </c:pt>
                <c:pt idx="396">
                  <c:v>4.5978699999999997E-2</c:v>
                </c:pt>
                <c:pt idx="397">
                  <c:v>4.6147899999999999E-2</c:v>
                </c:pt>
                <c:pt idx="398">
                  <c:v>4.6316999999999997E-2</c:v>
                </c:pt>
                <c:pt idx="399">
                  <c:v>4.6486E-2</c:v>
                </c:pt>
                <c:pt idx="400">
                  <c:v>4.6654899999999999E-2</c:v>
                </c:pt>
                <c:pt idx="401">
                  <c:v>4.6823700000000003E-2</c:v>
                </c:pt>
                <c:pt idx="402">
                  <c:v>4.69925E-2</c:v>
                </c:pt>
                <c:pt idx="403">
                  <c:v>4.7161099999999997E-2</c:v>
                </c:pt>
                <c:pt idx="404">
                  <c:v>4.7329700000000002E-2</c:v>
                </c:pt>
                <c:pt idx="405">
                  <c:v>4.7498199999999997E-2</c:v>
                </c:pt>
                <c:pt idx="406">
                  <c:v>4.7666600000000003E-2</c:v>
                </c:pt>
                <c:pt idx="407">
                  <c:v>4.78349E-2</c:v>
                </c:pt>
                <c:pt idx="408">
                  <c:v>4.80031E-2</c:v>
                </c:pt>
                <c:pt idx="409">
                  <c:v>4.81713E-2</c:v>
                </c:pt>
                <c:pt idx="410">
                  <c:v>4.8339300000000002E-2</c:v>
                </c:pt>
                <c:pt idx="411">
                  <c:v>4.85072E-2</c:v>
                </c:pt>
                <c:pt idx="412">
                  <c:v>4.8675099999999999E-2</c:v>
                </c:pt>
                <c:pt idx="413">
                  <c:v>4.8842900000000002E-2</c:v>
                </c:pt>
                <c:pt idx="414">
                  <c:v>4.9010499999999999E-2</c:v>
                </c:pt>
                <c:pt idx="415">
                  <c:v>4.9178100000000002E-2</c:v>
                </c:pt>
                <c:pt idx="416">
                  <c:v>4.9345600000000003E-2</c:v>
                </c:pt>
                <c:pt idx="417">
                  <c:v>4.9512899999999999E-2</c:v>
                </c:pt>
                <c:pt idx="418">
                  <c:v>4.9680200000000001E-2</c:v>
                </c:pt>
                <c:pt idx="419">
                  <c:v>4.98474E-2</c:v>
                </c:pt>
                <c:pt idx="420">
                  <c:v>5.0014500000000003E-2</c:v>
                </c:pt>
                <c:pt idx="421">
                  <c:v>5.0181400000000001E-2</c:v>
                </c:pt>
                <c:pt idx="422">
                  <c:v>5.0348299999999999E-2</c:v>
                </c:pt>
                <c:pt idx="423">
                  <c:v>5.05151E-2</c:v>
                </c:pt>
                <c:pt idx="424">
                  <c:v>5.0681799999999999E-2</c:v>
                </c:pt>
                <c:pt idx="425">
                  <c:v>5.0848299999999999E-2</c:v>
                </c:pt>
                <c:pt idx="426">
                  <c:v>5.1014799999999999E-2</c:v>
                </c:pt>
                <c:pt idx="427">
                  <c:v>5.11811E-2</c:v>
                </c:pt>
                <c:pt idx="428">
                  <c:v>5.1347400000000001E-2</c:v>
                </c:pt>
                <c:pt idx="429">
                  <c:v>5.15136E-2</c:v>
                </c:pt>
                <c:pt idx="430">
                  <c:v>5.1679599999999999E-2</c:v>
                </c:pt>
                <c:pt idx="431">
                  <c:v>5.1845500000000003E-2</c:v>
                </c:pt>
                <c:pt idx="432">
                  <c:v>5.2011399999999999E-2</c:v>
                </c:pt>
                <c:pt idx="433">
                  <c:v>5.2177099999999997E-2</c:v>
                </c:pt>
                <c:pt idx="434">
                  <c:v>5.2342699999999999E-2</c:v>
                </c:pt>
                <c:pt idx="435">
                  <c:v>5.2508199999999998E-2</c:v>
                </c:pt>
                <c:pt idx="436">
                  <c:v>5.2673600000000001E-2</c:v>
                </c:pt>
                <c:pt idx="437">
                  <c:v>5.2838900000000001E-2</c:v>
                </c:pt>
                <c:pt idx="438">
                  <c:v>5.3004000000000003E-2</c:v>
                </c:pt>
                <c:pt idx="439">
                  <c:v>5.3169099999999997E-2</c:v>
                </c:pt>
                <c:pt idx="440">
                  <c:v>5.3333999999999999E-2</c:v>
                </c:pt>
                <c:pt idx="441">
                  <c:v>5.3498900000000002E-2</c:v>
                </c:pt>
                <c:pt idx="442">
                  <c:v>5.3663599999999999E-2</c:v>
                </c:pt>
                <c:pt idx="443">
                  <c:v>5.38282E-2</c:v>
                </c:pt>
                <c:pt idx="444">
                  <c:v>5.3992699999999998E-2</c:v>
                </c:pt>
                <c:pt idx="445">
                  <c:v>5.4156999999999997E-2</c:v>
                </c:pt>
                <c:pt idx="446">
                  <c:v>5.4321300000000003E-2</c:v>
                </c:pt>
                <c:pt idx="447">
                  <c:v>5.4485400000000003E-2</c:v>
                </c:pt>
                <c:pt idx="448">
                  <c:v>5.4649400000000001E-2</c:v>
                </c:pt>
                <c:pt idx="449">
                  <c:v>5.4813300000000002E-2</c:v>
                </c:pt>
                <c:pt idx="450">
                  <c:v>5.4977100000000001E-2</c:v>
                </c:pt>
                <c:pt idx="451">
                  <c:v>5.5140799999999997E-2</c:v>
                </c:pt>
                <c:pt idx="452">
                  <c:v>5.5304300000000001E-2</c:v>
                </c:pt>
                <c:pt idx="453">
                  <c:v>5.5467700000000002E-2</c:v>
                </c:pt>
                <c:pt idx="454">
                  <c:v>5.5631E-2</c:v>
                </c:pt>
                <c:pt idx="455">
                  <c:v>5.5794200000000002E-2</c:v>
                </c:pt>
                <c:pt idx="456">
                  <c:v>5.5957300000000001E-2</c:v>
                </c:pt>
                <c:pt idx="457">
                  <c:v>5.6120200000000002E-2</c:v>
                </c:pt>
                <c:pt idx="458">
                  <c:v>5.6283E-2</c:v>
                </c:pt>
                <c:pt idx="459">
                  <c:v>5.6445700000000001E-2</c:v>
                </c:pt>
                <c:pt idx="460">
                  <c:v>5.66083E-2</c:v>
                </c:pt>
                <c:pt idx="461">
                  <c:v>5.67707E-2</c:v>
                </c:pt>
                <c:pt idx="462">
                  <c:v>5.6932999999999997E-2</c:v>
                </c:pt>
                <c:pt idx="463">
                  <c:v>5.7095199999999999E-2</c:v>
                </c:pt>
                <c:pt idx="464">
                  <c:v>5.7257200000000001E-2</c:v>
                </c:pt>
                <c:pt idx="465">
                  <c:v>5.7419199999999997E-2</c:v>
                </c:pt>
                <c:pt idx="466">
                  <c:v>5.7581E-2</c:v>
                </c:pt>
                <c:pt idx="467">
                  <c:v>5.7742700000000001E-2</c:v>
                </c:pt>
                <c:pt idx="468">
                  <c:v>5.7904200000000003E-2</c:v>
                </c:pt>
                <c:pt idx="469">
                  <c:v>5.8065600000000002E-2</c:v>
                </c:pt>
                <c:pt idx="470">
                  <c:v>5.8226899999999998E-2</c:v>
                </c:pt>
                <c:pt idx="471">
                  <c:v>5.8388099999999998E-2</c:v>
                </c:pt>
                <c:pt idx="472">
                  <c:v>5.85491E-2</c:v>
                </c:pt>
                <c:pt idx="473">
                  <c:v>5.8709999999999998E-2</c:v>
                </c:pt>
                <c:pt idx="474">
                  <c:v>5.8870800000000001E-2</c:v>
                </c:pt>
                <c:pt idx="475">
                  <c:v>5.9031399999999998E-2</c:v>
                </c:pt>
                <c:pt idx="476">
                  <c:v>5.9191899999999999E-2</c:v>
                </c:pt>
                <c:pt idx="477">
                  <c:v>5.9352299999999997E-2</c:v>
                </c:pt>
                <c:pt idx="478">
                  <c:v>5.9512500000000003E-2</c:v>
                </c:pt>
                <c:pt idx="479">
                  <c:v>5.9672599999999999E-2</c:v>
                </c:pt>
                <c:pt idx="480">
                  <c:v>5.98326E-2</c:v>
                </c:pt>
                <c:pt idx="481">
                  <c:v>5.9992400000000001E-2</c:v>
                </c:pt>
                <c:pt idx="482">
                  <c:v>6.01521E-2</c:v>
                </c:pt>
                <c:pt idx="483">
                  <c:v>6.0311700000000003E-2</c:v>
                </c:pt>
                <c:pt idx="484">
                  <c:v>6.04711E-2</c:v>
                </c:pt>
                <c:pt idx="485">
                  <c:v>6.0630400000000001E-2</c:v>
                </c:pt>
                <c:pt idx="486">
                  <c:v>6.0789599999999999E-2</c:v>
                </c:pt>
                <c:pt idx="487">
                  <c:v>6.0948599999999999E-2</c:v>
                </c:pt>
                <c:pt idx="488">
                  <c:v>6.1107500000000002E-2</c:v>
                </c:pt>
                <c:pt idx="489">
                  <c:v>6.1266300000000003E-2</c:v>
                </c:pt>
                <c:pt idx="490">
                  <c:v>6.1424899999999998E-2</c:v>
                </c:pt>
                <c:pt idx="491">
                  <c:v>6.1583300000000001E-2</c:v>
                </c:pt>
                <c:pt idx="492">
                  <c:v>6.1741699999999997E-2</c:v>
                </c:pt>
                <c:pt idx="493">
                  <c:v>6.1899900000000001E-2</c:v>
                </c:pt>
                <c:pt idx="494">
                  <c:v>6.2057899999999999E-2</c:v>
                </c:pt>
                <c:pt idx="495">
                  <c:v>6.2215800000000002E-2</c:v>
                </c:pt>
                <c:pt idx="496">
                  <c:v>6.2373600000000001E-2</c:v>
                </c:pt>
                <c:pt idx="497">
                  <c:v>6.2531199999999995E-2</c:v>
                </c:pt>
                <c:pt idx="498">
                  <c:v>6.26887E-2</c:v>
                </c:pt>
                <c:pt idx="499">
                  <c:v>6.2846100000000002E-2</c:v>
                </c:pt>
                <c:pt idx="500">
                  <c:v>6.3003299999999998E-2</c:v>
                </c:pt>
                <c:pt idx="501">
                  <c:v>6.3160300000000003E-2</c:v>
                </c:pt>
                <c:pt idx="502">
                  <c:v>6.3317300000000007E-2</c:v>
                </c:pt>
                <c:pt idx="503">
                  <c:v>6.3474000000000003E-2</c:v>
                </c:pt>
                <c:pt idx="504">
                  <c:v>6.3630699999999998E-2</c:v>
                </c:pt>
                <c:pt idx="505">
                  <c:v>6.3787200000000002E-2</c:v>
                </c:pt>
                <c:pt idx="506">
                  <c:v>6.39435E-2</c:v>
                </c:pt>
                <c:pt idx="507">
                  <c:v>6.4099699999999996E-2</c:v>
                </c:pt>
                <c:pt idx="508">
                  <c:v>6.4255800000000002E-2</c:v>
                </c:pt>
                <c:pt idx="509">
                  <c:v>6.4411700000000002E-2</c:v>
                </c:pt>
                <c:pt idx="510">
                  <c:v>6.4567399999999997E-2</c:v>
                </c:pt>
                <c:pt idx="511">
                  <c:v>6.4723100000000006E-2</c:v>
                </c:pt>
                <c:pt idx="512">
                  <c:v>6.4878500000000006E-2</c:v>
                </c:pt>
                <c:pt idx="513">
                  <c:v>6.5033900000000006E-2</c:v>
                </c:pt>
                <c:pt idx="514">
                  <c:v>6.5188999999999997E-2</c:v>
                </c:pt>
                <c:pt idx="515">
                  <c:v>6.5344100000000002E-2</c:v>
                </c:pt>
                <c:pt idx="516">
                  <c:v>6.5499000000000002E-2</c:v>
                </c:pt>
                <c:pt idx="517">
                  <c:v>6.5653699999999995E-2</c:v>
                </c:pt>
                <c:pt idx="518">
                  <c:v>6.58083E-2</c:v>
                </c:pt>
                <c:pt idx="519">
                  <c:v>6.5962699999999999E-2</c:v>
                </c:pt>
                <c:pt idx="520">
                  <c:v>6.6116999999999995E-2</c:v>
                </c:pt>
                <c:pt idx="521">
                  <c:v>6.6271099999999999E-2</c:v>
                </c:pt>
                <c:pt idx="522">
                  <c:v>6.6425100000000001E-2</c:v>
                </c:pt>
                <c:pt idx="523">
                  <c:v>6.6578999999999999E-2</c:v>
                </c:pt>
                <c:pt idx="524">
                  <c:v>6.6732700000000006E-2</c:v>
                </c:pt>
                <c:pt idx="525">
                  <c:v>6.6886200000000007E-2</c:v>
                </c:pt>
                <c:pt idx="526">
                  <c:v>6.7039600000000005E-2</c:v>
                </c:pt>
                <c:pt idx="527">
                  <c:v>6.7192799999999997E-2</c:v>
                </c:pt>
                <c:pt idx="528">
                  <c:v>6.73459E-2</c:v>
                </c:pt>
                <c:pt idx="529">
                  <c:v>6.7498900000000001E-2</c:v>
                </c:pt>
                <c:pt idx="530">
                  <c:v>6.7651600000000006E-2</c:v>
                </c:pt>
                <c:pt idx="531">
                  <c:v>6.7804299999999998E-2</c:v>
                </c:pt>
                <c:pt idx="532">
                  <c:v>6.7956799999999998E-2</c:v>
                </c:pt>
                <c:pt idx="533">
                  <c:v>6.8109100000000006E-2</c:v>
                </c:pt>
                <c:pt idx="534">
                  <c:v>6.8261299999999997E-2</c:v>
                </c:pt>
                <c:pt idx="535">
                  <c:v>6.8413299999999996E-2</c:v>
                </c:pt>
                <c:pt idx="536">
                  <c:v>6.8565100000000004E-2</c:v>
                </c:pt>
                <c:pt idx="537">
                  <c:v>6.8716799999999995E-2</c:v>
                </c:pt>
                <c:pt idx="538">
                  <c:v>6.8868399999999996E-2</c:v>
                </c:pt>
                <c:pt idx="539">
                  <c:v>6.9019800000000006E-2</c:v>
                </c:pt>
                <c:pt idx="540">
                  <c:v>6.9170999999999996E-2</c:v>
                </c:pt>
                <c:pt idx="541">
                  <c:v>6.9322099999999998E-2</c:v>
                </c:pt>
                <c:pt idx="542">
                  <c:v>6.9473099999999996E-2</c:v>
                </c:pt>
                <c:pt idx="543">
                  <c:v>6.96238E-2</c:v>
                </c:pt>
                <c:pt idx="544">
                  <c:v>6.9774500000000003E-2</c:v>
                </c:pt>
                <c:pt idx="545">
                  <c:v>6.9924899999999998E-2</c:v>
                </c:pt>
                <c:pt idx="546">
                  <c:v>7.0075299999999993E-2</c:v>
                </c:pt>
                <c:pt idx="547">
                  <c:v>7.0225399999999993E-2</c:v>
                </c:pt>
                <c:pt idx="548">
                  <c:v>7.0375400000000005E-2</c:v>
                </c:pt>
                <c:pt idx="549">
                  <c:v>7.0525199999999996E-2</c:v>
                </c:pt>
                <c:pt idx="550">
                  <c:v>7.0674899999999999E-2</c:v>
                </c:pt>
                <c:pt idx="551">
                  <c:v>7.0824399999999996E-2</c:v>
                </c:pt>
                <c:pt idx="552">
                  <c:v>7.0973800000000004E-2</c:v>
                </c:pt>
                <c:pt idx="553">
                  <c:v>7.1123000000000006E-2</c:v>
                </c:pt>
                <c:pt idx="554">
                  <c:v>7.1272100000000005E-2</c:v>
                </c:pt>
                <c:pt idx="555">
                  <c:v>7.1420999999999998E-2</c:v>
                </c:pt>
                <c:pt idx="556">
                  <c:v>7.15697E-2</c:v>
                </c:pt>
                <c:pt idx="557">
                  <c:v>7.1718299999999999E-2</c:v>
                </c:pt>
                <c:pt idx="558">
                  <c:v>7.1866700000000006E-2</c:v>
                </c:pt>
                <c:pt idx="559">
                  <c:v>7.2014900000000007E-2</c:v>
                </c:pt>
                <c:pt idx="560">
                  <c:v>7.2163000000000005E-2</c:v>
                </c:pt>
                <c:pt idx="561">
                  <c:v>7.2310899999999997E-2</c:v>
                </c:pt>
                <c:pt idx="562">
                  <c:v>7.2458700000000001E-2</c:v>
                </c:pt>
                <c:pt idx="563">
                  <c:v>7.2606299999999999E-2</c:v>
                </c:pt>
                <c:pt idx="564">
                  <c:v>7.2753700000000004E-2</c:v>
                </c:pt>
                <c:pt idx="565">
                  <c:v>7.2901099999999996E-2</c:v>
                </c:pt>
                <c:pt idx="566">
                  <c:v>7.3048199999999994E-2</c:v>
                </c:pt>
                <c:pt idx="567">
                  <c:v>7.3195200000000002E-2</c:v>
                </c:pt>
                <c:pt idx="568">
                  <c:v>7.3342000000000004E-2</c:v>
                </c:pt>
                <c:pt idx="569">
                  <c:v>7.3488600000000001E-2</c:v>
                </c:pt>
                <c:pt idx="570">
                  <c:v>7.3635000000000006E-2</c:v>
                </c:pt>
                <c:pt idx="571">
                  <c:v>7.3781299999999994E-2</c:v>
                </c:pt>
                <c:pt idx="572">
                  <c:v>7.3927400000000004E-2</c:v>
                </c:pt>
                <c:pt idx="573">
                  <c:v>7.4073399999999998E-2</c:v>
                </c:pt>
                <c:pt idx="574">
                  <c:v>7.4219300000000002E-2</c:v>
                </c:pt>
                <c:pt idx="575">
                  <c:v>7.4365000000000001E-2</c:v>
                </c:pt>
                <c:pt idx="576">
                  <c:v>7.4510599999999996E-2</c:v>
                </c:pt>
                <c:pt idx="577">
                  <c:v>7.4656E-2</c:v>
                </c:pt>
                <c:pt idx="578">
                  <c:v>7.4801099999999995E-2</c:v>
                </c:pt>
                <c:pt idx="579">
                  <c:v>7.4946100000000002E-2</c:v>
                </c:pt>
                <c:pt idx="580">
                  <c:v>7.5090900000000002E-2</c:v>
                </c:pt>
                <c:pt idx="581">
                  <c:v>7.5235399999999994E-2</c:v>
                </c:pt>
                <c:pt idx="582">
                  <c:v>7.53799E-2</c:v>
                </c:pt>
                <c:pt idx="583">
                  <c:v>7.55242E-2</c:v>
                </c:pt>
                <c:pt idx="584">
                  <c:v>7.5668399999999997E-2</c:v>
                </c:pt>
                <c:pt idx="585">
                  <c:v>7.5812500000000005E-2</c:v>
                </c:pt>
                <c:pt idx="586">
                  <c:v>7.5956499999999996E-2</c:v>
                </c:pt>
                <c:pt idx="587">
                  <c:v>7.6100299999999996E-2</c:v>
                </c:pt>
                <c:pt idx="588">
                  <c:v>7.6243900000000003E-2</c:v>
                </c:pt>
                <c:pt idx="589">
                  <c:v>7.6387300000000005E-2</c:v>
                </c:pt>
                <c:pt idx="590">
                  <c:v>7.6530399999999998E-2</c:v>
                </c:pt>
                <c:pt idx="591">
                  <c:v>7.6673199999999997E-2</c:v>
                </c:pt>
                <c:pt idx="592">
                  <c:v>7.6815800000000004E-2</c:v>
                </c:pt>
                <c:pt idx="593">
                  <c:v>7.6958299999999993E-2</c:v>
                </c:pt>
                <c:pt idx="594">
                  <c:v>7.7100799999999997E-2</c:v>
                </c:pt>
                <c:pt idx="595">
                  <c:v>7.7243199999999998E-2</c:v>
                </c:pt>
                <c:pt idx="596">
                  <c:v>7.7385599999999999E-2</c:v>
                </c:pt>
                <c:pt idx="597">
                  <c:v>7.7527899999999997E-2</c:v>
                </c:pt>
                <c:pt idx="598">
                  <c:v>7.7670000000000003E-2</c:v>
                </c:pt>
                <c:pt idx="599">
                  <c:v>7.7811900000000003E-2</c:v>
                </c:pt>
                <c:pt idx="600">
                  <c:v>7.7953300000000003E-2</c:v>
                </c:pt>
                <c:pt idx="601">
                  <c:v>7.8094499999999997E-2</c:v>
                </c:pt>
                <c:pt idx="602">
                  <c:v>7.8235299999999994E-2</c:v>
                </c:pt>
                <c:pt idx="603">
                  <c:v>7.8375899999999998E-2</c:v>
                </c:pt>
                <c:pt idx="604">
                  <c:v>7.8516500000000003E-2</c:v>
                </c:pt>
                <c:pt idx="605">
                  <c:v>7.8657099999999994E-2</c:v>
                </c:pt>
                <c:pt idx="606">
                  <c:v>7.8797699999999998E-2</c:v>
                </c:pt>
                <c:pt idx="607">
                  <c:v>7.8938400000000006E-2</c:v>
                </c:pt>
                <c:pt idx="608">
                  <c:v>7.9078999999999997E-2</c:v>
                </c:pt>
                <c:pt idx="609">
                  <c:v>7.9219399999999995E-2</c:v>
                </c:pt>
                <c:pt idx="610">
                  <c:v>7.9359499999999999E-2</c:v>
                </c:pt>
                <c:pt idx="611">
                  <c:v>7.9499100000000003E-2</c:v>
                </c:pt>
                <c:pt idx="612">
                  <c:v>7.9638200000000006E-2</c:v>
                </c:pt>
                <c:pt idx="613">
                  <c:v>7.9777000000000001E-2</c:v>
                </c:pt>
                <c:pt idx="614">
                  <c:v>7.9915600000000003E-2</c:v>
                </c:pt>
                <c:pt idx="615">
                  <c:v>8.0054100000000003E-2</c:v>
                </c:pt>
                <c:pt idx="616">
                  <c:v>8.0192799999999995E-2</c:v>
                </c:pt>
                <c:pt idx="617">
                  <c:v>8.0331700000000006E-2</c:v>
                </c:pt>
                <c:pt idx="618">
                  <c:v>8.0470600000000003E-2</c:v>
                </c:pt>
                <c:pt idx="619">
                  <c:v>8.0609500000000001E-2</c:v>
                </c:pt>
                <c:pt idx="620">
                  <c:v>8.0748200000000006E-2</c:v>
                </c:pt>
                <c:pt idx="621">
                  <c:v>8.0886399999999997E-2</c:v>
                </c:pt>
                <c:pt idx="622">
                  <c:v>8.1024100000000002E-2</c:v>
                </c:pt>
                <c:pt idx="623">
                  <c:v>8.1161300000000006E-2</c:v>
                </c:pt>
                <c:pt idx="624">
                  <c:v>8.1298099999999998E-2</c:v>
                </c:pt>
                <c:pt idx="625">
                  <c:v>8.1434699999999999E-2</c:v>
                </c:pt>
                <c:pt idx="626">
                  <c:v>8.1571299999999999E-2</c:v>
                </c:pt>
                <c:pt idx="627">
                  <c:v>8.1708000000000003E-2</c:v>
                </c:pt>
                <c:pt idx="628">
                  <c:v>8.1844899999999998E-2</c:v>
                </c:pt>
                <c:pt idx="629">
                  <c:v>8.1981999999999999E-2</c:v>
                </c:pt>
                <c:pt idx="630">
                  <c:v>8.2118999999999998E-2</c:v>
                </c:pt>
                <c:pt idx="631">
                  <c:v>8.2255800000000004E-2</c:v>
                </c:pt>
                <c:pt idx="632">
                  <c:v>8.2392199999999999E-2</c:v>
                </c:pt>
                <c:pt idx="633">
                  <c:v>8.2528099999999993E-2</c:v>
                </c:pt>
                <c:pt idx="634">
                  <c:v>8.2663500000000001E-2</c:v>
                </c:pt>
                <c:pt idx="635">
                  <c:v>8.2798499999999997E-2</c:v>
                </c:pt>
                <c:pt idx="636">
                  <c:v>8.2933199999999999E-2</c:v>
                </c:pt>
                <c:pt idx="637">
                  <c:v>8.30679E-2</c:v>
                </c:pt>
                <c:pt idx="638">
                  <c:v>8.3202700000000004E-2</c:v>
                </c:pt>
                <c:pt idx="639">
                  <c:v>8.3337499999999995E-2</c:v>
                </c:pt>
                <c:pt idx="640">
                  <c:v>8.3472400000000002E-2</c:v>
                </c:pt>
                <c:pt idx="641">
                  <c:v>8.3607299999999996E-2</c:v>
                </c:pt>
                <c:pt idx="642">
                  <c:v>8.3741999999999997E-2</c:v>
                </c:pt>
                <c:pt idx="643">
                  <c:v>8.3876500000000007E-2</c:v>
                </c:pt>
                <c:pt idx="644">
                  <c:v>8.4010600000000005E-2</c:v>
                </c:pt>
                <c:pt idx="645">
                  <c:v>8.4144300000000005E-2</c:v>
                </c:pt>
                <c:pt idx="646">
                  <c:v>8.42778E-2</c:v>
                </c:pt>
                <c:pt idx="647">
                  <c:v>8.4410899999999997E-2</c:v>
                </c:pt>
                <c:pt idx="648">
                  <c:v>8.4543900000000005E-2</c:v>
                </c:pt>
                <c:pt idx="649">
                  <c:v>8.4676699999999994E-2</c:v>
                </c:pt>
                <c:pt idx="650">
                  <c:v>8.4809399999999993E-2</c:v>
                </c:pt>
                <c:pt idx="651">
                  <c:v>8.4942000000000004E-2</c:v>
                </c:pt>
                <c:pt idx="652">
                  <c:v>8.5074399999999994E-2</c:v>
                </c:pt>
                <c:pt idx="653">
                  <c:v>8.5206799999999999E-2</c:v>
                </c:pt>
                <c:pt idx="654">
                  <c:v>8.5339100000000001E-2</c:v>
                </c:pt>
                <c:pt idx="655">
                  <c:v>8.54713E-2</c:v>
                </c:pt>
                <c:pt idx="656">
                  <c:v>8.5603499999999999E-2</c:v>
                </c:pt>
                <c:pt idx="657">
                  <c:v>8.5735500000000006E-2</c:v>
                </c:pt>
                <c:pt idx="658">
                  <c:v>8.5867200000000005E-2</c:v>
                </c:pt>
                <c:pt idx="659">
                  <c:v>8.5998599999999994E-2</c:v>
                </c:pt>
                <c:pt idx="660">
                  <c:v>8.6129700000000003E-2</c:v>
                </c:pt>
                <c:pt idx="661">
                  <c:v>8.6260299999999998E-2</c:v>
                </c:pt>
                <c:pt idx="662">
                  <c:v>8.6390599999999998E-2</c:v>
                </c:pt>
                <c:pt idx="663">
                  <c:v>8.6520700000000006E-2</c:v>
                </c:pt>
                <c:pt idx="664">
                  <c:v>8.6650699999999997E-2</c:v>
                </c:pt>
                <c:pt idx="665">
                  <c:v>8.6780700000000002E-2</c:v>
                </c:pt>
                <c:pt idx="666">
                  <c:v>8.6910799999999996E-2</c:v>
                </c:pt>
                <c:pt idx="667">
                  <c:v>8.7040999999999993E-2</c:v>
                </c:pt>
                <c:pt idx="668">
                  <c:v>8.7171200000000004E-2</c:v>
                </c:pt>
                <c:pt idx="669">
                  <c:v>8.7301299999999998E-2</c:v>
                </c:pt>
                <c:pt idx="670">
                  <c:v>8.7431099999999998E-2</c:v>
                </c:pt>
                <c:pt idx="671">
                  <c:v>8.7560399999999997E-2</c:v>
                </c:pt>
                <c:pt idx="672">
                  <c:v>8.7689299999999998E-2</c:v>
                </c:pt>
                <c:pt idx="673">
                  <c:v>8.7817800000000001E-2</c:v>
                </c:pt>
                <c:pt idx="674">
                  <c:v>8.7945999999999996E-2</c:v>
                </c:pt>
                <c:pt idx="675">
                  <c:v>8.8073899999999997E-2</c:v>
                </c:pt>
                <c:pt idx="676">
                  <c:v>8.8201799999999997E-2</c:v>
                </c:pt>
                <c:pt idx="677">
                  <c:v>8.8329599999999994E-2</c:v>
                </c:pt>
                <c:pt idx="678">
                  <c:v>8.8457499999999994E-2</c:v>
                </c:pt>
                <c:pt idx="679">
                  <c:v>8.8585399999999995E-2</c:v>
                </c:pt>
                <c:pt idx="680">
                  <c:v>8.8713200000000006E-2</c:v>
                </c:pt>
                <c:pt idx="681">
                  <c:v>8.88409E-2</c:v>
                </c:pt>
                <c:pt idx="682">
                  <c:v>8.89683E-2</c:v>
                </c:pt>
                <c:pt idx="683">
                  <c:v>8.9095599999999997E-2</c:v>
                </c:pt>
                <c:pt idx="684">
                  <c:v>8.9222599999999999E-2</c:v>
                </c:pt>
                <c:pt idx="685">
                  <c:v>8.9349300000000006E-2</c:v>
                </c:pt>
                <c:pt idx="686">
                  <c:v>8.9475799999999994E-2</c:v>
                </c:pt>
                <c:pt idx="687">
                  <c:v>8.9601899999999998E-2</c:v>
                </c:pt>
                <c:pt idx="688">
                  <c:v>8.9727799999999996E-2</c:v>
                </c:pt>
                <c:pt idx="689">
                  <c:v>8.98534E-2</c:v>
                </c:pt>
                <c:pt idx="690">
                  <c:v>8.9978799999999998E-2</c:v>
                </c:pt>
                <c:pt idx="691">
                  <c:v>9.0104000000000004E-2</c:v>
                </c:pt>
                <c:pt idx="692">
                  <c:v>9.0229100000000007E-2</c:v>
                </c:pt>
                <c:pt idx="693">
                  <c:v>9.0354199999999996E-2</c:v>
                </c:pt>
                <c:pt idx="694">
                  <c:v>9.0479400000000001E-2</c:v>
                </c:pt>
                <c:pt idx="695">
                  <c:v>9.0604500000000004E-2</c:v>
                </c:pt>
                <c:pt idx="696">
                  <c:v>9.0729699999999996E-2</c:v>
                </c:pt>
                <c:pt idx="697">
                  <c:v>9.0854699999999997E-2</c:v>
                </c:pt>
                <c:pt idx="698">
                  <c:v>9.0979400000000002E-2</c:v>
                </c:pt>
                <c:pt idx="699">
                  <c:v>9.1103600000000007E-2</c:v>
                </c:pt>
                <c:pt idx="700">
                  <c:v>9.1227500000000003E-2</c:v>
                </c:pt>
                <c:pt idx="701">
                  <c:v>9.1350899999999999E-2</c:v>
                </c:pt>
                <c:pt idx="702">
                  <c:v>9.1474E-2</c:v>
                </c:pt>
                <c:pt idx="703">
                  <c:v>9.1596800000000006E-2</c:v>
                </c:pt>
                <c:pt idx="704">
                  <c:v>9.1719599999999998E-2</c:v>
                </c:pt>
                <c:pt idx="705">
                  <c:v>9.1842400000000005E-2</c:v>
                </c:pt>
                <c:pt idx="706">
                  <c:v>9.1965199999999997E-2</c:v>
                </c:pt>
                <c:pt idx="707">
                  <c:v>9.20879E-2</c:v>
                </c:pt>
                <c:pt idx="708">
                  <c:v>9.2210600000000004E-2</c:v>
                </c:pt>
                <c:pt idx="709">
                  <c:v>9.2333200000000004E-2</c:v>
                </c:pt>
                <c:pt idx="710">
                  <c:v>9.2455599999999999E-2</c:v>
                </c:pt>
                <c:pt idx="711">
                  <c:v>9.2577800000000002E-2</c:v>
                </c:pt>
                <c:pt idx="712">
                  <c:v>9.2699799999999999E-2</c:v>
                </c:pt>
                <c:pt idx="713">
                  <c:v>9.2821500000000001E-2</c:v>
                </c:pt>
                <c:pt idx="714">
                  <c:v>9.2942899999999995E-2</c:v>
                </c:pt>
                <c:pt idx="715">
                  <c:v>9.3064099999999997E-2</c:v>
                </c:pt>
                <c:pt idx="716">
                  <c:v>9.3184900000000001E-2</c:v>
                </c:pt>
                <c:pt idx="717">
                  <c:v>9.3305399999999997E-2</c:v>
                </c:pt>
                <c:pt idx="718">
                  <c:v>9.3425599999999998E-2</c:v>
                </c:pt>
                <c:pt idx="719">
                  <c:v>9.3545600000000007E-2</c:v>
                </c:pt>
                <c:pt idx="720">
                  <c:v>9.3665499999999999E-2</c:v>
                </c:pt>
                <c:pt idx="721">
                  <c:v>9.3785400000000005E-2</c:v>
                </c:pt>
                <c:pt idx="722">
                  <c:v>9.3905299999999997E-2</c:v>
                </c:pt>
                <c:pt idx="723">
                  <c:v>9.4025200000000003E-2</c:v>
                </c:pt>
                <c:pt idx="724">
                  <c:v>9.4145199999999998E-2</c:v>
                </c:pt>
                <c:pt idx="725">
                  <c:v>9.4265100000000004E-2</c:v>
                </c:pt>
                <c:pt idx="726">
                  <c:v>9.4384700000000002E-2</c:v>
                </c:pt>
                <c:pt idx="727">
                  <c:v>9.4504000000000005E-2</c:v>
                </c:pt>
                <c:pt idx="728">
                  <c:v>9.4622899999999996E-2</c:v>
                </c:pt>
                <c:pt idx="729">
                  <c:v>9.4741400000000003E-2</c:v>
                </c:pt>
                <c:pt idx="730">
                  <c:v>9.4859600000000002E-2</c:v>
                </c:pt>
                <c:pt idx="731">
                  <c:v>9.4977400000000003E-2</c:v>
                </c:pt>
                <c:pt idx="732">
                  <c:v>9.5095100000000002E-2</c:v>
                </c:pt>
                <c:pt idx="733">
                  <c:v>9.5212599999999994E-2</c:v>
                </c:pt>
                <c:pt idx="734">
                  <c:v>9.5329999999999998E-2</c:v>
                </c:pt>
                <c:pt idx="735">
                  <c:v>9.5447400000000002E-2</c:v>
                </c:pt>
                <c:pt idx="736">
                  <c:v>9.55646E-2</c:v>
                </c:pt>
                <c:pt idx="737">
                  <c:v>9.5681799999999997E-2</c:v>
                </c:pt>
                <c:pt idx="738">
                  <c:v>9.5798800000000003E-2</c:v>
                </c:pt>
                <c:pt idx="739">
                  <c:v>9.5915799999999996E-2</c:v>
                </c:pt>
                <c:pt idx="740">
                  <c:v>9.6032699999999999E-2</c:v>
                </c:pt>
                <c:pt idx="741">
                  <c:v>9.6149399999999996E-2</c:v>
                </c:pt>
                <c:pt idx="742">
                  <c:v>9.6266000000000004E-2</c:v>
                </c:pt>
                <c:pt idx="743">
                  <c:v>9.6382300000000004E-2</c:v>
                </c:pt>
                <c:pt idx="744">
                  <c:v>9.6498299999999995E-2</c:v>
                </c:pt>
                <c:pt idx="745">
                  <c:v>9.66138E-2</c:v>
                </c:pt>
                <c:pt idx="746">
                  <c:v>9.6728999999999996E-2</c:v>
                </c:pt>
                <c:pt idx="747">
                  <c:v>9.6843799999999994E-2</c:v>
                </c:pt>
                <c:pt idx="748">
                  <c:v>9.69584E-2</c:v>
                </c:pt>
                <c:pt idx="749">
                  <c:v>9.7072800000000001E-2</c:v>
                </c:pt>
                <c:pt idx="750">
                  <c:v>9.7187200000000001E-2</c:v>
                </c:pt>
                <c:pt idx="751">
                  <c:v>9.7301600000000002E-2</c:v>
                </c:pt>
                <c:pt idx="752">
                  <c:v>9.7416000000000003E-2</c:v>
                </c:pt>
                <c:pt idx="753">
                  <c:v>9.7530400000000003E-2</c:v>
                </c:pt>
                <c:pt idx="754">
                  <c:v>9.7644700000000001E-2</c:v>
                </c:pt>
                <c:pt idx="755">
                  <c:v>9.7758800000000007E-2</c:v>
                </c:pt>
                <c:pt idx="756">
                  <c:v>9.7872799999999996E-2</c:v>
                </c:pt>
                <c:pt idx="757">
                  <c:v>9.7986400000000001E-2</c:v>
                </c:pt>
                <c:pt idx="758">
                  <c:v>9.8099800000000001E-2</c:v>
                </c:pt>
                <c:pt idx="759">
                  <c:v>9.8212900000000006E-2</c:v>
                </c:pt>
                <c:pt idx="760">
                  <c:v>9.8325700000000002E-2</c:v>
                </c:pt>
                <c:pt idx="761">
                  <c:v>9.8438300000000006E-2</c:v>
                </c:pt>
                <c:pt idx="762">
                  <c:v>9.8550499999999999E-2</c:v>
                </c:pt>
                <c:pt idx="763">
                  <c:v>9.86625E-2</c:v>
                </c:pt>
                <c:pt idx="764">
                  <c:v>9.8774200000000006E-2</c:v>
                </c:pt>
                <c:pt idx="765">
                  <c:v>9.8885700000000007E-2</c:v>
                </c:pt>
                <c:pt idx="766">
                  <c:v>9.8997000000000002E-2</c:v>
                </c:pt>
                <c:pt idx="767">
                  <c:v>9.9108399999999999E-2</c:v>
                </c:pt>
                <c:pt idx="768">
                  <c:v>9.9219699999999994E-2</c:v>
                </c:pt>
                <c:pt idx="769">
                  <c:v>9.9331000000000003E-2</c:v>
                </c:pt>
                <c:pt idx="770">
                  <c:v>9.9442299999999997E-2</c:v>
                </c:pt>
                <c:pt idx="771">
                  <c:v>9.9553600000000006E-2</c:v>
                </c:pt>
                <c:pt idx="772">
                  <c:v>9.9664600000000006E-2</c:v>
                </c:pt>
                <c:pt idx="773">
                  <c:v>9.9775299999999997E-2</c:v>
                </c:pt>
                <c:pt idx="774">
                  <c:v>9.9885699999999994E-2</c:v>
                </c:pt>
                <c:pt idx="775">
                  <c:v>9.9995799999999996E-2</c:v>
                </c:pt>
                <c:pt idx="776">
                  <c:v>0.100105</c:v>
                </c:pt>
                <c:pt idx="777">
                  <c:v>0.100215</c:v>
                </c:pt>
                <c:pt idx="778">
                  <c:v>0.100324</c:v>
                </c:pt>
                <c:pt idx="779">
                  <c:v>0.10043299999999999</c:v>
                </c:pt>
                <c:pt idx="780">
                  <c:v>0.10054200000000001</c:v>
                </c:pt>
                <c:pt idx="781">
                  <c:v>0.10065</c:v>
                </c:pt>
                <c:pt idx="782">
                  <c:v>0.100759</c:v>
                </c:pt>
                <c:pt idx="783">
                  <c:v>0.100867</c:v>
                </c:pt>
                <c:pt idx="784">
                  <c:v>0.100975</c:v>
                </c:pt>
                <c:pt idx="785">
                  <c:v>0.10108399999999999</c:v>
                </c:pt>
                <c:pt idx="786">
                  <c:v>0.101192</c:v>
                </c:pt>
                <c:pt idx="787">
                  <c:v>0.1013</c:v>
                </c:pt>
                <c:pt idx="788">
                  <c:v>0.101408</c:v>
                </c:pt>
                <c:pt idx="789">
                  <c:v>0.101516</c:v>
                </c:pt>
                <c:pt idx="790">
                  <c:v>0.101623</c:v>
                </c:pt>
                <c:pt idx="791">
                  <c:v>0.10173</c:v>
                </c:pt>
                <c:pt idx="792">
                  <c:v>0.101837</c:v>
                </c:pt>
                <c:pt idx="793">
                  <c:v>0.10194300000000001</c:v>
                </c:pt>
                <c:pt idx="794">
                  <c:v>0.10205</c:v>
                </c:pt>
                <c:pt idx="795">
                  <c:v>0.102155</c:v>
                </c:pt>
                <c:pt idx="796">
                  <c:v>0.102261</c:v>
                </c:pt>
                <c:pt idx="797">
                  <c:v>0.102367</c:v>
                </c:pt>
                <c:pt idx="798">
                  <c:v>0.10247199999999999</c:v>
                </c:pt>
                <c:pt idx="799">
                  <c:v>0.102578</c:v>
                </c:pt>
                <c:pt idx="800">
                  <c:v>0.102683</c:v>
                </c:pt>
                <c:pt idx="801">
                  <c:v>0.102788</c:v>
                </c:pt>
                <c:pt idx="802">
                  <c:v>0.102893</c:v>
                </c:pt>
                <c:pt idx="803">
                  <c:v>0.10299800000000001</c:v>
                </c:pt>
                <c:pt idx="804">
                  <c:v>0.103103</c:v>
                </c:pt>
                <c:pt idx="805">
                  <c:v>0.10320699999999999</c:v>
                </c:pt>
                <c:pt idx="806">
                  <c:v>0.103312</c:v>
                </c:pt>
                <c:pt idx="807">
                  <c:v>0.10341599999999999</c:v>
                </c:pt>
                <c:pt idx="808">
                  <c:v>0.10352</c:v>
                </c:pt>
                <c:pt idx="809">
                  <c:v>0.10362300000000001</c:v>
                </c:pt>
                <c:pt idx="810">
                  <c:v>0.103727</c:v>
                </c:pt>
                <c:pt idx="811">
                  <c:v>0.103829</c:v>
                </c:pt>
                <c:pt idx="812">
                  <c:v>0.103932</c:v>
                </c:pt>
                <c:pt idx="813">
                  <c:v>0.104034</c:v>
                </c:pt>
                <c:pt idx="814">
                  <c:v>0.10413699999999999</c:v>
                </c:pt>
                <c:pt idx="815">
                  <c:v>0.104239</c:v>
                </c:pt>
                <c:pt idx="816">
                  <c:v>0.104341</c:v>
                </c:pt>
                <c:pt idx="817">
                  <c:v>0.10444299999999999</c:v>
                </c:pt>
                <c:pt idx="818">
                  <c:v>0.104545</c:v>
                </c:pt>
                <c:pt idx="819">
                  <c:v>0.104647</c:v>
                </c:pt>
                <c:pt idx="820">
                  <c:v>0.10474899999999999</c:v>
                </c:pt>
                <c:pt idx="821">
                  <c:v>0.10485</c:v>
                </c:pt>
                <c:pt idx="822">
                  <c:v>0.104952</c:v>
                </c:pt>
                <c:pt idx="823">
                  <c:v>0.10505299999999999</c:v>
                </c:pt>
                <c:pt idx="824">
                  <c:v>0.105154</c:v>
                </c:pt>
                <c:pt idx="825">
                  <c:v>0.105254</c:v>
                </c:pt>
                <c:pt idx="826">
                  <c:v>0.105354</c:v>
                </c:pt>
                <c:pt idx="827">
                  <c:v>0.10545400000000001</c:v>
                </c:pt>
                <c:pt idx="828">
                  <c:v>0.105554</c:v>
                </c:pt>
                <c:pt idx="829">
                  <c:v>0.105653</c:v>
                </c:pt>
                <c:pt idx="830">
                  <c:v>0.105753</c:v>
                </c:pt>
                <c:pt idx="831">
                  <c:v>0.105852</c:v>
                </c:pt>
                <c:pt idx="832">
                  <c:v>0.105951</c:v>
                </c:pt>
                <c:pt idx="833">
                  <c:v>0.10605000000000001</c:v>
                </c:pt>
                <c:pt idx="834">
                  <c:v>0.10614899999999999</c:v>
                </c:pt>
                <c:pt idx="835">
                  <c:v>0.10624699999999999</c:v>
                </c:pt>
                <c:pt idx="836">
                  <c:v>0.106346</c:v>
                </c:pt>
                <c:pt idx="837">
                  <c:v>0.106444</c:v>
                </c:pt>
                <c:pt idx="838">
                  <c:v>0.106543</c:v>
                </c:pt>
                <c:pt idx="839">
                  <c:v>0.106641</c:v>
                </c:pt>
                <c:pt idx="840">
                  <c:v>0.106738</c:v>
                </c:pt>
                <c:pt idx="841">
                  <c:v>0.106836</c:v>
                </c:pt>
                <c:pt idx="842">
                  <c:v>0.106933</c:v>
                </c:pt>
                <c:pt idx="843">
                  <c:v>0.10703</c:v>
                </c:pt>
                <c:pt idx="844">
                  <c:v>0.107127</c:v>
                </c:pt>
                <c:pt idx="845">
                  <c:v>0.107223</c:v>
                </c:pt>
                <c:pt idx="846">
                  <c:v>0.107319</c:v>
                </c:pt>
                <c:pt idx="847">
                  <c:v>0.107415</c:v>
                </c:pt>
                <c:pt idx="848">
                  <c:v>0.107511</c:v>
                </c:pt>
                <c:pt idx="849">
                  <c:v>0.10760699999999999</c:v>
                </c:pt>
                <c:pt idx="850">
                  <c:v>0.10770200000000001</c:v>
                </c:pt>
                <c:pt idx="851">
                  <c:v>0.107798</c:v>
                </c:pt>
                <c:pt idx="852">
                  <c:v>0.107893</c:v>
                </c:pt>
                <c:pt idx="853">
                  <c:v>0.107989</c:v>
                </c:pt>
                <c:pt idx="854">
                  <c:v>0.108084</c:v>
                </c:pt>
                <c:pt idx="855">
                  <c:v>0.108179</c:v>
                </c:pt>
                <c:pt idx="856">
                  <c:v>0.108274</c:v>
                </c:pt>
                <c:pt idx="857">
                  <c:v>0.10836800000000001</c:v>
                </c:pt>
                <c:pt idx="858">
                  <c:v>0.108463</c:v>
                </c:pt>
                <c:pt idx="859">
                  <c:v>0.108557</c:v>
                </c:pt>
                <c:pt idx="860">
                  <c:v>0.10865</c:v>
                </c:pt>
                <c:pt idx="861">
                  <c:v>0.10874399999999999</c:v>
                </c:pt>
                <c:pt idx="862">
                  <c:v>0.108837</c:v>
                </c:pt>
                <c:pt idx="863">
                  <c:v>0.10893</c:v>
                </c:pt>
                <c:pt idx="864">
                  <c:v>0.10902199999999999</c:v>
                </c:pt>
                <c:pt idx="865">
                  <c:v>0.109115</c:v>
                </c:pt>
                <c:pt idx="866">
                  <c:v>0.109207</c:v>
                </c:pt>
                <c:pt idx="867">
                  <c:v>0.10929899999999999</c:v>
                </c:pt>
                <c:pt idx="868">
                  <c:v>0.109391</c:v>
                </c:pt>
                <c:pt idx="869">
                  <c:v>0.109483</c:v>
                </c:pt>
                <c:pt idx="870">
                  <c:v>0.10957500000000001</c:v>
                </c:pt>
                <c:pt idx="871">
                  <c:v>0.109667</c:v>
                </c:pt>
                <c:pt idx="872">
                  <c:v>0.109759</c:v>
                </c:pt>
                <c:pt idx="873">
                  <c:v>0.109851</c:v>
                </c:pt>
                <c:pt idx="874">
                  <c:v>0.109942</c:v>
                </c:pt>
                <c:pt idx="875">
                  <c:v>0.11003300000000001</c:v>
                </c:pt>
                <c:pt idx="876">
                  <c:v>0.110124</c:v>
                </c:pt>
                <c:pt idx="877">
                  <c:v>0.11021400000000001</c:v>
                </c:pt>
                <c:pt idx="878">
                  <c:v>0.110304</c:v>
                </c:pt>
                <c:pt idx="879">
                  <c:v>0.11039400000000001</c:v>
                </c:pt>
                <c:pt idx="880">
                  <c:v>0.110484</c:v>
                </c:pt>
                <c:pt idx="881">
                  <c:v>0.11057400000000001</c:v>
                </c:pt>
                <c:pt idx="882">
                  <c:v>0.110663</c:v>
                </c:pt>
                <c:pt idx="883">
                  <c:v>0.110752</c:v>
                </c:pt>
                <c:pt idx="884">
                  <c:v>0.110841</c:v>
                </c:pt>
                <c:pt idx="885">
                  <c:v>0.110929</c:v>
                </c:pt>
                <c:pt idx="886">
                  <c:v>0.11101800000000001</c:v>
                </c:pt>
                <c:pt idx="887">
                  <c:v>0.111106</c:v>
                </c:pt>
                <c:pt idx="888">
                  <c:v>0.111195</c:v>
                </c:pt>
                <c:pt idx="889">
                  <c:v>0.11128300000000001</c:v>
                </c:pt>
                <c:pt idx="890">
                  <c:v>0.111371</c:v>
                </c:pt>
                <c:pt idx="891">
                  <c:v>0.111459</c:v>
                </c:pt>
                <c:pt idx="892">
                  <c:v>0.11154600000000001</c:v>
                </c:pt>
                <c:pt idx="893">
                  <c:v>0.111633</c:v>
                </c:pt>
                <c:pt idx="894">
                  <c:v>0.111721</c:v>
                </c:pt>
                <c:pt idx="895">
                  <c:v>0.111808</c:v>
                </c:pt>
                <c:pt idx="896">
                  <c:v>0.11189399999999999</c:v>
                </c:pt>
                <c:pt idx="897">
                  <c:v>0.111981</c:v>
                </c:pt>
                <c:pt idx="898">
                  <c:v>0.112068</c:v>
                </c:pt>
                <c:pt idx="899">
                  <c:v>0.112154</c:v>
                </c:pt>
                <c:pt idx="900">
                  <c:v>0.11224000000000001</c:v>
                </c:pt>
                <c:pt idx="901">
                  <c:v>0.112326</c:v>
                </c:pt>
                <c:pt idx="902">
                  <c:v>0.112411</c:v>
                </c:pt>
                <c:pt idx="903">
                  <c:v>0.112497</c:v>
                </c:pt>
                <c:pt idx="904">
                  <c:v>0.112582</c:v>
                </c:pt>
                <c:pt idx="905">
                  <c:v>0.112667</c:v>
                </c:pt>
                <c:pt idx="906">
                  <c:v>0.112751</c:v>
                </c:pt>
                <c:pt idx="907">
                  <c:v>0.11283600000000001</c:v>
                </c:pt>
                <c:pt idx="908">
                  <c:v>0.11292000000000001</c:v>
                </c:pt>
                <c:pt idx="909">
                  <c:v>0.11300399999999999</c:v>
                </c:pt>
                <c:pt idx="910">
                  <c:v>0.11308799999999999</c:v>
                </c:pt>
                <c:pt idx="911">
                  <c:v>0.11317099999999999</c:v>
                </c:pt>
                <c:pt idx="912">
                  <c:v>0.11325399999999999</c:v>
                </c:pt>
                <c:pt idx="913">
                  <c:v>0.11333699999999999</c:v>
                </c:pt>
                <c:pt idx="914">
                  <c:v>0.11342000000000001</c:v>
                </c:pt>
                <c:pt idx="915">
                  <c:v>0.11350300000000001</c:v>
                </c:pt>
                <c:pt idx="916">
                  <c:v>0.11358600000000001</c:v>
                </c:pt>
                <c:pt idx="917">
                  <c:v>0.11366800000000001</c:v>
                </c:pt>
                <c:pt idx="918">
                  <c:v>0.113751</c:v>
                </c:pt>
                <c:pt idx="919">
                  <c:v>0.113834</c:v>
                </c:pt>
                <c:pt idx="920">
                  <c:v>0.113916</c:v>
                </c:pt>
                <c:pt idx="921">
                  <c:v>0.113999</c:v>
                </c:pt>
                <c:pt idx="922">
                  <c:v>0.114081</c:v>
                </c:pt>
                <c:pt idx="923">
                  <c:v>0.114163</c:v>
                </c:pt>
                <c:pt idx="924">
                  <c:v>0.114245</c:v>
                </c:pt>
                <c:pt idx="925">
                  <c:v>0.114327</c:v>
                </c:pt>
                <c:pt idx="926">
                  <c:v>0.114408</c:v>
                </c:pt>
                <c:pt idx="927">
                  <c:v>0.11448800000000001</c:v>
                </c:pt>
                <c:pt idx="928">
                  <c:v>0.114568</c:v>
                </c:pt>
                <c:pt idx="929">
                  <c:v>0.114648</c:v>
                </c:pt>
                <c:pt idx="930">
                  <c:v>0.114727</c:v>
                </c:pt>
                <c:pt idx="931">
                  <c:v>0.11480600000000001</c:v>
                </c:pt>
                <c:pt idx="932">
                  <c:v>0.114885</c:v>
                </c:pt>
                <c:pt idx="933">
                  <c:v>0.114963</c:v>
                </c:pt>
                <c:pt idx="934">
                  <c:v>0.115041</c:v>
                </c:pt>
                <c:pt idx="935">
                  <c:v>0.11512</c:v>
                </c:pt>
                <c:pt idx="936">
                  <c:v>0.11519799999999999</c:v>
                </c:pt>
                <c:pt idx="937">
                  <c:v>0.115276</c:v>
                </c:pt>
                <c:pt idx="938">
                  <c:v>0.115354</c:v>
                </c:pt>
                <c:pt idx="939">
                  <c:v>0.11543200000000001</c:v>
                </c:pt>
                <c:pt idx="940">
                  <c:v>0.115511</c:v>
                </c:pt>
                <c:pt idx="941">
                  <c:v>0.11559</c:v>
                </c:pt>
                <c:pt idx="942">
                  <c:v>0.11566800000000001</c:v>
                </c:pt>
                <c:pt idx="943">
                  <c:v>0.115747</c:v>
                </c:pt>
                <c:pt idx="944">
                  <c:v>0.115826</c:v>
                </c:pt>
                <c:pt idx="945">
                  <c:v>0.11590399999999999</c:v>
                </c:pt>
                <c:pt idx="946">
                  <c:v>0.115982</c:v>
                </c:pt>
                <c:pt idx="947">
                  <c:v>0.11606</c:v>
                </c:pt>
                <c:pt idx="948">
                  <c:v>0.116137</c:v>
                </c:pt>
                <c:pt idx="949">
                  <c:v>0.116214</c:v>
                </c:pt>
                <c:pt idx="950">
                  <c:v>0.11629</c:v>
                </c:pt>
                <c:pt idx="951">
                  <c:v>0.116366</c:v>
                </c:pt>
                <c:pt idx="952">
                  <c:v>0.116441</c:v>
                </c:pt>
                <c:pt idx="953">
                  <c:v>0.11651599999999999</c:v>
                </c:pt>
                <c:pt idx="954">
                  <c:v>0.11659</c:v>
                </c:pt>
                <c:pt idx="955">
                  <c:v>0.116664</c:v>
                </c:pt>
                <c:pt idx="956">
                  <c:v>0.11673699999999999</c:v>
                </c:pt>
                <c:pt idx="957">
                  <c:v>0.11681</c:v>
                </c:pt>
                <c:pt idx="958">
                  <c:v>0.116883</c:v>
                </c:pt>
                <c:pt idx="959">
                  <c:v>0.116956</c:v>
                </c:pt>
                <c:pt idx="960">
                  <c:v>0.11702899999999999</c:v>
                </c:pt>
                <c:pt idx="961">
                  <c:v>0.117101</c:v>
                </c:pt>
                <c:pt idx="962">
                  <c:v>0.117174</c:v>
                </c:pt>
                <c:pt idx="963">
                  <c:v>0.117247</c:v>
                </c:pt>
                <c:pt idx="964">
                  <c:v>0.11731999999999999</c:v>
                </c:pt>
                <c:pt idx="965">
                  <c:v>0.117394</c:v>
                </c:pt>
                <c:pt idx="966">
                  <c:v>0.117467</c:v>
                </c:pt>
                <c:pt idx="967">
                  <c:v>0.11754100000000001</c:v>
                </c:pt>
                <c:pt idx="968">
                  <c:v>0.117615</c:v>
                </c:pt>
                <c:pt idx="969">
                  <c:v>0.117689</c:v>
                </c:pt>
                <c:pt idx="970">
                  <c:v>0.11776200000000001</c:v>
                </c:pt>
                <c:pt idx="971">
                  <c:v>0.117836</c:v>
                </c:pt>
                <c:pt idx="972">
                  <c:v>0.11791</c:v>
                </c:pt>
                <c:pt idx="973">
                  <c:v>0.117983</c:v>
                </c:pt>
                <c:pt idx="974">
                  <c:v>0.11805599999999999</c:v>
                </c:pt>
                <c:pt idx="975">
                  <c:v>0.118129</c:v>
                </c:pt>
                <c:pt idx="976">
                  <c:v>0.118201</c:v>
                </c:pt>
                <c:pt idx="977">
                  <c:v>0.118272</c:v>
                </c:pt>
                <c:pt idx="978">
                  <c:v>0.118343</c:v>
                </c:pt>
                <c:pt idx="979">
                  <c:v>0.11841400000000001</c:v>
                </c:pt>
                <c:pt idx="980">
                  <c:v>0.11848400000000001</c:v>
                </c:pt>
                <c:pt idx="981">
                  <c:v>0.11855300000000001</c:v>
                </c:pt>
                <c:pt idx="982">
                  <c:v>0.118621</c:v>
                </c:pt>
                <c:pt idx="983">
                  <c:v>0.118689</c:v>
                </c:pt>
                <c:pt idx="984">
                  <c:v>0.118756</c:v>
                </c:pt>
                <c:pt idx="985">
                  <c:v>0.118823</c:v>
                </c:pt>
                <c:pt idx="986">
                  <c:v>0.11889</c:v>
                </c:pt>
                <c:pt idx="987">
                  <c:v>0.11895699999999999</c:v>
                </c:pt>
                <c:pt idx="988">
                  <c:v>0.119023</c:v>
                </c:pt>
                <c:pt idx="989">
                  <c:v>0.119089</c:v>
                </c:pt>
                <c:pt idx="990">
                  <c:v>0.119156</c:v>
                </c:pt>
                <c:pt idx="991">
                  <c:v>0.11922199999999999</c:v>
                </c:pt>
                <c:pt idx="992">
                  <c:v>0.11928800000000001</c:v>
                </c:pt>
                <c:pt idx="993">
                  <c:v>0.119355</c:v>
                </c:pt>
                <c:pt idx="994">
                  <c:v>0.119422</c:v>
                </c:pt>
                <c:pt idx="995">
                  <c:v>0.119489</c:v>
                </c:pt>
                <c:pt idx="996">
                  <c:v>0.119557</c:v>
                </c:pt>
                <c:pt idx="997">
                  <c:v>0.119625</c:v>
                </c:pt>
                <c:pt idx="998">
                  <c:v>0.11969399999999999</c:v>
                </c:pt>
                <c:pt idx="999">
                  <c:v>0.11976299999999999</c:v>
                </c:pt>
                <c:pt idx="1000">
                  <c:v>0.119833</c:v>
                </c:pt>
                <c:pt idx="1001">
                  <c:v>0.119903</c:v>
                </c:pt>
                <c:pt idx="1002">
                  <c:v>0.119974</c:v>
                </c:pt>
                <c:pt idx="1003">
                  <c:v>0.120046</c:v>
                </c:pt>
                <c:pt idx="1004">
                  <c:v>0.120119</c:v>
                </c:pt>
                <c:pt idx="1005">
                  <c:v>0.12019199999999999</c:v>
                </c:pt>
                <c:pt idx="1006">
                  <c:v>0.120267</c:v>
                </c:pt>
                <c:pt idx="1007">
                  <c:v>0.120342</c:v>
                </c:pt>
                <c:pt idx="1008">
                  <c:v>0.120418</c:v>
                </c:pt>
                <c:pt idx="1009">
                  <c:v>0.120495</c:v>
                </c:pt>
                <c:pt idx="1010">
                  <c:v>0.120573</c:v>
                </c:pt>
                <c:pt idx="1011">
                  <c:v>0.120652</c:v>
                </c:pt>
                <c:pt idx="1012">
                  <c:v>0.120731</c:v>
                </c:pt>
                <c:pt idx="1013">
                  <c:v>0.120811</c:v>
                </c:pt>
                <c:pt idx="1014">
                  <c:v>0.120892</c:v>
                </c:pt>
                <c:pt idx="1015">
                  <c:v>0.120973</c:v>
                </c:pt>
                <c:pt idx="1016">
                  <c:v>0.12105399999999999</c:v>
                </c:pt>
                <c:pt idx="1017">
                  <c:v>0.12113599999999999</c:v>
                </c:pt>
                <c:pt idx="1018">
                  <c:v>0.12121800000000001</c:v>
                </c:pt>
                <c:pt idx="1019">
                  <c:v>0.12130100000000001</c:v>
                </c:pt>
                <c:pt idx="1020">
                  <c:v>0.12138400000000001</c:v>
                </c:pt>
                <c:pt idx="1021">
                  <c:v>0.12146700000000001</c:v>
                </c:pt>
                <c:pt idx="1022">
                  <c:v>0.12155100000000001</c:v>
                </c:pt>
                <c:pt idx="1023">
                  <c:v>0.12163499999999999</c:v>
                </c:pt>
                <c:pt idx="1024">
                  <c:v>0.12171999999999999</c:v>
                </c:pt>
                <c:pt idx="1025">
                  <c:v>0.121804</c:v>
                </c:pt>
                <c:pt idx="1026">
                  <c:v>0.12189</c:v>
                </c:pt>
                <c:pt idx="1027">
                  <c:v>0.121975</c:v>
                </c:pt>
                <c:pt idx="1028">
                  <c:v>0.122061</c:v>
                </c:pt>
                <c:pt idx="1029">
                  <c:v>0.12214700000000001</c:v>
                </c:pt>
                <c:pt idx="1030">
                  <c:v>0.122234</c:v>
                </c:pt>
                <c:pt idx="1031">
                  <c:v>0.122321</c:v>
                </c:pt>
                <c:pt idx="1032">
                  <c:v>0.122408</c:v>
                </c:pt>
                <c:pt idx="1033">
                  <c:v>0.12249500000000001</c:v>
                </c:pt>
                <c:pt idx="1034">
                  <c:v>0.122583</c:v>
                </c:pt>
                <c:pt idx="1035">
                  <c:v>0.12267</c:v>
                </c:pt>
                <c:pt idx="1036">
                  <c:v>0.12275800000000001</c:v>
                </c:pt>
                <c:pt idx="1037">
                  <c:v>0.122846</c:v>
                </c:pt>
                <c:pt idx="1038">
                  <c:v>0.122934</c:v>
                </c:pt>
                <c:pt idx="1039">
                  <c:v>0.12302200000000001</c:v>
                </c:pt>
                <c:pt idx="1040">
                  <c:v>0.12311</c:v>
                </c:pt>
                <c:pt idx="1041">
                  <c:v>0.123198</c:v>
                </c:pt>
                <c:pt idx="1042">
                  <c:v>0.12328600000000001</c:v>
                </c:pt>
                <c:pt idx="1043">
                  <c:v>0.123375</c:v>
                </c:pt>
                <c:pt idx="1044">
                  <c:v>0.123464</c:v>
                </c:pt>
                <c:pt idx="1045">
                  <c:v>0.123553</c:v>
                </c:pt>
                <c:pt idx="1046">
                  <c:v>0.123642</c:v>
                </c:pt>
                <c:pt idx="1047">
                  <c:v>0.12373099999999999</c:v>
                </c:pt>
                <c:pt idx="1048">
                  <c:v>0.123821</c:v>
                </c:pt>
                <c:pt idx="1049">
                  <c:v>0.12391099999999999</c:v>
                </c:pt>
                <c:pt idx="1050">
                  <c:v>0.124001</c:v>
                </c:pt>
                <c:pt idx="1051">
                  <c:v>0.12409100000000001</c:v>
                </c:pt>
                <c:pt idx="1052">
                  <c:v>0.124181</c:v>
                </c:pt>
                <c:pt idx="1053">
                  <c:v>0.12427199999999999</c:v>
                </c:pt>
                <c:pt idx="1054">
                  <c:v>0.124362</c:v>
                </c:pt>
                <c:pt idx="1055">
                  <c:v>0.12445299999999999</c:v>
                </c:pt>
                <c:pt idx="1056">
                  <c:v>0.124543</c:v>
                </c:pt>
                <c:pt idx="1057">
                  <c:v>0.12463399999999999</c:v>
                </c:pt>
                <c:pt idx="1058">
                  <c:v>0.124725</c:v>
                </c:pt>
                <c:pt idx="1059">
                  <c:v>0.124816</c:v>
                </c:pt>
                <c:pt idx="1060">
                  <c:v>0.124907</c:v>
                </c:pt>
                <c:pt idx="1061">
                  <c:v>0.124997</c:v>
                </c:pt>
                <c:pt idx="1062">
                  <c:v>0.12508900000000001</c:v>
                </c:pt>
                <c:pt idx="1063">
                  <c:v>0.12518000000000001</c:v>
                </c:pt>
                <c:pt idx="1064">
                  <c:v>0.12527099999999999</c:v>
                </c:pt>
                <c:pt idx="1065">
                  <c:v>0.125363</c:v>
                </c:pt>
                <c:pt idx="1066">
                  <c:v>0.12545400000000001</c:v>
                </c:pt>
                <c:pt idx="1067">
                  <c:v>0.12554599999999999</c:v>
                </c:pt>
                <c:pt idx="1068">
                  <c:v>0.125638</c:v>
                </c:pt>
                <c:pt idx="1069">
                  <c:v>0.12573000000000001</c:v>
                </c:pt>
                <c:pt idx="1070">
                  <c:v>0.12582199999999999</c:v>
                </c:pt>
                <c:pt idx="1071">
                  <c:v>0.125914</c:v>
                </c:pt>
                <c:pt idx="1072">
                  <c:v>0.12600600000000001</c:v>
                </c:pt>
                <c:pt idx="1073">
                  <c:v>0.12609899999999999</c:v>
                </c:pt>
                <c:pt idx="1074">
                  <c:v>0.126191</c:v>
                </c:pt>
                <c:pt idx="1075">
                  <c:v>0.12628300000000001</c:v>
                </c:pt>
                <c:pt idx="1076">
                  <c:v>0.12637599999999999</c:v>
                </c:pt>
                <c:pt idx="1077">
                  <c:v>0.126469</c:v>
                </c:pt>
                <c:pt idx="1078">
                  <c:v>0.12656100000000001</c:v>
                </c:pt>
                <c:pt idx="1079">
                  <c:v>0.12665399999999999</c:v>
                </c:pt>
                <c:pt idx="1080">
                  <c:v>0.126746</c:v>
                </c:pt>
                <c:pt idx="1081">
                  <c:v>0.12683900000000001</c:v>
                </c:pt>
                <c:pt idx="1082">
                  <c:v>0.12693199999999999</c:v>
                </c:pt>
                <c:pt idx="1083">
                  <c:v>0.127025</c:v>
                </c:pt>
                <c:pt idx="1084">
                  <c:v>0.12711800000000001</c:v>
                </c:pt>
                <c:pt idx="1085">
                  <c:v>0.12721099999999999</c:v>
                </c:pt>
                <c:pt idx="1086">
                  <c:v>0.127304</c:v>
                </c:pt>
                <c:pt idx="1087">
                  <c:v>0.12739700000000001</c:v>
                </c:pt>
                <c:pt idx="1088">
                  <c:v>0.12749099999999999</c:v>
                </c:pt>
                <c:pt idx="1089">
                  <c:v>0.127584</c:v>
                </c:pt>
                <c:pt idx="1090">
                  <c:v>0.12767700000000001</c:v>
                </c:pt>
                <c:pt idx="1091">
                  <c:v>0.127771</c:v>
                </c:pt>
                <c:pt idx="1092">
                  <c:v>0.12786400000000001</c:v>
                </c:pt>
                <c:pt idx="1093">
                  <c:v>0.12795799999999999</c:v>
                </c:pt>
                <c:pt idx="1094">
                  <c:v>0.128052</c:v>
                </c:pt>
                <c:pt idx="1095">
                  <c:v>0.12814500000000001</c:v>
                </c:pt>
                <c:pt idx="1096">
                  <c:v>0.12823899999999999</c:v>
                </c:pt>
                <c:pt idx="1097">
                  <c:v>0.128333</c:v>
                </c:pt>
                <c:pt idx="1098">
                  <c:v>0.12842700000000001</c:v>
                </c:pt>
                <c:pt idx="1099">
                  <c:v>0.128521</c:v>
                </c:pt>
                <c:pt idx="1100">
                  <c:v>0.12861500000000001</c:v>
                </c:pt>
                <c:pt idx="1101">
                  <c:v>0.12870899999999999</c:v>
                </c:pt>
                <c:pt idx="1102">
                  <c:v>0.128803</c:v>
                </c:pt>
                <c:pt idx="1103">
                  <c:v>0.12889700000000001</c:v>
                </c:pt>
                <c:pt idx="1104">
                  <c:v>0.12899099999999999</c:v>
                </c:pt>
                <c:pt idx="1105">
                  <c:v>0.12908500000000001</c:v>
                </c:pt>
                <c:pt idx="1106">
                  <c:v>0.12917899999999999</c:v>
                </c:pt>
                <c:pt idx="1107">
                  <c:v>0.129273</c:v>
                </c:pt>
                <c:pt idx="1108">
                  <c:v>0.12936700000000001</c:v>
                </c:pt>
                <c:pt idx="1109">
                  <c:v>0.12946199999999999</c:v>
                </c:pt>
                <c:pt idx="1110">
                  <c:v>0.129556</c:v>
                </c:pt>
                <c:pt idx="1111">
                  <c:v>0.12964999999999999</c:v>
                </c:pt>
                <c:pt idx="1112">
                  <c:v>0.129744</c:v>
                </c:pt>
                <c:pt idx="1113">
                  <c:v>0.12983900000000001</c:v>
                </c:pt>
                <c:pt idx="1114">
                  <c:v>0.12993299999999999</c:v>
                </c:pt>
                <c:pt idx="1115">
                  <c:v>0.130028</c:v>
                </c:pt>
                <c:pt idx="1116">
                  <c:v>0.13012299999999999</c:v>
                </c:pt>
                <c:pt idx="1117">
                  <c:v>0.130217</c:v>
                </c:pt>
                <c:pt idx="1118">
                  <c:v>0.13031200000000001</c:v>
                </c:pt>
                <c:pt idx="1119">
                  <c:v>0.130407</c:v>
                </c:pt>
                <c:pt idx="1120">
                  <c:v>0.13050200000000001</c:v>
                </c:pt>
                <c:pt idx="1121">
                  <c:v>0.13059699999999999</c:v>
                </c:pt>
                <c:pt idx="1122">
                  <c:v>0.130691</c:v>
                </c:pt>
                <c:pt idx="1123">
                  <c:v>0.13078600000000001</c:v>
                </c:pt>
                <c:pt idx="1124">
                  <c:v>0.130881</c:v>
                </c:pt>
                <c:pt idx="1125">
                  <c:v>0.13097500000000001</c:v>
                </c:pt>
                <c:pt idx="1126">
                  <c:v>0.13106999999999999</c:v>
                </c:pt>
                <c:pt idx="1127">
                  <c:v>0.131165</c:v>
                </c:pt>
                <c:pt idx="1128">
                  <c:v>0.13125999999999999</c:v>
                </c:pt>
                <c:pt idx="1129">
                  <c:v>0.131354</c:v>
                </c:pt>
                <c:pt idx="1130">
                  <c:v>0.13144900000000001</c:v>
                </c:pt>
                <c:pt idx="1131">
                  <c:v>0.13154399999999999</c:v>
                </c:pt>
                <c:pt idx="1132">
                  <c:v>0.13163900000000001</c:v>
                </c:pt>
                <c:pt idx="1133">
                  <c:v>0.13173399999999999</c:v>
                </c:pt>
                <c:pt idx="1134">
                  <c:v>0.131829</c:v>
                </c:pt>
                <c:pt idx="1135">
                  <c:v>0.13192400000000001</c:v>
                </c:pt>
                <c:pt idx="1136">
                  <c:v>0.132019</c:v>
                </c:pt>
                <c:pt idx="1137">
                  <c:v>0.13211500000000001</c:v>
                </c:pt>
                <c:pt idx="1138">
                  <c:v>0.13220999999999999</c:v>
                </c:pt>
                <c:pt idx="1139">
                  <c:v>0.13230500000000001</c:v>
                </c:pt>
                <c:pt idx="1140">
                  <c:v>0.13239999999999999</c:v>
                </c:pt>
                <c:pt idx="1141">
                  <c:v>0.132496</c:v>
                </c:pt>
                <c:pt idx="1142">
                  <c:v>0.13259099999999999</c:v>
                </c:pt>
                <c:pt idx="1143">
                  <c:v>0.132686</c:v>
                </c:pt>
                <c:pt idx="1144">
                  <c:v>0.13278100000000001</c:v>
                </c:pt>
                <c:pt idx="1145">
                  <c:v>0.13287599999999999</c:v>
                </c:pt>
                <c:pt idx="1146">
                  <c:v>0.13297100000000001</c:v>
                </c:pt>
                <c:pt idx="1147">
                  <c:v>0.13306599999999999</c:v>
                </c:pt>
                <c:pt idx="1148">
                  <c:v>0.133161</c:v>
                </c:pt>
                <c:pt idx="1149">
                  <c:v>0.13325600000000001</c:v>
                </c:pt>
                <c:pt idx="1150">
                  <c:v>0.133352</c:v>
                </c:pt>
                <c:pt idx="1151">
                  <c:v>0.13344700000000001</c:v>
                </c:pt>
                <c:pt idx="1152">
                  <c:v>0.13354199999999999</c:v>
                </c:pt>
                <c:pt idx="1153">
                  <c:v>0.13363800000000001</c:v>
                </c:pt>
                <c:pt idx="1154">
                  <c:v>0.13373299999999999</c:v>
                </c:pt>
                <c:pt idx="1155">
                  <c:v>0.133829</c:v>
                </c:pt>
                <c:pt idx="1156">
                  <c:v>0.13392399999999999</c:v>
                </c:pt>
                <c:pt idx="1157">
                  <c:v>0.13402</c:v>
                </c:pt>
                <c:pt idx="1158">
                  <c:v>0.13411500000000001</c:v>
                </c:pt>
                <c:pt idx="1159">
                  <c:v>0.134211</c:v>
                </c:pt>
                <c:pt idx="1160">
                  <c:v>0.13430600000000001</c:v>
                </c:pt>
                <c:pt idx="1161">
                  <c:v>0.13440199999999999</c:v>
                </c:pt>
                <c:pt idx="1162">
                  <c:v>0.13449700000000001</c:v>
                </c:pt>
                <c:pt idx="1163">
                  <c:v>0.13459299999999999</c:v>
                </c:pt>
                <c:pt idx="1164">
                  <c:v>0.134688</c:v>
                </c:pt>
                <c:pt idx="1165">
                  <c:v>0.13478299999999999</c:v>
                </c:pt>
                <c:pt idx="1166">
                  <c:v>0.134878</c:v>
                </c:pt>
                <c:pt idx="1167">
                  <c:v>0.13497400000000001</c:v>
                </c:pt>
                <c:pt idx="1168">
                  <c:v>0.13506899999999999</c:v>
                </c:pt>
                <c:pt idx="1169">
                  <c:v>0.13516400000000001</c:v>
                </c:pt>
                <c:pt idx="1170">
                  <c:v>0.13525999999999999</c:v>
                </c:pt>
                <c:pt idx="1171">
                  <c:v>0.135355</c:v>
                </c:pt>
                <c:pt idx="1172">
                  <c:v>0.13545099999999999</c:v>
                </c:pt>
                <c:pt idx="1173">
                  <c:v>0.135546</c:v>
                </c:pt>
                <c:pt idx="1174">
                  <c:v>0.13564200000000001</c:v>
                </c:pt>
                <c:pt idx="1175">
                  <c:v>0.135738</c:v>
                </c:pt>
                <c:pt idx="1176">
                  <c:v>0.13583300000000001</c:v>
                </c:pt>
                <c:pt idx="1177">
                  <c:v>0.13592899999999999</c:v>
                </c:pt>
                <c:pt idx="1178">
                  <c:v>0.13602500000000001</c:v>
                </c:pt>
                <c:pt idx="1179">
                  <c:v>0.13611999999999999</c:v>
                </c:pt>
                <c:pt idx="1180">
                  <c:v>0.136216</c:v>
                </c:pt>
                <c:pt idx="1181">
                  <c:v>0.13631099999999999</c:v>
                </c:pt>
                <c:pt idx="1182">
                  <c:v>0.136407</c:v>
                </c:pt>
                <c:pt idx="1183">
                  <c:v>0.13650200000000001</c:v>
                </c:pt>
                <c:pt idx="1184">
                  <c:v>0.136597</c:v>
                </c:pt>
                <c:pt idx="1185">
                  <c:v>0.13669300000000001</c:v>
                </c:pt>
                <c:pt idx="1186">
                  <c:v>0.13678799999999999</c:v>
                </c:pt>
                <c:pt idx="1187">
                  <c:v>0.13688400000000001</c:v>
                </c:pt>
                <c:pt idx="1188">
                  <c:v>0.13697899999999999</c:v>
                </c:pt>
                <c:pt idx="1189">
                  <c:v>0.137075</c:v>
                </c:pt>
                <c:pt idx="1190">
                  <c:v>0.13716999999999999</c:v>
                </c:pt>
                <c:pt idx="1191">
                  <c:v>0.137266</c:v>
                </c:pt>
                <c:pt idx="1192">
                  <c:v>0.13736100000000001</c:v>
                </c:pt>
                <c:pt idx="1193">
                  <c:v>0.137457</c:v>
                </c:pt>
                <c:pt idx="1194">
                  <c:v>0.13755200000000001</c:v>
                </c:pt>
                <c:pt idx="1195">
                  <c:v>0.13764799999999999</c:v>
                </c:pt>
                <c:pt idx="1196">
                  <c:v>0.13774400000000001</c:v>
                </c:pt>
                <c:pt idx="1197">
                  <c:v>0.13783899999999999</c:v>
                </c:pt>
                <c:pt idx="1198">
                  <c:v>0.137935</c:v>
                </c:pt>
                <c:pt idx="1199">
                  <c:v>0.13803000000000001</c:v>
                </c:pt>
                <c:pt idx="1200">
                  <c:v>0.138126</c:v>
                </c:pt>
                <c:pt idx="1201">
                  <c:v>0.13822100000000001</c:v>
                </c:pt>
                <c:pt idx="1202">
                  <c:v>0.138317</c:v>
                </c:pt>
                <c:pt idx="1203">
                  <c:v>0.13841200000000001</c:v>
                </c:pt>
                <c:pt idx="1204">
                  <c:v>0.13850699999999999</c:v>
                </c:pt>
                <c:pt idx="1205">
                  <c:v>0.138603</c:v>
                </c:pt>
                <c:pt idx="1206">
                  <c:v>0.13869799999999999</c:v>
                </c:pt>
                <c:pt idx="1207">
                  <c:v>0.138794</c:v>
                </c:pt>
                <c:pt idx="1208">
                  <c:v>0.13888900000000001</c:v>
                </c:pt>
                <c:pt idx="1209">
                  <c:v>0.138984</c:v>
                </c:pt>
                <c:pt idx="1210">
                  <c:v>0.13908000000000001</c:v>
                </c:pt>
                <c:pt idx="1211">
                  <c:v>0.13917499999999999</c:v>
                </c:pt>
                <c:pt idx="1212">
                  <c:v>0.13927100000000001</c:v>
                </c:pt>
                <c:pt idx="1213">
                  <c:v>0.13936599999999999</c:v>
                </c:pt>
                <c:pt idx="1214">
                  <c:v>0.139462</c:v>
                </c:pt>
                <c:pt idx="1215">
                  <c:v>0.13955699999999999</c:v>
                </c:pt>
                <c:pt idx="1216">
                  <c:v>0.139653</c:v>
                </c:pt>
                <c:pt idx="1217">
                  <c:v>0.13974800000000001</c:v>
                </c:pt>
                <c:pt idx="1218">
                  <c:v>0.139844</c:v>
                </c:pt>
                <c:pt idx="1219">
                  <c:v>0.13993900000000001</c:v>
                </c:pt>
                <c:pt idx="1220">
                  <c:v>0.14003399999999999</c:v>
                </c:pt>
                <c:pt idx="1221">
                  <c:v>0.14013</c:v>
                </c:pt>
                <c:pt idx="1222">
                  <c:v>0.14022499999999999</c:v>
                </c:pt>
                <c:pt idx="1223">
                  <c:v>0.14032</c:v>
                </c:pt>
                <c:pt idx="1224">
                  <c:v>0.14041600000000001</c:v>
                </c:pt>
                <c:pt idx="1225">
                  <c:v>0.140511</c:v>
                </c:pt>
                <c:pt idx="1226">
                  <c:v>0.14060600000000001</c:v>
                </c:pt>
                <c:pt idx="1227">
                  <c:v>0.14070199999999999</c:v>
                </c:pt>
                <c:pt idx="1228">
                  <c:v>0.14079700000000001</c:v>
                </c:pt>
                <c:pt idx="1229">
                  <c:v>0.14089199999999999</c:v>
                </c:pt>
                <c:pt idx="1230">
                  <c:v>0.140988</c:v>
                </c:pt>
                <c:pt idx="1231">
                  <c:v>0.14108299999999999</c:v>
                </c:pt>
                <c:pt idx="1232">
                  <c:v>0.141178</c:v>
                </c:pt>
                <c:pt idx="1233">
                  <c:v>0.14127300000000001</c:v>
                </c:pt>
                <c:pt idx="1234">
                  <c:v>0.14136899999999999</c:v>
                </c:pt>
                <c:pt idx="1235">
                  <c:v>0.14146400000000001</c:v>
                </c:pt>
                <c:pt idx="1236">
                  <c:v>0.14155899999999999</c:v>
                </c:pt>
                <c:pt idx="1237">
                  <c:v>0.141654</c:v>
                </c:pt>
                <c:pt idx="1238">
                  <c:v>0.14174900000000001</c:v>
                </c:pt>
                <c:pt idx="1239">
                  <c:v>0.141845</c:v>
                </c:pt>
                <c:pt idx="1240">
                  <c:v>0.14194000000000001</c:v>
                </c:pt>
                <c:pt idx="1241">
                  <c:v>0.14203499999999999</c:v>
                </c:pt>
                <c:pt idx="1242">
                  <c:v>0.14213000000000001</c:v>
                </c:pt>
                <c:pt idx="1243">
                  <c:v>0.14222599999999999</c:v>
                </c:pt>
                <c:pt idx="1244">
                  <c:v>0.142321</c:v>
                </c:pt>
                <c:pt idx="1245">
                  <c:v>0.14241599999999999</c:v>
                </c:pt>
                <c:pt idx="1246">
                  <c:v>0.142511</c:v>
                </c:pt>
                <c:pt idx="1247">
                  <c:v>0.14260600000000001</c:v>
                </c:pt>
                <c:pt idx="1248">
                  <c:v>0.14270099999999999</c:v>
                </c:pt>
                <c:pt idx="1249">
                  <c:v>0.14279600000000001</c:v>
                </c:pt>
                <c:pt idx="1250">
                  <c:v>0.14289099999999999</c:v>
                </c:pt>
                <c:pt idx="1251">
                  <c:v>0.142986</c:v>
                </c:pt>
                <c:pt idx="1252">
                  <c:v>0.14308100000000001</c:v>
                </c:pt>
                <c:pt idx="1253">
                  <c:v>0.143176</c:v>
                </c:pt>
                <c:pt idx="1254">
                  <c:v>0.14327100000000001</c:v>
                </c:pt>
                <c:pt idx="1255">
                  <c:v>0.14336599999999999</c:v>
                </c:pt>
                <c:pt idx="1256">
                  <c:v>0.14346100000000001</c:v>
                </c:pt>
                <c:pt idx="1257">
                  <c:v>0.14355599999999999</c:v>
                </c:pt>
                <c:pt idx="1258">
                  <c:v>0.143651</c:v>
                </c:pt>
                <c:pt idx="1259">
                  <c:v>0.14374600000000001</c:v>
                </c:pt>
                <c:pt idx="1260">
                  <c:v>0.143841</c:v>
                </c:pt>
                <c:pt idx="1261">
                  <c:v>0.14393600000000001</c:v>
                </c:pt>
                <c:pt idx="1262">
                  <c:v>0.14403099999999999</c:v>
                </c:pt>
                <c:pt idx="1263">
                  <c:v>0.144126</c:v>
                </c:pt>
                <c:pt idx="1264">
                  <c:v>0.14422099999999999</c:v>
                </c:pt>
                <c:pt idx="1265">
                  <c:v>0.144316</c:v>
                </c:pt>
                <c:pt idx="1266">
                  <c:v>0.14441100000000001</c:v>
                </c:pt>
                <c:pt idx="1267">
                  <c:v>0.14450499999999999</c:v>
                </c:pt>
                <c:pt idx="1268">
                  <c:v>0.14460000000000001</c:v>
                </c:pt>
                <c:pt idx="1269">
                  <c:v>0.14469499999999999</c:v>
                </c:pt>
                <c:pt idx="1270">
                  <c:v>0.144789</c:v>
                </c:pt>
                <c:pt idx="1271">
                  <c:v>0.14488400000000001</c:v>
                </c:pt>
                <c:pt idx="1272">
                  <c:v>0.144979</c:v>
                </c:pt>
                <c:pt idx="1273">
                  <c:v>0.14507300000000001</c:v>
                </c:pt>
                <c:pt idx="1274">
                  <c:v>0.14516799999999999</c:v>
                </c:pt>
                <c:pt idx="1275">
                  <c:v>0.145263</c:v>
                </c:pt>
                <c:pt idx="1276">
                  <c:v>0.14535699999999999</c:v>
                </c:pt>
                <c:pt idx="1277">
                  <c:v>0.145452</c:v>
                </c:pt>
                <c:pt idx="1278">
                  <c:v>0.14554700000000001</c:v>
                </c:pt>
                <c:pt idx="1279">
                  <c:v>0.14564199999999999</c:v>
                </c:pt>
                <c:pt idx="1280">
                  <c:v>0.145736</c:v>
                </c:pt>
                <c:pt idx="1281">
                  <c:v>0.14583099999999999</c:v>
                </c:pt>
                <c:pt idx="1282">
                  <c:v>0.145926</c:v>
                </c:pt>
                <c:pt idx="1283">
                  <c:v>0.14602000000000001</c:v>
                </c:pt>
                <c:pt idx="1284">
                  <c:v>0.14611499999999999</c:v>
                </c:pt>
                <c:pt idx="1285">
                  <c:v>0.14621000000000001</c:v>
                </c:pt>
                <c:pt idx="1286">
                  <c:v>0.14630399999999999</c:v>
                </c:pt>
                <c:pt idx="1287">
                  <c:v>0.146398</c:v>
                </c:pt>
                <c:pt idx="1288">
                  <c:v>0.14649300000000001</c:v>
                </c:pt>
                <c:pt idx="1289">
                  <c:v>0.146587</c:v>
                </c:pt>
                <c:pt idx="1290">
                  <c:v>0.14668100000000001</c:v>
                </c:pt>
                <c:pt idx="1291">
                  <c:v>0.14677599999999999</c:v>
                </c:pt>
                <c:pt idx="1292">
                  <c:v>0.14687</c:v>
                </c:pt>
                <c:pt idx="1293">
                  <c:v>0.14696400000000001</c:v>
                </c:pt>
                <c:pt idx="1294">
                  <c:v>0.147059</c:v>
                </c:pt>
                <c:pt idx="1295">
                  <c:v>0.14715300000000001</c:v>
                </c:pt>
                <c:pt idx="1296">
                  <c:v>0.14724699999999999</c:v>
                </c:pt>
                <c:pt idx="1297">
                  <c:v>0.147342</c:v>
                </c:pt>
                <c:pt idx="1298">
                  <c:v>0.14743600000000001</c:v>
                </c:pt>
                <c:pt idx="1299">
                  <c:v>0.147531</c:v>
                </c:pt>
                <c:pt idx="1300">
                  <c:v>0.14762500000000001</c:v>
                </c:pt>
                <c:pt idx="1301">
                  <c:v>0.14771899999999999</c:v>
                </c:pt>
                <c:pt idx="1302">
                  <c:v>0.147814</c:v>
                </c:pt>
                <c:pt idx="1303">
                  <c:v>0.14790800000000001</c:v>
                </c:pt>
                <c:pt idx="1304">
                  <c:v>0.14800199999999999</c:v>
                </c:pt>
                <c:pt idx="1305">
                  <c:v>0.14809600000000001</c:v>
                </c:pt>
                <c:pt idx="1306">
                  <c:v>0.14818999999999999</c:v>
                </c:pt>
                <c:pt idx="1307">
                  <c:v>0.148284</c:v>
                </c:pt>
                <c:pt idx="1308">
                  <c:v>0.14837800000000001</c:v>
                </c:pt>
                <c:pt idx="1309">
                  <c:v>0.14847199999999999</c:v>
                </c:pt>
                <c:pt idx="1310">
                  <c:v>0.148566</c:v>
                </c:pt>
                <c:pt idx="1311">
                  <c:v>0.14865999999999999</c:v>
                </c:pt>
                <c:pt idx="1312">
                  <c:v>0.148754</c:v>
                </c:pt>
                <c:pt idx="1313">
                  <c:v>0.14884800000000001</c:v>
                </c:pt>
                <c:pt idx="1314">
                  <c:v>0.14894199999999999</c:v>
                </c:pt>
                <c:pt idx="1315">
                  <c:v>0.149036</c:v>
                </c:pt>
                <c:pt idx="1316">
                  <c:v>0.14913000000000001</c:v>
                </c:pt>
                <c:pt idx="1317">
                  <c:v>0.149224</c:v>
                </c:pt>
                <c:pt idx="1318">
                  <c:v>0.14931800000000001</c:v>
                </c:pt>
                <c:pt idx="1319">
                  <c:v>0.14941199999999999</c:v>
                </c:pt>
                <c:pt idx="1320">
                  <c:v>0.149506</c:v>
                </c:pt>
                <c:pt idx="1321">
                  <c:v>0.14960000000000001</c:v>
                </c:pt>
                <c:pt idx="1322">
                  <c:v>0.14969399999999999</c:v>
                </c:pt>
                <c:pt idx="1323">
                  <c:v>0.149788</c:v>
                </c:pt>
                <c:pt idx="1324">
                  <c:v>0.14988199999999999</c:v>
                </c:pt>
                <c:pt idx="1325">
                  <c:v>0.149975</c:v>
                </c:pt>
                <c:pt idx="1326">
                  <c:v>0.15006900000000001</c:v>
                </c:pt>
                <c:pt idx="1327">
                  <c:v>0.15016299999999999</c:v>
                </c:pt>
                <c:pt idx="1328">
                  <c:v>0.150256</c:v>
                </c:pt>
                <c:pt idx="1329">
                  <c:v>0.15035000000000001</c:v>
                </c:pt>
                <c:pt idx="1330">
                  <c:v>0.15044299999999999</c:v>
                </c:pt>
                <c:pt idx="1331">
                  <c:v>0.150537</c:v>
                </c:pt>
                <c:pt idx="1332">
                  <c:v>0.15062999999999999</c:v>
                </c:pt>
                <c:pt idx="1333">
                  <c:v>0.150724</c:v>
                </c:pt>
                <c:pt idx="1334">
                  <c:v>0.15081800000000001</c:v>
                </c:pt>
                <c:pt idx="1335">
                  <c:v>0.15091099999999999</c:v>
                </c:pt>
                <c:pt idx="1336">
                  <c:v>0.151005</c:v>
                </c:pt>
                <c:pt idx="1337">
                  <c:v>0.15109800000000001</c:v>
                </c:pt>
                <c:pt idx="1338">
                  <c:v>0.15119199999999999</c:v>
                </c:pt>
                <c:pt idx="1339">
                  <c:v>0.151286</c:v>
                </c:pt>
                <c:pt idx="1340">
                  <c:v>0.15137900000000001</c:v>
                </c:pt>
                <c:pt idx="1341">
                  <c:v>0.151473</c:v>
                </c:pt>
                <c:pt idx="1342">
                  <c:v>0.15156600000000001</c:v>
                </c:pt>
                <c:pt idx="1343">
                  <c:v>0.15165899999999999</c:v>
                </c:pt>
                <c:pt idx="1344">
                  <c:v>0.151753</c:v>
                </c:pt>
                <c:pt idx="1345">
                  <c:v>0.15184600000000001</c:v>
                </c:pt>
                <c:pt idx="1346">
                  <c:v>0.15193899999999999</c:v>
                </c:pt>
                <c:pt idx="1347">
                  <c:v>0.152033</c:v>
                </c:pt>
                <c:pt idx="1348">
                  <c:v>0.15212600000000001</c:v>
                </c:pt>
                <c:pt idx="1349">
                  <c:v>0.15221899999999999</c:v>
                </c:pt>
                <c:pt idx="1350">
                  <c:v>0.152312</c:v>
                </c:pt>
                <c:pt idx="1351">
                  <c:v>0.15240500000000001</c:v>
                </c:pt>
                <c:pt idx="1352">
                  <c:v>0.15249799999999999</c:v>
                </c:pt>
                <c:pt idx="1353">
                  <c:v>0.152591</c:v>
                </c:pt>
                <c:pt idx="1354">
                  <c:v>0.15268499999999999</c:v>
                </c:pt>
                <c:pt idx="1355">
                  <c:v>0.152778</c:v>
                </c:pt>
                <c:pt idx="1356">
                  <c:v>0.15287100000000001</c:v>
                </c:pt>
                <c:pt idx="1357">
                  <c:v>0.15296399999999999</c:v>
                </c:pt>
                <c:pt idx="1358">
                  <c:v>0.153057</c:v>
                </c:pt>
                <c:pt idx="1359">
                  <c:v>0.15315000000000001</c:v>
                </c:pt>
                <c:pt idx="1360">
                  <c:v>0.15324299999999999</c:v>
                </c:pt>
                <c:pt idx="1361">
                  <c:v>0.153336</c:v>
                </c:pt>
                <c:pt idx="1362">
                  <c:v>0.15342900000000001</c:v>
                </c:pt>
                <c:pt idx="1363">
                  <c:v>0.15352199999999999</c:v>
                </c:pt>
                <c:pt idx="1364">
                  <c:v>0.153615</c:v>
                </c:pt>
                <c:pt idx="1365">
                  <c:v>0.15370800000000001</c:v>
                </c:pt>
                <c:pt idx="1366">
                  <c:v>0.15380099999999999</c:v>
                </c:pt>
                <c:pt idx="1367">
                  <c:v>0.153893</c:v>
                </c:pt>
                <c:pt idx="1368">
                  <c:v>0.15398600000000001</c:v>
                </c:pt>
                <c:pt idx="1369">
                  <c:v>0.15407899999999999</c:v>
                </c:pt>
                <c:pt idx="1370">
                  <c:v>0.154172</c:v>
                </c:pt>
                <c:pt idx="1371">
                  <c:v>0.15426400000000001</c:v>
                </c:pt>
                <c:pt idx="1372">
                  <c:v>0.15435699999999999</c:v>
                </c:pt>
                <c:pt idx="1373">
                  <c:v>0.15445</c:v>
                </c:pt>
                <c:pt idx="1374">
                  <c:v>0.15454300000000001</c:v>
                </c:pt>
                <c:pt idx="1375">
                  <c:v>0.15463499999999999</c:v>
                </c:pt>
                <c:pt idx="1376">
                  <c:v>0.154728</c:v>
                </c:pt>
                <c:pt idx="1377">
                  <c:v>0.15482000000000001</c:v>
                </c:pt>
                <c:pt idx="1378">
                  <c:v>0.154913</c:v>
                </c:pt>
                <c:pt idx="1379">
                  <c:v>0.155006</c:v>
                </c:pt>
                <c:pt idx="1380">
                  <c:v>0.15509800000000001</c:v>
                </c:pt>
                <c:pt idx="1381">
                  <c:v>0.155191</c:v>
                </c:pt>
                <c:pt idx="1382">
                  <c:v>0.155283</c:v>
                </c:pt>
                <c:pt idx="1383">
                  <c:v>0.15537599999999999</c:v>
                </c:pt>
                <c:pt idx="1384">
                  <c:v>0.155468</c:v>
                </c:pt>
                <c:pt idx="1385">
                  <c:v>0.15556</c:v>
                </c:pt>
                <c:pt idx="1386">
                  <c:v>0.15565300000000001</c:v>
                </c:pt>
                <c:pt idx="1387">
                  <c:v>0.15574499999999999</c:v>
                </c:pt>
                <c:pt idx="1388">
                  <c:v>0.155838</c:v>
                </c:pt>
                <c:pt idx="1389">
                  <c:v>0.15593000000000001</c:v>
                </c:pt>
                <c:pt idx="1390">
                  <c:v>0.15602199999999999</c:v>
                </c:pt>
                <c:pt idx="1391">
                  <c:v>0.156114</c:v>
                </c:pt>
                <c:pt idx="1392">
                  <c:v>0.15620700000000001</c:v>
                </c:pt>
                <c:pt idx="1393">
                  <c:v>0.15629899999999999</c:v>
                </c:pt>
                <c:pt idx="1394">
                  <c:v>0.156391</c:v>
                </c:pt>
                <c:pt idx="1395">
                  <c:v>0.15648300000000001</c:v>
                </c:pt>
                <c:pt idx="1396">
                  <c:v>0.15657499999999999</c:v>
                </c:pt>
                <c:pt idx="1397">
                  <c:v>0.156667</c:v>
                </c:pt>
                <c:pt idx="1398">
                  <c:v>0.15676000000000001</c:v>
                </c:pt>
                <c:pt idx="1399">
                  <c:v>0.15685199999999999</c:v>
                </c:pt>
                <c:pt idx="1400">
                  <c:v>0.156944</c:v>
                </c:pt>
                <c:pt idx="1401">
                  <c:v>0.15703600000000001</c:v>
                </c:pt>
                <c:pt idx="1402">
                  <c:v>0.15712799999999999</c:v>
                </c:pt>
                <c:pt idx="1403">
                  <c:v>0.15722</c:v>
                </c:pt>
                <c:pt idx="1404">
                  <c:v>0.15731200000000001</c:v>
                </c:pt>
                <c:pt idx="1405">
                  <c:v>0.15740299999999999</c:v>
                </c:pt>
                <c:pt idx="1406">
                  <c:v>0.157495</c:v>
                </c:pt>
                <c:pt idx="1407">
                  <c:v>0.157587</c:v>
                </c:pt>
                <c:pt idx="1408">
                  <c:v>0.15767900000000001</c:v>
                </c:pt>
                <c:pt idx="1409">
                  <c:v>0.15777099999999999</c:v>
                </c:pt>
                <c:pt idx="1410">
                  <c:v>0.157863</c:v>
                </c:pt>
                <c:pt idx="1411">
                  <c:v>0.15795400000000001</c:v>
                </c:pt>
                <c:pt idx="1412">
                  <c:v>0.15804599999999999</c:v>
                </c:pt>
                <c:pt idx="1413">
                  <c:v>0.158138</c:v>
                </c:pt>
                <c:pt idx="1414">
                  <c:v>0.15823000000000001</c:v>
                </c:pt>
                <c:pt idx="1415">
                  <c:v>0.15832099999999999</c:v>
                </c:pt>
                <c:pt idx="1416">
                  <c:v>0.158413</c:v>
                </c:pt>
                <c:pt idx="1417">
                  <c:v>0.15850400000000001</c:v>
                </c:pt>
                <c:pt idx="1418">
                  <c:v>0.15859599999999999</c:v>
                </c:pt>
                <c:pt idx="1419">
                  <c:v>0.15868699999999999</c:v>
                </c:pt>
                <c:pt idx="1420">
                  <c:v>0.158779</c:v>
                </c:pt>
                <c:pt idx="1421">
                  <c:v>0.15887100000000001</c:v>
                </c:pt>
                <c:pt idx="1422">
                  <c:v>0.15896199999999999</c:v>
                </c:pt>
                <c:pt idx="1423">
                  <c:v>0.159054</c:v>
                </c:pt>
                <c:pt idx="1424">
                  <c:v>0.15914500000000001</c:v>
                </c:pt>
                <c:pt idx="1425">
                  <c:v>0.15923699999999999</c:v>
                </c:pt>
                <c:pt idx="1426">
                  <c:v>0.159328</c:v>
                </c:pt>
                <c:pt idx="1427">
                  <c:v>0.15941900000000001</c:v>
                </c:pt>
                <c:pt idx="1428">
                  <c:v>0.15951100000000001</c:v>
                </c:pt>
                <c:pt idx="1429">
                  <c:v>0.15960199999999999</c:v>
                </c:pt>
                <c:pt idx="1430">
                  <c:v>0.159693</c:v>
                </c:pt>
                <c:pt idx="1431">
                  <c:v>0.15978500000000001</c:v>
                </c:pt>
                <c:pt idx="1432">
                  <c:v>0.15987599999999999</c:v>
                </c:pt>
                <c:pt idx="1433">
                  <c:v>0.159967</c:v>
                </c:pt>
                <c:pt idx="1434">
                  <c:v>0.16005800000000001</c:v>
                </c:pt>
                <c:pt idx="1435">
                  <c:v>0.16014900000000001</c:v>
                </c:pt>
                <c:pt idx="1436">
                  <c:v>0.16023999999999999</c:v>
                </c:pt>
                <c:pt idx="1437">
                  <c:v>0.160331</c:v>
                </c:pt>
                <c:pt idx="1438">
                  <c:v>0.16042200000000001</c:v>
                </c:pt>
                <c:pt idx="1439">
                  <c:v>0.16051299999999999</c:v>
                </c:pt>
                <c:pt idx="1440">
                  <c:v>0.160604</c:v>
                </c:pt>
                <c:pt idx="1441">
                  <c:v>0.160695</c:v>
                </c:pt>
                <c:pt idx="1442">
                  <c:v>0.16078700000000001</c:v>
                </c:pt>
                <c:pt idx="1443">
                  <c:v>0.16087799999999999</c:v>
                </c:pt>
                <c:pt idx="1444">
                  <c:v>0.160968</c:v>
                </c:pt>
                <c:pt idx="1445">
                  <c:v>0.16105900000000001</c:v>
                </c:pt>
                <c:pt idx="1446">
                  <c:v>0.16114999999999999</c:v>
                </c:pt>
                <c:pt idx="1447">
                  <c:v>0.161241</c:v>
                </c:pt>
                <c:pt idx="1448">
                  <c:v>0.161332</c:v>
                </c:pt>
                <c:pt idx="1449">
                  <c:v>0.16142300000000001</c:v>
                </c:pt>
                <c:pt idx="1450">
                  <c:v>0.16151399999999999</c:v>
                </c:pt>
                <c:pt idx="1451">
                  <c:v>0.161604</c:v>
                </c:pt>
                <c:pt idx="1452">
                  <c:v>0.16169500000000001</c:v>
                </c:pt>
                <c:pt idx="1453">
                  <c:v>0.16178500000000001</c:v>
                </c:pt>
                <c:pt idx="1454">
                  <c:v>0.16187599999999999</c:v>
                </c:pt>
                <c:pt idx="1455">
                  <c:v>0.161967</c:v>
                </c:pt>
                <c:pt idx="1456">
                  <c:v>0.16205700000000001</c:v>
                </c:pt>
                <c:pt idx="1457">
                  <c:v>0.16214799999999999</c:v>
                </c:pt>
                <c:pt idx="1458">
                  <c:v>0.16223799999999999</c:v>
                </c:pt>
                <c:pt idx="1459">
                  <c:v>0.162329</c:v>
                </c:pt>
                <c:pt idx="1460">
                  <c:v>0.16241900000000001</c:v>
                </c:pt>
                <c:pt idx="1461">
                  <c:v>0.16250999999999999</c:v>
                </c:pt>
                <c:pt idx="1462">
                  <c:v>0.162601</c:v>
                </c:pt>
                <c:pt idx="1463">
                  <c:v>0.162691</c:v>
                </c:pt>
                <c:pt idx="1464">
                  <c:v>0.16278200000000001</c:v>
                </c:pt>
                <c:pt idx="1465">
                  <c:v>0.16287199999999999</c:v>
                </c:pt>
                <c:pt idx="1466">
                  <c:v>0.162962</c:v>
                </c:pt>
                <c:pt idx="1467">
                  <c:v>0.163053</c:v>
                </c:pt>
                <c:pt idx="1468">
                  <c:v>0.16314300000000001</c:v>
                </c:pt>
                <c:pt idx="1469">
                  <c:v>0.16323299999999999</c:v>
                </c:pt>
                <c:pt idx="1470">
                  <c:v>0.163323</c:v>
                </c:pt>
                <c:pt idx="1471">
                  <c:v>0.163413</c:v>
                </c:pt>
                <c:pt idx="1472">
                  <c:v>0.16350400000000001</c:v>
                </c:pt>
                <c:pt idx="1473">
                  <c:v>0.16359399999999999</c:v>
                </c:pt>
                <c:pt idx="1474">
                  <c:v>0.163684</c:v>
                </c:pt>
                <c:pt idx="1475">
                  <c:v>0.163774</c:v>
                </c:pt>
                <c:pt idx="1476">
                  <c:v>0.16386400000000001</c:v>
                </c:pt>
                <c:pt idx="1477">
                  <c:v>0.16395399999999999</c:v>
                </c:pt>
                <c:pt idx="1478">
                  <c:v>0.164044</c:v>
                </c:pt>
                <c:pt idx="1479">
                  <c:v>0.164134</c:v>
                </c:pt>
                <c:pt idx="1480">
                  <c:v>0.16422400000000001</c:v>
                </c:pt>
                <c:pt idx="1481">
                  <c:v>0.16431399999999999</c:v>
                </c:pt>
                <c:pt idx="1482">
                  <c:v>0.16440399999999999</c:v>
                </c:pt>
                <c:pt idx="1483">
                  <c:v>0.164494</c:v>
                </c:pt>
                <c:pt idx="1484">
                  <c:v>0.16458400000000001</c:v>
                </c:pt>
                <c:pt idx="1485">
                  <c:v>0.16467399999999999</c:v>
                </c:pt>
                <c:pt idx="1486">
                  <c:v>0.16476399999999999</c:v>
                </c:pt>
                <c:pt idx="1487">
                  <c:v>0.164853</c:v>
                </c:pt>
                <c:pt idx="1488">
                  <c:v>0.16494300000000001</c:v>
                </c:pt>
                <c:pt idx="1489">
                  <c:v>0.16503300000000001</c:v>
                </c:pt>
                <c:pt idx="1490">
                  <c:v>0.16512199999999999</c:v>
                </c:pt>
                <c:pt idx="1491">
                  <c:v>0.165212</c:v>
                </c:pt>
                <c:pt idx="1492">
                  <c:v>0.165302</c:v>
                </c:pt>
                <c:pt idx="1493">
                  <c:v>0.16539100000000001</c:v>
                </c:pt>
                <c:pt idx="1494">
                  <c:v>0.16548099999999999</c:v>
                </c:pt>
                <c:pt idx="1495">
                  <c:v>0.16556999999999999</c:v>
                </c:pt>
                <c:pt idx="1496">
                  <c:v>0.16566</c:v>
                </c:pt>
                <c:pt idx="1497">
                  <c:v>0.16574900000000001</c:v>
                </c:pt>
                <c:pt idx="1498">
                  <c:v>0.16583899999999999</c:v>
                </c:pt>
                <c:pt idx="1499">
                  <c:v>0.16592799999999999</c:v>
                </c:pt>
                <c:pt idx="1500">
                  <c:v>0.166018</c:v>
                </c:pt>
                <c:pt idx="1501">
                  <c:v>0.166107</c:v>
                </c:pt>
                <c:pt idx="1502">
                  <c:v>0.16619700000000001</c:v>
                </c:pt>
                <c:pt idx="1503">
                  <c:v>0.16628599999999999</c:v>
                </c:pt>
                <c:pt idx="1504">
                  <c:v>0.166376</c:v>
                </c:pt>
                <c:pt idx="1505">
                  <c:v>0.166465</c:v>
                </c:pt>
                <c:pt idx="1506">
                  <c:v>0.16655400000000001</c:v>
                </c:pt>
                <c:pt idx="1507">
                  <c:v>0.16664300000000001</c:v>
                </c:pt>
                <c:pt idx="1508">
                  <c:v>0.16673299999999999</c:v>
                </c:pt>
                <c:pt idx="1509">
                  <c:v>0.166822</c:v>
                </c:pt>
                <c:pt idx="1510">
                  <c:v>0.166911</c:v>
                </c:pt>
                <c:pt idx="1511">
                  <c:v>0.16700000000000001</c:v>
                </c:pt>
                <c:pt idx="1512">
                  <c:v>0.16708899999999999</c:v>
                </c:pt>
                <c:pt idx="1513">
                  <c:v>0.16717799999999999</c:v>
                </c:pt>
                <c:pt idx="1514">
                  <c:v>0.167267</c:v>
                </c:pt>
                <c:pt idx="1515">
                  <c:v>0.167356</c:v>
                </c:pt>
                <c:pt idx="1516">
                  <c:v>0.16744500000000001</c:v>
                </c:pt>
                <c:pt idx="1517">
                  <c:v>0.16753399999999999</c:v>
                </c:pt>
                <c:pt idx="1518">
                  <c:v>0.16762299999999999</c:v>
                </c:pt>
                <c:pt idx="1519">
                  <c:v>0.167712</c:v>
                </c:pt>
                <c:pt idx="1520">
                  <c:v>0.16780100000000001</c:v>
                </c:pt>
                <c:pt idx="1521">
                  <c:v>0.16789000000000001</c:v>
                </c:pt>
                <c:pt idx="1522">
                  <c:v>0.16797899999999999</c:v>
                </c:pt>
                <c:pt idx="1523">
                  <c:v>0.168068</c:v>
                </c:pt>
                <c:pt idx="1524">
                  <c:v>0.168156</c:v>
                </c:pt>
                <c:pt idx="1525">
                  <c:v>0.16824500000000001</c:v>
                </c:pt>
                <c:pt idx="1526">
                  <c:v>0.16833400000000001</c:v>
                </c:pt>
                <c:pt idx="1527">
                  <c:v>0.16842299999999999</c:v>
                </c:pt>
                <c:pt idx="1528">
                  <c:v>0.16851099999999999</c:v>
                </c:pt>
                <c:pt idx="1529">
                  <c:v>0.1686</c:v>
                </c:pt>
                <c:pt idx="1530">
                  <c:v>0.168688</c:v>
                </c:pt>
                <c:pt idx="1531">
                  <c:v>0.16877700000000001</c:v>
                </c:pt>
                <c:pt idx="1532">
                  <c:v>0.16886499999999999</c:v>
                </c:pt>
                <c:pt idx="1533">
                  <c:v>0.16895399999999999</c:v>
                </c:pt>
                <c:pt idx="1534">
                  <c:v>0.169042</c:v>
                </c:pt>
                <c:pt idx="1535">
                  <c:v>0.169131</c:v>
                </c:pt>
                <c:pt idx="1536">
                  <c:v>0.16921900000000001</c:v>
                </c:pt>
                <c:pt idx="1537">
                  <c:v>0.16930799999999999</c:v>
                </c:pt>
                <c:pt idx="1538">
                  <c:v>0.16939599999999999</c:v>
                </c:pt>
                <c:pt idx="1539">
                  <c:v>0.169485</c:v>
                </c:pt>
                <c:pt idx="1540">
                  <c:v>0.169573</c:v>
                </c:pt>
                <c:pt idx="1541">
                  <c:v>0.16966200000000001</c:v>
                </c:pt>
                <c:pt idx="1542">
                  <c:v>0.16975000000000001</c:v>
                </c:pt>
                <c:pt idx="1543">
                  <c:v>0.16983799999999999</c:v>
                </c:pt>
                <c:pt idx="1544">
                  <c:v>0.16992599999999999</c:v>
                </c:pt>
                <c:pt idx="1545">
                  <c:v>0.170015</c:v>
                </c:pt>
                <c:pt idx="1546">
                  <c:v>0.170103</c:v>
                </c:pt>
                <c:pt idx="1547">
                  <c:v>0.17019100000000001</c:v>
                </c:pt>
                <c:pt idx="1548">
                  <c:v>0.17027900000000001</c:v>
                </c:pt>
                <c:pt idx="1549">
                  <c:v>0.17036699999999999</c:v>
                </c:pt>
                <c:pt idx="1550">
                  <c:v>0.170455</c:v>
                </c:pt>
                <c:pt idx="1551">
                  <c:v>0.170543</c:v>
                </c:pt>
                <c:pt idx="1552">
                  <c:v>0.170631</c:v>
                </c:pt>
                <c:pt idx="1553">
                  <c:v>0.17071900000000001</c:v>
                </c:pt>
                <c:pt idx="1554">
                  <c:v>0.17080699999999999</c:v>
                </c:pt>
                <c:pt idx="1555">
                  <c:v>0.17089499999999999</c:v>
                </c:pt>
                <c:pt idx="1556">
                  <c:v>0.170983</c:v>
                </c:pt>
                <c:pt idx="1557">
                  <c:v>0.171071</c:v>
                </c:pt>
                <c:pt idx="1558">
                  <c:v>0.17115900000000001</c:v>
                </c:pt>
                <c:pt idx="1559">
                  <c:v>0.17124700000000001</c:v>
                </c:pt>
                <c:pt idx="1560">
                  <c:v>0.17133399999999999</c:v>
                </c:pt>
                <c:pt idx="1561">
                  <c:v>0.17142199999999999</c:v>
                </c:pt>
                <c:pt idx="1562">
                  <c:v>0.17151</c:v>
                </c:pt>
                <c:pt idx="1563">
                  <c:v>0.171598</c:v>
                </c:pt>
                <c:pt idx="1564">
                  <c:v>0.171685</c:v>
                </c:pt>
                <c:pt idx="1565">
                  <c:v>0.17177300000000001</c:v>
                </c:pt>
                <c:pt idx="1566">
                  <c:v>0.17186100000000001</c:v>
                </c:pt>
                <c:pt idx="1567">
                  <c:v>0.17194799999999999</c:v>
                </c:pt>
                <c:pt idx="1568">
                  <c:v>0.17203599999999999</c:v>
                </c:pt>
                <c:pt idx="1569">
                  <c:v>0.172123</c:v>
                </c:pt>
                <c:pt idx="1570">
                  <c:v>0.172211</c:v>
                </c:pt>
                <c:pt idx="1571">
                  <c:v>0.17229800000000001</c:v>
                </c:pt>
                <c:pt idx="1572">
                  <c:v>0.17238600000000001</c:v>
                </c:pt>
                <c:pt idx="1573">
                  <c:v>0.17247299999999999</c:v>
                </c:pt>
                <c:pt idx="1574">
                  <c:v>0.17256099999999999</c:v>
                </c:pt>
                <c:pt idx="1575">
                  <c:v>0.172648</c:v>
                </c:pt>
                <c:pt idx="1576">
                  <c:v>0.172735</c:v>
                </c:pt>
                <c:pt idx="1577">
                  <c:v>0.172823</c:v>
                </c:pt>
                <c:pt idx="1578">
                  <c:v>0.17291000000000001</c:v>
                </c:pt>
                <c:pt idx="1579">
                  <c:v>0.17299700000000001</c:v>
                </c:pt>
                <c:pt idx="1580">
                  <c:v>0.17308499999999999</c:v>
                </c:pt>
                <c:pt idx="1581">
                  <c:v>0.17317199999999999</c:v>
                </c:pt>
                <c:pt idx="1582">
                  <c:v>0.173259</c:v>
                </c:pt>
                <c:pt idx="1583">
                  <c:v>0.173346</c:v>
                </c:pt>
                <c:pt idx="1584">
                  <c:v>0.173433</c:v>
                </c:pt>
                <c:pt idx="1585">
                  <c:v>0.17352000000000001</c:v>
                </c:pt>
                <c:pt idx="1586">
                  <c:v>0.17360800000000001</c:v>
                </c:pt>
                <c:pt idx="1587">
                  <c:v>0.17369499999999999</c:v>
                </c:pt>
                <c:pt idx="1588">
                  <c:v>0.17378199999999999</c:v>
                </c:pt>
                <c:pt idx="1589">
                  <c:v>0.173869</c:v>
                </c:pt>
                <c:pt idx="1590">
                  <c:v>0.173956</c:v>
                </c:pt>
                <c:pt idx="1591">
                  <c:v>0.174043</c:v>
                </c:pt>
                <c:pt idx="1592">
                  <c:v>0.17413000000000001</c:v>
                </c:pt>
                <c:pt idx="1593">
                  <c:v>0.17421600000000001</c:v>
                </c:pt>
                <c:pt idx="1594">
                  <c:v>0.17430300000000001</c:v>
                </c:pt>
                <c:pt idx="1595">
                  <c:v>0.17438999999999999</c:v>
                </c:pt>
                <c:pt idx="1596">
                  <c:v>0.17447699999999999</c:v>
                </c:pt>
                <c:pt idx="1597">
                  <c:v>0.174564</c:v>
                </c:pt>
                <c:pt idx="1598">
                  <c:v>0.17465</c:v>
                </c:pt>
                <c:pt idx="1599">
                  <c:v>0.174737</c:v>
                </c:pt>
                <c:pt idx="1600">
                  <c:v>0.17482400000000001</c:v>
                </c:pt>
                <c:pt idx="1601">
                  <c:v>0.17491000000000001</c:v>
                </c:pt>
                <c:pt idx="1602">
                  <c:v>0.17499700000000001</c:v>
                </c:pt>
                <c:pt idx="1603">
                  <c:v>0.17508399999999999</c:v>
                </c:pt>
                <c:pt idx="1604">
                  <c:v>0.17516999999999999</c:v>
                </c:pt>
                <c:pt idx="1605">
                  <c:v>0.175257</c:v>
                </c:pt>
                <c:pt idx="1606">
                  <c:v>0.175344</c:v>
                </c:pt>
                <c:pt idx="1607">
                  <c:v>0.17543</c:v>
                </c:pt>
                <c:pt idx="1608">
                  <c:v>0.17551700000000001</c:v>
                </c:pt>
                <c:pt idx="1609">
                  <c:v>0.17560300000000001</c:v>
                </c:pt>
                <c:pt idx="1610">
                  <c:v>0.17569000000000001</c:v>
                </c:pt>
                <c:pt idx="1611">
                  <c:v>0.17577599999999999</c:v>
                </c:pt>
                <c:pt idx="1612">
                  <c:v>0.17586199999999999</c:v>
                </c:pt>
                <c:pt idx="1613">
                  <c:v>0.17594899999999999</c:v>
                </c:pt>
                <c:pt idx="1614">
                  <c:v>0.176035</c:v>
                </c:pt>
                <c:pt idx="1615">
                  <c:v>0.176121</c:v>
                </c:pt>
                <c:pt idx="1616">
                  <c:v>0.176207</c:v>
                </c:pt>
                <c:pt idx="1617">
                  <c:v>0.17629300000000001</c:v>
                </c:pt>
                <c:pt idx="1618">
                  <c:v>0.17638000000000001</c:v>
                </c:pt>
                <c:pt idx="1619">
                  <c:v>0.17646600000000001</c:v>
                </c:pt>
                <c:pt idx="1620">
                  <c:v>0.17655199999999999</c:v>
                </c:pt>
                <c:pt idx="1621">
                  <c:v>0.17663799999999999</c:v>
                </c:pt>
                <c:pt idx="1622">
                  <c:v>0.17672399999999999</c:v>
                </c:pt>
                <c:pt idx="1623">
                  <c:v>0.17680999999999999</c:v>
                </c:pt>
                <c:pt idx="1624">
                  <c:v>0.176896</c:v>
                </c:pt>
                <c:pt idx="1625">
                  <c:v>0.176982</c:v>
                </c:pt>
                <c:pt idx="1626">
                  <c:v>0.177069</c:v>
                </c:pt>
                <c:pt idx="1627">
                  <c:v>0.17715500000000001</c:v>
                </c:pt>
                <c:pt idx="1628">
                  <c:v>0.17724100000000001</c:v>
                </c:pt>
                <c:pt idx="1629">
                  <c:v>0.17732600000000001</c:v>
                </c:pt>
                <c:pt idx="1630">
                  <c:v>0.17741199999999999</c:v>
                </c:pt>
                <c:pt idx="1631">
                  <c:v>0.17749799999999999</c:v>
                </c:pt>
                <c:pt idx="1632">
                  <c:v>0.17758399999999999</c:v>
                </c:pt>
                <c:pt idx="1633">
                  <c:v>0.17766999999999999</c:v>
                </c:pt>
                <c:pt idx="1634">
                  <c:v>0.177755</c:v>
                </c:pt>
                <c:pt idx="1635">
                  <c:v>0.177841</c:v>
                </c:pt>
                <c:pt idx="1636">
                  <c:v>0.177927</c:v>
                </c:pt>
                <c:pt idx="1637">
                  <c:v>0.178012</c:v>
                </c:pt>
                <c:pt idx="1638">
                  <c:v>0.17809800000000001</c:v>
                </c:pt>
                <c:pt idx="1639">
                  <c:v>0.17818400000000001</c:v>
                </c:pt>
                <c:pt idx="1640">
                  <c:v>0.17826900000000001</c:v>
                </c:pt>
                <c:pt idx="1641">
                  <c:v>0.17835500000000001</c:v>
                </c:pt>
                <c:pt idx="1642">
                  <c:v>0.17843999999999999</c:v>
                </c:pt>
                <c:pt idx="1643">
                  <c:v>0.17852599999999999</c:v>
                </c:pt>
                <c:pt idx="1644">
                  <c:v>0.17861099999999999</c:v>
                </c:pt>
                <c:pt idx="1645">
                  <c:v>0.17869699999999999</c:v>
                </c:pt>
                <c:pt idx="1646">
                  <c:v>0.178783</c:v>
                </c:pt>
                <c:pt idx="1647">
                  <c:v>0.178868</c:v>
                </c:pt>
                <c:pt idx="1648">
                  <c:v>0.178953</c:v>
                </c:pt>
                <c:pt idx="1649">
                  <c:v>0.179039</c:v>
                </c:pt>
                <c:pt idx="1650">
                  <c:v>0.17912400000000001</c:v>
                </c:pt>
                <c:pt idx="1651">
                  <c:v>0.17920900000000001</c:v>
                </c:pt>
                <c:pt idx="1652">
                  <c:v>0.17929500000000001</c:v>
                </c:pt>
                <c:pt idx="1653">
                  <c:v>0.17938000000000001</c:v>
                </c:pt>
                <c:pt idx="1654">
                  <c:v>0.17946500000000001</c:v>
                </c:pt>
                <c:pt idx="1655">
                  <c:v>0.17954999999999999</c:v>
                </c:pt>
                <c:pt idx="1656">
                  <c:v>0.17963499999999999</c:v>
                </c:pt>
                <c:pt idx="1657">
                  <c:v>0.17971999999999999</c:v>
                </c:pt>
                <c:pt idx="1658">
                  <c:v>0.17980499999999999</c:v>
                </c:pt>
                <c:pt idx="1659">
                  <c:v>0.17988999999999999</c:v>
                </c:pt>
                <c:pt idx="1660">
                  <c:v>0.179975</c:v>
                </c:pt>
                <c:pt idx="1661">
                  <c:v>0.18006</c:v>
                </c:pt>
                <c:pt idx="1662">
                  <c:v>0.180146</c:v>
                </c:pt>
                <c:pt idx="1663">
                  <c:v>0.180231</c:v>
                </c:pt>
                <c:pt idx="1664">
                  <c:v>0.180316</c:v>
                </c:pt>
                <c:pt idx="1665">
                  <c:v>0.18040100000000001</c:v>
                </c:pt>
                <c:pt idx="1666">
                  <c:v>0.18048600000000001</c:v>
                </c:pt>
                <c:pt idx="1667">
                  <c:v>0.18057000000000001</c:v>
                </c:pt>
                <c:pt idx="1668">
                  <c:v>0.18065500000000001</c:v>
                </c:pt>
                <c:pt idx="1669">
                  <c:v>0.18074000000000001</c:v>
                </c:pt>
                <c:pt idx="1670">
                  <c:v>0.18082500000000001</c:v>
                </c:pt>
                <c:pt idx="1671">
                  <c:v>0.18090899999999999</c:v>
                </c:pt>
                <c:pt idx="1672">
                  <c:v>0.18099399999999999</c:v>
                </c:pt>
                <c:pt idx="1673">
                  <c:v>0.18107899999999999</c:v>
                </c:pt>
                <c:pt idx="1674">
                  <c:v>0.18116299999999999</c:v>
                </c:pt>
                <c:pt idx="1675">
                  <c:v>0.18124799999999999</c:v>
                </c:pt>
                <c:pt idx="1676">
                  <c:v>0.18133299999999999</c:v>
                </c:pt>
                <c:pt idx="1677">
                  <c:v>0.18141699999999999</c:v>
                </c:pt>
                <c:pt idx="1678">
                  <c:v>0.181502</c:v>
                </c:pt>
                <c:pt idx="1679">
                  <c:v>0.181586</c:v>
                </c:pt>
                <c:pt idx="1680">
                  <c:v>0.181671</c:v>
                </c:pt>
                <c:pt idx="1681">
                  <c:v>0.181755</c:v>
                </c:pt>
                <c:pt idx="1682">
                  <c:v>0.18184</c:v>
                </c:pt>
                <c:pt idx="1683">
                  <c:v>0.181924</c:v>
                </c:pt>
                <c:pt idx="1684">
                  <c:v>0.182009</c:v>
                </c:pt>
                <c:pt idx="1685">
                  <c:v>0.182093</c:v>
                </c:pt>
                <c:pt idx="1686">
                  <c:v>0.18217800000000001</c:v>
                </c:pt>
                <c:pt idx="1687">
                  <c:v>0.18226200000000001</c:v>
                </c:pt>
                <c:pt idx="1688">
                  <c:v>0.18234600000000001</c:v>
                </c:pt>
                <c:pt idx="1689">
                  <c:v>0.18243000000000001</c:v>
                </c:pt>
                <c:pt idx="1690">
                  <c:v>0.18251500000000001</c:v>
                </c:pt>
                <c:pt idx="1691">
                  <c:v>0.18259900000000001</c:v>
                </c:pt>
                <c:pt idx="1692">
                  <c:v>0.18268300000000001</c:v>
                </c:pt>
                <c:pt idx="1693">
                  <c:v>0.18276700000000001</c:v>
                </c:pt>
                <c:pt idx="1694">
                  <c:v>0.18285100000000001</c:v>
                </c:pt>
                <c:pt idx="1695">
                  <c:v>0.18293499999999999</c:v>
                </c:pt>
                <c:pt idx="1696">
                  <c:v>0.18301899999999999</c:v>
                </c:pt>
                <c:pt idx="1697">
                  <c:v>0.18310299999999999</c:v>
                </c:pt>
                <c:pt idx="1698">
                  <c:v>0.18318699999999999</c:v>
                </c:pt>
                <c:pt idx="1699">
                  <c:v>0.18327099999999999</c:v>
                </c:pt>
                <c:pt idx="1700">
                  <c:v>0.18335499999999999</c:v>
                </c:pt>
                <c:pt idx="1701">
                  <c:v>0.18343899999999999</c:v>
                </c:pt>
                <c:pt idx="1702">
                  <c:v>0.18352299999999999</c:v>
                </c:pt>
                <c:pt idx="1703">
                  <c:v>0.18360699999999999</c:v>
                </c:pt>
                <c:pt idx="1704">
                  <c:v>0.18369099999999999</c:v>
                </c:pt>
                <c:pt idx="1705">
                  <c:v>0.18377499999999999</c:v>
                </c:pt>
                <c:pt idx="1706">
                  <c:v>0.18385899999999999</c:v>
                </c:pt>
                <c:pt idx="1707">
                  <c:v>0.18394199999999999</c:v>
                </c:pt>
                <c:pt idx="1708">
                  <c:v>0.184026</c:v>
                </c:pt>
                <c:pt idx="1709">
                  <c:v>0.18411</c:v>
                </c:pt>
                <c:pt idx="1710">
                  <c:v>0.184193</c:v>
                </c:pt>
                <c:pt idx="1711">
                  <c:v>0.184277</c:v>
                </c:pt>
                <c:pt idx="1712">
                  <c:v>0.184361</c:v>
                </c:pt>
                <c:pt idx="1713">
                  <c:v>0.184444</c:v>
                </c:pt>
                <c:pt idx="1714">
                  <c:v>0.184528</c:v>
                </c:pt>
                <c:pt idx="1715">
                  <c:v>0.184611</c:v>
                </c:pt>
                <c:pt idx="1716">
                  <c:v>0.184695</c:v>
                </c:pt>
                <c:pt idx="1717">
                  <c:v>0.184778</c:v>
                </c:pt>
                <c:pt idx="1718">
                  <c:v>0.184862</c:v>
                </c:pt>
                <c:pt idx="1719">
                  <c:v>0.184945</c:v>
                </c:pt>
                <c:pt idx="1720">
                  <c:v>0.185029</c:v>
                </c:pt>
                <c:pt idx="1721">
                  <c:v>0.185112</c:v>
                </c:pt>
                <c:pt idx="1722">
                  <c:v>0.185195</c:v>
                </c:pt>
                <c:pt idx="1723">
                  <c:v>0.185279</c:v>
                </c:pt>
                <c:pt idx="1724">
                  <c:v>0.185362</c:v>
                </c:pt>
                <c:pt idx="1725">
                  <c:v>0.185446</c:v>
                </c:pt>
                <c:pt idx="1726">
                  <c:v>0.185529</c:v>
                </c:pt>
                <c:pt idx="1727">
                  <c:v>0.185612</c:v>
                </c:pt>
                <c:pt idx="1728">
                  <c:v>0.185695</c:v>
                </c:pt>
                <c:pt idx="1729">
                  <c:v>0.185778</c:v>
                </c:pt>
                <c:pt idx="1730">
                  <c:v>0.185861</c:v>
                </c:pt>
                <c:pt idx="1731">
                  <c:v>0.185944</c:v>
                </c:pt>
                <c:pt idx="1732">
                  <c:v>0.186028</c:v>
                </c:pt>
                <c:pt idx="1733">
                  <c:v>0.186111</c:v>
                </c:pt>
                <c:pt idx="1734">
                  <c:v>0.186194</c:v>
                </c:pt>
                <c:pt idx="1735">
                  <c:v>0.186277</c:v>
                </c:pt>
                <c:pt idx="1736">
                  <c:v>0.18636</c:v>
                </c:pt>
                <c:pt idx="1737">
                  <c:v>0.186443</c:v>
                </c:pt>
                <c:pt idx="1738">
                  <c:v>0.186525</c:v>
                </c:pt>
                <c:pt idx="1739">
                  <c:v>0.186608</c:v>
                </c:pt>
                <c:pt idx="1740">
                  <c:v>0.186691</c:v>
                </c:pt>
                <c:pt idx="1741">
                  <c:v>0.186774</c:v>
                </c:pt>
                <c:pt idx="1742">
                  <c:v>0.186857</c:v>
                </c:pt>
                <c:pt idx="1743">
                  <c:v>0.18694</c:v>
                </c:pt>
                <c:pt idx="1744">
                  <c:v>0.18702299999999999</c:v>
                </c:pt>
                <c:pt idx="1745">
                  <c:v>0.18710499999999999</c:v>
                </c:pt>
                <c:pt idx="1746">
                  <c:v>0.18718799999999999</c:v>
                </c:pt>
                <c:pt idx="1747">
                  <c:v>0.18727099999999999</c:v>
                </c:pt>
                <c:pt idx="1748">
                  <c:v>0.18735299999999999</c:v>
                </c:pt>
                <c:pt idx="1749">
                  <c:v>0.18743599999999999</c:v>
                </c:pt>
                <c:pt idx="1750">
                  <c:v>0.18751899999999999</c:v>
                </c:pt>
                <c:pt idx="1751">
                  <c:v>0.18760099999999999</c:v>
                </c:pt>
                <c:pt idx="1752">
                  <c:v>0.18768399999999999</c:v>
                </c:pt>
                <c:pt idx="1753">
                  <c:v>0.18776599999999999</c:v>
                </c:pt>
                <c:pt idx="1754">
                  <c:v>0.18784899999999999</c:v>
                </c:pt>
                <c:pt idx="1755">
                  <c:v>0.18793099999999999</c:v>
                </c:pt>
                <c:pt idx="1756">
                  <c:v>0.18801399999999999</c:v>
                </c:pt>
                <c:pt idx="1757">
                  <c:v>0.18809600000000001</c:v>
                </c:pt>
                <c:pt idx="1758">
                  <c:v>0.18817800000000001</c:v>
                </c:pt>
                <c:pt idx="1759">
                  <c:v>0.18826100000000001</c:v>
                </c:pt>
                <c:pt idx="1760">
                  <c:v>0.18834300000000001</c:v>
                </c:pt>
                <c:pt idx="1761">
                  <c:v>0.18842500000000001</c:v>
                </c:pt>
                <c:pt idx="1762">
                  <c:v>0.18850800000000001</c:v>
                </c:pt>
                <c:pt idx="1763">
                  <c:v>0.18859000000000001</c:v>
                </c:pt>
                <c:pt idx="1764">
                  <c:v>0.18867200000000001</c:v>
                </c:pt>
                <c:pt idx="1765">
                  <c:v>0.18875400000000001</c:v>
                </c:pt>
                <c:pt idx="1766">
                  <c:v>0.188837</c:v>
                </c:pt>
                <c:pt idx="1767">
                  <c:v>0.188919</c:v>
                </c:pt>
                <c:pt idx="1768">
                  <c:v>0.189001</c:v>
                </c:pt>
                <c:pt idx="1769">
                  <c:v>0.189083</c:v>
                </c:pt>
                <c:pt idx="1770">
                  <c:v>0.189165</c:v>
                </c:pt>
                <c:pt idx="1771">
                  <c:v>0.189247</c:v>
                </c:pt>
                <c:pt idx="1772">
                  <c:v>0.189329</c:v>
                </c:pt>
                <c:pt idx="1773">
                  <c:v>0.189411</c:v>
                </c:pt>
                <c:pt idx="1774">
                  <c:v>0.18949299999999999</c:v>
                </c:pt>
                <c:pt idx="1775">
                  <c:v>0.18957499999999999</c:v>
                </c:pt>
                <c:pt idx="1776">
                  <c:v>0.18965699999999999</c:v>
                </c:pt>
                <c:pt idx="1777">
                  <c:v>0.18973899999999999</c:v>
                </c:pt>
                <c:pt idx="1778">
                  <c:v>0.18982099999999999</c:v>
                </c:pt>
                <c:pt idx="1779">
                  <c:v>0.18990199999999999</c:v>
                </c:pt>
                <c:pt idx="1780">
                  <c:v>0.18998399999999999</c:v>
                </c:pt>
                <c:pt idx="1781">
                  <c:v>0.19006600000000001</c:v>
                </c:pt>
                <c:pt idx="1782">
                  <c:v>0.19014800000000001</c:v>
                </c:pt>
                <c:pt idx="1783">
                  <c:v>0.19022900000000001</c:v>
                </c:pt>
                <c:pt idx="1784">
                  <c:v>0.19031100000000001</c:v>
                </c:pt>
                <c:pt idx="1785">
                  <c:v>0.19039300000000001</c:v>
                </c:pt>
                <c:pt idx="1786">
                  <c:v>0.19047500000000001</c:v>
                </c:pt>
                <c:pt idx="1787">
                  <c:v>0.190556</c:v>
                </c:pt>
                <c:pt idx="1788">
                  <c:v>0.190638</c:v>
                </c:pt>
                <c:pt idx="1789">
                  <c:v>0.190719</c:v>
                </c:pt>
                <c:pt idx="1790">
                  <c:v>0.190801</c:v>
                </c:pt>
                <c:pt idx="1791">
                  <c:v>0.190882</c:v>
                </c:pt>
                <c:pt idx="1792">
                  <c:v>0.19096399999999999</c:v>
                </c:pt>
                <c:pt idx="1793">
                  <c:v>0.19104499999999999</c:v>
                </c:pt>
                <c:pt idx="1794">
                  <c:v>0.19112699999999999</c:v>
                </c:pt>
                <c:pt idx="1795">
                  <c:v>0.19120799999999999</c:v>
                </c:pt>
                <c:pt idx="1796">
                  <c:v>0.19128999999999999</c:v>
                </c:pt>
                <c:pt idx="1797">
                  <c:v>0.19137100000000001</c:v>
                </c:pt>
                <c:pt idx="1798">
                  <c:v>0.19145200000000001</c:v>
                </c:pt>
                <c:pt idx="1799">
                  <c:v>0.19153300000000001</c:v>
                </c:pt>
                <c:pt idx="1800">
                  <c:v>0.19161500000000001</c:v>
                </c:pt>
                <c:pt idx="1801">
                  <c:v>0.19169600000000001</c:v>
                </c:pt>
                <c:pt idx="1802">
                  <c:v>0.191777</c:v>
                </c:pt>
                <c:pt idx="1803">
                  <c:v>0.191858</c:v>
                </c:pt>
                <c:pt idx="1804">
                  <c:v>0.191939</c:v>
                </c:pt>
                <c:pt idx="1805">
                  <c:v>0.192021</c:v>
                </c:pt>
                <c:pt idx="1806">
                  <c:v>0.19210199999999999</c:v>
                </c:pt>
                <c:pt idx="1807">
                  <c:v>0.19218299999999999</c:v>
                </c:pt>
                <c:pt idx="1808">
                  <c:v>0.19226399999999999</c:v>
                </c:pt>
                <c:pt idx="1809">
                  <c:v>0.19234499999999999</c:v>
                </c:pt>
                <c:pt idx="1810">
                  <c:v>0.19242600000000001</c:v>
                </c:pt>
                <c:pt idx="1811">
                  <c:v>0.19250700000000001</c:v>
                </c:pt>
                <c:pt idx="1812">
                  <c:v>0.19258800000000001</c:v>
                </c:pt>
                <c:pt idx="1813">
                  <c:v>0.19266900000000001</c:v>
                </c:pt>
                <c:pt idx="1814">
                  <c:v>0.19275</c:v>
                </c:pt>
                <c:pt idx="1815">
                  <c:v>0.192831</c:v>
                </c:pt>
                <c:pt idx="1816">
                  <c:v>0.192911</c:v>
                </c:pt>
                <c:pt idx="1817">
                  <c:v>0.192992</c:v>
                </c:pt>
                <c:pt idx="1818">
                  <c:v>0.19307299999999999</c:v>
                </c:pt>
                <c:pt idx="1819">
                  <c:v>0.19315399999999999</c:v>
                </c:pt>
                <c:pt idx="1820">
                  <c:v>0.19323399999999999</c:v>
                </c:pt>
                <c:pt idx="1821">
                  <c:v>0.19331499999999999</c:v>
                </c:pt>
                <c:pt idx="1822">
                  <c:v>0.19339600000000001</c:v>
                </c:pt>
                <c:pt idx="1823">
                  <c:v>0.19347700000000001</c:v>
                </c:pt>
                <c:pt idx="1824">
                  <c:v>0.19355700000000001</c:v>
                </c:pt>
                <c:pt idx="1825">
                  <c:v>0.193638</c:v>
                </c:pt>
                <c:pt idx="1826">
                  <c:v>0.193719</c:v>
                </c:pt>
                <c:pt idx="1827">
                  <c:v>0.193799</c:v>
                </c:pt>
                <c:pt idx="1828">
                  <c:v>0.19388</c:v>
                </c:pt>
                <c:pt idx="1829">
                  <c:v>0.19395999999999999</c:v>
                </c:pt>
                <c:pt idx="1830">
                  <c:v>0.19404099999999999</c:v>
                </c:pt>
                <c:pt idx="1831">
                  <c:v>0.19412099999999999</c:v>
                </c:pt>
                <c:pt idx="1832">
                  <c:v>0.19420200000000001</c:v>
                </c:pt>
                <c:pt idx="1833">
                  <c:v>0.19428200000000001</c:v>
                </c:pt>
                <c:pt idx="1834">
                  <c:v>0.19436200000000001</c:v>
                </c:pt>
                <c:pt idx="1835">
                  <c:v>0.194443</c:v>
                </c:pt>
                <c:pt idx="1836">
                  <c:v>0.194523</c:v>
                </c:pt>
                <c:pt idx="1837">
                  <c:v>0.194603</c:v>
                </c:pt>
                <c:pt idx="1838">
                  <c:v>0.19468299999999999</c:v>
                </c:pt>
                <c:pt idx="1839">
                  <c:v>0.19476399999999999</c:v>
                </c:pt>
                <c:pt idx="1840">
                  <c:v>0.19484399999999999</c:v>
                </c:pt>
                <c:pt idx="1841">
                  <c:v>0.19492399999999999</c:v>
                </c:pt>
                <c:pt idx="1842">
                  <c:v>0.19500400000000001</c:v>
                </c:pt>
                <c:pt idx="1843">
                  <c:v>0.19508400000000001</c:v>
                </c:pt>
                <c:pt idx="1844">
                  <c:v>0.19516500000000001</c:v>
                </c:pt>
                <c:pt idx="1845">
                  <c:v>0.195245</c:v>
                </c:pt>
                <c:pt idx="1846">
                  <c:v>0.195325</c:v>
                </c:pt>
                <c:pt idx="1847">
                  <c:v>0.195405</c:v>
                </c:pt>
                <c:pt idx="1848">
                  <c:v>0.19548499999999999</c:v>
                </c:pt>
                <c:pt idx="1849">
                  <c:v>0.19556499999999999</c:v>
                </c:pt>
                <c:pt idx="1850">
                  <c:v>0.19564500000000001</c:v>
                </c:pt>
                <c:pt idx="1851">
                  <c:v>0.19572500000000001</c:v>
                </c:pt>
                <c:pt idx="1852">
                  <c:v>0.19580500000000001</c:v>
                </c:pt>
                <c:pt idx="1853">
                  <c:v>0.195885</c:v>
                </c:pt>
                <c:pt idx="1854">
                  <c:v>0.195964</c:v>
                </c:pt>
                <c:pt idx="1855">
                  <c:v>0.196044</c:v>
                </c:pt>
                <c:pt idx="1856">
                  <c:v>0.19612399999999999</c:v>
                </c:pt>
                <c:pt idx="1857">
                  <c:v>0.19620399999999999</c:v>
                </c:pt>
                <c:pt idx="1858">
                  <c:v>0.19628300000000001</c:v>
                </c:pt>
                <c:pt idx="1859">
                  <c:v>0.19636300000000001</c:v>
                </c:pt>
                <c:pt idx="1860">
                  <c:v>0.19644300000000001</c:v>
                </c:pt>
                <c:pt idx="1861">
                  <c:v>0.196522</c:v>
                </c:pt>
                <c:pt idx="1862">
                  <c:v>0.196602</c:v>
                </c:pt>
                <c:pt idx="1863">
                  <c:v>0.196682</c:v>
                </c:pt>
                <c:pt idx="1864">
                  <c:v>0.19676099999999999</c:v>
                </c:pt>
                <c:pt idx="1865">
                  <c:v>0.19684099999999999</c:v>
                </c:pt>
                <c:pt idx="1866">
                  <c:v>0.19692100000000001</c:v>
                </c:pt>
                <c:pt idx="1867">
                  <c:v>0.19700000000000001</c:v>
                </c:pt>
                <c:pt idx="1868">
                  <c:v>0.19708000000000001</c:v>
                </c:pt>
                <c:pt idx="1869">
                  <c:v>0.197159</c:v>
                </c:pt>
                <c:pt idx="1870">
                  <c:v>0.197239</c:v>
                </c:pt>
                <c:pt idx="1871">
                  <c:v>0.19731799999999999</c:v>
                </c:pt>
                <c:pt idx="1872">
                  <c:v>0.19739699999999999</c:v>
                </c:pt>
                <c:pt idx="1873">
                  <c:v>0.19747700000000001</c:v>
                </c:pt>
                <c:pt idx="1874">
                  <c:v>0.19755600000000001</c:v>
                </c:pt>
                <c:pt idx="1875">
                  <c:v>0.19763500000000001</c:v>
                </c:pt>
                <c:pt idx="1876">
                  <c:v>0.197714</c:v>
                </c:pt>
                <c:pt idx="1877">
                  <c:v>0.197794</c:v>
                </c:pt>
                <c:pt idx="1878">
                  <c:v>0.19787299999999999</c:v>
                </c:pt>
                <c:pt idx="1879">
                  <c:v>0.19795199999999999</c:v>
                </c:pt>
                <c:pt idx="1880">
                  <c:v>0.19803100000000001</c:v>
                </c:pt>
                <c:pt idx="1881">
                  <c:v>0.19811000000000001</c:v>
                </c:pt>
                <c:pt idx="1882">
                  <c:v>0.19819000000000001</c:v>
                </c:pt>
                <c:pt idx="1883">
                  <c:v>0.198269</c:v>
                </c:pt>
                <c:pt idx="1884">
                  <c:v>0.198348</c:v>
                </c:pt>
                <c:pt idx="1885">
                  <c:v>0.19842699999999999</c:v>
                </c:pt>
                <c:pt idx="1886">
                  <c:v>0.19850599999999999</c:v>
                </c:pt>
                <c:pt idx="1887">
                  <c:v>0.19858500000000001</c:v>
                </c:pt>
                <c:pt idx="1888">
                  <c:v>0.19866400000000001</c:v>
                </c:pt>
                <c:pt idx="1889">
                  <c:v>0.198743</c:v>
                </c:pt>
                <c:pt idx="1890">
                  <c:v>0.198822</c:v>
                </c:pt>
                <c:pt idx="1891">
                  <c:v>0.19890099999999999</c:v>
                </c:pt>
                <c:pt idx="1892">
                  <c:v>0.19897999999999999</c:v>
                </c:pt>
                <c:pt idx="1893">
                  <c:v>0.19905800000000001</c:v>
                </c:pt>
                <c:pt idx="1894">
                  <c:v>0.19913700000000001</c:v>
                </c:pt>
                <c:pt idx="1895">
                  <c:v>0.199216</c:v>
                </c:pt>
                <c:pt idx="1896">
                  <c:v>0.199295</c:v>
                </c:pt>
                <c:pt idx="1897">
                  <c:v>0.19937299999999999</c:v>
                </c:pt>
                <c:pt idx="1898">
                  <c:v>0.19945199999999999</c:v>
                </c:pt>
                <c:pt idx="1899">
                  <c:v>0.19953099999999999</c:v>
                </c:pt>
                <c:pt idx="1900">
                  <c:v>0.19961000000000001</c:v>
                </c:pt>
                <c:pt idx="1901">
                  <c:v>0.199688</c:v>
                </c:pt>
                <c:pt idx="1902">
                  <c:v>0.199767</c:v>
                </c:pt>
                <c:pt idx="1903">
                  <c:v>0.199846</c:v>
                </c:pt>
                <c:pt idx="1904">
                  <c:v>0.19992399999999999</c:v>
                </c:pt>
                <c:pt idx="1905">
                  <c:v>0.20000299999999999</c:v>
                </c:pt>
                <c:pt idx="1906">
                  <c:v>0.20008100000000001</c:v>
                </c:pt>
                <c:pt idx="1907">
                  <c:v>0.20016</c:v>
                </c:pt>
                <c:pt idx="1908">
                  <c:v>0.200238</c:v>
                </c:pt>
                <c:pt idx="1909">
                  <c:v>0.200317</c:v>
                </c:pt>
                <c:pt idx="1910">
                  <c:v>0.20039499999999999</c:v>
                </c:pt>
                <c:pt idx="1911">
                  <c:v>0.20047300000000001</c:v>
                </c:pt>
                <c:pt idx="1912">
                  <c:v>0.20055200000000001</c:v>
                </c:pt>
                <c:pt idx="1913">
                  <c:v>0.20063</c:v>
                </c:pt>
                <c:pt idx="1914">
                  <c:v>0.200708</c:v>
                </c:pt>
                <c:pt idx="1915">
                  <c:v>0.20078699999999999</c:v>
                </c:pt>
                <c:pt idx="1916">
                  <c:v>0.20086499999999999</c:v>
                </c:pt>
                <c:pt idx="1917">
                  <c:v>0.20094300000000001</c:v>
                </c:pt>
                <c:pt idx="1918">
                  <c:v>0.20102100000000001</c:v>
                </c:pt>
                <c:pt idx="1919">
                  <c:v>0.2011</c:v>
                </c:pt>
                <c:pt idx="1920">
                  <c:v>0.201178</c:v>
                </c:pt>
                <c:pt idx="1921">
                  <c:v>0.20125599999999999</c:v>
                </c:pt>
                <c:pt idx="1922">
                  <c:v>0.20133400000000001</c:v>
                </c:pt>
                <c:pt idx="1923">
                  <c:v>0.20141200000000001</c:v>
                </c:pt>
                <c:pt idx="1924">
                  <c:v>0.20149</c:v>
                </c:pt>
                <c:pt idx="1925">
                  <c:v>0.201568</c:v>
                </c:pt>
                <c:pt idx="1926">
                  <c:v>0.20164599999999999</c:v>
                </c:pt>
                <c:pt idx="1927">
                  <c:v>0.20172399999999999</c:v>
                </c:pt>
                <c:pt idx="1928">
                  <c:v>0.20180200000000001</c:v>
                </c:pt>
                <c:pt idx="1929">
                  <c:v>0.20188</c:v>
                </c:pt>
                <c:pt idx="1930">
                  <c:v>0.201958</c:v>
                </c:pt>
                <c:pt idx="1931">
                  <c:v>0.20203599999999999</c:v>
                </c:pt>
                <c:pt idx="1932">
                  <c:v>0.20211399999999999</c:v>
                </c:pt>
                <c:pt idx="1933">
                  <c:v>0.20219200000000001</c:v>
                </c:pt>
                <c:pt idx="1934">
                  <c:v>0.202269</c:v>
                </c:pt>
                <c:pt idx="1935">
                  <c:v>0.202347</c:v>
                </c:pt>
                <c:pt idx="1936">
                  <c:v>0.20242499999999999</c:v>
                </c:pt>
                <c:pt idx="1937">
                  <c:v>0.20250299999999999</c:v>
                </c:pt>
                <c:pt idx="1938">
                  <c:v>0.20258000000000001</c:v>
                </c:pt>
                <c:pt idx="1939">
                  <c:v>0.202658</c:v>
                </c:pt>
                <c:pt idx="1940">
                  <c:v>0.202736</c:v>
                </c:pt>
                <c:pt idx="1941">
                  <c:v>0.20281299999999999</c:v>
                </c:pt>
                <c:pt idx="1942">
                  <c:v>0.20289099999999999</c:v>
                </c:pt>
                <c:pt idx="1943">
                  <c:v>0.20296900000000001</c:v>
                </c:pt>
                <c:pt idx="1944">
                  <c:v>0.203046</c:v>
                </c:pt>
                <c:pt idx="1945">
                  <c:v>0.203124</c:v>
                </c:pt>
                <c:pt idx="1946">
                  <c:v>0.20320099999999999</c:v>
                </c:pt>
                <c:pt idx="1947">
                  <c:v>0.20327899999999999</c:v>
                </c:pt>
                <c:pt idx="1948">
                  <c:v>0.20335600000000001</c:v>
                </c:pt>
                <c:pt idx="1949">
                  <c:v>0.203434</c:v>
                </c:pt>
                <c:pt idx="1950">
                  <c:v>0.203511</c:v>
                </c:pt>
                <c:pt idx="1951">
                  <c:v>0.20358799999999999</c:v>
                </c:pt>
                <c:pt idx="1952">
                  <c:v>0.20366600000000001</c:v>
                </c:pt>
                <c:pt idx="1953">
                  <c:v>0.20374300000000001</c:v>
                </c:pt>
                <c:pt idx="1954">
                  <c:v>0.20382</c:v>
                </c:pt>
                <c:pt idx="1955">
                  <c:v>0.203898</c:v>
                </c:pt>
                <c:pt idx="1956">
                  <c:v>0.20397499999999999</c:v>
                </c:pt>
                <c:pt idx="1957">
                  <c:v>0.20405200000000001</c:v>
                </c:pt>
                <c:pt idx="1958">
                  <c:v>0.204129</c:v>
                </c:pt>
                <c:pt idx="1959">
                  <c:v>0.204206</c:v>
                </c:pt>
                <c:pt idx="1960">
                  <c:v>0.20428399999999999</c:v>
                </c:pt>
                <c:pt idx="1961">
                  <c:v>0.20436099999999999</c:v>
                </c:pt>
                <c:pt idx="1962">
                  <c:v>0.20443800000000001</c:v>
                </c:pt>
                <c:pt idx="1963">
                  <c:v>0.204515</c:v>
                </c:pt>
                <c:pt idx="1964">
                  <c:v>0.204592</c:v>
                </c:pt>
                <c:pt idx="1965">
                  <c:v>0.20466899999999999</c:v>
                </c:pt>
                <c:pt idx="1966">
                  <c:v>0.20474600000000001</c:v>
                </c:pt>
                <c:pt idx="1967">
                  <c:v>0.20482300000000001</c:v>
                </c:pt>
                <c:pt idx="1968">
                  <c:v>0.2049</c:v>
                </c:pt>
                <c:pt idx="1969">
                  <c:v>0.20497699999999999</c:v>
                </c:pt>
                <c:pt idx="1970">
                  <c:v>0.20505399999999999</c:v>
                </c:pt>
                <c:pt idx="1971">
                  <c:v>0.20513100000000001</c:v>
                </c:pt>
                <c:pt idx="1972">
                  <c:v>0.205208</c:v>
                </c:pt>
                <c:pt idx="1973">
                  <c:v>0.20528399999999999</c:v>
                </c:pt>
                <c:pt idx="1974">
                  <c:v>0.20536099999999999</c:v>
                </c:pt>
                <c:pt idx="1975">
                  <c:v>0.20543800000000001</c:v>
                </c:pt>
                <c:pt idx="1976">
                  <c:v>0.205515</c:v>
                </c:pt>
                <c:pt idx="1977">
                  <c:v>0.205592</c:v>
                </c:pt>
                <c:pt idx="1978">
                  <c:v>0.20566799999999999</c:v>
                </c:pt>
                <c:pt idx="1979">
                  <c:v>0.20574500000000001</c:v>
                </c:pt>
                <c:pt idx="1980">
                  <c:v>0.205822</c:v>
                </c:pt>
                <c:pt idx="1981">
                  <c:v>0.205898</c:v>
                </c:pt>
                <c:pt idx="1982">
                  <c:v>0.20597499999999999</c:v>
                </c:pt>
                <c:pt idx="1983">
                  <c:v>0.20605100000000001</c:v>
                </c:pt>
                <c:pt idx="1984">
                  <c:v>0.20612800000000001</c:v>
                </c:pt>
                <c:pt idx="1985">
                  <c:v>0.206204</c:v>
                </c:pt>
                <c:pt idx="1986">
                  <c:v>0.20628099999999999</c:v>
                </c:pt>
                <c:pt idx="1987">
                  <c:v>0.20635700000000001</c:v>
                </c:pt>
                <c:pt idx="1988">
                  <c:v>0.20643400000000001</c:v>
                </c:pt>
                <c:pt idx="1989">
                  <c:v>0.20651</c:v>
                </c:pt>
                <c:pt idx="1990">
                  <c:v>0.20658699999999999</c:v>
                </c:pt>
                <c:pt idx="1991">
                  <c:v>0.20666300000000001</c:v>
                </c:pt>
                <c:pt idx="1992">
                  <c:v>0.20674000000000001</c:v>
                </c:pt>
                <c:pt idx="1993">
                  <c:v>0.206816</c:v>
                </c:pt>
                <c:pt idx="1994">
                  <c:v>0.20689199999999999</c:v>
                </c:pt>
                <c:pt idx="1995">
                  <c:v>0.20696899999999999</c:v>
                </c:pt>
                <c:pt idx="1996">
                  <c:v>0.20704500000000001</c:v>
                </c:pt>
                <c:pt idx="1997">
                  <c:v>0.207121</c:v>
                </c:pt>
                <c:pt idx="1998">
                  <c:v>0.20719699999999999</c:v>
                </c:pt>
                <c:pt idx="1999">
                  <c:v>0.20727300000000001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CCB4-407D-9529-A0E65E624F8B}"/>
            </c:ext>
          </c:extLst>
        </c:ser>
        <c:ser>
          <c:idx val="10"/>
          <c:order val="2"/>
          <c:tx>
            <c:strRef>
              <c:f>Sheet1!$AE$1</c:f>
              <c:strCache>
                <c:ptCount val="1"/>
                <c:pt idx="0">
                  <c:v>FEniCS δ = 0.0,H = 0.5</c:v>
                </c:pt>
              </c:strCache>
            </c:strRef>
          </c:tx>
          <c:spPr>
            <a:ln w="635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Sheet1!$AD$2:$AD$2002</c:f>
              <c:numCache>
                <c:formatCode>General</c:formatCode>
                <c:ptCount val="2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</c:numCache>
            </c:numRef>
          </c:xVal>
          <c:yVal>
            <c:numRef>
              <c:f>Sheet1!$AE$2:$AE$2002</c:f>
              <c:numCache>
                <c:formatCode>0.00E+00</c:formatCode>
                <c:ptCount val="2001"/>
                <c:pt idx="0" formatCode="General">
                  <c:v>0</c:v>
                </c:pt>
                <c:pt idx="1">
                  <c:v>7.8691699999999996E-23</c:v>
                </c:pt>
                <c:pt idx="2">
                  <c:v>4.0930799999999997E-21</c:v>
                </c:pt>
                <c:pt idx="3">
                  <c:v>1.04035E-19</c:v>
                </c:pt>
                <c:pt idx="4">
                  <c:v>1.72285E-18</c:v>
                </c:pt>
                <c:pt idx="5">
                  <c:v>2.0913300000000001E-17</c:v>
                </c:pt>
                <c:pt idx="6">
                  <c:v>1.9851500000000001E-16</c:v>
                </c:pt>
                <c:pt idx="7">
                  <c:v>1.53533E-15</c:v>
                </c:pt>
                <c:pt idx="8">
                  <c:v>9.9550000000000002E-15</c:v>
                </c:pt>
                <c:pt idx="9">
                  <c:v>5.5271199999999999E-14</c:v>
                </c:pt>
                <c:pt idx="10">
                  <c:v>2.6712400000000001E-13</c:v>
                </c:pt>
                <c:pt idx="11">
                  <c:v>1.13884E-12</c:v>
                </c:pt>
                <c:pt idx="12">
                  <c:v>4.3308700000000001E-12</c:v>
                </c:pt>
                <c:pt idx="13">
                  <c:v>1.48326E-11</c:v>
                </c:pt>
                <c:pt idx="14">
                  <c:v>4.6139399999999998E-11</c:v>
                </c:pt>
                <c:pt idx="15">
                  <c:v>1.3135800000000001E-10</c:v>
                </c:pt>
                <c:pt idx="16">
                  <c:v>3.4468800000000001E-10</c:v>
                </c:pt>
                <c:pt idx="17">
                  <c:v>8.3909800000000001E-10</c:v>
                </c:pt>
                <c:pt idx="18">
                  <c:v>1.9066600000000001E-9</c:v>
                </c:pt>
                <c:pt idx="19">
                  <c:v>4.0672999999999998E-9</c:v>
                </c:pt>
                <c:pt idx="20">
                  <c:v>8.1894399999999994E-9</c:v>
                </c:pt>
                <c:pt idx="21">
                  <c:v>1.56427E-8</c:v>
                </c:pt>
                <c:pt idx="22">
                  <c:v>2.8478900000000001E-8</c:v>
                </c:pt>
                <c:pt idx="23">
                  <c:v>4.9633700000000003E-8</c:v>
                </c:pt>
                <c:pt idx="24">
                  <c:v>8.3139500000000001E-8</c:v>
                </c:pt>
                <c:pt idx="25">
                  <c:v>1.3433799999999999E-7</c:v>
                </c:pt>
                <c:pt idx="26">
                  <c:v>2.1008399999999999E-7</c:v>
                </c:pt>
                <c:pt idx="27">
                  <c:v>3.18924E-7</c:v>
                </c:pt>
                <c:pt idx="28">
                  <c:v>4.7125199999999999E-7</c:v>
                </c:pt>
                <c:pt idx="29">
                  <c:v>6.7942700000000001E-7</c:v>
                </c:pt>
                <c:pt idx="30">
                  <c:v>9.5785800000000008E-7</c:v>
                </c:pt>
                <c:pt idx="31">
                  <c:v>1.3230399999999999E-6</c:v>
                </c:pt>
                <c:pt idx="32">
                  <c:v>1.7935799999999999E-6</c:v>
                </c:pt>
                <c:pt idx="33">
                  <c:v>2.39014E-6</c:v>
                </c:pt>
                <c:pt idx="34">
                  <c:v>3.1354000000000001E-6</c:v>
                </c:pt>
                <c:pt idx="35">
                  <c:v>4.0539299999999998E-6</c:v>
                </c:pt>
                <c:pt idx="36">
                  <c:v>5.1721500000000001E-6</c:v>
                </c:pt>
                <c:pt idx="37">
                  <c:v>6.5181000000000003E-6</c:v>
                </c:pt>
                <c:pt idx="38">
                  <c:v>8.1213600000000005E-6</c:v>
                </c:pt>
                <c:pt idx="39">
                  <c:v>1.00129E-5</c:v>
                </c:pt>
                <c:pt idx="40">
                  <c:v>1.22247E-5</c:v>
                </c:pt>
                <c:pt idx="41">
                  <c:v>1.4790099999999999E-5</c:v>
                </c:pt>
                <c:pt idx="42">
                  <c:v>1.7742899999999999E-5</c:v>
                </c:pt>
                <c:pt idx="43">
                  <c:v>2.11178E-5</c:v>
                </c:pt>
                <c:pt idx="44">
                  <c:v>2.495E-5</c:v>
                </c:pt>
                <c:pt idx="45">
                  <c:v>2.92749E-5</c:v>
                </c:pt>
                <c:pt idx="46">
                  <c:v>3.4128100000000003E-5</c:v>
                </c:pt>
                <c:pt idx="47">
                  <c:v>3.9545400000000003E-5</c:v>
                </c:pt>
                <c:pt idx="48">
                  <c:v>4.5562400000000003E-5</c:v>
                </c:pt>
                <c:pt idx="49">
                  <c:v>5.2214299999999999E-5</c:v>
                </c:pt>
                <c:pt idx="50">
                  <c:v>5.9536300000000001E-5</c:v>
                </c:pt>
                <c:pt idx="51">
                  <c:v>6.7562699999999996E-5</c:v>
                </c:pt>
                <c:pt idx="52">
                  <c:v>7.6327699999999998E-5</c:v>
                </c:pt>
                <c:pt idx="53">
                  <c:v>8.5864499999999998E-5</c:v>
                </c:pt>
                <c:pt idx="54">
                  <c:v>9.6205800000000006E-5</c:v>
                </c:pt>
                <c:pt idx="55" formatCode="General">
                  <c:v>1.07383E-4</c:v>
                </c:pt>
                <c:pt idx="56" formatCode="General">
                  <c:v>1.19428E-4</c:v>
                </c:pt>
                <c:pt idx="57" formatCode="General">
                  <c:v>1.3237000000000001E-4</c:v>
                </c:pt>
                <c:pt idx="58" formatCode="General">
                  <c:v>1.46238E-4</c:v>
                </c:pt>
                <c:pt idx="59" formatCode="General">
                  <c:v>1.6106099999999999E-4</c:v>
                </c:pt>
                <c:pt idx="60" formatCode="General">
                  <c:v>1.76866E-4</c:v>
                </c:pt>
                <c:pt idx="61" formatCode="General">
                  <c:v>1.9367700000000001E-4</c:v>
                </c:pt>
                <c:pt idx="62" formatCode="General">
                  <c:v>2.1152200000000001E-4</c:v>
                </c:pt>
                <c:pt idx="63" formatCode="General">
                  <c:v>2.30423E-4</c:v>
                </c:pt>
                <c:pt idx="64" formatCode="General">
                  <c:v>2.5040199999999999E-4</c:v>
                </c:pt>
                <c:pt idx="65" formatCode="General">
                  <c:v>2.7148299999999999E-4</c:v>
                </c:pt>
                <c:pt idx="66" formatCode="General">
                  <c:v>2.9368599999999998E-4</c:v>
                </c:pt>
                <c:pt idx="67" formatCode="General">
                  <c:v>3.1702899999999998E-4</c:v>
                </c:pt>
                <c:pt idx="68" formatCode="General">
                  <c:v>3.4153200000000002E-4</c:v>
                </c:pt>
                <c:pt idx="69" formatCode="General">
                  <c:v>3.6721300000000002E-4</c:v>
                </c:pt>
                <c:pt idx="70" formatCode="General">
                  <c:v>3.9408599999999998E-4</c:v>
                </c:pt>
                <c:pt idx="71" formatCode="General">
                  <c:v>4.22168E-4</c:v>
                </c:pt>
                <c:pt idx="72" formatCode="General">
                  <c:v>4.5147299999999998E-4</c:v>
                </c:pt>
                <c:pt idx="73" formatCode="General">
                  <c:v>4.8201500000000003E-4</c:v>
                </c:pt>
                <c:pt idx="74" formatCode="General">
                  <c:v>5.1380499999999999E-4</c:v>
                </c:pt>
                <c:pt idx="75" formatCode="General">
                  <c:v>5.4685499999999995E-4</c:v>
                </c:pt>
                <c:pt idx="76" formatCode="General">
                  <c:v>5.8117599999999998E-4</c:v>
                </c:pt>
                <c:pt idx="77" formatCode="General">
                  <c:v>6.1677699999999999E-4</c:v>
                </c:pt>
                <c:pt idx="78" formatCode="General">
                  <c:v>6.5366600000000001E-4</c:v>
                </c:pt>
                <c:pt idx="79" formatCode="General">
                  <c:v>6.9185299999999998E-4</c:v>
                </c:pt>
                <c:pt idx="80" formatCode="General">
                  <c:v>7.3134199999999995E-4</c:v>
                </c:pt>
                <c:pt idx="81" formatCode="General">
                  <c:v>7.7214199999999997E-4</c:v>
                </c:pt>
                <c:pt idx="82" formatCode="General">
                  <c:v>8.1425599999999996E-4</c:v>
                </c:pt>
                <c:pt idx="83" formatCode="General">
                  <c:v>8.5769100000000005E-4</c:v>
                </c:pt>
                <c:pt idx="84" formatCode="General">
                  <c:v>9.0244900000000005E-4</c:v>
                </c:pt>
                <c:pt idx="85" formatCode="General">
                  <c:v>9.4853400000000001E-4</c:v>
                </c:pt>
                <c:pt idx="86" formatCode="General">
                  <c:v>9.9594799999999997E-4</c:v>
                </c:pt>
                <c:pt idx="87" formatCode="General">
                  <c:v>1.04469E-3</c:v>
                </c:pt>
                <c:pt idx="88" formatCode="General">
                  <c:v>1.0947699999999999E-3</c:v>
                </c:pt>
                <c:pt idx="89" formatCode="General">
                  <c:v>1.1461799999999999E-3</c:v>
                </c:pt>
                <c:pt idx="90" formatCode="General">
                  <c:v>1.19893E-3</c:v>
                </c:pt>
                <c:pt idx="91" formatCode="General">
                  <c:v>1.2530099999999999E-3</c:v>
                </c:pt>
                <c:pt idx="92" formatCode="General">
                  <c:v>1.30842E-3</c:v>
                </c:pt>
                <c:pt idx="93" formatCode="General">
                  <c:v>1.36516E-3</c:v>
                </c:pt>
                <c:pt idx="94" formatCode="General">
                  <c:v>1.4232299999999999E-3</c:v>
                </c:pt>
                <c:pt idx="95" formatCode="General">
                  <c:v>1.48262E-3</c:v>
                </c:pt>
                <c:pt idx="96" formatCode="General">
                  <c:v>1.54334E-3</c:v>
                </c:pt>
                <c:pt idx="97" formatCode="General">
                  <c:v>1.60538E-3</c:v>
                </c:pt>
                <c:pt idx="98" formatCode="General">
                  <c:v>1.66873E-3</c:v>
                </c:pt>
                <c:pt idx="99" formatCode="General">
                  <c:v>1.73339E-3</c:v>
                </c:pt>
                <c:pt idx="100" formatCode="General">
                  <c:v>1.79937E-3</c:v>
                </c:pt>
                <c:pt idx="101" formatCode="General">
                  <c:v>1.8666399999999999E-3</c:v>
                </c:pt>
                <c:pt idx="102" formatCode="General">
                  <c:v>1.9352099999999999E-3</c:v>
                </c:pt>
                <c:pt idx="103" formatCode="General">
                  <c:v>2.0050799999999998E-3</c:v>
                </c:pt>
                <c:pt idx="104" formatCode="General">
                  <c:v>2.0762300000000001E-3</c:v>
                </c:pt>
                <c:pt idx="105" formatCode="General">
                  <c:v>2.1486600000000002E-3</c:v>
                </c:pt>
                <c:pt idx="106" formatCode="General">
                  <c:v>2.22236E-3</c:v>
                </c:pt>
                <c:pt idx="107" formatCode="General">
                  <c:v>2.2973300000000002E-3</c:v>
                </c:pt>
                <c:pt idx="108" formatCode="General">
                  <c:v>2.3735599999999998E-3</c:v>
                </c:pt>
                <c:pt idx="109" formatCode="General">
                  <c:v>2.4510399999999998E-3</c:v>
                </c:pt>
                <c:pt idx="110" formatCode="General">
                  <c:v>2.5297700000000002E-3</c:v>
                </c:pt>
                <c:pt idx="111" formatCode="General">
                  <c:v>2.6097400000000001E-3</c:v>
                </c:pt>
                <c:pt idx="112" formatCode="General">
                  <c:v>2.6909400000000002E-3</c:v>
                </c:pt>
                <c:pt idx="113" formatCode="General">
                  <c:v>2.7733599999999999E-3</c:v>
                </c:pt>
                <c:pt idx="114" formatCode="General">
                  <c:v>2.8569899999999998E-3</c:v>
                </c:pt>
                <c:pt idx="115" formatCode="General">
                  <c:v>2.9418399999999998E-3</c:v>
                </c:pt>
                <c:pt idx="116" formatCode="General">
                  <c:v>3.0278800000000002E-3</c:v>
                </c:pt>
                <c:pt idx="117" formatCode="General">
                  <c:v>3.1151099999999999E-3</c:v>
                </c:pt>
                <c:pt idx="118" formatCode="General">
                  <c:v>3.2035200000000001E-3</c:v>
                </c:pt>
                <c:pt idx="119" formatCode="General">
                  <c:v>3.2931100000000001E-3</c:v>
                </c:pt>
                <c:pt idx="120" formatCode="General">
                  <c:v>3.3838599999999998E-3</c:v>
                </c:pt>
                <c:pt idx="121" formatCode="General">
                  <c:v>3.47576E-3</c:v>
                </c:pt>
                <c:pt idx="122" formatCode="General">
                  <c:v>3.56881E-3</c:v>
                </c:pt>
                <c:pt idx="123" formatCode="General">
                  <c:v>3.663E-3</c:v>
                </c:pt>
                <c:pt idx="124" formatCode="General">
                  <c:v>3.7583199999999999E-3</c:v>
                </c:pt>
                <c:pt idx="125" formatCode="General">
                  <c:v>3.85476E-3</c:v>
                </c:pt>
                <c:pt idx="126" formatCode="General">
                  <c:v>3.9522999999999997E-3</c:v>
                </c:pt>
                <c:pt idx="127" formatCode="General">
                  <c:v>4.0509500000000002E-3</c:v>
                </c:pt>
                <c:pt idx="128" formatCode="General">
                  <c:v>4.1506900000000003E-3</c:v>
                </c:pt>
                <c:pt idx="129" formatCode="General">
                  <c:v>4.25151E-3</c:v>
                </c:pt>
                <c:pt idx="130" formatCode="General">
                  <c:v>4.3534100000000003E-3</c:v>
                </c:pt>
                <c:pt idx="131" formatCode="General">
                  <c:v>4.4563600000000004E-3</c:v>
                </c:pt>
                <c:pt idx="132" formatCode="General">
                  <c:v>4.5603700000000002E-3</c:v>
                </c:pt>
                <c:pt idx="133" formatCode="General">
                  <c:v>4.6654299999999999E-3</c:v>
                </c:pt>
                <c:pt idx="134" formatCode="General">
                  <c:v>4.7715199999999996E-3</c:v>
                </c:pt>
                <c:pt idx="135" formatCode="General">
                  <c:v>4.8786400000000001E-3</c:v>
                </c:pt>
                <c:pt idx="136" formatCode="General">
                  <c:v>4.9867699999999997E-3</c:v>
                </c:pt>
                <c:pt idx="137" formatCode="General">
                  <c:v>5.0959100000000004E-3</c:v>
                </c:pt>
                <c:pt idx="138" formatCode="General">
                  <c:v>5.2060500000000003E-3</c:v>
                </c:pt>
                <c:pt idx="139" formatCode="General">
                  <c:v>5.3171700000000004E-3</c:v>
                </c:pt>
                <c:pt idx="140" formatCode="General">
                  <c:v>5.4292799999999999E-3</c:v>
                </c:pt>
                <c:pt idx="141" formatCode="General">
                  <c:v>5.5423499999999997E-3</c:v>
                </c:pt>
                <c:pt idx="142" formatCode="General">
                  <c:v>5.6563799999999999E-3</c:v>
                </c:pt>
                <c:pt idx="143" formatCode="General">
                  <c:v>5.7713599999999997E-3</c:v>
                </c:pt>
                <c:pt idx="144" formatCode="General">
                  <c:v>5.8872899999999999E-3</c:v>
                </c:pt>
                <c:pt idx="145" formatCode="General">
                  <c:v>6.0041399999999998E-3</c:v>
                </c:pt>
                <c:pt idx="146" formatCode="General">
                  <c:v>6.1219200000000003E-3</c:v>
                </c:pt>
                <c:pt idx="147" formatCode="General">
                  <c:v>6.2406099999999997E-3</c:v>
                </c:pt>
                <c:pt idx="148" formatCode="General">
                  <c:v>6.3601999999999999E-3</c:v>
                </c:pt>
                <c:pt idx="149" formatCode="General">
                  <c:v>6.4806899999999999E-3</c:v>
                </c:pt>
                <c:pt idx="150" formatCode="General">
                  <c:v>6.6020699999999998E-3</c:v>
                </c:pt>
                <c:pt idx="151" formatCode="General">
                  <c:v>6.7243199999999998E-3</c:v>
                </c:pt>
                <c:pt idx="152" formatCode="General">
                  <c:v>6.8474399999999998E-3</c:v>
                </c:pt>
                <c:pt idx="153" formatCode="General">
                  <c:v>6.9714199999999999E-3</c:v>
                </c:pt>
                <c:pt idx="154" formatCode="General">
                  <c:v>7.0962400000000002E-3</c:v>
                </c:pt>
                <c:pt idx="155" formatCode="General">
                  <c:v>7.2219099999999998E-3</c:v>
                </c:pt>
                <c:pt idx="156" formatCode="General">
                  <c:v>7.3484099999999997E-3</c:v>
                </c:pt>
                <c:pt idx="157" formatCode="General">
                  <c:v>7.4757299999999999E-3</c:v>
                </c:pt>
                <c:pt idx="158" formatCode="General">
                  <c:v>7.6038700000000004E-3</c:v>
                </c:pt>
                <c:pt idx="159" formatCode="General">
                  <c:v>7.7328099999999997E-3</c:v>
                </c:pt>
                <c:pt idx="160" formatCode="General">
                  <c:v>7.8625499999999994E-3</c:v>
                </c:pt>
                <c:pt idx="161" formatCode="General">
                  <c:v>7.9930799999999996E-3</c:v>
                </c:pt>
                <c:pt idx="162" formatCode="General">
                  <c:v>8.1243800000000005E-3</c:v>
                </c:pt>
                <c:pt idx="163" formatCode="General">
                  <c:v>8.2564600000000002E-3</c:v>
                </c:pt>
                <c:pt idx="164" formatCode="General">
                  <c:v>8.3893000000000006E-3</c:v>
                </c:pt>
                <c:pt idx="165" formatCode="General">
                  <c:v>8.52289E-3</c:v>
                </c:pt>
                <c:pt idx="166" formatCode="General">
                  <c:v>8.6572300000000001E-3</c:v>
                </c:pt>
                <c:pt idx="167" formatCode="General">
                  <c:v>8.7923099999999994E-3</c:v>
                </c:pt>
                <c:pt idx="168" formatCode="General">
                  <c:v>8.9281199999999995E-3</c:v>
                </c:pt>
                <c:pt idx="169" formatCode="General">
                  <c:v>9.0646500000000005E-3</c:v>
                </c:pt>
                <c:pt idx="170" formatCode="General">
                  <c:v>9.2018900000000008E-3</c:v>
                </c:pt>
                <c:pt idx="171" formatCode="General">
                  <c:v>9.3398400000000003E-3</c:v>
                </c:pt>
                <c:pt idx="172" formatCode="General">
                  <c:v>9.4784899999999991E-3</c:v>
                </c:pt>
                <c:pt idx="173" formatCode="General">
                  <c:v>9.6178199999999991E-3</c:v>
                </c:pt>
                <c:pt idx="174" formatCode="General">
                  <c:v>9.7578400000000003E-3</c:v>
                </c:pt>
                <c:pt idx="175" formatCode="General">
                  <c:v>9.8985299999999991E-3</c:v>
                </c:pt>
                <c:pt idx="176" formatCode="General">
                  <c:v>1.0039899999999999E-2</c:v>
                </c:pt>
                <c:pt idx="177" formatCode="General">
                  <c:v>1.0181900000000001E-2</c:v>
                </c:pt>
                <c:pt idx="178" formatCode="General">
                  <c:v>1.03246E-2</c:v>
                </c:pt>
                <c:pt idx="179" formatCode="General">
                  <c:v>1.04679E-2</c:v>
                </c:pt>
                <c:pt idx="180" formatCode="General">
                  <c:v>1.0611799999999999E-2</c:v>
                </c:pt>
                <c:pt idx="181" formatCode="General">
                  <c:v>1.0756399999999999E-2</c:v>
                </c:pt>
                <c:pt idx="182" formatCode="General">
                  <c:v>1.0901599999999999E-2</c:v>
                </c:pt>
                <c:pt idx="183" formatCode="General">
                  <c:v>1.1047400000000001E-2</c:v>
                </c:pt>
                <c:pt idx="184" formatCode="General">
                  <c:v>1.11938E-2</c:v>
                </c:pt>
                <c:pt idx="185" formatCode="General">
                  <c:v>1.13408E-2</c:v>
                </c:pt>
                <c:pt idx="186" formatCode="General">
                  <c:v>1.1488399999999999E-2</c:v>
                </c:pt>
                <c:pt idx="187" formatCode="General">
                  <c:v>1.16366E-2</c:v>
                </c:pt>
                <c:pt idx="188" formatCode="General">
                  <c:v>1.17854E-2</c:v>
                </c:pt>
                <c:pt idx="189" formatCode="General">
                  <c:v>1.1934800000000001E-2</c:v>
                </c:pt>
                <c:pt idx="190" formatCode="General">
                  <c:v>1.20847E-2</c:v>
                </c:pt>
                <c:pt idx="191" formatCode="General">
                  <c:v>1.22351E-2</c:v>
                </c:pt>
                <c:pt idx="192" formatCode="General">
                  <c:v>1.23862E-2</c:v>
                </c:pt>
                <c:pt idx="193" formatCode="General">
                  <c:v>1.2537700000000001E-2</c:v>
                </c:pt>
                <c:pt idx="194" formatCode="General">
                  <c:v>1.2689799999999999E-2</c:v>
                </c:pt>
                <c:pt idx="195" formatCode="General">
                  <c:v>1.28425E-2</c:v>
                </c:pt>
                <c:pt idx="196" formatCode="General">
                  <c:v>1.29956E-2</c:v>
                </c:pt>
                <c:pt idx="197" formatCode="General">
                  <c:v>1.3149299999999999E-2</c:v>
                </c:pt>
                <c:pt idx="198" formatCode="General">
                  <c:v>1.3303499999999999E-2</c:v>
                </c:pt>
                <c:pt idx="199" formatCode="General">
                  <c:v>1.34582E-2</c:v>
                </c:pt>
                <c:pt idx="200" formatCode="General">
                  <c:v>1.3613399999999999E-2</c:v>
                </c:pt>
                <c:pt idx="201" formatCode="General">
                  <c:v>1.3769099999999999E-2</c:v>
                </c:pt>
                <c:pt idx="202" formatCode="General">
                  <c:v>1.39253E-2</c:v>
                </c:pt>
                <c:pt idx="203" formatCode="General">
                  <c:v>1.40819E-2</c:v>
                </c:pt>
                <c:pt idx="204" formatCode="General">
                  <c:v>1.4239099999999999E-2</c:v>
                </c:pt>
                <c:pt idx="205" formatCode="General">
                  <c:v>1.43967E-2</c:v>
                </c:pt>
                <c:pt idx="206" formatCode="General">
                  <c:v>1.45548E-2</c:v>
                </c:pt>
                <c:pt idx="207" formatCode="General">
                  <c:v>1.47133E-2</c:v>
                </c:pt>
                <c:pt idx="208" formatCode="General">
                  <c:v>1.48723E-2</c:v>
                </c:pt>
                <c:pt idx="209" formatCode="General">
                  <c:v>1.50317E-2</c:v>
                </c:pt>
                <c:pt idx="210" formatCode="General">
                  <c:v>1.51916E-2</c:v>
                </c:pt>
                <c:pt idx="211" formatCode="General">
                  <c:v>1.53519E-2</c:v>
                </c:pt>
                <c:pt idx="212" formatCode="General">
                  <c:v>1.55126E-2</c:v>
                </c:pt>
                <c:pt idx="213" formatCode="General">
                  <c:v>1.5673800000000002E-2</c:v>
                </c:pt>
                <c:pt idx="214" formatCode="General">
                  <c:v>1.5835399999999999E-2</c:v>
                </c:pt>
                <c:pt idx="215" formatCode="General">
                  <c:v>1.5997399999999998E-2</c:v>
                </c:pt>
                <c:pt idx="216" formatCode="General">
                  <c:v>1.6159799999999998E-2</c:v>
                </c:pt>
                <c:pt idx="217" formatCode="General">
                  <c:v>1.63226E-2</c:v>
                </c:pt>
                <c:pt idx="218" formatCode="General">
                  <c:v>1.6485799999999998E-2</c:v>
                </c:pt>
                <c:pt idx="219" formatCode="General">
                  <c:v>1.6649400000000002E-2</c:v>
                </c:pt>
                <c:pt idx="220" formatCode="General">
                  <c:v>1.6813399999999999E-2</c:v>
                </c:pt>
                <c:pt idx="221" formatCode="General">
                  <c:v>1.6977699999999998E-2</c:v>
                </c:pt>
                <c:pt idx="222" formatCode="General">
                  <c:v>1.7142500000000001E-2</c:v>
                </c:pt>
                <c:pt idx="223" formatCode="General">
                  <c:v>1.7307599999999999E-2</c:v>
                </c:pt>
                <c:pt idx="224" formatCode="General">
                  <c:v>1.7473099999999998E-2</c:v>
                </c:pt>
                <c:pt idx="225" formatCode="General">
                  <c:v>1.7638899999999999E-2</c:v>
                </c:pt>
                <c:pt idx="226" formatCode="General">
                  <c:v>1.7805100000000001E-2</c:v>
                </c:pt>
                <c:pt idx="227" formatCode="General">
                  <c:v>1.79717E-2</c:v>
                </c:pt>
                <c:pt idx="228" formatCode="General">
                  <c:v>1.8138600000000001E-2</c:v>
                </c:pt>
                <c:pt idx="229" formatCode="General">
                  <c:v>1.83059E-2</c:v>
                </c:pt>
                <c:pt idx="230" formatCode="General">
                  <c:v>1.84735E-2</c:v>
                </c:pt>
                <c:pt idx="231" formatCode="General">
                  <c:v>1.8641399999999999E-2</c:v>
                </c:pt>
                <c:pt idx="232" formatCode="General">
                  <c:v>1.8809599999999999E-2</c:v>
                </c:pt>
                <c:pt idx="233" formatCode="General">
                  <c:v>1.8978200000000001E-2</c:v>
                </c:pt>
                <c:pt idx="234" formatCode="General">
                  <c:v>1.91471E-2</c:v>
                </c:pt>
                <c:pt idx="235" formatCode="General">
                  <c:v>1.9316400000000001E-2</c:v>
                </c:pt>
                <c:pt idx="236" formatCode="General">
                  <c:v>1.94859E-2</c:v>
                </c:pt>
                <c:pt idx="237" formatCode="General">
                  <c:v>1.9655800000000001E-2</c:v>
                </c:pt>
                <c:pt idx="238" formatCode="General">
                  <c:v>1.98259E-2</c:v>
                </c:pt>
                <c:pt idx="239" formatCode="General">
                  <c:v>1.9996400000000001E-2</c:v>
                </c:pt>
                <c:pt idx="240" formatCode="General">
                  <c:v>2.01671E-2</c:v>
                </c:pt>
                <c:pt idx="241" formatCode="General">
                  <c:v>2.0338100000000001E-2</c:v>
                </c:pt>
                <c:pt idx="242" formatCode="General">
                  <c:v>2.05095E-2</c:v>
                </c:pt>
                <c:pt idx="243" formatCode="General">
                  <c:v>2.0681100000000001E-2</c:v>
                </c:pt>
                <c:pt idx="244" formatCode="General">
                  <c:v>2.0853E-2</c:v>
                </c:pt>
                <c:pt idx="245" formatCode="General">
                  <c:v>2.1025100000000001E-2</c:v>
                </c:pt>
                <c:pt idx="246" formatCode="General">
                  <c:v>2.11976E-2</c:v>
                </c:pt>
                <c:pt idx="247" formatCode="General">
                  <c:v>2.1370299999999998E-2</c:v>
                </c:pt>
                <c:pt idx="248" formatCode="General">
                  <c:v>2.1543199999999998E-2</c:v>
                </c:pt>
                <c:pt idx="249" formatCode="General">
                  <c:v>2.17165E-2</c:v>
                </c:pt>
                <c:pt idx="250" formatCode="General">
                  <c:v>2.189E-2</c:v>
                </c:pt>
                <c:pt idx="251" formatCode="General">
                  <c:v>2.2063699999999999E-2</c:v>
                </c:pt>
                <c:pt idx="252" formatCode="General">
                  <c:v>2.2237699999999999E-2</c:v>
                </c:pt>
                <c:pt idx="253" formatCode="General">
                  <c:v>2.2411899999999998E-2</c:v>
                </c:pt>
                <c:pt idx="254" formatCode="General">
                  <c:v>2.25864E-2</c:v>
                </c:pt>
                <c:pt idx="255" formatCode="General">
                  <c:v>2.2761099999999999E-2</c:v>
                </c:pt>
                <c:pt idx="256" formatCode="General">
                  <c:v>2.2936100000000001E-2</c:v>
                </c:pt>
                <c:pt idx="257" formatCode="General">
                  <c:v>2.3111199999999998E-2</c:v>
                </c:pt>
                <c:pt idx="258" formatCode="General">
                  <c:v>2.3286600000000001E-2</c:v>
                </c:pt>
                <c:pt idx="259" formatCode="General">
                  <c:v>2.3462299999999998E-2</c:v>
                </c:pt>
                <c:pt idx="260" formatCode="General">
                  <c:v>2.3638099999999999E-2</c:v>
                </c:pt>
                <c:pt idx="261" formatCode="General">
                  <c:v>2.3814200000000001E-2</c:v>
                </c:pt>
                <c:pt idx="262" formatCode="General">
                  <c:v>2.3990500000000001E-2</c:v>
                </c:pt>
                <c:pt idx="263" formatCode="General">
                  <c:v>2.4167000000000001E-2</c:v>
                </c:pt>
                <c:pt idx="264" formatCode="General">
                  <c:v>2.4343699999999999E-2</c:v>
                </c:pt>
                <c:pt idx="265" formatCode="General">
                  <c:v>2.45206E-2</c:v>
                </c:pt>
                <c:pt idx="266" formatCode="General">
                  <c:v>2.46977E-2</c:v>
                </c:pt>
                <c:pt idx="267" formatCode="General">
                  <c:v>2.4875000000000001E-2</c:v>
                </c:pt>
                <c:pt idx="268" formatCode="General">
                  <c:v>2.5052499999999998E-2</c:v>
                </c:pt>
                <c:pt idx="269" formatCode="General">
                  <c:v>2.5230200000000001E-2</c:v>
                </c:pt>
                <c:pt idx="270" formatCode="General">
                  <c:v>2.5408099999999999E-2</c:v>
                </c:pt>
                <c:pt idx="271" formatCode="General">
                  <c:v>2.55862E-2</c:v>
                </c:pt>
                <c:pt idx="272" formatCode="General">
                  <c:v>2.57644E-2</c:v>
                </c:pt>
                <c:pt idx="273" formatCode="General">
                  <c:v>2.5942900000000001E-2</c:v>
                </c:pt>
                <c:pt idx="274" formatCode="General">
                  <c:v>2.6121499999999999E-2</c:v>
                </c:pt>
                <c:pt idx="275" formatCode="General">
                  <c:v>2.6300299999999999E-2</c:v>
                </c:pt>
                <c:pt idx="276" formatCode="General">
                  <c:v>2.6479200000000001E-2</c:v>
                </c:pt>
                <c:pt idx="277" formatCode="General">
                  <c:v>2.6658399999999999E-2</c:v>
                </c:pt>
                <c:pt idx="278" formatCode="General">
                  <c:v>2.6837699999999999E-2</c:v>
                </c:pt>
                <c:pt idx="279" formatCode="General">
                  <c:v>2.7017099999999999E-2</c:v>
                </c:pt>
                <c:pt idx="280" formatCode="General">
                  <c:v>2.7196700000000001E-2</c:v>
                </c:pt>
                <c:pt idx="281" formatCode="General">
                  <c:v>2.7376500000000002E-2</c:v>
                </c:pt>
                <c:pt idx="282" formatCode="General">
                  <c:v>2.7556400000000002E-2</c:v>
                </c:pt>
                <c:pt idx="283" formatCode="General">
                  <c:v>2.7736500000000001E-2</c:v>
                </c:pt>
                <c:pt idx="284" formatCode="General">
                  <c:v>2.7916799999999999E-2</c:v>
                </c:pt>
                <c:pt idx="285" formatCode="General">
                  <c:v>2.80971E-2</c:v>
                </c:pt>
                <c:pt idx="286" formatCode="General">
                  <c:v>2.8277699999999999E-2</c:v>
                </c:pt>
                <c:pt idx="287" formatCode="General">
                  <c:v>2.8458299999999999E-2</c:v>
                </c:pt>
                <c:pt idx="288" formatCode="General">
                  <c:v>2.8639100000000001E-2</c:v>
                </c:pt>
                <c:pt idx="289" formatCode="General">
                  <c:v>2.8820100000000001E-2</c:v>
                </c:pt>
                <c:pt idx="290" formatCode="General">
                  <c:v>2.9001200000000001E-2</c:v>
                </c:pt>
                <c:pt idx="291" formatCode="General">
                  <c:v>2.9182400000000001E-2</c:v>
                </c:pt>
                <c:pt idx="292" formatCode="General">
                  <c:v>2.93637E-2</c:v>
                </c:pt>
                <c:pt idx="293" formatCode="General">
                  <c:v>2.9545200000000001E-2</c:v>
                </c:pt>
                <c:pt idx="294" formatCode="General">
                  <c:v>2.9726800000000001E-2</c:v>
                </c:pt>
                <c:pt idx="295" formatCode="General">
                  <c:v>2.9908500000000001E-2</c:v>
                </c:pt>
                <c:pt idx="296" formatCode="General">
                  <c:v>3.00903E-2</c:v>
                </c:pt>
                <c:pt idx="297" formatCode="General">
                  <c:v>3.0272299999999999E-2</c:v>
                </c:pt>
                <c:pt idx="298" formatCode="General">
                  <c:v>3.04543E-2</c:v>
                </c:pt>
                <c:pt idx="299" formatCode="General">
                  <c:v>3.0636500000000001E-2</c:v>
                </c:pt>
                <c:pt idx="300" formatCode="General">
                  <c:v>3.08188E-2</c:v>
                </c:pt>
                <c:pt idx="301" formatCode="General">
                  <c:v>3.10012E-2</c:v>
                </c:pt>
                <c:pt idx="302" formatCode="General">
                  <c:v>3.1183700000000002E-2</c:v>
                </c:pt>
                <c:pt idx="303" formatCode="General">
                  <c:v>3.13663E-2</c:v>
                </c:pt>
                <c:pt idx="304" formatCode="General">
                  <c:v>3.1549000000000001E-2</c:v>
                </c:pt>
                <c:pt idx="305" formatCode="General">
                  <c:v>3.1731799999999998E-2</c:v>
                </c:pt>
                <c:pt idx="306" formatCode="General">
                  <c:v>3.1914699999999997E-2</c:v>
                </c:pt>
                <c:pt idx="307" formatCode="General">
                  <c:v>3.2097800000000003E-2</c:v>
                </c:pt>
                <c:pt idx="308" formatCode="General">
                  <c:v>3.2280900000000001E-2</c:v>
                </c:pt>
                <c:pt idx="309" formatCode="General">
                  <c:v>3.2464E-2</c:v>
                </c:pt>
                <c:pt idx="310" formatCode="General">
                  <c:v>3.2647299999999997E-2</c:v>
                </c:pt>
                <c:pt idx="311" formatCode="General">
                  <c:v>3.2830699999999997E-2</c:v>
                </c:pt>
                <c:pt idx="312" formatCode="General">
                  <c:v>3.30142E-2</c:v>
                </c:pt>
                <c:pt idx="313" formatCode="General">
                  <c:v>3.3197699999999997E-2</c:v>
                </c:pt>
                <c:pt idx="314" formatCode="General">
                  <c:v>3.3381300000000003E-2</c:v>
                </c:pt>
                <c:pt idx="315" formatCode="General">
                  <c:v>3.3564999999999998E-2</c:v>
                </c:pt>
                <c:pt idx="316" formatCode="General">
                  <c:v>3.3748800000000002E-2</c:v>
                </c:pt>
                <c:pt idx="317" formatCode="General">
                  <c:v>3.3932700000000003E-2</c:v>
                </c:pt>
                <c:pt idx="318" formatCode="General">
                  <c:v>3.4116599999999997E-2</c:v>
                </c:pt>
                <c:pt idx="319" formatCode="General">
                  <c:v>3.4300600000000001E-2</c:v>
                </c:pt>
                <c:pt idx="320" formatCode="General">
                  <c:v>3.44847E-2</c:v>
                </c:pt>
                <c:pt idx="321" formatCode="General">
                  <c:v>3.46688E-2</c:v>
                </c:pt>
                <c:pt idx="322" formatCode="General">
                  <c:v>3.4853099999999998E-2</c:v>
                </c:pt>
                <c:pt idx="323" formatCode="General">
                  <c:v>3.50373E-2</c:v>
                </c:pt>
                <c:pt idx="324" formatCode="General">
                  <c:v>3.5221700000000002E-2</c:v>
                </c:pt>
                <c:pt idx="325" formatCode="General">
                  <c:v>3.5406100000000003E-2</c:v>
                </c:pt>
                <c:pt idx="326" formatCode="General">
                  <c:v>3.5590499999999997E-2</c:v>
                </c:pt>
                <c:pt idx="327" formatCode="General">
                  <c:v>3.5775099999999997E-2</c:v>
                </c:pt>
                <c:pt idx="328" formatCode="General">
                  <c:v>3.5959699999999997E-2</c:v>
                </c:pt>
                <c:pt idx="329" formatCode="General">
                  <c:v>3.6144299999999997E-2</c:v>
                </c:pt>
                <c:pt idx="330" formatCode="General">
                  <c:v>3.6329E-2</c:v>
                </c:pt>
                <c:pt idx="331" formatCode="General">
                  <c:v>3.6513700000000003E-2</c:v>
                </c:pt>
                <c:pt idx="332" formatCode="General">
                  <c:v>3.6698500000000002E-2</c:v>
                </c:pt>
                <c:pt idx="333" formatCode="General">
                  <c:v>3.6883399999999997E-2</c:v>
                </c:pt>
                <c:pt idx="334" formatCode="General">
                  <c:v>3.7068299999999998E-2</c:v>
                </c:pt>
                <c:pt idx="335" formatCode="General">
                  <c:v>3.72532E-2</c:v>
                </c:pt>
                <c:pt idx="336" formatCode="General">
                  <c:v>3.7438199999999998E-2</c:v>
                </c:pt>
                <c:pt idx="337" formatCode="General">
                  <c:v>3.7623200000000002E-2</c:v>
                </c:pt>
                <c:pt idx="338" formatCode="General">
                  <c:v>3.7808300000000003E-2</c:v>
                </c:pt>
                <c:pt idx="339" formatCode="General">
                  <c:v>3.7993399999999997E-2</c:v>
                </c:pt>
                <c:pt idx="340" formatCode="General">
                  <c:v>3.8178499999999997E-2</c:v>
                </c:pt>
                <c:pt idx="341" formatCode="General">
                  <c:v>3.8363700000000001E-2</c:v>
                </c:pt>
                <c:pt idx="342" formatCode="General">
                  <c:v>3.8548899999999997E-2</c:v>
                </c:pt>
                <c:pt idx="343" formatCode="General">
                  <c:v>3.8734200000000003E-2</c:v>
                </c:pt>
                <c:pt idx="344" formatCode="General">
                  <c:v>3.8919500000000003E-2</c:v>
                </c:pt>
                <c:pt idx="345" formatCode="General">
                  <c:v>3.9104800000000002E-2</c:v>
                </c:pt>
                <c:pt idx="346" formatCode="General">
                  <c:v>3.9290100000000001E-2</c:v>
                </c:pt>
                <c:pt idx="347" formatCode="General">
                  <c:v>3.9475499999999997E-2</c:v>
                </c:pt>
                <c:pt idx="348" formatCode="General">
                  <c:v>3.9660899999999999E-2</c:v>
                </c:pt>
                <c:pt idx="349" formatCode="General">
                  <c:v>3.9846300000000001E-2</c:v>
                </c:pt>
                <c:pt idx="350" formatCode="General">
                  <c:v>4.0031799999999999E-2</c:v>
                </c:pt>
                <c:pt idx="351" formatCode="General">
                  <c:v>4.0217200000000002E-2</c:v>
                </c:pt>
                <c:pt idx="352" formatCode="General">
                  <c:v>4.04027E-2</c:v>
                </c:pt>
                <c:pt idx="353" formatCode="General">
                  <c:v>4.0588199999999998E-2</c:v>
                </c:pt>
                <c:pt idx="354" formatCode="General">
                  <c:v>4.0773799999999999E-2</c:v>
                </c:pt>
                <c:pt idx="355" formatCode="General">
                  <c:v>4.0959299999999997E-2</c:v>
                </c:pt>
                <c:pt idx="356" formatCode="General">
                  <c:v>4.1144899999999998E-2</c:v>
                </c:pt>
                <c:pt idx="357" formatCode="General">
                  <c:v>4.1330499999999999E-2</c:v>
                </c:pt>
                <c:pt idx="358" formatCode="General">
                  <c:v>4.15161E-2</c:v>
                </c:pt>
                <c:pt idx="359" formatCode="General">
                  <c:v>4.1701700000000001E-2</c:v>
                </c:pt>
                <c:pt idx="360" formatCode="General">
                  <c:v>4.1887300000000002E-2</c:v>
                </c:pt>
                <c:pt idx="361" formatCode="General">
                  <c:v>4.2072999999999999E-2</c:v>
                </c:pt>
                <c:pt idx="362" formatCode="General">
                  <c:v>4.22586E-2</c:v>
                </c:pt>
                <c:pt idx="363" formatCode="General">
                  <c:v>4.2444299999999997E-2</c:v>
                </c:pt>
                <c:pt idx="364" formatCode="General">
                  <c:v>4.2629899999999998E-2</c:v>
                </c:pt>
                <c:pt idx="365" formatCode="General">
                  <c:v>4.2815600000000002E-2</c:v>
                </c:pt>
                <c:pt idx="366" formatCode="General">
                  <c:v>4.3001299999999999E-2</c:v>
                </c:pt>
                <c:pt idx="367" formatCode="General">
                  <c:v>4.31869E-2</c:v>
                </c:pt>
                <c:pt idx="368" formatCode="General">
                  <c:v>4.3372599999999997E-2</c:v>
                </c:pt>
                <c:pt idx="369" formatCode="General">
                  <c:v>4.3558300000000001E-2</c:v>
                </c:pt>
                <c:pt idx="370" formatCode="General">
                  <c:v>4.3743999999999998E-2</c:v>
                </c:pt>
                <c:pt idx="371" formatCode="General">
                  <c:v>4.3929700000000002E-2</c:v>
                </c:pt>
                <c:pt idx="372" formatCode="General">
                  <c:v>4.4115300000000003E-2</c:v>
                </c:pt>
                <c:pt idx="373" formatCode="General">
                  <c:v>4.4301E-2</c:v>
                </c:pt>
                <c:pt idx="374" formatCode="General">
                  <c:v>4.4486699999999997E-2</c:v>
                </c:pt>
                <c:pt idx="375" formatCode="General">
                  <c:v>4.4672400000000001E-2</c:v>
                </c:pt>
                <c:pt idx="376" formatCode="General">
                  <c:v>4.4858000000000002E-2</c:v>
                </c:pt>
                <c:pt idx="377" formatCode="General">
                  <c:v>4.5043699999999999E-2</c:v>
                </c:pt>
                <c:pt idx="378" formatCode="General">
                  <c:v>4.52293E-2</c:v>
                </c:pt>
                <c:pt idx="379" formatCode="General">
                  <c:v>4.5414999999999997E-2</c:v>
                </c:pt>
                <c:pt idx="380" formatCode="General">
                  <c:v>4.5600599999999998E-2</c:v>
                </c:pt>
                <c:pt idx="381" formatCode="General">
                  <c:v>4.5786199999999999E-2</c:v>
                </c:pt>
                <c:pt idx="382" formatCode="General">
                  <c:v>4.59718E-2</c:v>
                </c:pt>
                <c:pt idx="383" formatCode="General">
                  <c:v>4.6157400000000001E-2</c:v>
                </c:pt>
                <c:pt idx="384" formatCode="General">
                  <c:v>4.6343000000000002E-2</c:v>
                </c:pt>
                <c:pt idx="385" formatCode="General">
                  <c:v>4.6528600000000003E-2</c:v>
                </c:pt>
                <c:pt idx="386" formatCode="General">
                  <c:v>4.6714100000000001E-2</c:v>
                </c:pt>
                <c:pt idx="387" formatCode="General">
                  <c:v>4.6899700000000002E-2</c:v>
                </c:pt>
                <c:pt idx="388" formatCode="General">
                  <c:v>4.7085200000000001E-2</c:v>
                </c:pt>
                <c:pt idx="389" formatCode="General">
                  <c:v>4.7270699999999999E-2</c:v>
                </c:pt>
                <c:pt idx="390" formatCode="General">
                  <c:v>4.7456199999999997E-2</c:v>
                </c:pt>
                <c:pt idx="391" formatCode="General">
                  <c:v>4.7641599999999999E-2</c:v>
                </c:pt>
                <c:pt idx="392" formatCode="General">
                  <c:v>4.7827099999999997E-2</c:v>
                </c:pt>
                <c:pt idx="393" formatCode="General">
                  <c:v>4.80125E-2</c:v>
                </c:pt>
                <c:pt idx="394" formatCode="General">
                  <c:v>4.8197900000000002E-2</c:v>
                </c:pt>
                <c:pt idx="395" formatCode="General">
                  <c:v>4.8383299999999997E-2</c:v>
                </c:pt>
                <c:pt idx="396" formatCode="General">
                  <c:v>4.8568600000000003E-2</c:v>
                </c:pt>
                <c:pt idx="397" formatCode="General">
                  <c:v>4.8753900000000003E-2</c:v>
                </c:pt>
                <c:pt idx="398" formatCode="General">
                  <c:v>4.8939200000000002E-2</c:v>
                </c:pt>
                <c:pt idx="399" formatCode="General">
                  <c:v>4.9124500000000001E-2</c:v>
                </c:pt>
                <c:pt idx="400" formatCode="General">
                  <c:v>4.9309800000000001E-2</c:v>
                </c:pt>
                <c:pt idx="401" formatCode="General">
                  <c:v>4.9494999999999997E-2</c:v>
                </c:pt>
                <c:pt idx="402" formatCode="General">
                  <c:v>4.9680200000000001E-2</c:v>
                </c:pt>
                <c:pt idx="403" formatCode="General">
                  <c:v>4.9865300000000001E-2</c:v>
                </c:pt>
                <c:pt idx="404" formatCode="General">
                  <c:v>5.0050499999999998E-2</c:v>
                </c:pt>
                <c:pt idx="405" formatCode="General">
                  <c:v>5.0235599999999998E-2</c:v>
                </c:pt>
                <c:pt idx="406" formatCode="General">
                  <c:v>5.0420600000000003E-2</c:v>
                </c:pt>
                <c:pt idx="407" formatCode="General">
                  <c:v>5.0605700000000003E-2</c:v>
                </c:pt>
                <c:pt idx="408" formatCode="General">
                  <c:v>5.0790700000000001E-2</c:v>
                </c:pt>
                <c:pt idx="409" formatCode="General">
                  <c:v>5.0975600000000003E-2</c:v>
                </c:pt>
                <c:pt idx="410" formatCode="General">
                  <c:v>5.1160600000000001E-2</c:v>
                </c:pt>
                <c:pt idx="411" formatCode="General">
                  <c:v>5.1345500000000002E-2</c:v>
                </c:pt>
                <c:pt idx="412" formatCode="General">
                  <c:v>5.1530300000000001E-2</c:v>
                </c:pt>
                <c:pt idx="413" formatCode="General">
                  <c:v>5.1715200000000003E-2</c:v>
                </c:pt>
                <c:pt idx="414" formatCode="General">
                  <c:v>5.1900000000000002E-2</c:v>
                </c:pt>
                <c:pt idx="415" formatCode="General">
                  <c:v>5.2084699999999998E-2</c:v>
                </c:pt>
                <c:pt idx="416" formatCode="General">
                  <c:v>5.2269400000000001E-2</c:v>
                </c:pt>
                <c:pt idx="417" formatCode="General">
                  <c:v>5.2454099999999997E-2</c:v>
                </c:pt>
                <c:pt idx="418" formatCode="General">
                  <c:v>5.2638699999999997E-2</c:v>
                </c:pt>
                <c:pt idx="419" formatCode="General">
                  <c:v>5.2823299999999997E-2</c:v>
                </c:pt>
                <c:pt idx="420" formatCode="General">
                  <c:v>5.3007899999999997E-2</c:v>
                </c:pt>
                <c:pt idx="421" formatCode="General">
                  <c:v>5.3192400000000001E-2</c:v>
                </c:pt>
                <c:pt idx="422" formatCode="General">
                  <c:v>5.3376800000000002E-2</c:v>
                </c:pt>
                <c:pt idx="423" formatCode="General">
                  <c:v>5.3561299999999999E-2</c:v>
                </c:pt>
                <c:pt idx="424" formatCode="General">
                  <c:v>5.3745599999999998E-2</c:v>
                </c:pt>
                <c:pt idx="425" formatCode="General">
                  <c:v>5.3929999999999999E-2</c:v>
                </c:pt>
                <c:pt idx="426" formatCode="General">
                  <c:v>5.4114299999999997E-2</c:v>
                </c:pt>
                <c:pt idx="427" formatCode="General">
                  <c:v>5.42985E-2</c:v>
                </c:pt>
                <c:pt idx="428" formatCode="General">
                  <c:v>5.4482700000000002E-2</c:v>
                </c:pt>
                <c:pt idx="429" formatCode="General">
                  <c:v>5.4666800000000002E-2</c:v>
                </c:pt>
                <c:pt idx="430" formatCode="General">
                  <c:v>5.4850900000000001E-2</c:v>
                </c:pt>
                <c:pt idx="431" formatCode="General">
                  <c:v>5.5035000000000001E-2</c:v>
                </c:pt>
                <c:pt idx="432" formatCode="General">
                  <c:v>5.5218999999999997E-2</c:v>
                </c:pt>
                <c:pt idx="433" formatCode="General">
                  <c:v>5.5403000000000001E-2</c:v>
                </c:pt>
                <c:pt idx="434" formatCode="General">
                  <c:v>5.5586900000000002E-2</c:v>
                </c:pt>
                <c:pt idx="435" formatCode="General">
                  <c:v>5.5770699999999999E-2</c:v>
                </c:pt>
                <c:pt idx="436" formatCode="General">
                  <c:v>5.5954499999999997E-2</c:v>
                </c:pt>
                <c:pt idx="437" formatCode="General">
                  <c:v>5.6138300000000002E-2</c:v>
                </c:pt>
                <c:pt idx="438" formatCode="General">
                  <c:v>5.6321999999999997E-2</c:v>
                </c:pt>
                <c:pt idx="439" formatCode="General">
                  <c:v>5.6505600000000003E-2</c:v>
                </c:pt>
                <c:pt idx="440" formatCode="General">
                  <c:v>5.6689200000000002E-2</c:v>
                </c:pt>
                <c:pt idx="441" formatCode="General">
                  <c:v>5.6872800000000001E-2</c:v>
                </c:pt>
                <c:pt idx="442" formatCode="General">
                  <c:v>5.7056299999999997E-2</c:v>
                </c:pt>
                <c:pt idx="443" formatCode="General">
                  <c:v>5.7239699999999998E-2</c:v>
                </c:pt>
                <c:pt idx="444" formatCode="General">
                  <c:v>5.7423099999999998E-2</c:v>
                </c:pt>
                <c:pt idx="445" formatCode="General">
                  <c:v>5.7606400000000002E-2</c:v>
                </c:pt>
                <c:pt idx="446" formatCode="General">
                  <c:v>5.7789699999999999E-2</c:v>
                </c:pt>
                <c:pt idx="447" formatCode="General">
                  <c:v>5.7972900000000001E-2</c:v>
                </c:pt>
                <c:pt idx="448" formatCode="General">
                  <c:v>5.8155999999999999E-2</c:v>
                </c:pt>
                <c:pt idx="449" formatCode="General">
                  <c:v>5.8339099999999998E-2</c:v>
                </c:pt>
                <c:pt idx="450" formatCode="General">
                  <c:v>5.8522200000000003E-2</c:v>
                </c:pt>
                <c:pt idx="451" formatCode="General">
                  <c:v>5.8705199999999999E-2</c:v>
                </c:pt>
                <c:pt idx="452" formatCode="General">
                  <c:v>5.8888099999999999E-2</c:v>
                </c:pt>
                <c:pt idx="453" formatCode="General">
                  <c:v>5.9070900000000003E-2</c:v>
                </c:pt>
                <c:pt idx="454" formatCode="General">
                  <c:v>5.9253699999999999E-2</c:v>
                </c:pt>
                <c:pt idx="455" formatCode="General">
                  <c:v>5.9436500000000003E-2</c:v>
                </c:pt>
                <c:pt idx="456" formatCode="General">
                  <c:v>5.9619199999999997E-2</c:v>
                </c:pt>
                <c:pt idx="457" formatCode="General">
                  <c:v>5.9801800000000002E-2</c:v>
                </c:pt>
                <c:pt idx="458" formatCode="General">
                  <c:v>5.99844E-2</c:v>
                </c:pt>
                <c:pt idx="459" formatCode="General">
                  <c:v>6.0166900000000002E-2</c:v>
                </c:pt>
                <c:pt idx="460" formatCode="General">
                  <c:v>6.0349300000000002E-2</c:v>
                </c:pt>
                <c:pt idx="461" formatCode="General">
                  <c:v>6.0531700000000001E-2</c:v>
                </c:pt>
                <c:pt idx="462" formatCode="General">
                  <c:v>6.0713999999999997E-2</c:v>
                </c:pt>
                <c:pt idx="463" formatCode="General">
                  <c:v>6.0896199999999998E-2</c:v>
                </c:pt>
                <c:pt idx="464" formatCode="General">
                  <c:v>6.1078399999999998E-2</c:v>
                </c:pt>
                <c:pt idx="465" formatCode="General">
                  <c:v>6.1260500000000002E-2</c:v>
                </c:pt>
                <c:pt idx="466" formatCode="General">
                  <c:v>6.14426E-2</c:v>
                </c:pt>
                <c:pt idx="467" formatCode="General">
                  <c:v>6.1624600000000002E-2</c:v>
                </c:pt>
                <c:pt idx="468" formatCode="General">
                  <c:v>6.18065E-2</c:v>
                </c:pt>
                <c:pt idx="469" formatCode="General">
                  <c:v>6.1988300000000003E-2</c:v>
                </c:pt>
                <c:pt idx="470" formatCode="General">
                  <c:v>6.2170099999999999E-2</c:v>
                </c:pt>
                <c:pt idx="471" formatCode="General">
                  <c:v>6.2351900000000002E-2</c:v>
                </c:pt>
                <c:pt idx="472" formatCode="General">
                  <c:v>6.2533500000000006E-2</c:v>
                </c:pt>
                <c:pt idx="473" formatCode="General">
                  <c:v>6.2715099999999996E-2</c:v>
                </c:pt>
                <c:pt idx="474" formatCode="General">
                  <c:v>6.2896599999999997E-2</c:v>
                </c:pt>
                <c:pt idx="475" formatCode="General">
                  <c:v>6.3078099999999998E-2</c:v>
                </c:pt>
                <c:pt idx="476" formatCode="General">
                  <c:v>6.3259499999999996E-2</c:v>
                </c:pt>
                <c:pt idx="477" formatCode="General">
                  <c:v>6.3440800000000006E-2</c:v>
                </c:pt>
                <c:pt idx="478" formatCode="General">
                  <c:v>6.3621999999999998E-2</c:v>
                </c:pt>
                <c:pt idx="479" formatCode="General">
                  <c:v>6.3803200000000004E-2</c:v>
                </c:pt>
                <c:pt idx="480" formatCode="General">
                  <c:v>6.3984299999999994E-2</c:v>
                </c:pt>
                <c:pt idx="481" formatCode="General">
                  <c:v>6.4165399999999997E-2</c:v>
                </c:pt>
                <c:pt idx="482" formatCode="General">
                  <c:v>6.4346399999999998E-2</c:v>
                </c:pt>
                <c:pt idx="483" formatCode="General">
                  <c:v>6.4527200000000007E-2</c:v>
                </c:pt>
                <c:pt idx="484" formatCode="General">
                  <c:v>6.4708100000000005E-2</c:v>
                </c:pt>
                <c:pt idx="485" formatCode="General">
                  <c:v>6.4888799999999996E-2</c:v>
                </c:pt>
                <c:pt idx="486" formatCode="General">
                  <c:v>6.5069500000000002E-2</c:v>
                </c:pt>
                <c:pt idx="487" formatCode="General">
                  <c:v>6.5250100000000005E-2</c:v>
                </c:pt>
                <c:pt idx="488" formatCode="General">
                  <c:v>6.5430699999999994E-2</c:v>
                </c:pt>
                <c:pt idx="489" formatCode="General">
                  <c:v>6.5611100000000006E-2</c:v>
                </c:pt>
                <c:pt idx="490" formatCode="General">
                  <c:v>6.5791500000000003E-2</c:v>
                </c:pt>
                <c:pt idx="491" formatCode="General">
                  <c:v>6.59719E-2</c:v>
                </c:pt>
                <c:pt idx="492" formatCode="General">
                  <c:v>6.6152100000000005E-2</c:v>
                </c:pt>
                <c:pt idx="493" formatCode="General">
                  <c:v>6.6332299999999997E-2</c:v>
                </c:pt>
                <c:pt idx="494" formatCode="General">
                  <c:v>6.6512399999999999E-2</c:v>
                </c:pt>
                <c:pt idx="495" formatCode="General">
                  <c:v>6.6692399999999999E-2</c:v>
                </c:pt>
                <c:pt idx="496" formatCode="General">
                  <c:v>6.6872399999999999E-2</c:v>
                </c:pt>
                <c:pt idx="497" formatCode="General">
                  <c:v>6.7052200000000006E-2</c:v>
                </c:pt>
                <c:pt idx="498" formatCode="General">
                  <c:v>6.7232E-2</c:v>
                </c:pt>
                <c:pt idx="499" formatCode="General">
                  <c:v>6.7411799999999994E-2</c:v>
                </c:pt>
                <c:pt idx="500" formatCode="General">
                  <c:v>6.7591399999999996E-2</c:v>
                </c:pt>
                <c:pt idx="501" formatCode="General">
                  <c:v>6.7770999999999998E-2</c:v>
                </c:pt>
                <c:pt idx="502" formatCode="General">
                  <c:v>6.7950499999999997E-2</c:v>
                </c:pt>
                <c:pt idx="503" formatCode="General">
                  <c:v>6.8129899999999993E-2</c:v>
                </c:pt>
                <c:pt idx="504" formatCode="General">
                  <c:v>6.83092E-2</c:v>
                </c:pt>
                <c:pt idx="505" formatCode="General">
                  <c:v>6.8488499999999994E-2</c:v>
                </c:pt>
                <c:pt idx="506" formatCode="General">
                  <c:v>6.8667699999999998E-2</c:v>
                </c:pt>
                <c:pt idx="507" formatCode="General">
                  <c:v>6.88468E-2</c:v>
                </c:pt>
                <c:pt idx="508" formatCode="General">
                  <c:v>6.9025900000000001E-2</c:v>
                </c:pt>
                <c:pt idx="509" formatCode="General">
                  <c:v>6.9204799999999997E-2</c:v>
                </c:pt>
                <c:pt idx="510" formatCode="General">
                  <c:v>6.9383700000000006E-2</c:v>
                </c:pt>
                <c:pt idx="511" formatCode="General">
                  <c:v>6.9562499999999999E-2</c:v>
                </c:pt>
                <c:pt idx="512" formatCode="General">
                  <c:v>6.9741200000000003E-2</c:v>
                </c:pt>
                <c:pt idx="513" formatCode="General">
                  <c:v>6.9919800000000004E-2</c:v>
                </c:pt>
                <c:pt idx="514" formatCode="General">
                  <c:v>7.0098400000000005E-2</c:v>
                </c:pt>
                <c:pt idx="515" formatCode="General">
                  <c:v>7.0276900000000003E-2</c:v>
                </c:pt>
                <c:pt idx="516" formatCode="General">
                  <c:v>7.0455299999999998E-2</c:v>
                </c:pt>
                <c:pt idx="517" formatCode="General">
                  <c:v>7.0633600000000005E-2</c:v>
                </c:pt>
                <c:pt idx="518" formatCode="General">
                  <c:v>7.0811899999999997E-2</c:v>
                </c:pt>
                <c:pt idx="519" formatCode="General">
                  <c:v>7.0989999999999998E-2</c:v>
                </c:pt>
                <c:pt idx="520" formatCode="General">
                  <c:v>7.1168099999999998E-2</c:v>
                </c:pt>
                <c:pt idx="521" formatCode="General">
                  <c:v>7.1346099999999996E-2</c:v>
                </c:pt>
                <c:pt idx="522" formatCode="General">
                  <c:v>7.1524000000000004E-2</c:v>
                </c:pt>
                <c:pt idx="523" formatCode="General">
                  <c:v>7.1701899999999999E-2</c:v>
                </c:pt>
                <c:pt idx="524" formatCode="General">
                  <c:v>7.1879600000000002E-2</c:v>
                </c:pt>
                <c:pt idx="525" formatCode="General">
                  <c:v>7.2057300000000005E-2</c:v>
                </c:pt>
                <c:pt idx="526" formatCode="General">
                  <c:v>7.2234900000000005E-2</c:v>
                </c:pt>
                <c:pt idx="527" formatCode="General">
                  <c:v>7.2412400000000002E-2</c:v>
                </c:pt>
                <c:pt idx="528" formatCode="General">
                  <c:v>7.2589899999999999E-2</c:v>
                </c:pt>
                <c:pt idx="529" formatCode="General">
                  <c:v>7.2767200000000004E-2</c:v>
                </c:pt>
                <c:pt idx="530" formatCode="General">
                  <c:v>7.2944499999999995E-2</c:v>
                </c:pt>
                <c:pt idx="531" formatCode="General">
                  <c:v>7.3121699999999998E-2</c:v>
                </c:pt>
                <c:pt idx="532" formatCode="General">
                  <c:v>7.3298799999999997E-2</c:v>
                </c:pt>
                <c:pt idx="533" formatCode="General">
                  <c:v>7.3475799999999994E-2</c:v>
                </c:pt>
                <c:pt idx="534" formatCode="General">
                  <c:v>7.3652700000000002E-2</c:v>
                </c:pt>
                <c:pt idx="535" formatCode="General">
                  <c:v>7.3829599999999995E-2</c:v>
                </c:pt>
                <c:pt idx="536" formatCode="General">
                  <c:v>7.40064E-2</c:v>
                </c:pt>
                <c:pt idx="537" formatCode="General">
                  <c:v>7.4182999999999999E-2</c:v>
                </c:pt>
                <c:pt idx="538" formatCode="General">
                  <c:v>7.4359700000000001E-2</c:v>
                </c:pt>
                <c:pt idx="539" formatCode="General">
                  <c:v>7.4536199999999997E-2</c:v>
                </c:pt>
                <c:pt idx="540" formatCode="General">
                  <c:v>7.4712600000000004E-2</c:v>
                </c:pt>
                <c:pt idx="541" formatCode="General">
                  <c:v>7.4888999999999997E-2</c:v>
                </c:pt>
                <c:pt idx="542" formatCode="General">
                  <c:v>7.5065199999999999E-2</c:v>
                </c:pt>
                <c:pt idx="543" formatCode="General">
                  <c:v>7.52414E-2</c:v>
                </c:pt>
                <c:pt idx="544" formatCode="General">
                  <c:v>7.5417499999999998E-2</c:v>
                </c:pt>
                <c:pt idx="545" formatCode="General">
                  <c:v>7.5593499999999994E-2</c:v>
                </c:pt>
                <c:pt idx="546" formatCode="General">
                  <c:v>7.5769400000000001E-2</c:v>
                </c:pt>
                <c:pt idx="547" formatCode="General">
                  <c:v>7.5945299999999993E-2</c:v>
                </c:pt>
                <c:pt idx="548" formatCode="General">
                  <c:v>7.6120999999999994E-2</c:v>
                </c:pt>
                <c:pt idx="549" formatCode="General">
                  <c:v>7.6296699999999995E-2</c:v>
                </c:pt>
                <c:pt idx="550" formatCode="General">
                  <c:v>7.6472299999999993E-2</c:v>
                </c:pt>
                <c:pt idx="551" formatCode="General">
                  <c:v>7.6647800000000002E-2</c:v>
                </c:pt>
                <c:pt idx="552" formatCode="General">
                  <c:v>7.6823199999999994E-2</c:v>
                </c:pt>
                <c:pt idx="553" formatCode="General">
                  <c:v>7.6998499999999998E-2</c:v>
                </c:pt>
                <c:pt idx="554" formatCode="General">
                  <c:v>7.7173800000000001E-2</c:v>
                </c:pt>
                <c:pt idx="555" formatCode="General">
                  <c:v>7.7348899999999998E-2</c:v>
                </c:pt>
                <c:pt idx="556" formatCode="General">
                  <c:v>7.7523999999999996E-2</c:v>
                </c:pt>
                <c:pt idx="557" formatCode="General">
                  <c:v>7.7699000000000004E-2</c:v>
                </c:pt>
                <c:pt idx="558" formatCode="General">
                  <c:v>7.7873899999999996E-2</c:v>
                </c:pt>
                <c:pt idx="559" formatCode="General">
                  <c:v>7.8048699999999999E-2</c:v>
                </c:pt>
                <c:pt idx="560" formatCode="General">
                  <c:v>7.8223399999999998E-2</c:v>
                </c:pt>
                <c:pt idx="561" formatCode="General">
                  <c:v>7.8397999999999995E-2</c:v>
                </c:pt>
                <c:pt idx="562" formatCode="General">
                  <c:v>7.8572600000000006E-2</c:v>
                </c:pt>
                <c:pt idx="563" formatCode="General">
                  <c:v>7.8746999999999998E-2</c:v>
                </c:pt>
                <c:pt idx="564" formatCode="General">
                  <c:v>7.8921400000000003E-2</c:v>
                </c:pt>
                <c:pt idx="565" formatCode="General">
                  <c:v>7.9095700000000005E-2</c:v>
                </c:pt>
                <c:pt idx="566" formatCode="General">
                  <c:v>7.9269900000000004E-2</c:v>
                </c:pt>
                <c:pt idx="567" formatCode="General">
                  <c:v>7.9444000000000001E-2</c:v>
                </c:pt>
                <c:pt idx="568" formatCode="General">
                  <c:v>7.9617999999999994E-2</c:v>
                </c:pt>
                <c:pt idx="569" formatCode="General">
                  <c:v>7.9792000000000002E-2</c:v>
                </c:pt>
                <c:pt idx="570" formatCode="General">
                  <c:v>7.9965800000000004E-2</c:v>
                </c:pt>
                <c:pt idx="571" formatCode="General">
                  <c:v>8.0139600000000005E-2</c:v>
                </c:pt>
                <c:pt idx="572" formatCode="General">
                  <c:v>8.0313200000000001E-2</c:v>
                </c:pt>
                <c:pt idx="573" formatCode="General">
                  <c:v>8.0486799999999997E-2</c:v>
                </c:pt>
                <c:pt idx="574" formatCode="General">
                  <c:v>8.0660300000000004E-2</c:v>
                </c:pt>
                <c:pt idx="575" formatCode="General">
                  <c:v>8.0833699999999994E-2</c:v>
                </c:pt>
                <c:pt idx="576" formatCode="General">
                  <c:v>8.1006999999999996E-2</c:v>
                </c:pt>
                <c:pt idx="577" formatCode="General">
                  <c:v>8.1180299999999997E-2</c:v>
                </c:pt>
                <c:pt idx="578" formatCode="General">
                  <c:v>8.1353400000000006E-2</c:v>
                </c:pt>
                <c:pt idx="579" formatCode="General">
                  <c:v>8.1526399999999999E-2</c:v>
                </c:pt>
                <c:pt idx="580" formatCode="General">
                  <c:v>8.1699400000000005E-2</c:v>
                </c:pt>
                <c:pt idx="581" formatCode="General">
                  <c:v>8.1872299999999995E-2</c:v>
                </c:pt>
                <c:pt idx="582" formatCode="General">
                  <c:v>8.2045000000000007E-2</c:v>
                </c:pt>
                <c:pt idx="583" formatCode="General">
                  <c:v>8.2217700000000005E-2</c:v>
                </c:pt>
                <c:pt idx="584" formatCode="General">
                  <c:v>8.23903E-2</c:v>
                </c:pt>
                <c:pt idx="585" formatCode="General">
                  <c:v>8.2562899999999995E-2</c:v>
                </c:pt>
                <c:pt idx="586" formatCode="General">
                  <c:v>8.2735299999999998E-2</c:v>
                </c:pt>
                <c:pt idx="587" formatCode="General">
                  <c:v>8.2907599999999998E-2</c:v>
                </c:pt>
                <c:pt idx="588" formatCode="General">
                  <c:v>8.3079899999999998E-2</c:v>
                </c:pt>
                <c:pt idx="589" formatCode="General">
                  <c:v>8.3252000000000007E-2</c:v>
                </c:pt>
                <c:pt idx="590" formatCode="General">
                  <c:v>8.3424100000000001E-2</c:v>
                </c:pt>
                <c:pt idx="591" formatCode="General">
                  <c:v>8.3596100000000007E-2</c:v>
                </c:pt>
                <c:pt idx="592" formatCode="General">
                  <c:v>8.3767900000000006E-2</c:v>
                </c:pt>
                <c:pt idx="593" formatCode="General">
                  <c:v>8.3939700000000006E-2</c:v>
                </c:pt>
                <c:pt idx="594" formatCode="General">
                  <c:v>8.4111400000000003E-2</c:v>
                </c:pt>
                <c:pt idx="595" formatCode="General">
                  <c:v>8.4282999999999997E-2</c:v>
                </c:pt>
                <c:pt idx="596" formatCode="General">
                  <c:v>8.4454600000000005E-2</c:v>
                </c:pt>
                <c:pt idx="597" formatCode="General">
                  <c:v>8.4626000000000007E-2</c:v>
                </c:pt>
                <c:pt idx="598" formatCode="General">
                  <c:v>8.4797300000000006E-2</c:v>
                </c:pt>
                <c:pt idx="599" formatCode="General">
                  <c:v>8.4968600000000005E-2</c:v>
                </c:pt>
                <c:pt idx="600" formatCode="General">
                  <c:v>8.5139800000000002E-2</c:v>
                </c:pt>
                <c:pt idx="601" formatCode="General">
                  <c:v>8.5310800000000006E-2</c:v>
                </c:pt>
                <c:pt idx="602" formatCode="General">
                  <c:v>8.5481799999999997E-2</c:v>
                </c:pt>
                <c:pt idx="603" formatCode="General">
                  <c:v>8.5652699999999998E-2</c:v>
                </c:pt>
                <c:pt idx="604" formatCode="General">
                  <c:v>8.5823499999999997E-2</c:v>
                </c:pt>
                <c:pt idx="605" formatCode="General">
                  <c:v>8.5994200000000007E-2</c:v>
                </c:pt>
                <c:pt idx="606" formatCode="General">
                  <c:v>8.61648E-2</c:v>
                </c:pt>
                <c:pt idx="607" formatCode="General">
                  <c:v>8.6335300000000004E-2</c:v>
                </c:pt>
                <c:pt idx="608" formatCode="General">
                  <c:v>8.6505799999999994E-2</c:v>
                </c:pt>
                <c:pt idx="609" formatCode="General">
                  <c:v>8.6676100000000006E-2</c:v>
                </c:pt>
                <c:pt idx="610" formatCode="General">
                  <c:v>8.6846400000000004E-2</c:v>
                </c:pt>
                <c:pt idx="611" formatCode="General">
                  <c:v>8.7016499999999997E-2</c:v>
                </c:pt>
                <c:pt idx="612" formatCode="General">
                  <c:v>8.7186600000000003E-2</c:v>
                </c:pt>
                <c:pt idx="613" formatCode="General">
                  <c:v>8.7356600000000006E-2</c:v>
                </c:pt>
                <c:pt idx="614" formatCode="General">
                  <c:v>8.7526499999999993E-2</c:v>
                </c:pt>
                <c:pt idx="615" formatCode="General">
                  <c:v>8.7696300000000005E-2</c:v>
                </c:pt>
                <c:pt idx="616" formatCode="General">
                  <c:v>8.7866E-2</c:v>
                </c:pt>
                <c:pt idx="617" formatCode="General">
                  <c:v>8.8035600000000006E-2</c:v>
                </c:pt>
                <c:pt idx="618" formatCode="General">
                  <c:v>8.8205099999999995E-2</c:v>
                </c:pt>
                <c:pt idx="619" formatCode="General">
                  <c:v>8.8374599999999998E-2</c:v>
                </c:pt>
                <c:pt idx="620" formatCode="General">
                  <c:v>8.8543899999999995E-2</c:v>
                </c:pt>
                <c:pt idx="621" formatCode="General">
                  <c:v>8.8713100000000003E-2</c:v>
                </c:pt>
                <c:pt idx="622" formatCode="General">
                  <c:v>8.8882299999999997E-2</c:v>
                </c:pt>
                <c:pt idx="623" formatCode="General">
                  <c:v>8.9051400000000003E-2</c:v>
                </c:pt>
                <c:pt idx="624" formatCode="General">
                  <c:v>8.9220300000000002E-2</c:v>
                </c:pt>
                <c:pt idx="625" formatCode="General">
                  <c:v>8.9389200000000002E-2</c:v>
                </c:pt>
                <c:pt idx="626" formatCode="General">
                  <c:v>8.9557999999999999E-2</c:v>
                </c:pt>
                <c:pt idx="627" formatCode="General">
                  <c:v>8.9726700000000006E-2</c:v>
                </c:pt>
                <c:pt idx="628" formatCode="General">
                  <c:v>8.9895299999999997E-2</c:v>
                </c:pt>
                <c:pt idx="629" formatCode="General">
                  <c:v>9.0063799999999999E-2</c:v>
                </c:pt>
                <c:pt idx="630" formatCode="General">
                  <c:v>9.0232199999999999E-2</c:v>
                </c:pt>
                <c:pt idx="631" formatCode="General">
                  <c:v>9.0400599999999998E-2</c:v>
                </c:pt>
                <c:pt idx="632" formatCode="General">
                  <c:v>9.0568800000000005E-2</c:v>
                </c:pt>
                <c:pt idx="633" formatCode="General">
                  <c:v>9.0736999999999998E-2</c:v>
                </c:pt>
                <c:pt idx="634" formatCode="General">
                  <c:v>9.0905E-2</c:v>
                </c:pt>
                <c:pt idx="635" formatCode="General">
                  <c:v>9.1073000000000001E-2</c:v>
                </c:pt>
                <c:pt idx="636" formatCode="General">
                  <c:v>9.12409E-2</c:v>
                </c:pt>
                <c:pt idx="637" formatCode="General">
                  <c:v>9.1408600000000007E-2</c:v>
                </c:pt>
                <c:pt idx="638" formatCode="General">
                  <c:v>9.1576299999999999E-2</c:v>
                </c:pt>
                <c:pt idx="639" formatCode="General">
                  <c:v>9.1743900000000003E-2</c:v>
                </c:pt>
                <c:pt idx="640" formatCode="General">
                  <c:v>9.1911400000000004E-2</c:v>
                </c:pt>
                <c:pt idx="641" formatCode="General">
                  <c:v>9.2078800000000002E-2</c:v>
                </c:pt>
                <c:pt idx="642" formatCode="General">
                  <c:v>9.2246099999999998E-2</c:v>
                </c:pt>
                <c:pt idx="643" formatCode="General">
                  <c:v>9.2413400000000007E-2</c:v>
                </c:pt>
                <c:pt idx="644" formatCode="General">
                  <c:v>9.2580499999999996E-2</c:v>
                </c:pt>
                <c:pt idx="645" formatCode="General">
                  <c:v>9.2747499999999997E-2</c:v>
                </c:pt>
                <c:pt idx="646" formatCode="General">
                  <c:v>9.2914499999999997E-2</c:v>
                </c:pt>
                <c:pt idx="647" formatCode="General">
                  <c:v>9.3081300000000006E-2</c:v>
                </c:pt>
                <c:pt idx="648" formatCode="General">
                  <c:v>9.32481E-2</c:v>
                </c:pt>
                <c:pt idx="649" formatCode="General">
                  <c:v>9.3414800000000006E-2</c:v>
                </c:pt>
                <c:pt idx="650" formatCode="General">
                  <c:v>9.3581399999999995E-2</c:v>
                </c:pt>
                <c:pt idx="651" formatCode="General">
                  <c:v>9.3747899999999995E-2</c:v>
                </c:pt>
                <c:pt idx="652" formatCode="General">
                  <c:v>9.3914200000000003E-2</c:v>
                </c:pt>
                <c:pt idx="653" formatCode="General">
                  <c:v>9.40806E-2</c:v>
                </c:pt>
                <c:pt idx="654" formatCode="General">
                  <c:v>9.4246800000000006E-2</c:v>
                </c:pt>
                <c:pt idx="655" formatCode="General">
                  <c:v>9.4412899999999994E-2</c:v>
                </c:pt>
                <c:pt idx="656" formatCode="General">
                  <c:v>9.4578899999999994E-2</c:v>
                </c:pt>
                <c:pt idx="657" formatCode="General">
                  <c:v>9.4744800000000004E-2</c:v>
                </c:pt>
                <c:pt idx="658" formatCode="General">
                  <c:v>9.4910700000000001E-2</c:v>
                </c:pt>
                <c:pt idx="659" formatCode="General">
                  <c:v>9.5076400000000005E-2</c:v>
                </c:pt>
                <c:pt idx="660" formatCode="General">
                  <c:v>9.5242099999999996E-2</c:v>
                </c:pt>
                <c:pt idx="661" formatCode="General">
                  <c:v>9.5407599999999995E-2</c:v>
                </c:pt>
                <c:pt idx="662" formatCode="General">
                  <c:v>9.5573099999999994E-2</c:v>
                </c:pt>
                <c:pt idx="663" formatCode="General">
                  <c:v>9.5738500000000004E-2</c:v>
                </c:pt>
                <c:pt idx="664" formatCode="General">
                  <c:v>9.5903799999999997E-2</c:v>
                </c:pt>
                <c:pt idx="665" formatCode="General">
                  <c:v>9.6069000000000002E-2</c:v>
                </c:pt>
                <c:pt idx="666" formatCode="General">
                  <c:v>9.6234100000000003E-2</c:v>
                </c:pt>
                <c:pt idx="667" formatCode="General">
                  <c:v>9.6399100000000001E-2</c:v>
                </c:pt>
                <c:pt idx="668" formatCode="General">
                  <c:v>9.6563999999999997E-2</c:v>
                </c:pt>
                <c:pt idx="669" formatCode="General">
                  <c:v>9.6728800000000004E-2</c:v>
                </c:pt>
                <c:pt idx="670" formatCode="General">
                  <c:v>9.6893599999999996E-2</c:v>
                </c:pt>
                <c:pt idx="671" formatCode="General">
                  <c:v>9.7058199999999997E-2</c:v>
                </c:pt>
                <c:pt idx="672" formatCode="General">
                  <c:v>9.7222799999999998E-2</c:v>
                </c:pt>
                <c:pt idx="673" formatCode="General">
                  <c:v>9.7387199999999993E-2</c:v>
                </c:pt>
                <c:pt idx="674" formatCode="General">
                  <c:v>9.7551600000000002E-2</c:v>
                </c:pt>
                <c:pt idx="675" formatCode="General">
                  <c:v>9.7715899999999994E-2</c:v>
                </c:pt>
                <c:pt idx="676" formatCode="General">
                  <c:v>9.7879999999999995E-2</c:v>
                </c:pt>
                <c:pt idx="677" formatCode="General">
                  <c:v>9.8044099999999995E-2</c:v>
                </c:pt>
                <c:pt idx="678" formatCode="General">
                  <c:v>9.8208100000000007E-2</c:v>
                </c:pt>
                <c:pt idx="679" formatCode="General">
                  <c:v>9.8372000000000001E-2</c:v>
                </c:pt>
                <c:pt idx="680" formatCode="General">
                  <c:v>9.8535800000000007E-2</c:v>
                </c:pt>
                <c:pt idx="681" formatCode="General">
                  <c:v>9.8699599999999998E-2</c:v>
                </c:pt>
                <c:pt idx="682" formatCode="General">
                  <c:v>9.8863199999999998E-2</c:v>
                </c:pt>
                <c:pt idx="683" formatCode="General">
                  <c:v>9.9026699999999995E-2</c:v>
                </c:pt>
                <c:pt idx="684" formatCode="General">
                  <c:v>9.9190200000000006E-2</c:v>
                </c:pt>
                <c:pt idx="685" formatCode="General">
                  <c:v>9.9353499999999997E-2</c:v>
                </c:pt>
                <c:pt idx="686" formatCode="General">
                  <c:v>9.9516800000000002E-2</c:v>
                </c:pt>
                <c:pt idx="687" formatCode="General">
                  <c:v>9.9679900000000002E-2</c:v>
                </c:pt>
                <c:pt idx="688" formatCode="General">
                  <c:v>9.9843000000000001E-2</c:v>
                </c:pt>
                <c:pt idx="689" formatCode="General">
                  <c:v>0.100006</c:v>
                </c:pt>
                <c:pt idx="690" formatCode="General">
                  <c:v>0.10016899999999999</c:v>
                </c:pt>
                <c:pt idx="691" formatCode="General">
                  <c:v>0.100332</c:v>
                </c:pt>
                <c:pt idx="692" formatCode="General">
                  <c:v>0.100494</c:v>
                </c:pt>
                <c:pt idx="693" formatCode="General">
                  <c:v>0.100657</c:v>
                </c:pt>
                <c:pt idx="694" formatCode="General">
                  <c:v>0.10081900000000001</c:v>
                </c:pt>
                <c:pt idx="695" formatCode="General">
                  <c:v>0.100982</c:v>
                </c:pt>
                <c:pt idx="696" formatCode="General">
                  <c:v>0.101144</c:v>
                </c:pt>
                <c:pt idx="697" formatCode="General">
                  <c:v>0.10130699999999999</c:v>
                </c:pt>
                <c:pt idx="698" formatCode="General">
                  <c:v>0.101469</c:v>
                </c:pt>
                <c:pt idx="699" formatCode="General">
                  <c:v>0.101631</c:v>
                </c:pt>
                <c:pt idx="700" formatCode="General">
                  <c:v>0.10179299999999999</c:v>
                </c:pt>
                <c:pt idx="701" formatCode="General">
                  <c:v>0.101955</c:v>
                </c:pt>
                <c:pt idx="702" formatCode="General">
                  <c:v>0.102116</c:v>
                </c:pt>
                <c:pt idx="703" formatCode="General">
                  <c:v>0.10227799999999999</c:v>
                </c:pt>
                <c:pt idx="704" formatCode="General">
                  <c:v>0.10244</c:v>
                </c:pt>
                <c:pt idx="705" formatCode="General">
                  <c:v>0.102601</c:v>
                </c:pt>
                <c:pt idx="706" formatCode="General">
                  <c:v>0.10276299999999999</c:v>
                </c:pt>
                <c:pt idx="707" formatCode="General">
                  <c:v>0.102924</c:v>
                </c:pt>
                <c:pt idx="708" formatCode="General">
                  <c:v>0.103085</c:v>
                </c:pt>
                <c:pt idx="709" formatCode="General">
                  <c:v>0.103246</c:v>
                </c:pt>
                <c:pt idx="710" formatCode="General">
                  <c:v>0.103407</c:v>
                </c:pt>
                <c:pt idx="711" formatCode="General">
                  <c:v>0.10356799999999999</c:v>
                </c:pt>
                <c:pt idx="712" formatCode="General">
                  <c:v>0.103729</c:v>
                </c:pt>
                <c:pt idx="713" formatCode="General">
                  <c:v>0.10389</c:v>
                </c:pt>
                <c:pt idx="714" formatCode="General">
                  <c:v>0.104051</c:v>
                </c:pt>
                <c:pt idx="715" formatCode="General">
                  <c:v>0.104211</c:v>
                </c:pt>
                <c:pt idx="716" formatCode="General">
                  <c:v>0.10437200000000001</c:v>
                </c:pt>
                <c:pt idx="717" formatCode="General">
                  <c:v>0.104532</c:v>
                </c:pt>
                <c:pt idx="718" formatCode="General">
                  <c:v>0.10469199999999999</c:v>
                </c:pt>
                <c:pt idx="719" formatCode="General">
                  <c:v>0.104853</c:v>
                </c:pt>
                <c:pt idx="720" formatCode="General">
                  <c:v>0.105013</c:v>
                </c:pt>
                <c:pt idx="721" formatCode="General">
                  <c:v>0.105173</c:v>
                </c:pt>
                <c:pt idx="722" formatCode="General">
                  <c:v>0.105333</c:v>
                </c:pt>
                <c:pt idx="723" formatCode="General">
                  <c:v>0.105493</c:v>
                </c:pt>
                <c:pt idx="724" formatCode="General">
                  <c:v>0.105652</c:v>
                </c:pt>
                <c:pt idx="725" formatCode="General">
                  <c:v>0.105812</c:v>
                </c:pt>
                <c:pt idx="726" formatCode="General">
                  <c:v>0.105972</c:v>
                </c:pt>
                <c:pt idx="727" formatCode="General">
                  <c:v>0.106131</c:v>
                </c:pt>
                <c:pt idx="728" formatCode="General">
                  <c:v>0.106291</c:v>
                </c:pt>
                <c:pt idx="729" formatCode="General">
                  <c:v>0.10645</c:v>
                </c:pt>
                <c:pt idx="730" formatCode="General">
                  <c:v>0.106609</c:v>
                </c:pt>
                <c:pt idx="731" formatCode="General">
                  <c:v>0.106768</c:v>
                </c:pt>
                <c:pt idx="732" formatCode="General">
                  <c:v>0.10692699999999999</c:v>
                </c:pt>
                <c:pt idx="733" formatCode="General">
                  <c:v>0.107086</c:v>
                </c:pt>
                <c:pt idx="734" formatCode="General">
                  <c:v>0.10724499999999999</c:v>
                </c:pt>
                <c:pt idx="735" formatCode="General">
                  <c:v>0.107404</c:v>
                </c:pt>
                <c:pt idx="736" formatCode="General">
                  <c:v>0.107562</c:v>
                </c:pt>
                <c:pt idx="737" formatCode="General">
                  <c:v>0.107721</c:v>
                </c:pt>
                <c:pt idx="738" formatCode="General">
                  <c:v>0.10788</c:v>
                </c:pt>
                <c:pt idx="739" formatCode="General">
                  <c:v>0.108038</c:v>
                </c:pt>
                <c:pt idx="740" formatCode="General">
                  <c:v>0.108196</c:v>
                </c:pt>
                <c:pt idx="741" formatCode="General">
                  <c:v>0.10835400000000001</c:v>
                </c:pt>
                <c:pt idx="742" formatCode="General">
                  <c:v>0.108513</c:v>
                </c:pt>
                <c:pt idx="743" formatCode="General">
                  <c:v>0.108671</c:v>
                </c:pt>
                <c:pt idx="744" formatCode="General">
                  <c:v>0.108829</c:v>
                </c:pt>
                <c:pt idx="745" formatCode="General">
                  <c:v>0.108986</c:v>
                </c:pt>
                <c:pt idx="746" formatCode="General">
                  <c:v>0.109144</c:v>
                </c:pt>
                <c:pt idx="747" formatCode="General">
                  <c:v>0.109302</c:v>
                </c:pt>
                <c:pt idx="748" formatCode="General">
                  <c:v>0.109459</c:v>
                </c:pt>
                <c:pt idx="749" formatCode="General">
                  <c:v>0.10961700000000001</c:v>
                </c:pt>
                <c:pt idx="750" formatCode="General">
                  <c:v>0.109774</c:v>
                </c:pt>
                <c:pt idx="751" formatCode="General">
                  <c:v>0.109932</c:v>
                </c:pt>
                <c:pt idx="752" formatCode="General">
                  <c:v>0.11008900000000001</c:v>
                </c:pt>
                <c:pt idx="753" formatCode="General">
                  <c:v>0.110246</c:v>
                </c:pt>
                <c:pt idx="754" formatCode="General">
                  <c:v>0.110403</c:v>
                </c:pt>
                <c:pt idx="755" formatCode="General">
                  <c:v>0.11056000000000001</c:v>
                </c:pt>
                <c:pt idx="756" formatCode="General">
                  <c:v>0.110717</c:v>
                </c:pt>
                <c:pt idx="757" formatCode="General">
                  <c:v>0.110874</c:v>
                </c:pt>
                <c:pt idx="758" formatCode="General">
                  <c:v>0.11103</c:v>
                </c:pt>
                <c:pt idx="759" formatCode="General">
                  <c:v>0.11118699999999999</c:v>
                </c:pt>
                <c:pt idx="760" formatCode="General">
                  <c:v>0.111343</c:v>
                </c:pt>
                <c:pt idx="761" formatCode="General">
                  <c:v>0.1115</c:v>
                </c:pt>
                <c:pt idx="762" formatCode="General">
                  <c:v>0.11165600000000001</c:v>
                </c:pt>
                <c:pt idx="763" formatCode="General">
                  <c:v>0.11181199999999999</c:v>
                </c:pt>
                <c:pt idx="764" formatCode="General">
                  <c:v>0.111969</c:v>
                </c:pt>
                <c:pt idx="765" formatCode="General">
                  <c:v>0.112125</c:v>
                </c:pt>
                <c:pt idx="766" formatCode="General">
                  <c:v>0.11228100000000001</c:v>
                </c:pt>
                <c:pt idx="767" formatCode="General">
                  <c:v>0.11243599999999999</c:v>
                </c:pt>
                <c:pt idx="768" formatCode="General">
                  <c:v>0.112592</c:v>
                </c:pt>
                <c:pt idx="769" formatCode="General">
                  <c:v>0.112748</c:v>
                </c:pt>
                <c:pt idx="770" formatCode="General">
                  <c:v>0.112904</c:v>
                </c:pt>
                <c:pt idx="771" formatCode="General">
                  <c:v>0.11305900000000001</c:v>
                </c:pt>
                <c:pt idx="772" formatCode="General">
                  <c:v>0.113215</c:v>
                </c:pt>
                <c:pt idx="773" formatCode="General">
                  <c:v>0.11337</c:v>
                </c:pt>
                <c:pt idx="774" formatCode="General">
                  <c:v>0.113525</c:v>
                </c:pt>
                <c:pt idx="775" formatCode="General">
                  <c:v>0.11368</c:v>
                </c:pt>
                <c:pt idx="776" formatCode="General">
                  <c:v>0.11383500000000001</c:v>
                </c:pt>
                <c:pt idx="777" formatCode="General">
                  <c:v>0.11398999999999999</c:v>
                </c:pt>
                <c:pt idx="778" formatCode="General">
                  <c:v>0.114145</c:v>
                </c:pt>
                <c:pt idx="779" formatCode="General">
                  <c:v>0.1143</c:v>
                </c:pt>
                <c:pt idx="780" formatCode="General">
                  <c:v>0.114455</c:v>
                </c:pt>
                <c:pt idx="781" formatCode="General">
                  <c:v>0.114609</c:v>
                </c:pt>
                <c:pt idx="782" formatCode="General">
                  <c:v>0.114764</c:v>
                </c:pt>
                <c:pt idx="783" formatCode="General">
                  <c:v>0.11491800000000001</c:v>
                </c:pt>
                <c:pt idx="784" formatCode="General">
                  <c:v>0.11507299999999999</c:v>
                </c:pt>
                <c:pt idx="785" formatCode="General">
                  <c:v>0.115227</c:v>
                </c:pt>
                <c:pt idx="786" formatCode="General">
                  <c:v>0.115381</c:v>
                </c:pt>
                <c:pt idx="787" formatCode="General">
                  <c:v>0.115535</c:v>
                </c:pt>
                <c:pt idx="788" formatCode="General">
                  <c:v>0.115689</c:v>
                </c:pt>
                <c:pt idx="789" formatCode="General">
                  <c:v>0.115843</c:v>
                </c:pt>
                <c:pt idx="790" formatCode="General">
                  <c:v>0.115997</c:v>
                </c:pt>
                <c:pt idx="791" formatCode="General">
                  <c:v>0.116151</c:v>
                </c:pt>
                <c:pt idx="792" formatCode="General">
                  <c:v>0.116304</c:v>
                </c:pt>
                <c:pt idx="793" formatCode="General">
                  <c:v>0.11645800000000001</c:v>
                </c:pt>
                <c:pt idx="794" formatCode="General">
                  <c:v>0.11661100000000001</c:v>
                </c:pt>
                <c:pt idx="795" formatCode="General">
                  <c:v>0.11676499999999999</c:v>
                </c:pt>
                <c:pt idx="796" formatCode="General">
                  <c:v>0.11691799999999999</c:v>
                </c:pt>
                <c:pt idx="797" formatCode="General">
                  <c:v>0.11707099999999999</c:v>
                </c:pt>
                <c:pt idx="798" formatCode="General">
                  <c:v>0.11722399999999999</c:v>
                </c:pt>
                <c:pt idx="799" formatCode="General">
                  <c:v>0.117377</c:v>
                </c:pt>
                <c:pt idx="800" formatCode="General">
                  <c:v>0.11753</c:v>
                </c:pt>
                <c:pt idx="801" formatCode="General">
                  <c:v>0.117683</c:v>
                </c:pt>
                <c:pt idx="802" formatCode="General">
                  <c:v>0.117836</c:v>
                </c:pt>
                <c:pt idx="803" formatCode="General">
                  <c:v>0.117989</c:v>
                </c:pt>
                <c:pt idx="804" formatCode="General">
                  <c:v>0.118141</c:v>
                </c:pt>
                <c:pt idx="805" formatCode="General">
                  <c:v>0.118294</c:v>
                </c:pt>
                <c:pt idx="806" formatCode="General">
                  <c:v>0.118446</c:v>
                </c:pt>
                <c:pt idx="807" formatCode="General">
                  <c:v>0.118598</c:v>
                </c:pt>
                <c:pt idx="808" formatCode="General">
                  <c:v>0.118751</c:v>
                </c:pt>
                <c:pt idx="809" formatCode="General">
                  <c:v>0.11890299999999999</c:v>
                </c:pt>
                <c:pt idx="810" formatCode="General">
                  <c:v>0.11905499999999999</c:v>
                </c:pt>
                <c:pt idx="811" formatCode="General">
                  <c:v>0.11920699999999999</c:v>
                </c:pt>
                <c:pt idx="812" formatCode="General">
                  <c:v>0.11935900000000001</c:v>
                </c:pt>
                <c:pt idx="813" formatCode="General">
                  <c:v>0.11951100000000001</c:v>
                </c:pt>
                <c:pt idx="814" formatCode="General">
                  <c:v>0.119662</c:v>
                </c:pt>
                <c:pt idx="815" formatCode="General">
                  <c:v>0.119814</c:v>
                </c:pt>
                <c:pt idx="816" formatCode="General">
                  <c:v>0.119965</c:v>
                </c:pt>
                <c:pt idx="817" formatCode="General">
                  <c:v>0.120117</c:v>
                </c:pt>
                <c:pt idx="818" formatCode="General">
                  <c:v>0.120268</c:v>
                </c:pt>
                <c:pt idx="819" formatCode="General">
                  <c:v>0.12042</c:v>
                </c:pt>
                <c:pt idx="820" formatCode="General">
                  <c:v>0.120571</c:v>
                </c:pt>
                <c:pt idx="821" formatCode="General">
                  <c:v>0.120722</c:v>
                </c:pt>
                <c:pt idx="822" formatCode="General">
                  <c:v>0.12087299999999999</c:v>
                </c:pt>
                <c:pt idx="823" formatCode="General">
                  <c:v>0.12102400000000001</c:v>
                </c:pt>
                <c:pt idx="824" formatCode="General">
                  <c:v>0.121175</c:v>
                </c:pt>
                <c:pt idx="825" formatCode="General">
                  <c:v>0.121325</c:v>
                </c:pt>
                <c:pt idx="826" formatCode="General">
                  <c:v>0.121476</c:v>
                </c:pt>
                <c:pt idx="827" formatCode="General">
                  <c:v>0.121627</c:v>
                </c:pt>
                <c:pt idx="828" formatCode="General">
                  <c:v>0.121777</c:v>
                </c:pt>
                <c:pt idx="829" formatCode="General">
                  <c:v>0.12192799999999999</c:v>
                </c:pt>
                <c:pt idx="830" formatCode="General">
                  <c:v>0.12207800000000001</c:v>
                </c:pt>
                <c:pt idx="831" formatCode="General">
                  <c:v>0.122228</c:v>
                </c:pt>
                <c:pt idx="832" formatCode="General">
                  <c:v>0.122378</c:v>
                </c:pt>
                <c:pt idx="833" formatCode="General">
                  <c:v>0.122528</c:v>
                </c:pt>
                <c:pt idx="834" formatCode="General">
                  <c:v>0.122678</c:v>
                </c:pt>
                <c:pt idx="835" formatCode="General">
                  <c:v>0.12282800000000001</c:v>
                </c:pt>
                <c:pt idx="836" formatCode="General">
                  <c:v>0.122978</c:v>
                </c:pt>
                <c:pt idx="837" formatCode="General">
                  <c:v>0.123128</c:v>
                </c:pt>
                <c:pt idx="838" formatCode="General">
                  <c:v>0.123277</c:v>
                </c:pt>
                <c:pt idx="839" formatCode="General">
                  <c:v>0.123427</c:v>
                </c:pt>
                <c:pt idx="840" formatCode="General">
                  <c:v>0.12357600000000001</c:v>
                </c:pt>
                <c:pt idx="841" formatCode="General">
                  <c:v>0.123726</c:v>
                </c:pt>
                <c:pt idx="842" formatCode="General">
                  <c:v>0.123875</c:v>
                </c:pt>
                <c:pt idx="843" formatCode="General">
                  <c:v>0.124024</c:v>
                </c:pt>
                <c:pt idx="844" formatCode="General">
                  <c:v>0.12417300000000001</c:v>
                </c:pt>
                <c:pt idx="845" formatCode="General">
                  <c:v>0.124322</c:v>
                </c:pt>
                <c:pt idx="846" formatCode="General">
                  <c:v>0.124471</c:v>
                </c:pt>
                <c:pt idx="847" formatCode="General">
                  <c:v>0.12461999999999999</c:v>
                </c:pt>
                <c:pt idx="848" formatCode="General">
                  <c:v>0.124769</c:v>
                </c:pt>
                <c:pt idx="849" formatCode="General">
                  <c:v>0.124918</c:v>
                </c:pt>
                <c:pt idx="850" formatCode="General">
                  <c:v>0.12506600000000001</c:v>
                </c:pt>
                <c:pt idx="851" formatCode="General">
                  <c:v>0.12521499999999999</c:v>
                </c:pt>
                <c:pt idx="852" formatCode="General">
                  <c:v>0.125363</c:v>
                </c:pt>
                <c:pt idx="853" formatCode="General">
                  <c:v>0.12551200000000001</c:v>
                </c:pt>
                <c:pt idx="854" formatCode="General">
                  <c:v>0.12565999999999999</c:v>
                </c:pt>
                <c:pt idx="855" formatCode="General">
                  <c:v>0.125808</c:v>
                </c:pt>
                <c:pt idx="856" formatCode="General">
                  <c:v>0.12595600000000001</c:v>
                </c:pt>
                <c:pt idx="857" formatCode="General">
                  <c:v>0.12610399999999999</c:v>
                </c:pt>
                <c:pt idx="858" formatCode="General">
                  <c:v>0.126252</c:v>
                </c:pt>
                <c:pt idx="859" formatCode="General">
                  <c:v>0.12640000000000001</c:v>
                </c:pt>
                <c:pt idx="860" formatCode="General">
                  <c:v>0.12654799999999999</c:v>
                </c:pt>
                <c:pt idx="861" formatCode="General">
                  <c:v>0.126695</c:v>
                </c:pt>
                <c:pt idx="862" formatCode="General">
                  <c:v>0.12684300000000001</c:v>
                </c:pt>
                <c:pt idx="863" formatCode="General">
                  <c:v>0.12698999999999999</c:v>
                </c:pt>
                <c:pt idx="864" formatCode="General">
                  <c:v>0.127138</c:v>
                </c:pt>
                <c:pt idx="865" formatCode="General">
                  <c:v>0.12728500000000001</c:v>
                </c:pt>
                <c:pt idx="866" formatCode="General">
                  <c:v>0.12743199999999999</c:v>
                </c:pt>
                <c:pt idx="867" formatCode="General">
                  <c:v>0.12758</c:v>
                </c:pt>
                <c:pt idx="868" formatCode="General">
                  <c:v>0.12772700000000001</c:v>
                </c:pt>
                <c:pt idx="869" formatCode="General">
                  <c:v>0.12787399999999999</c:v>
                </c:pt>
                <c:pt idx="870" formatCode="General">
                  <c:v>0.128021</c:v>
                </c:pt>
                <c:pt idx="871" formatCode="General">
                  <c:v>0.128167</c:v>
                </c:pt>
                <c:pt idx="872" formatCode="General">
                  <c:v>0.12831400000000001</c:v>
                </c:pt>
                <c:pt idx="873" formatCode="General">
                  <c:v>0.12846099999999999</c:v>
                </c:pt>
                <c:pt idx="874" formatCode="General">
                  <c:v>0.128607</c:v>
                </c:pt>
                <c:pt idx="875" formatCode="General">
                  <c:v>0.12875400000000001</c:v>
                </c:pt>
                <c:pt idx="876" formatCode="General">
                  <c:v>0.12889999999999999</c:v>
                </c:pt>
                <c:pt idx="877" formatCode="General">
                  <c:v>0.129047</c:v>
                </c:pt>
                <c:pt idx="878" formatCode="General">
                  <c:v>0.129193</c:v>
                </c:pt>
                <c:pt idx="879" formatCode="General">
                  <c:v>0.12933900000000001</c:v>
                </c:pt>
                <c:pt idx="880" formatCode="General">
                  <c:v>0.12948499999999999</c:v>
                </c:pt>
                <c:pt idx="881" formatCode="General">
                  <c:v>0.129631</c:v>
                </c:pt>
                <c:pt idx="882" formatCode="General">
                  <c:v>0.129777</c:v>
                </c:pt>
                <c:pt idx="883" formatCode="General">
                  <c:v>0.12992300000000001</c:v>
                </c:pt>
                <c:pt idx="884" formatCode="General">
                  <c:v>0.13006899999999999</c:v>
                </c:pt>
                <c:pt idx="885" formatCode="General">
                  <c:v>0.130214</c:v>
                </c:pt>
                <c:pt idx="886" formatCode="General">
                  <c:v>0.13036</c:v>
                </c:pt>
                <c:pt idx="887" formatCode="General">
                  <c:v>0.13050500000000001</c:v>
                </c:pt>
                <c:pt idx="888" formatCode="General">
                  <c:v>0.13065099999999999</c:v>
                </c:pt>
                <c:pt idx="889" formatCode="General">
                  <c:v>0.130796</c:v>
                </c:pt>
                <c:pt idx="890" formatCode="General">
                  <c:v>0.130941</c:v>
                </c:pt>
                <c:pt idx="891" formatCode="General">
                  <c:v>0.13108700000000001</c:v>
                </c:pt>
                <c:pt idx="892" formatCode="General">
                  <c:v>0.13123199999999999</c:v>
                </c:pt>
                <c:pt idx="893" formatCode="General">
                  <c:v>0.13137699999999999</c:v>
                </c:pt>
                <c:pt idx="894" formatCode="General">
                  <c:v>0.131522</c:v>
                </c:pt>
                <c:pt idx="895" formatCode="General">
                  <c:v>0.13166600000000001</c:v>
                </c:pt>
                <c:pt idx="896" formatCode="General">
                  <c:v>0.13181100000000001</c:v>
                </c:pt>
                <c:pt idx="897" formatCode="General">
                  <c:v>0.13195599999999999</c:v>
                </c:pt>
                <c:pt idx="898" formatCode="General">
                  <c:v>0.1321</c:v>
                </c:pt>
                <c:pt idx="899" formatCode="General">
                  <c:v>0.132245</c:v>
                </c:pt>
                <c:pt idx="900" formatCode="General">
                  <c:v>0.13238900000000001</c:v>
                </c:pt>
                <c:pt idx="901" formatCode="General">
                  <c:v>0.13253400000000001</c:v>
                </c:pt>
                <c:pt idx="902" formatCode="General">
                  <c:v>0.13267799999999999</c:v>
                </c:pt>
                <c:pt idx="903" formatCode="General">
                  <c:v>0.132822</c:v>
                </c:pt>
                <c:pt idx="904" formatCode="General">
                  <c:v>0.132966</c:v>
                </c:pt>
                <c:pt idx="905" formatCode="General">
                  <c:v>0.13311000000000001</c:v>
                </c:pt>
                <c:pt idx="906" formatCode="General">
                  <c:v>0.13325400000000001</c:v>
                </c:pt>
                <c:pt idx="907" formatCode="General">
                  <c:v>0.13339799999999999</c:v>
                </c:pt>
                <c:pt idx="908" formatCode="General">
                  <c:v>0.13354199999999999</c:v>
                </c:pt>
                <c:pt idx="909" formatCode="General">
                  <c:v>0.133685</c:v>
                </c:pt>
                <c:pt idx="910" formatCode="General">
                  <c:v>0.133829</c:v>
                </c:pt>
                <c:pt idx="911" formatCode="General">
                  <c:v>0.13397300000000001</c:v>
                </c:pt>
                <c:pt idx="912" formatCode="General">
                  <c:v>0.13411600000000001</c:v>
                </c:pt>
                <c:pt idx="913" formatCode="General">
                  <c:v>0.13425899999999999</c:v>
                </c:pt>
                <c:pt idx="914" formatCode="General">
                  <c:v>0.13440299999999999</c:v>
                </c:pt>
                <c:pt idx="915" formatCode="General">
                  <c:v>0.134546</c:v>
                </c:pt>
                <c:pt idx="916" formatCode="General">
                  <c:v>0.134689</c:v>
                </c:pt>
                <c:pt idx="917" formatCode="General">
                  <c:v>0.13483200000000001</c:v>
                </c:pt>
                <c:pt idx="918" formatCode="General">
                  <c:v>0.13497500000000001</c:v>
                </c:pt>
                <c:pt idx="919" formatCode="General">
                  <c:v>0.13511799999999999</c:v>
                </c:pt>
                <c:pt idx="920" formatCode="General">
                  <c:v>0.13526099999999999</c:v>
                </c:pt>
                <c:pt idx="921" formatCode="General">
                  <c:v>0.135403</c:v>
                </c:pt>
                <c:pt idx="922" formatCode="General">
                  <c:v>0.135546</c:v>
                </c:pt>
                <c:pt idx="923" formatCode="General">
                  <c:v>0.135689</c:v>
                </c:pt>
                <c:pt idx="924" formatCode="General">
                  <c:v>0.13583100000000001</c:v>
                </c:pt>
                <c:pt idx="925" formatCode="General">
                  <c:v>0.13597300000000001</c:v>
                </c:pt>
                <c:pt idx="926" formatCode="General">
                  <c:v>0.13611599999999999</c:v>
                </c:pt>
                <c:pt idx="927" formatCode="General">
                  <c:v>0.13625799999999999</c:v>
                </c:pt>
                <c:pt idx="928" formatCode="General">
                  <c:v>0.13639999999999999</c:v>
                </c:pt>
                <c:pt idx="929" formatCode="General">
                  <c:v>0.136542</c:v>
                </c:pt>
                <c:pt idx="930" formatCode="General">
                  <c:v>0.136684</c:v>
                </c:pt>
                <c:pt idx="931" formatCode="General">
                  <c:v>0.136826</c:v>
                </c:pt>
                <c:pt idx="932" formatCode="General">
                  <c:v>0.13696800000000001</c:v>
                </c:pt>
                <c:pt idx="933" formatCode="General">
                  <c:v>0.13711000000000001</c:v>
                </c:pt>
                <c:pt idx="934" formatCode="General">
                  <c:v>0.13725100000000001</c:v>
                </c:pt>
                <c:pt idx="935" formatCode="General">
                  <c:v>0.13739299999999999</c:v>
                </c:pt>
                <c:pt idx="936" formatCode="General">
                  <c:v>0.13753399999999999</c:v>
                </c:pt>
                <c:pt idx="937" formatCode="General">
                  <c:v>0.13767599999999999</c:v>
                </c:pt>
                <c:pt idx="938" formatCode="General">
                  <c:v>0.137817</c:v>
                </c:pt>
                <c:pt idx="939" formatCode="General">
                  <c:v>0.137958</c:v>
                </c:pt>
                <c:pt idx="940" formatCode="General">
                  <c:v>0.1381</c:v>
                </c:pt>
                <c:pt idx="941" formatCode="General">
                  <c:v>0.138241</c:v>
                </c:pt>
                <c:pt idx="942" formatCode="General">
                  <c:v>0.13838200000000001</c:v>
                </c:pt>
                <c:pt idx="943" formatCode="General">
                  <c:v>0.13852300000000001</c:v>
                </c:pt>
                <c:pt idx="944" formatCode="General">
                  <c:v>0.13866400000000001</c:v>
                </c:pt>
                <c:pt idx="945" formatCode="General">
                  <c:v>0.13880400000000001</c:v>
                </c:pt>
                <c:pt idx="946" formatCode="General">
                  <c:v>0.13894500000000001</c:v>
                </c:pt>
                <c:pt idx="947" formatCode="General">
                  <c:v>0.13908599999999999</c:v>
                </c:pt>
                <c:pt idx="948" formatCode="General">
                  <c:v>0.13922599999999999</c:v>
                </c:pt>
                <c:pt idx="949" formatCode="General">
                  <c:v>0.13936699999999999</c:v>
                </c:pt>
                <c:pt idx="950" formatCode="General">
                  <c:v>0.13950699999999999</c:v>
                </c:pt>
                <c:pt idx="951" formatCode="General">
                  <c:v>0.13964699999999999</c:v>
                </c:pt>
                <c:pt idx="952" formatCode="General">
                  <c:v>0.139788</c:v>
                </c:pt>
                <c:pt idx="953" formatCode="General">
                  <c:v>0.139928</c:v>
                </c:pt>
                <c:pt idx="954" formatCode="General">
                  <c:v>0.140068</c:v>
                </c:pt>
                <c:pt idx="955" formatCode="General">
                  <c:v>0.140208</c:v>
                </c:pt>
                <c:pt idx="956" formatCode="General">
                  <c:v>0.140348</c:v>
                </c:pt>
                <c:pt idx="957" formatCode="General">
                  <c:v>0.140488</c:v>
                </c:pt>
                <c:pt idx="958" formatCode="General">
                  <c:v>0.140627</c:v>
                </c:pt>
                <c:pt idx="959" formatCode="General">
                  <c:v>0.140767</c:v>
                </c:pt>
                <c:pt idx="960" formatCode="General">
                  <c:v>0.140907</c:v>
                </c:pt>
                <c:pt idx="961" formatCode="General">
                  <c:v>0.141046</c:v>
                </c:pt>
                <c:pt idx="962" formatCode="General">
                  <c:v>0.14118600000000001</c:v>
                </c:pt>
                <c:pt idx="963" formatCode="General">
                  <c:v>0.14132500000000001</c:v>
                </c:pt>
                <c:pt idx="964" formatCode="General">
                  <c:v>0.14146400000000001</c:v>
                </c:pt>
                <c:pt idx="965" formatCode="General">
                  <c:v>0.14160400000000001</c:v>
                </c:pt>
                <c:pt idx="966" formatCode="General">
                  <c:v>0.14174300000000001</c:v>
                </c:pt>
                <c:pt idx="967" formatCode="General">
                  <c:v>0.14188200000000001</c:v>
                </c:pt>
                <c:pt idx="968" formatCode="General">
                  <c:v>0.14202100000000001</c:v>
                </c:pt>
                <c:pt idx="969" formatCode="General">
                  <c:v>0.14216000000000001</c:v>
                </c:pt>
                <c:pt idx="970" formatCode="General">
                  <c:v>0.14229800000000001</c:v>
                </c:pt>
                <c:pt idx="971" formatCode="General">
                  <c:v>0.14243700000000001</c:v>
                </c:pt>
                <c:pt idx="972" formatCode="General">
                  <c:v>0.14257600000000001</c:v>
                </c:pt>
                <c:pt idx="973" formatCode="General">
                  <c:v>0.14271400000000001</c:v>
                </c:pt>
                <c:pt idx="974" formatCode="General">
                  <c:v>0.14285300000000001</c:v>
                </c:pt>
                <c:pt idx="975" formatCode="General">
                  <c:v>0.14299100000000001</c:v>
                </c:pt>
                <c:pt idx="976" formatCode="General">
                  <c:v>0.14313000000000001</c:v>
                </c:pt>
                <c:pt idx="977" formatCode="General">
                  <c:v>0.14326800000000001</c:v>
                </c:pt>
                <c:pt idx="978" formatCode="General">
                  <c:v>0.14340600000000001</c:v>
                </c:pt>
                <c:pt idx="979" formatCode="General">
                  <c:v>0.143544</c:v>
                </c:pt>
                <c:pt idx="980" formatCode="General">
                  <c:v>0.143682</c:v>
                </c:pt>
                <c:pt idx="981" formatCode="General">
                  <c:v>0.14382</c:v>
                </c:pt>
                <c:pt idx="982" formatCode="General">
                  <c:v>0.143958</c:v>
                </c:pt>
                <c:pt idx="983" formatCode="General">
                  <c:v>0.144096</c:v>
                </c:pt>
                <c:pt idx="984" formatCode="General">
                  <c:v>0.144234</c:v>
                </c:pt>
                <c:pt idx="985" formatCode="General">
                  <c:v>0.144372</c:v>
                </c:pt>
                <c:pt idx="986" formatCode="General">
                  <c:v>0.144509</c:v>
                </c:pt>
                <c:pt idx="987" formatCode="General">
                  <c:v>0.144647</c:v>
                </c:pt>
                <c:pt idx="988" formatCode="General">
                  <c:v>0.144784</c:v>
                </c:pt>
                <c:pt idx="989" formatCode="General">
                  <c:v>0.14492099999999999</c:v>
                </c:pt>
                <c:pt idx="990" formatCode="General">
                  <c:v>0.14505899999999999</c:v>
                </c:pt>
                <c:pt idx="991" formatCode="General">
                  <c:v>0.14519599999999999</c:v>
                </c:pt>
                <c:pt idx="992" formatCode="General">
                  <c:v>0.14533299999999999</c:v>
                </c:pt>
                <c:pt idx="993" formatCode="General">
                  <c:v>0.14546999999999999</c:v>
                </c:pt>
                <c:pt idx="994" formatCode="General">
                  <c:v>0.14560699999999999</c:v>
                </c:pt>
                <c:pt idx="995" formatCode="General">
                  <c:v>0.14574400000000001</c:v>
                </c:pt>
                <c:pt idx="996" formatCode="General">
                  <c:v>0.14588100000000001</c:v>
                </c:pt>
                <c:pt idx="997" formatCode="General">
                  <c:v>0.14601800000000001</c:v>
                </c:pt>
                <c:pt idx="998" formatCode="General">
                  <c:v>0.14615400000000001</c:v>
                </c:pt>
                <c:pt idx="999" formatCode="General">
                  <c:v>0.146291</c:v>
                </c:pt>
                <c:pt idx="1000" formatCode="General">
                  <c:v>0.146427</c:v>
                </c:pt>
                <c:pt idx="1001" formatCode="General">
                  <c:v>0.146564</c:v>
                </c:pt>
                <c:pt idx="1002" formatCode="General">
                  <c:v>0.1467</c:v>
                </c:pt>
                <c:pt idx="1003" formatCode="General">
                  <c:v>0.146837</c:v>
                </c:pt>
                <c:pt idx="1004" formatCode="General">
                  <c:v>0.14697299999999999</c:v>
                </c:pt>
                <c:pt idx="1005" formatCode="General">
                  <c:v>0.14710899999999999</c:v>
                </c:pt>
                <c:pt idx="1006" formatCode="General">
                  <c:v>0.14724499999999999</c:v>
                </c:pt>
                <c:pt idx="1007" formatCode="General">
                  <c:v>0.14738100000000001</c:v>
                </c:pt>
                <c:pt idx="1008" formatCode="General">
                  <c:v>0.14751700000000001</c:v>
                </c:pt>
                <c:pt idx="1009" formatCode="General">
                  <c:v>0.14765300000000001</c:v>
                </c:pt>
                <c:pt idx="1010" formatCode="General">
                  <c:v>0.147789</c:v>
                </c:pt>
                <c:pt idx="1011" formatCode="General">
                  <c:v>0.147924</c:v>
                </c:pt>
                <c:pt idx="1012" formatCode="General">
                  <c:v>0.14806</c:v>
                </c:pt>
                <c:pt idx="1013" formatCode="General">
                  <c:v>0.14819499999999999</c:v>
                </c:pt>
                <c:pt idx="1014" formatCode="General">
                  <c:v>0.14833099999999999</c:v>
                </c:pt>
                <c:pt idx="1015" formatCode="General">
                  <c:v>0.14846599999999999</c:v>
                </c:pt>
                <c:pt idx="1016" formatCode="General">
                  <c:v>0.14860200000000001</c:v>
                </c:pt>
                <c:pt idx="1017" formatCode="General">
                  <c:v>0.14873700000000001</c:v>
                </c:pt>
                <c:pt idx="1018" formatCode="General">
                  <c:v>0.148872</c:v>
                </c:pt>
                <c:pt idx="1019" formatCode="General">
                  <c:v>0.149007</c:v>
                </c:pt>
                <c:pt idx="1020" formatCode="General">
                  <c:v>0.149142</c:v>
                </c:pt>
                <c:pt idx="1021" formatCode="General">
                  <c:v>0.14927699999999999</c:v>
                </c:pt>
                <c:pt idx="1022" formatCode="General">
                  <c:v>0.14941199999999999</c:v>
                </c:pt>
                <c:pt idx="1023" formatCode="General">
                  <c:v>0.14954700000000001</c:v>
                </c:pt>
                <c:pt idx="1024" formatCode="General">
                  <c:v>0.14968100000000001</c:v>
                </c:pt>
                <c:pt idx="1025" formatCode="General">
                  <c:v>0.149816</c:v>
                </c:pt>
                <c:pt idx="1026" formatCode="General">
                  <c:v>0.149951</c:v>
                </c:pt>
                <c:pt idx="1027" formatCode="General">
                  <c:v>0.150085</c:v>
                </c:pt>
                <c:pt idx="1028" formatCode="General">
                  <c:v>0.15021999999999999</c:v>
                </c:pt>
                <c:pt idx="1029" formatCode="General">
                  <c:v>0.15035399999999999</c:v>
                </c:pt>
                <c:pt idx="1030" formatCode="General">
                  <c:v>0.15048800000000001</c:v>
                </c:pt>
                <c:pt idx="1031" formatCode="General">
                  <c:v>0.15062200000000001</c:v>
                </c:pt>
                <c:pt idx="1032" formatCode="General">
                  <c:v>0.150757</c:v>
                </c:pt>
                <c:pt idx="1033" formatCode="General">
                  <c:v>0.150891</c:v>
                </c:pt>
                <c:pt idx="1034" formatCode="General">
                  <c:v>0.15102499999999999</c:v>
                </c:pt>
                <c:pt idx="1035" formatCode="General">
                  <c:v>0.15115799999999999</c:v>
                </c:pt>
                <c:pt idx="1036" formatCode="General">
                  <c:v>0.15129200000000001</c:v>
                </c:pt>
                <c:pt idx="1037" formatCode="General">
                  <c:v>0.15142600000000001</c:v>
                </c:pt>
                <c:pt idx="1038" formatCode="General">
                  <c:v>0.15156</c:v>
                </c:pt>
                <c:pt idx="1039" formatCode="General">
                  <c:v>0.15169299999999999</c:v>
                </c:pt>
                <c:pt idx="1040" formatCode="General">
                  <c:v>0.15182699999999999</c:v>
                </c:pt>
                <c:pt idx="1041" formatCode="General">
                  <c:v>0.15196000000000001</c:v>
                </c:pt>
                <c:pt idx="1042" formatCode="General">
                  <c:v>0.15209400000000001</c:v>
                </c:pt>
                <c:pt idx="1043" formatCode="General">
                  <c:v>0.152227</c:v>
                </c:pt>
                <c:pt idx="1044" formatCode="General">
                  <c:v>0.15236</c:v>
                </c:pt>
                <c:pt idx="1045" formatCode="General">
                  <c:v>0.15249399999999999</c:v>
                </c:pt>
                <c:pt idx="1046" formatCode="General">
                  <c:v>0.15262700000000001</c:v>
                </c:pt>
                <c:pt idx="1047" formatCode="General">
                  <c:v>0.15276000000000001</c:v>
                </c:pt>
                <c:pt idx="1048" formatCode="General">
                  <c:v>0.152893</c:v>
                </c:pt>
                <c:pt idx="1049" formatCode="General">
                  <c:v>0.153026</c:v>
                </c:pt>
                <c:pt idx="1050" formatCode="General">
                  <c:v>0.15315799999999999</c:v>
                </c:pt>
                <c:pt idx="1051" formatCode="General">
                  <c:v>0.15329100000000001</c:v>
                </c:pt>
                <c:pt idx="1052" formatCode="General">
                  <c:v>0.153424</c:v>
                </c:pt>
                <c:pt idx="1053" formatCode="General">
                  <c:v>0.153556</c:v>
                </c:pt>
                <c:pt idx="1054" formatCode="General">
                  <c:v>0.15368899999999999</c:v>
                </c:pt>
                <c:pt idx="1055" formatCode="General">
                  <c:v>0.15382100000000001</c:v>
                </c:pt>
                <c:pt idx="1056" formatCode="General">
                  <c:v>0.15395400000000001</c:v>
                </c:pt>
                <c:pt idx="1057" formatCode="General">
                  <c:v>0.154086</c:v>
                </c:pt>
                <c:pt idx="1058" formatCode="General">
                  <c:v>0.15421799999999999</c:v>
                </c:pt>
                <c:pt idx="1059" formatCode="General">
                  <c:v>0.15434999999999999</c:v>
                </c:pt>
                <c:pt idx="1060" formatCode="General">
                  <c:v>0.15448200000000001</c:v>
                </c:pt>
                <c:pt idx="1061" formatCode="General">
                  <c:v>0.154614</c:v>
                </c:pt>
                <c:pt idx="1062" formatCode="General">
                  <c:v>0.15474599999999999</c:v>
                </c:pt>
                <c:pt idx="1063" formatCode="General">
                  <c:v>0.15487799999999999</c:v>
                </c:pt>
                <c:pt idx="1064" formatCode="General">
                  <c:v>0.15501000000000001</c:v>
                </c:pt>
                <c:pt idx="1065" formatCode="General">
                  <c:v>0.155142</c:v>
                </c:pt>
                <c:pt idx="1066" formatCode="General">
                  <c:v>0.15527299999999999</c:v>
                </c:pt>
                <c:pt idx="1067" formatCode="General">
                  <c:v>0.15540499999999999</c:v>
                </c:pt>
                <c:pt idx="1068" formatCode="General">
                  <c:v>0.15553700000000001</c:v>
                </c:pt>
                <c:pt idx="1069" formatCode="General">
                  <c:v>0.155668</c:v>
                </c:pt>
                <c:pt idx="1070" formatCode="General">
                  <c:v>0.15579899999999999</c:v>
                </c:pt>
                <c:pt idx="1071" formatCode="General">
                  <c:v>0.15593099999999999</c:v>
                </c:pt>
                <c:pt idx="1072" formatCode="General">
                  <c:v>0.15606200000000001</c:v>
                </c:pt>
                <c:pt idx="1073" formatCode="General">
                  <c:v>0.156193</c:v>
                </c:pt>
                <c:pt idx="1074" formatCode="General">
                  <c:v>0.15632399999999999</c:v>
                </c:pt>
                <c:pt idx="1075" formatCode="General">
                  <c:v>0.15645500000000001</c:v>
                </c:pt>
                <c:pt idx="1076" formatCode="General">
                  <c:v>0.156586</c:v>
                </c:pt>
                <c:pt idx="1077" formatCode="General">
                  <c:v>0.156717</c:v>
                </c:pt>
                <c:pt idx="1078" formatCode="General">
                  <c:v>0.15684799999999999</c:v>
                </c:pt>
                <c:pt idx="1079" formatCode="General">
                  <c:v>0.15697900000000001</c:v>
                </c:pt>
                <c:pt idx="1080" formatCode="General">
                  <c:v>0.157109</c:v>
                </c:pt>
                <c:pt idx="1081" formatCode="General">
                  <c:v>0.15723999999999999</c:v>
                </c:pt>
                <c:pt idx="1082" formatCode="General">
                  <c:v>0.15737000000000001</c:v>
                </c:pt>
                <c:pt idx="1083" formatCode="General">
                  <c:v>0.157501</c:v>
                </c:pt>
                <c:pt idx="1084" formatCode="General">
                  <c:v>0.15763099999999999</c:v>
                </c:pt>
                <c:pt idx="1085" formatCode="General">
                  <c:v>0.15776100000000001</c:v>
                </c:pt>
                <c:pt idx="1086" formatCode="General">
                  <c:v>0.157892</c:v>
                </c:pt>
                <c:pt idx="1087" formatCode="General">
                  <c:v>0.158022</c:v>
                </c:pt>
                <c:pt idx="1088" formatCode="General">
                  <c:v>0.15815199999999999</c:v>
                </c:pt>
                <c:pt idx="1089" formatCode="General">
                  <c:v>0.15828200000000001</c:v>
                </c:pt>
                <c:pt idx="1090" formatCode="General">
                  <c:v>0.158412</c:v>
                </c:pt>
                <c:pt idx="1091" formatCode="General">
                  <c:v>0.15854199999999999</c:v>
                </c:pt>
                <c:pt idx="1092" formatCode="General">
                  <c:v>0.15867200000000001</c:v>
                </c:pt>
                <c:pt idx="1093" formatCode="General">
                  <c:v>0.158801</c:v>
                </c:pt>
                <c:pt idx="1094" formatCode="General">
                  <c:v>0.15893099999999999</c:v>
                </c:pt>
                <c:pt idx="1095" formatCode="General">
                  <c:v>0.15906100000000001</c:v>
                </c:pt>
                <c:pt idx="1096" formatCode="General">
                  <c:v>0.15919</c:v>
                </c:pt>
                <c:pt idx="1097" formatCode="General">
                  <c:v>0.15931999999999999</c:v>
                </c:pt>
                <c:pt idx="1098" formatCode="General">
                  <c:v>0.15944900000000001</c:v>
                </c:pt>
                <c:pt idx="1099" formatCode="General">
                  <c:v>0.159578</c:v>
                </c:pt>
                <c:pt idx="1100" formatCode="General">
                  <c:v>0.15970799999999999</c:v>
                </c:pt>
                <c:pt idx="1101" formatCode="General">
                  <c:v>0.15983700000000001</c:v>
                </c:pt>
                <c:pt idx="1102" formatCode="General">
                  <c:v>0.159966</c:v>
                </c:pt>
                <c:pt idx="1103" formatCode="General">
                  <c:v>0.16009499999999999</c:v>
                </c:pt>
                <c:pt idx="1104" formatCode="General">
                  <c:v>0.16022400000000001</c:v>
                </c:pt>
                <c:pt idx="1105" formatCode="General">
                  <c:v>0.160353</c:v>
                </c:pt>
                <c:pt idx="1106" formatCode="General">
                  <c:v>0.16048200000000001</c:v>
                </c:pt>
                <c:pt idx="1107" formatCode="General">
                  <c:v>0.16061</c:v>
                </c:pt>
                <c:pt idx="1108" formatCode="General">
                  <c:v>0.16073899999999999</c:v>
                </c:pt>
                <c:pt idx="1109" formatCode="General">
                  <c:v>0.16086800000000001</c:v>
                </c:pt>
                <c:pt idx="1110" formatCode="General">
                  <c:v>0.160996</c:v>
                </c:pt>
                <c:pt idx="1111" formatCode="General">
                  <c:v>0.16112499999999999</c:v>
                </c:pt>
                <c:pt idx="1112" formatCode="General">
                  <c:v>0.16125300000000001</c:v>
                </c:pt>
                <c:pt idx="1113" formatCode="General">
                  <c:v>0.161382</c:v>
                </c:pt>
                <c:pt idx="1114" formatCode="General">
                  <c:v>0.16150999999999999</c:v>
                </c:pt>
                <c:pt idx="1115" formatCode="General">
                  <c:v>0.161638</c:v>
                </c:pt>
                <c:pt idx="1116" formatCode="General">
                  <c:v>0.16176599999999999</c:v>
                </c:pt>
                <c:pt idx="1117" formatCode="General">
                  <c:v>0.16189400000000001</c:v>
                </c:pt>
                <c:pt idx="1118" formatCode="General">
                  <c:v>0.162022</c:v>
                </c:pt>
                <c:pt idx="1119" formatCode="General">
                  <c:v>0.16214999999999999</c:v>
                </c:pt>
                <c:pt idx="1120" formatCode="General">
                  <c:v>0.16227800000000001</c:v>
                </c:pt>
                <c:pt idx="1121" formatCode="General">
                  <c:v>0.16240599999999999</c:v>
                </c:pt>
                <c:pt idx="1122" formatCode="General">
                  <c:v>0.16253400000000001</c:v>
                </c:pt>
                <c:pt idx="1123" formatCode="General">
                  <c:v>0.162661</c:v>
                </c:pt>
                <c:pt idx="1124" formatCode="General">
                  <c:v>0.16278899999999999</c:v>
                </c:pt>
                <c:pt idx="1125" formatCode="General">
                  <c:v>0.16291700000000001</c:v>
                </c:pt>
                <c:pt idx="1126" formatCode="General">
                  <c:v>0.16304399999999999</c:v>
                </c:pt>
                <c:pt idx="1127" formatCode="General">
                  <c:v>0.16317100000000001</c:v>
                </c:pt>
                <c:pt idx="1128" formatCode="General">
                  <c:v>0.163299</c:v>
                </c:pt>
                <c:pt idx="1129" formatCode="General">
                  <c:v>0.16342599999999999</c:v>
                </c:pt>
                <c:pt idx="1130" formatCode="General">
                  <c:v>0.163553</c:v>
                </c:pt>
                <c:pt idx="1131" formatCode="General">
                  <c:v>0.16367999999999999</c:v>
                </c:pt>
                <c:pt idx="1132" formatCode="General">
                  <c:v>0.16380700000000001</c:v>
                </c:pt>
                <c:pt idx="1133" formatCode="General">
                  <c:v>0.163934</c:v>
                </c:pt>
                <c:pt idx="1134" formatCode="General">
                  <c:v>0.16406100000000001</c:v>
                </c:pt>
                <c:pt idx="1135" formatCode="General">
                  <c:v>0.164188</c:v>
                </c:pt>
                <c:pt idx="1136" formatCode="General">
                  <c:v>0.16431499999999999</c:v>
                </c:pt>
                <c:pt idx="1137" formatCode="General">
                  <c:v>0.164442</c:v>
                </c:pt>
                <c:pt idx="1138" formatCode="General">
                  <c:v>0.16456799999999999</c:v>
                </c:pt>
                <c:pt idx="1139" formatCode="General">
                  <c:v>0.16469500000000001</c:v>
                </c:pt>
                <c:pt idx="1140" formatCode="General">
                  <c:v>0.164821</c:v>
                </c:pt>
                <c:pt idx="1141" formatCode="General">
                  <c:v>0.16494800000000001</c:v>
                </c:pt>
                <c:pt idx="1142" formatCode="General">
                  <c:v>0.165074</c:v>
                </c:pt>
                <c:pt idx="1143" formatCode="General">
                  <c:v>0.16520099999999999</c:v>
                </c:pt>
                <c:pt idx="1144" formatCode="General">
                  <c:v>0.165327</c:v>
                </c:pt>
                <c:pt idx="1145" formatCode="General">
                  <c:v>0.16545299999999999</c:v>
                </c:pt>
                <c:pt idx="1146" formatCode="General">
                  <c:v>0.165579</c:v>
                </c:pt>
                <c:pt idx="1147" formatCode="General">
                  <c:v>0.16570499999999999</c:v>
                </c:pt>
                <c:pt idx="1148" formatCode="General">
                  <c:v>0.16583100000000001</c:v>
                </c:pt>
                <c:pt idx="1149" formatCode="General">
                  <c:v>0.16595699999999999</c:v>
                </c:pt>
                <c:pt idx="1150" formatCode="General">
                  <c:v>0.16608300000000001</c:v>
                </c:pt>
                <c:pt idx="1151" formatCode="General">
                  <c:v>0.166209</c:v>
                </c:pt>
                <c:pt idx="1152" formatCode="General">
                  <c:v>0.16633400000000001</c:v>
                </c:pt>
                <c:pt idx="1153" formatCode="General">
                  <c:v>0.16646</c:v>
                </c:pt>
                <c:pt idx="1154" formatCode="General">
                  <c:v>0.16658600000000001</c:v>
                </c:pt>
                <c:pt idx="1155" formatCode="General">
                  <c:v>0.166711</c:v>
                </c:pt>
                <c:pt idx="1156" formatCode="General">
                  <c:v>0.16683700000000001</c:v>
                </c:pt>
                <c:pt idx="1157" formatCode="General">
                  <c:v>0.166962</c:v>
                </c:pt>
                <c:pt idx="1158" formatCode="General">
                  <c:v>0.16708700000000001</c:v>
                </c:pt>
                <c:pt idx="1159" formatCode="General">
                  <c:v>0.167213</c:v>
                </c:pt>
                <c:pt idx="1160" formatCode="General">
                  <c:v>0.16733799999999999</c:v>
                </c:pt>
                <c:pt idx="1161" formatCode="General">
                  <c:v>0.167463</c:v>
                </c:pt>
                <c:pt idx="1162" formatCode="General">
                  <c:v>0.16758799999999999</c:v>
                </c:pt>
                <c:pt idx="1163" formatCode="General">
                  <c:v>0.167713</c:v>
                </c:pt>
                <c:pt idx="1164" formatCode="General">
                  <c:v>0.16783799999999999</c:v>
                </c:pt>
                <c:pt idx="1165" formatCode="General">
                  <c:v>0.167963</c:v>
                </c:pt>
                <c:pt idx="1166" formatCode="General">
                  <c:v>0.16808799999999999</c:v>
                </c:pt>
                <c:pt idx="1167" formatCode="General">
                  <c:v>0.168212</c:v>
                </c:pt>
                <c:pt idx="1168" formatCode="General">
                  <c:v>0.16833699999999999</c:v>
                </c:pt>
                <c:pt idx="1169" formatCode="General">
                  <c:v>0.168462</c:v>
                </c:pt>
                <c:pt idx="1170" formatCode="General">
                  <c:v>0.16858600000000001</c:v>
                </c:pt>
                <c:pt idx="1171" formatCode="General">
                  <c:v>0.168711</c:v>
                </c:pt>
                <c:pt idx="1172" formatCode="General">
                  <c:v>0.16883500000000001</c:v>
                </c:pt>
                <c:pt idx="1173" formatCode="General">
                  <c:v>0.168959</c:v>
                </c:pt>
                <c:pt idx="1174" formatCode="General">
                  <c:v>0.16908400000000001</c:v>
                </c:pt>
                <c:pt idx="1175" formatCode="General">
                  <c:v>0.169208</c:v>
                </c:pt>
                <c:pt idx="1176" formatCode="General">
                  <c:v>0.16933200000000001</c:v>
                </c:pt>
                <c:pt idx="1177" formatCode="General">
                  <c:v>0.169456</c:v>
                </c:pt>
                <c:pt idx="1178" formatCode="General">
                  <c:v>0.16958000000000001</c:v>
                </c:pt>
                <c:pt idx="1179" formatCode="General">
                  <c:v>0.16970399999999999</c:v>
                </c:pt>
                <c:pt idx="1180" formatCode="General">
                  <c:v>0.16982800000000001</c:v>
                </c:pt>
                <c:pt idx="1181" formatCode="General">
                  <c:v>0.16995199999999999</c:v>
                </c:pt>
                <c:pt idx="1182" formatCode="General">
                  <c:v>0.170075</c:v>
                </c:pt>
                <c:pt idx="1183" formatCode="General">
                  <c:v>0.17019899999999999</c:v>
                </c:pt>
                <c:pt idx="1184" formatCode="General">
                  <c:v>0.170323</c:v>
                </c:pt>
                <c:pt idx="1185" formatCode="General">
                  <c:v>0.17044599999999999</c:v>
                </c:pt>
                <c:pt idx="1186" formatCode="General">
                  <c:v>0.17057</c:v>
                </c:pt>
                <c:pt idx="1187" formatCode="General">
                  <c:v>0.17069300000000001</c:v>
                </c:pt>
                <c:pt idx="1188" formatCode="General">
                  <c:v>0.170816</c:v>
                </c:pt>
                <c:pt idx="1189" formatCode="General">
                  <c:v>0.17094000000000001</c:v>
                </c:pt>
                <c:pt idx="1190" formatCode="General">
                  <c:v>0.17106299999999999</c:v>
                </c:pt>
                <c:pt idx="1191" formatCode="General">
                  <c:v>0.171186</c:v>
                </c:pt>
                <c:pt idx="1192" formatCode="General">
                  <c:v>0.17130899999999999</c:v>
                </c:pt>
                <c:pt idx="1193" formatCode="General">
                  <c:v>0.171432</c:v>
                </c:pt>
                <c:pt idx="1194" formatCode="General">
                  <c:v>0.17155500000000001</c:v>
                </c:pt>
                <c:pt idx="1195" formatCode="General">
                  <c:v>0.171678</c:v>
                </c:pt>
                <c:pt idx="1196" formatCode="General">
                  <c:v>0.17180100000000001</c:v>
                </c:pt>
                <c:pt idx="1197" formatCode="General">
                  <c:v>0.17192399999999999</c:v>
                </c:pt>
                <c:pt idx="1198" formatCode="General">
                  <c:v>0.17204700000000001</c:v>
                </c:pt>
                <c:pt idx="1199" formatCode="General">
                  <c:v>0.17216899999999999</c:v>
                </c:pt>
                <c:pt idx="1200" formatCode="General">
                  <c:v>0.172292</c:v>
                </c:pt>
                <c:pt idx="1201" formatCode="General">
                  <c:v>0.17241400000000001</c:v>
                </c:pt>
                <c:pt idx="1202" formatCode="General">
                  <c:v>0.172537</c:v>
                </c:pt>
                <c:pt idx="1203" formatCode="General">
                  <c:v>0.17265900000000001</c:v>
                </c:pt>
                <c:pt idx="1204" formatCode="General">
                  <c:v>0.17278099999999999</c:v>
                </c:pt>
                <c:pt idx="1205" formatCode="General">
                  <c:v>0.172904</c:v>
                </c:pt>
                <c:pt idx="1206" formatCode="General">
                  <c:v>0.17302600000000001</c:v>
                </c:pt>
                <c:pt idx="1207" formatCode="General">
                  <c:v>0.173148</c:v>
                </c:pt>
                <c:pt idx="1208" formatCode="General">
                  <c:v>0.17327000000000001</c:v>
                </c:pt>
                <c:pt idx="1209" formatCode="General">
                  <c:v>0.17339199999999999</c:v>
                </c:pt>
                <c:pt idx="1210" formatCode="General">
                  <c:v>0.173514</c:v>
                </c:pt>
                <c:pt idx="1211" formatCode="General">
                  <c:v>0.17363600000000001</c:v>
                </c:pt>
                <c:pt idx="1212" formatCode="General">
                  <c:v>0.173758</c:v>
                </c:pt>
                <c:pt idx="1213" formatCode="General">
                  <c:v>0.17388000000000001</c:v>
                </c:pt>
                <c:pt idx="1214" formatCode="General">
                  <c:v>0.17400099999999999</c:v>
                </c:pt>
                <c:pt idx="1215" formatCode="General">
                  <c:v>0.174123</c:v>
                </c:pt>
                <c:pt idx="1216" formatCode="General">
                  <c:v>0.17424500000000001</c:v>
                </c:pt>
                <c:pt idx="1217" formatCode="General">
                  <c:v>0.17436599999999999</c:v>
                </c:pt>
                <c:pt idx="1218" formatCode="General">
                  <c:v>0.174488</c:v>
                </c:pt>
                <c:pt idx="1219" formatCode="General">
                  <c:v>0.17460899999999999</c:v>
                </c:pt>
                <c:pt idx="1220" formatCode="General">
                  <c:v>0.17473</c:v>
                </c:pt>
                <c:pt idx="1221" formatCode="General">
                  <c:v>0.17485200000000001</c:v>
                </c:pt>
                <c:pt idx="1222" formatCode="General">
                  <c:v>0.17497299999999999</c:v>
                </c:pt>
                <c:pt idx="1223" formatCode="General">
                  <c:v>0.175094</c:v>
                </c:pt>
                <c:pt idx="1224" formatCode="General">
                  <c:v>0.17521500000000001</c:v>
                </c:pt>
                <c:pt idx="1225" formatCode="General">
                  <c:v>0.17533599999999999</c:v>
                </c:pt>
                <c:pt idx="1226" formatCode="General">
                  <c:v>0.175457</c:v>
                </c:pt>
                <c:pt idx="1227" formatCode="General">
                  <c:v>0.17557800000000001</c:v>
                </c:pt>
                <c:pt idx="1228" formatCode="General">
                  <c:v>0.17569899999999999</c:v>
                </c:pt>
                <c:pt idx="1229" formatCode="General">
                  <c:v>0.175819</c:v>
                </c:pt>
                <c:pt idx="1230" formatCode="General">
                  <c:v>0.17594000000000001</c:v>
                </c:pt>
                <c:pt idx="1231" formatCode="General">
                  <c:v>0.176061</c:v>
                </c:pt>
                <c:pt idx="1232" formatCode="General">
                  <c:v>0.176181</c:v>
                </c:pt>
                <c:pt idx="1233" formatCode="General">
                  <c:v>0.17630199999999999</c:v>
                </c:pt>
                <c:pt idx="1234" formatCode="General">
                  <c:v>0.176422</c:v>
                </c:pt>
                <c:pt idx="1235" formatCode="General">
                  <c:v>0.17654300000000001</c:v>
                </c:pt>
                <c:pt idx="1236" formatCode="General">
                  <c:v>0.17666299999999999</c:v>
                </c:pt>
                <c:pt idx="1237" formatCode="General">
                  <c:v>0.176783</c:v>
                </c:pt>
                <c:pt idx="1238" formatCode="General">
                  <c:v>0.176903</c:v>
                </c:pt>
                <c:pt idx="1239" formatCode="General">
                  <c:v>0.17702399999999999</c:v>
                </c:pt>
                <c:pt idx="1240" formatCode="General">
                  <c:v>0.177144</c:v>
                </c:pt>
                <c:pt idx="1241" formatCode="General">
                  <c:v>0.177264</c:v>
                </c:pt>
                <c:pt idx="1242" formatCode="General">
                  <c:v>0.17738399999999999</c:v>
                </c:pt>
                <c:pt idx="1243" formatCode="General">
                  <c:v>0.177504</c:v>
                </c:pt>
                <c:pt idx="1244" formatCode="General">
                  <c:v>0.177623</c:v>
                </c:pt>
                <c:pt idx="1245" formatCode="General">
                  <c:v>0.17774300000000001</c:v>
                </c:pt>
                <c:pt idx="1246" formatCode="General">
                  <c:v>0.17786299999999999</c:v>
                </c:pt>
                <c:pt idx="1247" formatCode="General">
                  <c:v>0.177983</c:v>
                </c:pt>
                <c:pt idx="1248" formatCode="General">
                  <c:v>0.17810200000000001</c:v>
                </c:pt>
                <c:pt idx="1249" formatCode="General">
                  <c:v>0.17822199999999999</c:v>
                </c:pt>
                <c:pt idx="1250" formatCode="General">
                  <c:v>0.178341</c:v>
                </c:pt>
                <c:pt idx="1251" formatCode="General">
                  <c:v>0.17846100000000001</c:v>
                </c:pt>
                <c:pt idx="1252" formatCode="General">
                  <c:v>0.17857999999999999</c:v>
                </c:pt>
                <c:pt idx="1253" formatCode="General">
                  <c:v>0.178699</c:v>
                </c:pt>
                <c:pt idx="1254" formatCode="General">
                  <c:v>0.178818</c:v>
                </c:pt>
                <c:pt idx="1255" formatCode="General">
                  <c:v>0.17893800000000001</c:v>
                </c:pt>
                <c:pt idx="1256" formatCode="General">
                  <c:v>0.17905699999999999</c:v>
                </c:pt>
                <c:pt idx="1257" formatCode="General">
                  <c:v>0.179176</c:v>
                </c:pt>
                <c:pt idx="1258" formatCode="General">
                  <c:v>0.17929500000000001</c:v>
                </c:pt>
                <c:pt idx="1259" formatCode="General">
                  <c:v>0.17941399999999999</c:v>
                </c:pt>
                <c:pt idx="1260" formatCode="General">
                  <c:v>0.179532</c:v>
                </c:pt>
                <c:pt idx="1261" formatCode="General">
                  <c:v>0.17965100000000001</c:v>
                </c:pt>
                <c:pt idx="1262" formatCode="General">
                  <c:v>0.17977000000000001</c:v>
                </c:pt>
                <c:pt idx="1263" formatCode="General">
                  <c:v>0.17988899999999999</c:v>
                </c:pt>
                <c:pt idx="1264" formatCode="General">
                  <c:v>0.180007</c:v>
                </c:pt>
                <c:pt idx="1265" formatCode="General">
                  <c:v>0.18012600000000001</c:v>
                </c:pt>
                <c:pt idx="1266" formatCode="General">
                  <c:v>0.18024399999999999</c:v>
                </c:pt>
                <c:pt idx="1267" formatCode="General">
                  <c:v>0.180363</c:v>
                </c:pt>
                <c:pt idx="1268" formatCode="General">
                  <c:v>0.180481</c:v>
                </c:pt>
                <c:pt idx="1269" formatCode="General">
                  <c:v>0.18059900000000001</c:v>
                </c:pt>
                <c:pt idx="1270" formatCode="General">
                  <c:v>0.18071799999999999</c:v>
                </c:pt>
                <c:pt idx="1271" formatCode="General">
                  <c:v>0.180836</c:v>
                </c:pt>
                <c:pt idx="1272" formatCode="General">
                  <c:v>0.180954</c:v>
                </c:pt>
                <c:pt idx="1273" formatCode="General">
                  <c:v>0.18107200000000001</c:v>
                </c:pt>
                <c:pt idx="1274" formatCode="General">
                  <c:v>0.18118999999999999</c:v>
                </c:pt>
                <c:pt idx="1275" formatCode="General">
                  <c:v>0.181308</c:v>
                </c:pt>
                <c:pt idx="1276" formatCode="General">
                  <c:v>0.181426</c:v>
                </c:pt>
                <c:pt idx="1277" formatCode="General">
                  <c:v>0.18154400000000001</c:v>
                </c:pt>
                <c:pt idx="1278" formatCode="General">
                  <c:v>0.18166199999999999</c:v>
                </c:pt>
                <c:pt idx="1279" formatCode="General">
                  <c:v>0.181779</c:v>
                </c:pt>
                <c:pt idx="1280" formatCode="General">
                  <c:v>0.181897</c:v>
                </c:pt>
                <c:pt idx="1281" formatCode="General">
                  <c:v>0.18201500000000001</c:v>
                </c:pt>
                <c:pt idx="1282" formatCode="General">
                  <c:v>0.18213199999999999</c:v>
                </c:pt>
                <c:pt idx="1283" formatCode="General">
                  <c:v>0.18225</c:v>
                </c:pt>
                <c:pt idx="1284" formatCode="General">
                  <c:v>0.182367</c:v>
                </c:pt>
                <c:pt idx="1285" formatCode="General">
                  <c:v>0.18248400000000001</c:v>
                </c:pt>
                <c:pt idx="1286" formatCode="General">
                  <c:v>0.18260199999999999</c:v>
                </c:pt>
                <c:pt idx="1287" formatCode="General">
                  <c:v>0.18271899999999999</c:v>
                </c:pt>
                <c:pt idx="1288" formatCode="General">
                  <c:v>0.182836</c:v>
                </c:pt>
                <c:pt idx="1289" formatCode="General">
                  <c:v>0.182953</c:v>
                </c:pt>
                <c:pt idx="1290" formatCode="General">
                  <c:v>0.18307000000000001</c:v>
                </c:pt>
                <c:pt idx="1291" formatCode="General">
                  <c:v>0.18318699999999999</c:v>
                </c:pt>
                <c:pt idx="1292" formatCode="General">
                  <c:v>0.18330399999999999</c:v>
                </c:pt>
                <c:pt idx="1293" formatCode="General">
                  <c:v>0.183421</c:v>
                </c:pt>
                <c:pt idx="1294" formatCode="General">
                  <c:v>0.18353800000000001</c:v>
                </c:pt>
                <c:pt idx="1295" formatCode="General">
                  <c:v>0.18365500000000001</c:v>
                </c:pt>
                <c:pt idx="1296" formatCode="General">
                  <c:v>0.18377099999999999</c:v>
                </c:pt>
                <c:pt idx="1297" formatCode="General">
                  <c:v>0.183888</c:v>
                </c:pt>
                <c:pt idx="1298" formatCode="General">
                  <c:v>0.184005</c:v>
                </c:pt>
                <c:pt idx="1299" formatCode="General">
                  <c:v>0.18412100000000001</c:v>
                </c:pt>
                <c:pt idx="1300" formatCode="General">
                  <c:v>0.18423800000000001</c:v>
                </c:pt>
                <c:pt idx="1301" formatCode="General">
                  <c:v>0.18435399999999999</c:v>
                </c:pt>
                <c:pt idx="1302" formatCode="General">
                  <c:v>0.18447</c:v>
                </c:pt>
                <c:pt idx="1303" formatCode="General">
                  <c:v>0.184587</c:v>
                </c:pt>
                <c:pt idx="1304" formatCode="General">
                  <c:v>0.18470300000000001</c:v>
                </c:pt>
                <c:pt idx="1305" formatCode="General">
                  <c:v>0.18481900000000001</c:v>
                </c:pt>
                <c:pt idx="1306" formatCode="General">
                  <c:v>0.18493499999999999</c:v>
                </c:pt>
                <c:pt idx="1307" formatCode="General">
                  <c:v>0.18505099999999999</c:v>
                </c:pt>
                <c:pt idx="1308" formatCode="General">
                  <c:v>0.185167</c:v>
                </c:pt>
                <c:pt idx="1309" formatCode="General">
                  <c:v>0.185283</c:v>
                </c:pt>
                <c:pt idx="1310" formatCode="General">
                  <c:v>0.18539900000000001</c:v>
                </c:pt>
                <c:pt idx="1311" formatCode="General">
                  <c:v>0.18551500000000001</c:v>
                </c:pt>
                <c:pt idx="1312" formatCode="General">
                  <c:v>0.18563099999999999</c:v>
                </c:pt>
                <c:pt idx="1313" formatCode="General">
                  <c:v>0.185747</c:v>
                </c:pt>
                <c:pt idx="1314" formatCode="General">
                  <c:v>0.185862</c:v>
                </c:pt>
                <c:pt idx="1315" formatCode="General">
                  <c:v>0.185978</c:v>
                </c:pt>
                <c:pt idx="1316" formatCode="General">
                  <c:v>0.18609300000000001</c:v>
                </c:pt>
                <c:pt idx="1317" formatCode="General">
                  <c:v>0.18620900000000001</c:v>
                </c:pt>
                <c:pt idx="1318" formatCode="General">
                  <c:v>0.18632399999999999</c:v>
                </c:pt>
                <c:pt idx="1319" formatCode="General">
                  <c:v>0.18643999999999999</c:v>
                </c:pt>
                <c:pt idx="1320" formatCode="General">
                  <c:v>0.186555</c:v>
                </c:pt>
                <c:pt idx="1321" formatCode="General">
                  <c:v>0.18667</c:v>
                </c:pt>
                <c:pt idx="1322" formatCode="General">
                  <c:v>0.18678600000000001</c:v>
                </c:pt>
                <c:pt idx="1323" formatCode="General">
                  <c:v>0.18690100000000001</c:v>
                </c:pt>
                <c:pt idx="1324" formatCode="General">
                  <c:v>0.18701599999999999</c:v>
                </c:pt>
                <c:pt idx="1325" formatCode="General">
                  <c:v>0.18713099999999999</c:v>
                </c:pt>
                <c:pt idx="1326" formatCode="General">
                  <c:v>0.187246</c:v>
                </c:pt>
                <c:pt idx="1327" formatCode="General">
                  <c:v>0.187361</c:v>
                </c:pt>
                <c:pt idx="1328" formatCode="General">
                  <c:v>0.187476</c:v>
                </c:pt>
                <c:pt idx="1329" formatCode="General">
                  <c:v>0.18759000000000001</c:v>
                </c:pt>
                <c:pt idx="1330" formatCode="General">
                  <c:v>0.18770500000000001</c:v>
                </c:pt>
                <c:pt idx="1331" formatCode="General">
                  <c:v>0.18781999999999999</c:v>
                </c:pt>
                <c:pt idx="1332" formatCode="General">
                  <c:v>0.18793399999999999</c:v>
                </c:pt>
                <c:pt idx="1333" formatCode="General">
                  <c:v>0.18804899999999999</c:v>
                </c:pt>
                <c:pt idx="1334" formatCode="General">
                  <c:v>0.188163</c:v>
                </c:pt>
                <c:pt idx="1335" formatCode="General">
                  <c:v>0.188278</c:v>
                </c:pt>
                <c:pt idx="1336" formatCode="General">
                  <c:v>0.188392</c:v>
                </c:pt>
                <c:pt idx="1337" formatCode="General">
                  <c:v>0.18850700000000001</c:v>
                </c:pt>
                <c:pt idx="1338" formatCode="General">
                  <c:v>0.18862100000000001</c:v>
                </c:pt>
                <c:pt idx="1339" formatCode="General">
                  <c:v>0.18873500000000001</c:v>
                </c:pt>
                <c:pt idx="1340" formatCode="General">
                  <c:v>0.18884899999999999</c:v>
                </c:pt>
                <c:pt idx="1341" formatCode="General">
                  <c:v>0.18896399999999999</c:v>
                </c:pt>
                <c:pt idx="1342" formatCode="General">
                  <c:v>0.189078</c:v>
                </c:pt>
                <c:pt idx="1343" formatCode="General">
                  <c:v>0.189192</c:v>
                </c:pt>
                <c:pt idx="1344" formatCode="General">
                  <c:v>0.189306</c:v>
                </c:pt>
                <c:pt idx="1345" formatCode="General">
                  <c:v>0.189419</c:v>
                </c:pt>
                <c:pt idx="1346" formatCode="General">
                  <c:v>0.18953300000000001</c:v>
                </c:pt>
                <c:pt idx="1347" formatCode="General">
                  <c:v>0.18964700000000001</c:v>
                </c:pt>
                <c:pt idx="1348" formatCode="General">
                  <c:v>0.18976100000000001</c:v>
                </c:pt>
                <c:pt idx="1349" formatCode="General">
                  <c:v>0.18987399999999999</c:v>
                </c:pt>
                <c:pt idx="1350" formatCode="General">
                  <c:v>0.18998799999999999</c:v>
                </c:pt>
                <c:pt idx="1351" formatCode="General">
                  <c:v>0.19010199999999999</c:v>
                </c:pt>
                <c:pt idx="1352" formatCode="General">
                  <c:v>0.190215</c:v>
                </c:pt>
                <c:pt idx="1353" formatCode="General">
                  <c:v>0.190329</c:v>
                </c:pt>
                <c:pt idx="1354" formatCode="General">
                  <c:v>0.190442</c:v>
                </c:pt>
                <c:pt idx="1355" formatCode="General">
                  <c:v>0.190555</c:v>
                </c:pt>
                <c:pt idx="1356" formatCode="General">
                  <c:v>0.19066900000000001</c:v>
                </c:pt>
                <c:pt idx="1357" formatCode="General">
                  <c:v>0.19078200000000001</c:v>
                </c:pt>
                <c:pt idx="1358" formatCode="General">
                  <c:v>0.19089500000000001</c:v>
                </c:pt>
                <c:pt idx="1359" formatCode="General">
                  <c:v>0.19100800000000001</c:v>
                </c:pt>
                <c:pt idx="1360" formatCode="General">
                  <c:v>0.19112100000000001</c:v>
                </c:pt>
                <c:pt idx="1361" formatCode="General">
                  <c:v>0.19123399999999999</c:v>
                </c:pt>
                <c:pt idx="1362" formatCode="General">
                  <c:v>0.19134699999999999</c:v>
                </c:pt>
                <c:pt idx="1363" formatCode="General">
                  <c:v>0.19145999999999999</c:v>
                </c:pt>
                <c:pt idx="1364" formatCode="General">
                  <c:v>0.19157299999999999</c:v>
                </c:pt>
                <c:pt idx="1365" formatCode="General">
                  <c:v>0.191686</c:v>
                </c:pt>
                <c:pt idx="1366" formatCode="General">
                  <c:v>0.191798</c:v>
                </c:pt>
                <c:pt idx="1367" formatCode="General">
                  <c:v>0.191911</c:v>
                </c:pt>
                <c:pt idx="1368" formatCode="General">
                  <c:v>0.192024</c:v>
                </c:pt>
                <c:pt idx="1369" formatCode="General">
                  <c:v>0.192136</c:v>
                </c:pt>
                <c:pt idx="1370" formatCode="General">
                  <c:v>0.192249</c:v>
                </c:pt>
                <c:pt idx="1371" formatCode="General">
                  <c:v>0.192361</c:v>
                </c:pt>
                <c:pt idx="1372" formatCode="General">
                  <c:v>0.19247300000000001</c:v>
                </c:pt>
                <c:pt idx="1373" formatCode="General">
                  <c:v>0.19258600000000001</c:v>
                </c:pt>
                <c:pt idx="1374" formatCode="General">
                  <c:v>0.19269800000000001</c:v>
                </c:pt>
                <c:pt idx="1375" formatCode="General">
                  <c:v>0.19281000000000001</c:v>
                </c:pt>
                <c:pt idx="1376" formatCode="General">
                  <c:v>0.19292200000000001</c:v>
                </c:pt>
                <c:pt idx="1377" formatCode="General">
                  <c:v>0.19303500000000001</c:v>
                </c:pt>
                <c:pt idx="1378" formatCode="General">
                  <c:v>0.19314700000000001</c:v>
                </c:pt>
                <c:pt idx="1379" formatCode="General">
                  <c:v>0.19325899999999999</c:v>
                </c:pt>
                <c:pt idx="1380" formatCode="General">
                  <c:v>0.19337099999999999</c:v>
                </c:pt>
                <c:pt idx="1381" formatCode="General">
                  <c:v>0.19348299999999999</c:v>
                </c:pt>
                <c:pt idx="1382" formatCode="General">
                  <c:v>0.19359399999999999</c:v>
                </c:pt>
                <c:pt idx="1383" formatCode="General">
                  <c:v>0.19370599999999999</c:v>
                </c:pt>
                <c:pt idx="1384" formatCode="General">
                  <c:v>0.19381799999999999</c:v>
                </c:pt>
                <c:pt idx="1385" formatCode="General">
                  <c:v>0.19392999999999999</c:v>
                </c:pt>
                <c:pt idx="1386" formatCode="General">
                  <c:v>0.19404099999999999</c:v>
                </c:pt>
                <c:pt idx="1387" formatCode="General">
                  <c:v>0.19415299999999999</c:v>
                </c:pt>
                <c:pt idx="1388" formatCode="General">
                  <c:v>0.19426399999999999</c:v>
                </c:pt>
                <c:pt idx="1389" formatCode="General">
                  <c:v>0.19437599999999999</c:v>
                </c:pt>
                <c:pt idx="1390" formatCode="General">
                  <c:v>0.19448699999999999</c:v>
                </c:pt>
                <c:pt idx="1391" formatCode="General">
                  <c:v>0.19459899999999999</c:v>
                </c:pt>
                <c:pt idx="1392" formatCode="General">
                  <c:v>0.19470999999999999</c:v>
                </c:pt>
                <c:pt idx="1393" formatCode="General">
                  <c:v>0.19482099999999999</c:v>
                </c:pt>
                <c:pt idx="1394" formatCode="General">
                  <c:v>0.19493199999999999</c:v>
                </c:pt>
                <c:pt idx="1395" formatCode="General">
                  <c:v>0.19504299999999999</c:v>
                </c:pt>
                <c:pt idx="1396" formatCode="General">
                  <c:v>0.19515399999999999</c:v>
                </c:pt>
                <c:pt idx="1397" formatCode="General">
                  <c:v>0.195266</c:v>
                </c:pt>
                <c:pt idx="1398" formatCode="General">
                  <c:v>0.19537599999999999</c:v>
                </c:pt>
                <c:pt idx="1399" formatCode="General">
                  <c:v>0.19548699999999999</c:v>
                </c:pt>
                <c:pt idx="1400" formatCode="General">
                  <c:v>0.19559799999999999</c:v>
                </c:pt>
                <c:pt idx="1401" formatCode="General">
                  <c:v>0.19570899999999999</c:v>
                </c:pt>
                <c:pt idx="1402" formatCode="General">
                  <c:v>0.19581999999999999</c:v>
                </c:pt>
                <c:pt idx="1403" formatCode="General">
                  <c:v>0.19593099999999999</c:v>
                </c:pt>
                <c:pt idx="1404" formatCode="General">
                  <c:v>0.19604099999999999</c:v>
                </c:pt>
                <c:pt idx="1405" formatCode="General">
                  <c:v>0.19615199999999999</c:v>
                </c:pt>
                <c:pt idx="1406" formatCode="General">
                  <c:v>0.19626199999999999</c:v>
                </c:pt>
                <c:pt idx="1407" formatCode="General">
                  <c:v>0.19637299999999999</c:v>
                </c:pt>
                <c:pt idx="1408" formatCode="General">
                  <c:v>0.19648299999999999</c:v>
                </c:pt>
                <c:pt idx="1409" formatCode="General">
                  <c:v>0.19659399999999999</c:v>
                </c:pt>
                <c:pt idx="1410" formatCode="General">
                  <c:v>0.19670399999999999</c:v>
                </c:pt>
                <c:pt idx="1411" formatCode="General">
                  <c:v>0.19681399999999999</c:v>
                </c:pt>
                <c:pt idx="1412" formatCode="General">
                  <c:v>0.19692499999999999</c:v>
                </c:pt>
                <c:pt idx="1413" formatCode="General">
                  <c:v>0.19703499999999999</c:v>
                </c:pt>
                <c:pt idx="1414" formatCode="General">
                  <c:v>0.19714499999999999</c:v>
                </c:pt>
                <c:pt idx="1415" formatCode="General">
                  <c:v>0.19725500000000001</c:v>
                </c:pt>
                <c:pt idx="1416" formatCode="General">
                  <c:v>0.19736500000000001</c:v>
                </c:pt>
                <c:pt idx="1417" formatCode="General">
                  <c:v>0.19747500000000001</c:v>
                </c:pt>
                <c:pt idx="1418" formatCode="General">
                  <c:v>0.19758500000000001</c:v>
                </c:pt>
                <c:pt idx="1419" formatCode="General">
                  <c:v>0.19769500000000001</c:v>
                </c:pt>
                <c:pt idx="1420" formatCode="General">
                  <c:v>0.19780400000000001</c:v>
                </c:pt>
                <c:pt idx="1421" formatCode="General">
                  <c:v>0.19791400000000001</c:v>
                </c:pt>
                <c:pt idx="1422" formatCode="General">
                  <c:v>0.19802400000000001</c:v>
                </c:pt>
                <c:pt idx="1423" formatCode="General">
                  <c:v>0.198134</c:v>
                </c:pt>
                <c:pt idx="1424" formatCode="General">
                  <c:v>0.198243</c:v>
                </c:pt>
                <c:pt idx="1425" formatCode="General">
                  <c:v>0.198353</c:v>
                </c:pt>
                <c:pt idx="1426" formatCode="General">
                  <c:v>0.198462</c:v>
                </c:pt>
                <c:pt idx="1427" formatCode="General">
                  <c:v>0.198572</c:v>
                </c:pt>
                <c:pt idx="1428" formatCode="General">
                  <c:v>0.198681</c:v>
                </c:pt>
                <c:pt idx="1429" formatCode="General">
                  <c:v>0.19878999999999999</c:v>
                </c:pt>
                <c:pt idx="1430" formatCode="General">
                  <c:v>0.19889999999999999</c:v>
                </c:pt>
                <c:pt idx="1431" formatCode="General">
                  <c:v>0.19900899999999999</c:v>
                </c:pt>
                <c:pt idx="1432" formatCode="General">
                  <c:v>0.19911799999999999</c:v>
                </c:pt>
                <c:pt idx="1433" formatCode="General">
                  <c:v>0.19922699999999999</c:v>
                </c:pt>
                <c:pt idx="1434" formatCode="General">
                  <c:v>0.19933600000000001</c:v>
                </c:pt>
                <c:pt idx="1435" formatCode="General">
                  <c:v>0.19944500000000001</c:v>
                </c:pt>
                <c:pt idx="1436" formatCode="General">
                  <c:v>0.19955400000000001</c:v>
                </c:pt>
                <c:pt idx="1437" formatCode="General">
                  <c:v>0.19966300000000001</c:v>
                </c:pt>
                <c:pt idx="1438" formatCode="General">
                  <c:v>0.19977200000000001</c:v>
                </c:pt>
                <c:pt idx="1439" formatCode="General">
                  <c:v>0.199881</c:v>
                </c:pt>
                <c:pt idx="1440" formatCode="General">
                  <c:v>0.199989</c:v>
                </c:pt>
                <c:pt idx="1441" formatCode="General">
                  <c:v>0.200098</c:v>
                </c:pt>
                <c:pt idx="1442" formatCode="General">
                  <c:v>0.200207</c:v>
                </c:pt>
                <c:pt idx="1443" formatCode="General">
                  <c:v>0.20031499999999999</c:v>
                </c:pt>
                <c:pt idx="1444" formatCode="General">
                  <c:v>0.20042399999999999</c:v>
                </c:pt>
                <c:pt idx="1445" formatCode="General">
                  <c:v>0.20053199999999999</c:v>
                </c:pt>
                <c:pt idx="1446" formatCode="General">
                  <c:v>0.20064100000000001</c:v>
                </c:pt>
                <c:pt idx="1447" formatCode="General">
                  <c:v>0.20074900000000001</c:v>
                </c:pt>
                <c:pt idx="1448" formatCode="General">
                  <c:v>0.20085800000000001</c:v>
                </c:pt>
                <c:pt idx="1449" formatCode="General">
                  <c:v>0.20096600000000001</c:v>
                </c:pt>
                <c:pt idx="1450" formatCode="General">
                  <c:v>0.201074</c:v>
                </c:pt>
                <c:pt idx="1451" formatCode="General">
                  <c:v>0.201182</c:v>
                </c:pt>
                <c:pt idx="1452" formatCode="General">
                  <c:v>0.20129</c:v>
                </c:pt>
                <c:pt idx="1453" formatCode="General">
                  <c:v>0.20139899999999999</c:v>
                </c:pt>
                <c:pt idx="1454" formatCode="General">
                  <c:v>0.20150699999999999</c:v>
                </c:pt>
                <c:pt idx="1455" formatCode="General">
                  <c:v>0.20161499999999999</c:v>
                </c:pt>
                <c:pt idx="1456" formatCode="General">
                  <c:v>0.20172300000000001</c:v>
                </c:pt>
                <c:pt idx="1457" formatCode="General">
                  <c:v>0.20183000000000001</c:v>
                </c:pt>
                <c:pt idx="1458" formatCode="General">
                  <c:v>0.20193800000000001</c:v>
                </c:pt>
                <c:pt idx="1459" formatCode="General">
                  <c:v>0.202046</c:v>
                </c:pt>
                <c:pt idx="1460" formatCode="General">
                  <c:v>0.202154</c:v>
                </c:pt>
                <c:pt idx="1461" formatCode="General">
                  <c:v>0.202261</c:v>
                </c:pt>
                <c:pt idx="1462" formatCode="General">
                  <c:v>0.20236899999999999</c:v>
                </c:pt>
                <c:pt idx="1463" formatCode="General">
                  <c:v>0.20247699999999999</c:v>
                </c:pt>
                <c:pt idx="1464" formatCode="General">
                  <c:v>0.20258399999999999</c:v>
                </c:pt>
                <c:pt idx="1465" formatCode="General">
                  <c:v>0.20269200000000001</c:v>
                </c:pt>
                <c:pt idx="1466" formatCode="General">
                  <c:v>0.20279900000000001</c:v>
                </c:pt>
                <c:pt idx="1467" formatCode="General">
                  <c:v>0.202906</c:v>
                </c:pt>
                <c:pt idx="1468" formatCode="General">
                  <c:v>0.203014</c:v>
                </c:pt>
                <c:pt idx="1469" formatCode="General">
                  <c:v>0.203121</c:v>
                </c:pt>
                <c:pt idx="1470" formatCode="General">
                  <c:v>0.20322799999999999</c:v>
                </c:pt>
                <c:pt idx="1471" formatCode="General">
                  <c:v>0.20333499999999999</c:v>
                </c:pt>
                <c:pt idx="1472" formatCode="General">
                  <c:v>0.20344200000000001</c:v>
                </c:pt>
                <c:pt idx="1473" formatCode="General">
                  <c:v>0.20354900000000001</c:v>
                </c:pt>
                <c:pt idx="1474" formatCode="General">
                  <c:v>0.203657</c:v>
                </c:pt>
                <c:pt idx="1475" formatCode="General">
                  <c:v>0.203763</c:v>
                </c:pt>
                <c:pt idx="1476" formatCode="General">
                  <c:v>0.20387</c:v>
                </c:pt>
                <c:pt idx="1477" formatCode="General">
                  <c:v>0.20397699999999999</c:v>
                </c:pt>
                <c:pt idx="1478" formatCode="General">
                  <c:v>0.20408399999999999</c:v>
                </c:pt>
                <c:pt idx="1479" formatCode="General">
                  <c:v>0.20419100000000001</c:v>
                </c:pt>
                <c:pt idx="1480" formatCode="General">
                  <c:v>0.20429800000000001</c:v>
                </c:pt>
                <c:pt idx="1481" formatCode="General">
                  <c:v>0.204404</c:v>
                </c:pt>
                <c:pt idx="1482" formatCode="General">
                  <c:v>0.204511</c:v>
                </c:pt>
                <c:pt idx="1483" formatCode="General">
                  <c:v>0.20461699999999999</c:v>
                </c:pt>
                <c:pt idx="1484" formatCode="General">
                  <c:v>0.20472399999999999</c:v>
                </c:pt>
                <c:pt idx="1485" formatCode="General">
                  <c:v>0.20483000000000001</c:v>
                </c:pt>
                <c:pt idx="1486" formatCode="General">
                  <c:v>0.20493700000000001</c:v>
                </c:pt>
                <c:pt idx="1487" formatCode="General">
                  <c:v>0.205043</c:v>
                </c:pt>
                <c:pt idx="1488" formatCode="General">
                  <c:v>0.205149</c:v>
                </c:pt>
                <c:pt idx="1489" formatCode="General">
                  <c:v>0.20525599999999999</c:v>
                </c:pt>
                <c:pt idx="1490" formatCode="General">
                  <c:v>0.20536199999999999</c:v>
                </c:pt>
                <c:pt idx="1491" formatCode="General">
                  <c:v>0.20546800000000001</c:v>
                </c:pt>
                <c:pt idx="1492" formatCode="General">
                  <c:v>0.20557400000000001</c:v>
                </c:pt>
                <c:pt idx="1493" formatCode="General">
                  <c:v>0.20568</c:v>
                </c:pt>
                <c:pt idx="1494" formatCode="General">
                  <c:v>0.205786</c:v>
                </c:pt>
                <c:pt idx="1495" formatCode="General">
                  <c:v>0.20589199999999999</c:v>
                </c:pt>
                <c:pt idx="1496" formatCode="General">
                  <c:v>0.20599799999999999</c:v>
                </c:pt>
                <c:pt idx="1497" formatCode="General">
                  <c:v>0.20610400000000001</c:v>
                </c:pt>
                <c:pt idx="1498" formatCode="General">
                  <c:v>0.20621</c:v>
                </c:pt>
                <c:pt idx="1499" formatCode="General">
                  <c:v>0.206316</c:v>
                </c:pt>
                <c:pt idx="1500" formatCode="General">
                  <c:v>0.20642099999999999</c:v>
                </c:pt>
                <c:pt idx="1501" formatCode="General">
                  <c:v>0.20652699999999999</c:v>
                </c:pt>
                <c:pt idx="1502" formatCode="General">
                  <c:v>0.20663300000000001</c:v>
                </c:pt>
                <c:pt idx="1503" formatCode="General">
                  <c:v>0.20673800000000001</c:v>
                </c:pt>
                <c:pt idx="1504" formatCode="General">
                  <c:v>0.206844</c:v>
                </c:pt>
                <c:pt idx="1505" formatCode="General">
                  <c:v>0.20694899999999999</c:v>
                </c:pt>
                <c:pt idx="1506" formatCode="General">
                  <c:v>0.20705399999999999</c:v>
                </c:pt>
                <c:pt idx="1507" formatCode="General">
                  <c:v>0.20716000000000001</c:v>
                </c:pt>
                <c:pt idx="1508" formatCode="General">
                  <c:v>0.207265</c:v>
                </c:pt>
                <c:pt idx="1509" formatCode="General">
                  <c:v>0.20737</c:v>
                </c:pt>
                <c:pt idx="1510" formatCode="General">
                  <c:v>0.20747599999999999</c:v>
                </c:pt>
                <c:pt idx="1511" formatCode="General">
                  <c:v>0.20758099999999999</c:v>
                </c:pt>
                <c:pt idx="1512" formatCode="General">
                  <c:v>0.20768600000000001</c:v>
                </c:pt>
                <c:pt idx="1513" formatCode="General">
                  <c:v>0.207791</c:v>
                </c:pt>
                <c:pt idx="1514" formatCode="General">
                  <c:v>0.207896</c:v>
                </c:pt>
                <c:pt idx="1515" formatCode="General">
                  <c:v>0.20800099999999999</c:v>
                </c:pt>
                <c:pt idx="1516" formatCode="General">
                  <c:v>0.20810600000000001</c:v>
                </c:pt>
                <c:pt idx="1517" formatCode="General">
                  <c:v>0.20821100000000001</c:v>
                </c:pt>
                <c:pt idx="1518" formatCode="General">
                  <c:v>0.208316</c:v>
                </c:pt>
                <c:pt idx="1519" formatCode="General">
                  <c:v>0.20841999999999999</c:v>
                </c:pt>
                <c:pt idx="1520" formatCode="General">
                  <c:v>0.20852499999999999</c:v>
                </c:pt>
                <c:pt idx="1521" formatCode="General">
                  <c:v>0.20863000000000001</c:v>
                </c:pt>
                <c:pt idx="1522" formatCode="General">
                  <c:v>0.208734</c:v>
                </c:pt>
                <c:pt idx="1523" formatCode="General">
                  <c:v>0.208839</c:v>
                </c:pt>
                <c:pt idx="1524" formatCode="General">
                  <c:v>0.20894399999999999</c:v>
                </c:pt>
                <c:pt idx="1525" formatCode="General">
                  <c:v>0.20904800000000001</c:v>
                </c:pt>
                <c:pt idx="1526" formatCode="General">
                  <c:v>0.20915300000000001</c:v>
                </c:pt>
                <c:pt idx="1527" formatCode="General">
                  <c:v>0.209257</c:v>
                </c:pt>
                <c:pt idx="1528" formatCode="General">
                  <c:v>0.20936099999999999</c:v>
                </c:pt>
                <c:pt idx="1529" formatCode="General">
                  <c:v>0.20946600000000001</c:v>
                </c:pt>
                <c:pt idx="1530" formatCode="General">
                  <c:v>0.20957000000000001</c:v>
                </c:pt>
                <c:pt idx="1531" formatCode="General">
                  <c:v>0.209674</c:v>
                </c:pt>
                <c:pt idx="1532" formatCode="General">
                  <c:v>0.20977799999999999</c:v>
                </c:pt>
                <c:pt idx="1533" formatCode="General">
                  <c:v>0.20988200000000001</c:v>
                </c:pt>
                <c:pt idx="1534" formatCode="General">
                  <c:v>0.20998600000000001</c:v>
                </c:pt>
                <c:pt idx="1535" formatCode="General">
                  <c:v>0.21009</c:v>
                </c:pt>
                <c:pt idx="1536" formatCode="General">
                  <c:v>0.21019399999999999</c:v>
                </c:pt>
                <c:pt idx="1537" formatCode="General">
                  <c:v>0.21029800000000001</c:v>
                </c:pt>
                <c:pt idx="1538" formatCode="General">
                  <c:v>0.21040200000000001</c:v>
                </c:pt>
                <c:pt idx="1539" formatCode="General">
                  <c:v>0.210506</c:v>
                </c:pt>
                <c:pt idx="1540" formatCode="General">
                  <c:v>0.21060999999999999</c:v>
                </c:pt>
                <c:pt idx="1541" formatCode="General">
                  <c:v>0.21071300000000001</c:v>
                </c:pt>
                <c:pt idx="1542" formatCode="General">
                  <c:v>0.210817</c:v>
                </c:pt>
                <c:pt idx="1543" formatCode="General">
                  <c:v>0.210921</c:v>
                </c:pt>
                <c:pt idx="1544" formatCode="General">
                  <c:v>0.21102399999999999</c:v>
                </c:pt>
                <c:pt idx="1545" formatCode="General">
                  <c:v>0.21112800000000001</c:v>
                </c:pt>
                <c:pt idx="1546" formatCode="General">
                  <c:v>0.211231</c:v>
                </c:pt>
                <c:pt idx="1547" formatCode="General">
                  <c:v>0.211335</c:v>
                </c:pt>
                <c:pt idx="1548" formatCode="General">
                  <c:v>0.21143799999999999</c:v>
                </c:pt>
                <c:pt idx="1549" formatCode="General">
                  <c:v>0.21154100000000001</c:v>
                </c:pt>
                <c:pt idx="1550" formatCode="General">
                  <c:v>0.211645</c:v>
                </c:pt>
                <c:pt idx="1551" formatCode="General">
                  <c:v>0.21174799999999999</c:v>
                </c:pt>
                <c:pt idx="1552" formatCode="General">
                  <c:v>0.21185100000000001</c:v>
                </c:pt>
                <c:pt idx="1553" formatCode="General">
                  <c:v>0.211954</c:v>
                </c:pt>
                <c:pt idx="1554" formatCode="General">
                  <c:v>0.212057</c:v>
                </c:pt>
                <c:pt idx="1555" formatCode="General">
                  <c:v>0.21215999999999999</c:v>
                </c:pt>
                <c:pt idx="1556" formatCode="General">
                  <c:v>0.21226300000000001</c:v>
                </c:pt>
                <c:pt idx="1557" formatCode="General">
                  <c:v>0.212366</c:v>
                </c:pt>
                <c:pt idx="1558" formatCode="General">
                  <c:v>0.21246899999999999</c:v>
                </c:pt>
                <c:pt idx="1559" formatCode="General">
                  <c:v>0.21257200000000001</c:v>
                </c:pt>
                <c:pt idx="1560" formatCode="General">
                  <c:v>0.212675</c:v>
                </c:pt>
                <c:pt idx="1561" formatCode="General">
                  <c:v>0.21277799999999999</c:v>
                </c:pt>
                <c:pt idx="1562" formatCode="General">
                  <c:v>0.21288099999999999</c:v>
                </c:pt>
                <c:pt idx="1563" formatCode="General">
                  <c:v>0.21298300000000001</c:v>
                </c:pt>
                <c:pt idx="1564" formatCode="General">
                  <c:v>0.213086</c:v>
                </c:pt>
                <c:pt idx="1565" formatCode="General">
                  <c:v>0.21318799999999999</c:v>
                </c:pt>
                <c:pt idx="1566" formatCode="General">
                  <c:v>0.21329100000000001</c:v>
                </c:pt>
                <c:pt idx="1567" formatCode="General">
                  <c:v>0.213393</c:v>
                </c:pt>
                <c:pt idx="1568" formatCode="General">
                  <c:v>0.21349599999999999</c:v>
                </c:pt>
                <c:pt idx="1569" formatCode="General">
                  <c:v>0.21359800000000001</c:v>
                </c:pt>
                <c:pt idx="1570" formatCode="General">
                  <c:v>0.213701</c:v>
                </c:pt>
                <c:pt idx="1571" formatCode="General">
                  <c:v>0.21380299999999999</c:v>
                </c:pt>
                <c:pt idx="1572" formatCode="General">
                  <c:v>0.21390500000000001</c:v>
                </c:pt>
                <c:pt idx="1573" formatCode="General">
                  <c:v>0.214007</c:v>
                </c:pt>
                <c:pt idx="1574" formatCode="General">
                  <c:v>0.21410999999999999</c:v>
                </c:pt>
                <c:pt idx="1575" formatCode="General">
                  <c:v>0.21421200000000001</c:v>
                </c:pt>
                <c:pt idx="1576" formatCode="General">
                  <c:v>0.214314</c:v>
                </c:pt>
                <c:pt idx="1577" formatCode="General">
                  <c:v>0.214416</c:v>
                </c:pt>
                <c:pt idx="1578" formatCode="General">
                  <c:v>0.21451799999999999</c:v>
                </c:pt>
                <c:pt idx="1579" formatCode="General">
                  <c:v>0.21462000000000001</c:v>
                </c:pt>
                <c:pt idx="1580" formatCode="General">
                  <c:v>0.214722</c:v>
                </c:pt>
                <c:pt idx="1581" formatCode="General">
                  <c:v>0.21482299999999999</c:v>
                </c:pt>
                <c:pt idx="1582" formatCode="General">
                  <c:v>0.214925</c:v>
                </c:pt>
                <c:pt idx="1583" formatCode="General">
                  <c:v>0.215027</c:v>
                </c:pt>
                <c:pt idx="1584" formatCode="General">
                  <c:v>0.21512899999999999</c:v>
                </c:pt>
                <c:pt idx="1585" formatCode="General">
                  <c:v>0.21523</c:v>
                </c:pt>
                <c:pt idx="1586" formatCode="General">
                  <c:v>0.215332</c:v>
                </c:pt>
                <c:pt idx="1587" formatCode="General">
                  <c:v>0.21543300000000001</c:v>
                </c:pt>
                <c:pt idx="1588" formatCode="General">
                  <c:v>0.215535</c:v>
                </c:pt>
                <c:pt idx="1589" formatCode="General">
                  <c:v>0.21563599999999999</c:v>
                </c:pt>
                <c:pt idx="1590" formatCode="General">
                  <c:v>0.21573800000000001</c:v>
                </c:pt>
                <c:pt idx="1591" formatCode="General">
                  <c:v>0.215839</c:v>
                </c:pt>
                <c:pt idx="1592" formatCode="General">
                  <c:v>0.21594099999999999</c:v>
                </c:pt>
                <c:pt idx="1593" formatCode="General">
                  <c:v>0.21604200000000001</c:v>
                </c:pt>
                <c:pt idx="1594" formatCode="General">
                  <c:v>0.216143</c:v>
                </c:pt>
                <c:pt idx="1595" formatCode="General">
                  <c:v>0.21624399999999999</c:v>
                </c:pt>
                <c:pt idx="1596" formatCode="General">
                  <c:v>0.21634500000000001</c:v>
                </c:pt>
                <c:pt idx="1597" formatCode="General">
                  <c:v>0.216447</c:v>
                </c:pt>
                <c:pt idx="1598" formatCode="General">
                  <c:v>0.21654799999999999</c:v>
                </c:pt>
                <c:pt idx="1599" formatCode="General">
                  <c:v>0.21664900000000001</c:v>
                </c:pt>
                <c:pt idx="1600" formatCode="General">
                  <c:v>0.21675</c:v>
                </c:pt>
                <c:pt idx="1601" formatCode="General">
                  <c:v>0.21684999999999999</c:v>
                </c:pt>
                <c:pt idx="1602" formatCode="General">
                  <c:v>0.216951</c:v>
                </c:pt>
                <c:pt idx="1603" formatCode="General">
                  <c:v>0.21705199999999999</c:v>
                </c:pt>
                <c:pt idx="1604" formatCode="General">
                  <c:v>0.21715300000000001</c:v>
                </c:pt>
                <c:pt idx="1605" formatCode="General">
                  <c:v>0.217254</c:v>
                </c:pt>
                <c:pt idx="1606" formatCode="General">
                  <c:v>0.21735399999999999</c:v>
                </c:pt>
                <c:pt idx="1607" formatCode="General">
                  <c:v>0.21745500000000001</c:v>
                </c:pt>
                <c:pt idx="1608" formatCode="General">
                  <c:v>0.217556</c:v>
                </c:pt>
                <c:pt idx="1609" formatCode="General">
                  <c:v>0.21765599999999999</c:v>
                </c:pt>
                <c:pt idx="1610" formatCode="General">
                  <c:v>0.21775700000000001</c:v>
                </c:pt>
                <c:pt idx="1611" formatCode="General">
                  <c:v>0.217857</c:v>
                </c:pt>
                <c:pt idx="1612" formatCode="General">
                  <c:v>0.21795800000000001</c:v>
                </c:pt>
                <c:pt idx="1613" formatCode="General">
                  <c:v>0.218058</c:v>
                </c:pt>
                <c:pt idx="1614" formatCode="General">
                  <c:v>0.21815799999999999</c:v>
                </c:pt>
                <c:pt idx="1615" formatCode="General">
                  <c:v>0.21825900000000001</c:v>
                </c:pt>
                <c:pt idx="1616" formatCode="General">
                  <c:v>0.218359</c:v>
                </c:pt>
                <c:pt idx="1617" formatCode="General">
                  <c:v>0.21845899999999999</c:v>
                </c:pt>
                <c:pt idx="1618" formatCode="General">
                  <c:v>0.218559</c:v>
                </c:pt>
                <c:pt idx="1619" formatCode="General">
                  <c:v>0.21865899999999999</c:v>
                </c:pt>
                <c:pt idx="1620" formatCode="General">
                  <c:v>0.21875900000000001</c:v>
                </c:pt>
                <c:pt idx="1621" formatCode="General">
                  <c:v>0.218859</c:v>
                </c:pt>
                <c:pt idx="1622" formatCode="General">
                  <c:v>0.21895899999999999</c:v>
                </c:pt>
                <c:pt idx="1623" formatCode="General">
                  <c:v>0.219059</c:v>
                </c:pt>
                <c:pt idx="1624" formatCode="General">
                  <c:v>0.21915899999999999</c:v>
                </c:pt>
                <c:pt idx="1625" formatCode="General">
                  <c:v>0.21925900000000001</c:v>
                </c:pt>
                <c:pt idx="1626" formatCode="General">
                  <c:v>0.219359</c:v>
                </c:pt>
                <c:pt idx="1627" formatCode="General">
                  <c:v>0.21945799999999999</c:v>
                </c:pt>
                <c:pt idx="1628" formatCode="General">
                  <c:v>0.219558</c:v>
                </c:pt>
                <c:pt idx="1629" formatCode="General">
                  <c:v>0.21965799999999999</c:v>
                </c:pt>
                <c:pt idx="1630" formatCode="General">
                  <c:v>0.21975700000000001</c:v>
                </c:pt>
                <c:pt idx="1631" formatCode="General">
                  <c:v>0.219857</c:v>
                </c:pt>
                <c:pt idx="1632" formatCode="General">
                  <c:v>0.21995700000000001</c:v>
                </c:pt>
                <c:pt idx="1633" formatCode="General">
                  <c:v>0.220056</c:v>
                </c:pt>
                <c:pt idx="1634" formatCode="General">
                  <c:v>0.22015499999999999</c:v>
                </c:pt>
                <c:pt idx="1635" formatCode="General">
                  <c:v>0.22025500000000001</c:v>
                </c:pt>
                <c:pt idx="1636" formatCode="General">
                  <c:v>0.22035399999999999</c:v>
                </c:pt>
                <c:pt idx="1637" formatCode="General">
                  <c:v>0.22045400000000001</c:v>
                </c:pt>
                <c:pt idx="1638" formatCode="General">
                  <c:v>0.220553</c:v>
                </c:pt>
                <c:pt idx="1639" formatCode="General">
                  <c:v>0.22065199999999999</c:v>
                </c:pt>
                <c:pt idx="1640" formatCode="General">
                  <c:v>0.220751</c:v>
                </c:pt>
                <c:pt idx="1641" formatCode="General">
                  <c:v>0.22084999999999999</c:v>
                </c:pt>
                <c:pt idx="1642" formatCode="General">
                  <c:v>0.22094900000000001</c:v>
                </c:pt>
                <c:pt idx="1643" formatCode="General">
                  <c:v>0.22104799999999999</c:v>
                </c:pt>
                <c:pt idx="1644" formatCode="General">
                  <c:v>0.22114700000000001</c:v>
                </c:pt>
                <c:pt idx="1645" formatCode="General">
                  <c:v>0.221246</c:v>
                </c:pt>
                <c:pt idx="1646" formatCode="General">
                  <c:v>0.22134499999999999</c:v>
                </c:pt>
                <c:pt idx="1647" formatCode="General">
                  <c:v>0.221444</c:v>
                </c:pt>
                <c:pt idx="1648" formatCode="General">
                  <c:v>0.22154299999999999</c:v>
                </c:pt>
                <c:pt idx="1649" formatCode="General">
                  <c:v>0.22164200000000001</c:v>
                </c:pt>
                <c:pt idx="1650" formatCode="General">
                  <c:v>0.22173999999999999</c:v>
                </c:pt>
                <c:pt idx="1651" formatCode="General">
                  <c:v>0.22183900000000001</c:v>
                </c:pt>
                <c:pt idx="1652" formatCode="General">
                  <c:v>0.221938</c:v>
                </c:pt>
                <c:pt idx="1653" formatCode="General">
                  <c:v>0.22203600000000001</c:v>
                </c:pt>
                <c:pt idx="1654" formatCode="General">
                  <c:v>0.222135</c:v>
                </c:pt>
                <c:pt idx="1655" formatCode="General">
                  <c:v>0.22223300000000001</c:v>
                </c:pt>
                <c:pt idx="1656" formatCode="General">
                  <c:v>0.222332</c:v>
                </c:pt>
                <c:pt idx="1657" formatCode="General">
                  <c:v>0.22242999999999999</c:v>
                </c:pt>
                <c:pt idx="1658" formatCode="General">
                  <c:v>0.222529</c:v>
                </c:pt>
                <c:pt idx="1659" formatCode="General">
                  <c:v>0.22262699999999999</c:v>
                </c:pt>
                <c:pt idx="1660" formatCode="General">
                  <c:v>0.22272500000000001</c:v>
                </c:pt>
                <c:pt idx="1661" formatCode="General">
                  <c:v>0.22282399999999999</c:v>
                </c:pt>
                <c:pt idx="1662" formatCode="General">
                  <c:v>0.22292200000000001</c:v>
                </c:pt>
                <c:pt idx="1663" formatCode="General">
                  <c:v>0.22302</c:v>
                </c:pt>
                <c:pt idx="1664" formatCode="General">
                  <c:v>0.22311800000000001</c:v>
                </c:pt>
                <c:pt idx="1665" formatCode="General">
                  <c:v>0.223216</c:v>
                </c:pt>
                <c:pt idx="1666" formatCode="General">
                  <c:v>0.22331400000000001</c:v>
                </c:pt>
                <c:pt idx="1667" formatCode="General">
                  <c:v>0.223412</c:v>
                </c:pt>
                <c:pt idx="1668" formatCode="General">
                  <c:v>0.22350999999999999</c:v>
                </c:pt>
                <c:pt idx="1669" formatCode="General">
                  <c:v>0.223608</c:v>
                </c:pt>
                <c:pt idx="1670" formatCode="General">
                  <c:v>0.22370599999999999</c:v>
                </c:pt>
                <c:pt idx="1671" formatCode="General">
                  <c:v>0.223804</c:v>
                </c:pt>
                <c:pt idx="1672" formatCode="General">
                  <c:v>0.22390099999999999</c:v>
                </c:pt>
                <c:pt idx="1673" formatCode="General">
                  <c:v>0.223999</c:v>
                </c:pt>
                <c:pt idx="1674" formatCode="General">
                  <c:v>0.22409699999999999</c:v>
                </c:pt>
                <c:pt idx="1675" formatCode="General">
                  <c:v>0.22419500000000001</c:v>
                </c:pt>
                <c:pt idx="1676" formatCode="General">
                  <c:v>0.22429199999999999</c:v>
                </c:pt>
                <c:pt idx="1677" formatCode="General">
                  <c:v>0.22439000000000001</c:v>
                </c:pt>
                <c:pt idx="1678" formatCode="General">
                  <c:v>0.22448699999999999</c:v>
                </c:pt>
                <c:pt idx="1679" formatCode="General">
                  <c:v>0.22458500000000001</c:v>
                </c:pt>
                <c:pt idx="1680" formatCode="General">
                  <c:v>0.22468199999999999</c:v>
                </c:pt>
                <c:pt idx="1681" formatCode="General">
                  <c:v>0.22477900000000001</c:v>
                </c:pt>
                <c:pt idx="1682" formatCode="General">
                  <c:v>0.22487699999999999</c:v>
                </c:pt>
                <c:pt idx="1683" formatCode="General">
                  <c:v>0.22497400000000001</c:v>
                </c:pt>
                <c:pt idx="1684" formatCode="General">
                  <c:v>0.22507099999999999</c:v>
                </c:pt>
                <c:pt idx="1685" formatCode="General">
                  <c:v>0.22516900000000001</c:v>
                </c:pt>
                <c:pt idx="1686" formatCode="General">
                  <c:v>0.22526599999999999</c:v>
                </c:pt>
                <c:pt idx="1687" formatCode="General">
                  <c:v>0.22536300000000001</c:v>
                </c:pt>
                <c:pt idx="1688" formatCode="General">
                  <c:v>0.22545999999999999</c:v>
                </c:pt>
                <c:pt idx="1689" formatCode="General">
                  <c:v>0.22555700000000001</c:v>
                </c:pt>
                <c:pt idx="1690" formatCode="General">
                  <c:v>0.22565399999999999</c:v>
                </c:pt>
                <c:pt idx="1691" formatCode="General">
                  <c:v>0.22575100000000001</c:v>
                </c:pt>
                <c:pt idx="1692" formatCode="General">
                  <c:v>0.22584799999999999</c:v>
                </c:pt>
                <c:pt idx="1693" formatCode="General">
                  <c:v>0.22594500000000001</c:v>
                </c:pt>
                <c:pt idx="1694" formatCode="General">
                  <c:v>0.22604199999999999</c:v>
                </c:pt>
                <c:pt idx="1695" formatCode="General">
                  <c:v>0.22613800000000001</c:v>
                </c:pt>
                <c:pt idx="1696" formatCode="General">
                  <c:v>0.22623499999999999</c:v>
                </c:pt>
                <c:pt idx="1697" formatCode="General">
                  <c:v>0.22633200000000001</c:v>
                </c:pt>
                <c:pt idx="1698" formatCode="General">
                  <c:v>0.22642899999999999</c:v>
                </c:pt>
                <c:pt idx="1699" formatCode="General">
                  <c:v>0.226525</c:v>
                </c:pt>
                <c:pt idx="1700" formatCode="General">
                  <c:v>0.22662199999999999</c:v>
                </c:pt>
                <c:pt idx="1701" formatCode="General">
                  <c:v>0.226718</c:v>
                </c:pt>
                <c:pt idx="1702" formatCode="General">
                  <c:v>0.22681499999999999</c:v>
                </c:pt>
                <c:pt idx="1703" formatCode="General">
                  <c:v>0.226911</c:v>
                </c:pt>
                <c:pt idx="1704" formatCode="General">
                  <c:v>0.22700799999999999</c:v>
                </c:pt>
                <c:pt idx="1705" formatCode="General">
                  <c:v>0.227104</c:v>
                </c:pt>
                <c:pt idx="1706" formatCode="General">
                  <c:v>0.22720000000000001</c:v>
                </c:pt>
                <c:pt idx="1707" formatCode="General">
                  <c:v>0.227297</c:v>
                </c:pt>
                <c:pt idx="1708" formatCode="General">
                  <c:v>0.22739300000000001</c:v>
                </c:pt>
                <c:pt idx="1709" formatCode="General">
                  <c:v>0.227489</c:v>
                </c:pt>
                <c:pt idx="1710" formatCode="General">
                  <c:v>0.22758500000000001</c:v>
                </c:pt>
                <c:pt idx="1711" formatCode="General">
                  <c:v>0.22768099999999999</c:v>
                </c:pt>
                <c:pt idx="1712" formatCode="General">
                  <c:v>0.22777700000000001</c:v>
                </c:pt>
                <c:pt idx="1713" formatCode="General">
                  <c:v>0.22787399999999999</c:v>
                </c:pt>
                <c:pt idx="1714" formatCode="General">
                  <c:v>0.227969</c:v>
                </c:pt>
                <c:pt idx="1715" formatCode="General">
                  <c:v>0.22806499999999999</c:v>
                </c:pt>
                <c:pt idx="1716" formatCode="General">
                  <c:v>0.228161</c:v>
                </c:pt>
                <c:pt idx="1717" formatCode="General">
                  <c:v>0.22825699999999999</c:v>
                </c:pt>
                <c:pt idx="1718" formatCode="General">
                  <c:v>0.228353</c:v>
                </c:pt>
                <c:pt idx="1719" formatCode="General">
                  <c:v>0.22844900000000001</c:v>
                </c:pt>
                <c:pt idx="1720" formatCode="General">
                  <c:v>0.228545</c:v>
                </c:pt>
                <c:pt idx="1721" formatCode="General">
                  <c:v>0.22864000000000001</c:v>
                </c:pt>
                <c:pt idx="1722" formatCode="General">
                  <c:v>0.22873599999999999</c:v>
                </c:pt>
                <c:pt idx="1723" formatCode="General">
                  <c:v>0.22883200000000001</c:v>
                </c:pt>
                <c:pt idx="1724" formatCode="General">
                  <c:v>0.22892699999999999</c:v>
                </c:pt>
                <c:pt idx="1725" formatCode="General">
                  <c:v>0.229023</c:v>
                </c:pt>
                <c:pt idx="1726" formatCode="General">
                  <c:v>0.22911799999999999</c:v>
                </c:pt>
                <c:pt idx="1727" formatCode="General">
                  <c:v>0.229214</c:v>
                </c:pt>
                <c:pt idx="1728" formatCode="General">
                  <c:v>0.22930900000000001</c:v>
                </c:pt>
                <c:pt idx="1729" formatCode="General">
                  <c:v>0.229404</c:v>
                </c:pt>
                <c:pt idx="1730" formatCode="General">
                  <c:v>0.22950000000000001</c:v>
                </c:pt>
                <c:pt idx="1731" formatCode="General">
                  <c:v>0.22959499999999999</c:v>
                </c:pt>
                <c:pt idx="1732" formatCode="General">
                  <c:v>0.22969000000000001</c:v>
                </c:pt>
                <c:pt idx="1733" formatCode="General">
                  <c:v>0.22978599999999999</c:v>
                </c:pt>
                <c:pt idx="1734" formatCode="General">
                  <c:v>0.229881</c:v>
                </c:pt>
                <c:pt idx="1735" formatCode="General">
                  <c:v>0.22997600000000001</c:v>
                </c:pt>
                <c:pt idx="1736" formatCode="General">
                  <c:v>0.230071</c:v>
                </c:pt>
                <c:pt idx="1737" formatCode="General">
                  <c:v>0.23016600000000001</c:v>
                </c:pt>
                <c:pt idx="1738" formatCode="General">
                  <c:v>0.23026099999999999</c:v>
                </c:pt>
                <c:pt idx="1739" formatCode="General">
                  <c:v>0.23035600000000001</c:v>
                </c:pt>
                <c:pt idx="1740" formatCode="General">
                  <c:v>0.23045099999999999</c:v>
                </c:pt>
                <c:pt idx="1741" formatCode="General">
                  <c:v>0.230546</c:v>
                </c:pt>
                <c:pt idx="1742" formatCode="General">
                  <c:v>0.23064100000000001</c:v>
                </c:pt>
                <c:pt idx="1743" formatCode="General">
                  <c:v>0.230735</c:v>
                </c:pt>
                <c:pt idx="1744" formatCode="General">
                  <c:v>0.23083000000000001</c:v>
                </c:pt>
                <c:pt idx="1745" formatCode="General">
                  <c:v>0.23092499999999999</c:v>
                </c:pt>
                <c:pt idx="1746" formatCode="General">
                  <c:v>0.231019</c:v>
                </c:pt>
                <c:pt idx="1747" formatCode="General">
                  <c:v>0.23111400000000001</c:v>
                </c:pt>
                <c:pt idx="1748" formatCode="General">
                  <c:v>0.231209</c:v>
                </c:pt>
                <c:pt idx="1749" formatCode="General">
                  <c:v>0.23130300000000001</c:v>
                </c:pt>
                <c:pt idx="1750" formatCode="General">
                  <c:v>0.23139799999999999</c:v>
                </c:pt>
                <c:pt idx="1751" formatCode="General">
                  <c:v>0.231492</c:v>
                </c:pt>
                <c:pt idx="1752" formatCode="General">
                  <c:v>0.23158699999999999</c:v>
                </c:pt>
                <c:pt idx="1753" formatCode="General">
                  <c:v>0.231681</c:v>
                </c:pt>
                <c:pt idx="1754" formatCode="General">
                  <c:v>0.23177500000000001</c:v>
                </c:pt>
                <c:pt idx="1755" formatCode="General">
                  <c:v>0.23186999999999999</c:v>
                </c:pt>
                <c:pt idx="1756" formatCode="General">
                  <c:v>0.231964</c:v>
                </c:pt>
                <c:pt idx="1757" formatCode="General">
                  <c:v>0.23205799999999999</c:v>
                </c:pt>
                <c:pt idx="1758" formatCode="General">
                  <c:v>0.232152</c:v>
                </c:pt>
                <c:pt idx="1759" formatCode="General">
                  <c:v>0.23224700000000001</c:v>
                </c:pt>
                <c:pt idx="1760" formatCode="General">
                  <c:v>0.23234099999999999</c:v>
                </c:pt>
                <c:pt idx="1761" formatCode="General">
                  <c:v>0.232435</c:v>
                </c:pt>
                <c:pt idx="1762" formatCode="General">
                  <c:v>0.23252900000000001</c:v>
                </c:pt>
                <c:pt idx="1763" formatCode="General">
                  <c:v>0.232623</c:v>
                </c:pt>
                <c:pt idx="1764" formatCode="General">
                  <c:v>0.23271700000000001</c:v>
                </c:pt>
                <c:pt idx="1765" formatCode="General">
                  <c:v>0.23281099999999999</c:v>
                </c:pt>
                <c:pt idx="1766" formatCode="General">
                  <c:v>0.232905</c:v>
                </c:pt>
                <c:pt idx="1767" formatCode="General">
                  <c:v>0.23299800000000001</c:v>
                </c:pt>
                <c:pt idx="1768" formatCode="General">
                  <c:v>0.23309199999999999</c:v>
                </c:pt>
                <c:pt idx="1769" formatCode="General">
                  <c:v>0.233186</c:v>
                </c:pt>
                <c:pt idx="1770" formatCode="General">
                  <c:v>0.23327999999999999</c:v>
                </c:pt>
                <c:pt idx="1771" formatCode="General">
                  <c:v>0.233373</c:v>
                </c:pt>
                <c:pt idx="1772" formatCode="General">
                  <c:v>0.23346700000000001</c:v>
                </c:pt>
                <c:pt idx="1773" formatCode="General">
                  <c:v>0.23355999999999999</c:v>
                </c:pt>
                <c:pt idx="1774" formatCode="General">
                  <c:v>0.233654</c:v>
                </c:pt>
                <c:pt idx="1775" formatCode="General">
                  <c:v>0.23374800000000001</c:v>
                </c:pt>
                <c:pt idx="1776" formatCode="General">
                  <c:v>0.23384099999999999</c:v>
                </c:pt>
                <c:pt idx="1777" formatCode="General">
                  <c:v>0.233934</c:v>
                </c:pt>
                <c:pt idx="1778" formatCode="General">
                  <c:v>0.23402800000000001</c:v>
                </c:pt>
                <c:pt idx="1779" formatCode="General">
                  <c:v>0.234121</c:v>
                </c:pt>
                <c:pt idx="1780" formatCode="General">
                  <c:v>0.23421400000000001</c:v>
                </c:pt>
                <c:pt idx="1781" formatCode="General">
                  <c:v>0.23430799999999999</c:v>
                </c:pt>
                <c:pt idx="1782" formatCode="General">
                  <c:v>0.234401</c:v>
                </c:pt>
                <c:pt idx="1783" formatCode="General">
                  <c:v>0.23449400000000001</c:v>
                </c:pt>
                <c:pt idx="1784" formatCode="General">
                  <c:v>0.23458699999999999</c:v>
                </c:pt>
                <c:pt idx="1785" formatCode="General">
                  <c:v>0.23468</c:v>
                </c:pt>
                <c:pt idx="1786" formatCode="General">
                  <c:v>0.23477400000000001</c:v>
                </c:pt>
                <c:pt idx="1787" formatCode="General">
                  <c:v>0.23486699999999999</c:v>
                </c:pt>
                <c:pt idx="1788" formatCode="General">
                  <c:v>0.23496</c:v>
                </c:pt>
                <c:pt idx="1789" formatCode="General">
                  <c:v>0.23505300000000001</c:v>
                </c:pt>
                <c:pt idx="1790" formatCode="General">
                  <c:v>0.23514499999999999</c:v>
                </c:pt>
                <c:pt idx="1791" formatCode="General">
                  <c:v>0.235238</c:v>
                </c:pt>
                <c:pt idx="1792" formatCode="General">
                  <c:v>0.23533100000000001</c:v>
                </c:pt>
                <c:pt idx="1793" formatCode="General">
                  <c:v>0.23542399999999999</c:v>
                </c:pt>
                <c:pt idx="1794" formatCode="General">
                  <c:v>0.235517</c:v>
                </c:pt>
                <c:pt idx="1795" formatCode="General">
                  <c:v>0.23560900000000001</c:v>
                </c:pt>
                <c:pt idx="1796" formatCode="General">
                  <c:v>0.23570199999999999</c:v>
                </c:pt>
                <c:pt idx="1797" formatCode="General">
                  <c:v>0.235795</c:v>
                </c:pt>
                <c:pt idx="1798" formatCode="General">
                  <c:v>0.23588700000000001</c:v>
                </c:pt>
                <c:pt idx="1799" formatCode="General">
                  <c:v>0.23598</c:v>
                </c:pt>
                <c:pt idx="1800" formatCode="General">
                  <c:v>0.236072</c:v>
                </c:pt>
                <c:pt idx="1801" formatCode="General">
                  <c:v>0.23616500000000001</c:v>
                </c:pt>
                <c:pt idx="1802" formatCode="General">
                  <c:v>0.23625699999999999</c:v>
                </c:pt>
                <c:pt idx="1803" formatCode="General">
                  <c:v>0.23635</c:v>
                </c:pt>
                <c:pt idx="1804" formatCode="General">
                  <c:v>0.23644200000000001</c:v>
                </c:pt>
                <c:pt idx="1805" formatCode="General">
                  <c:v>0.23653399999999999</c:v>
                </c:pt>
                <c:pt idx="1806" formatCode="General">
                  <c:v>0.236627</c:v>
                </c:pt>
                <c:pt idx="1807" formatCode="General">
                  <c:v>0.23671900000000001</c:v>
                </c:pt>
                <c:pt idx="1808" formatCode="General">
                  <c:v>0.23681099999999999</c:v>
                </c:pt>
                <c:pt idx="1809" formatCode="General">
                  <c:v>0.236903</c:v>
                </c:pt>
                <c:pt idx="1810" formatCode="General">
                  <c:v>0.23699600000000001</c:v>
                </c:pt>
                <c:pt idx="1811" formatCode="General">
                  <c:v>0.23708799999999999</c:v>
                </c:pt>
                <c:pt idx="1812" formatCode="General">
                  <c:v>0.23718</c:v>
                </c:pt>
                <c:pt idx="1813" formatCode="General">
                  <c:v>0.23727200000000001</c:v>
                </c:pt>
                <c:pt idx="1814" formatCode="General">
                  <c:v>0.23736399999999999</c:v>
                </c:pt>
                <c:pt idx="1815" formatCode="General">
                  <c:v>0.237456</c:v>
                </c:pt>
                <c:pt idx="1816" formatCode="General">
                  <c:v>0.23754800000000001</c:v>
                </c:pt>
                <c:pt idx="1817" formatCode="General">
                  <c:v>0.23763899999999999</c:v>
                </c:pt>
                <c:pt idx="1818" formatCode="General">
                  <c:v>0.237731</c:v>
                </c:pt>
                <c:pt idx="1819" formatCode="General">
                  <c:v>0.23782300000000001</c:v>
                </c:pt>
                <c:pt idx="1820" formatCode="General">
                  <c:v>0.23791499999999999</c:v>
                </c:pt>
                <c:pt idx="1821" formatCode="General">
                  <c:v>0.238006</c:v>
                </c:pt>
                <c:pt idx="1822" formatCode="General">
                  <c:v>0.238098</c:v>
                </c:pt>
                <c:pt idx="1823" formatCode="General">
                  <c:v>0.23819000000000001</c:v>
                </c:pt>
                <c:pt idx="1824" formatCode="General">
                  <c:v>0.23828099999999999</c:v>
                </c:pt>
                <c:pt idx="1825" formatCode="General">
                  <c:v>0.238373</c:v>
                </c:pt>
                <c:pt idx="1826" formatCode="General">
                  <c:v>0.23846400000000001</c:v>
                </c:pt>
                <c:pt idx="1827" formatCode="General">
                  <c:v>0.23855599999999999</c:v>
                </c:pt>
                <c:pt idx="1828" formatCode="General">
                  <c:v>0.238647</c:v>
                </c:pt>
                <c:pt idx="1829" formatCode="General">
                  <c:v>0.23873900000000001</c:v>
                </c:pt>
                <c:pt idx="1830" formatCode="General">
                  <c:v>0.23882999999999999</c:v>
                </c:pt>
                <c:pt idx="1831" formatCode="General">
                  <c:v>0.23892099999999999</c:v>
                </c:pt>
                <c:pt idx="1832" formatCode="General">
                  <c:v>0.239013</c:v>
                </c:pt>
                <c:pt idx="1833" formatCode="General">
                  <c:v>0.23910400000000001</c:v>
                </c:pt>
                <c:pt idx="1834" formatCode="General">
                  <c:v>0.23919499999999999</c:v>
                </c:pt>
                <c:pt idx="1835" formatCode="General">
                  <c:v>0.239286</c:v>
                </c:pt>
                <c:pt idx="1836" formatCode="General">
                  <c:v>0.23937800000000001</c:v>
                </c:pt>
                <c:pt idx="1837" formatCode="General">
                  <c:v>0.23946899999999999</c:v>
                </c:pt>
                <c:pt idx="1838" formatCode="General">
                  <c:v>0.23956</c:v>
                </c:pt>
                <c:pt idx="1839" formatCode="General">
                  <c:v>0.239651</c:v>
                </c:pt>
                <c:pt idx="1840" formatCode="General">
                  <c:v>0.23974200000000001</c:v>
                </c:pt>
                <c:pt idx="1841" formatCode="General">
                  <c:v>0.23983299999999999</c:v>
                </c:pt>
                <c:pt idx="1842" formatCode="General">
                  <c:v>0.239924</c:v>
                </c:pt>
                <c:pt idx="1843" formatCode="General">
                  <c:v>0.24001400000000001</c:v>
                </c:pt>
                <c:pt idx="1844" formatCode="General">
                  <c:v>0.24010500000000001</c:v>
                </c:pt>
                <c:pt idx="1845" formatCode="General">
                  <c:v>0.24019599999999999</c:v>
                </c:pt>
                <c:pt idx="1846" formatCode="General">
                  <c:v>0.240287</c:v>
                </c:pt>
                <c:pt idx="1847" formatCode="General">
                  <c:v>0.24037800000000001</c:v>
                </c:pt>
                <c:pt idx="1848" formatCode="General">
                  <c:v>0.24046799999999999</c:v>
                </c:pt>
                <c:pt idx="1849" formatCode="General">
                  <c:v>0.240559</c:v>
                </c:pt>
                <c:pt idx="1850" formatCode="General">
                  <c:v>0.24065</c:v>
                </c:pt>
                <c:pt idx="1851" formatCode="General">
                  <c:v>0.24074000000000001</c:v>
                </c:pt>
                <c:pt idx="1852" formatCode="General">
                  <c:v>0.24083099999999999</c:v>
                </c:pt>
                <c:pt idx="1853" formatCode="General">
                  <c:v>0.240921</c:v>
                </c:pt>
                <c:pt idx="1854" formatCode="General">
                  <c:v>0.241012</c:v>
                </c:pt>
                <c:pt idx="1855" formatCode="General">
                  <c:v>0.24110200000000001</c:v>
                </c:pt>
                <c:pt idx="1856" formatCode="General">
                  <c:v>0.24119199999999999</c:v>
                </c:pt>
                <c:pt idx="1857" formatCode="General">
                  <c:v>0.241283</c:v>
                </c:pt>
                <c:pt idx="1858" formatCode="General">
                  <c:v>0.241373</c:v>
                </c:pt>
                <c:pt idx="1859" formatCode="General">
                  <c:v>0.24146300000000001</c:v>
                </c:pt>
                <c:pt idx="1860" formatCode="General">
                  <c:v>0.24155399999999999</c:v>
                </c:pt>
                <c:pt idx="1861" formatCode="General">
                  <c:v>0.241644</c:v>
                </c:pt>
                <c:pt idx="1862" formatCode="General">
                  <c:v>0.241734</c:v>
                </c:pt>
                <c:pt idx="1863" formatCode="General">
                  <c:v>0.24182400000000001</c:v>
                </c:pt>
                <c:pt idx="1864" formatCode="General">
                  <c:v>0.24191399999999999</c:v>
                </c:pt>
                <c:pt idx="1865" formatCode="General">
                  <c:v>0.242004</c:v>
                </c:pt>
                <c:pt idx="1866" formatCode="General">
                  <c:v>0.242094</c:v>
                </c:pt>
                <c:pt idx="1867" formatCode="General">
                  <c:v>0.24218400000000001</c:v>
                </c:pt>
                <c:pt idx="1868" formatCode="General">
                  <c:v>0.24227399999999999</c:v>
                </c:pt>
                <c:pt idx="1869" formatCode="General">
                  <c:v>0.242364</c:v>
                </c:pt>
                <c:pt idx="1870" formatCode="General">
                  <c:v>0.242454</c:v>
                </c:pt>
                <c:pt idx="1871" formatCode="General">
                  <c:v>0.24254400000000001</c:v>
                </c:pt>
                <c:pt idx="1872" formatCode="General">
                  <c:v>0.24263299999999999</c:v>
                </c:pt>
                <c:pt idx="1873" formatCode="General">
                  <c:v>0.24272299999999999</c:v>
                </c:pt>
                <c:pt idx="1874" formatCode="General">
                  <c:v>0.242813</c:v>
                </c:pt>
                <c:pt idx="1875" formatCode="General">
                  <c:v>0.24290300000000001</c:v>
                </c:pt>
                <c:pt idx="1876" formatCode="General">
                  <c:v>0.24299200000000001</c:v>
                </c:pt>
                <c:pt idx="1877" formatCode="General">
                  <c:v>0.24308199999999999</c:v>
                </c:pt>
                <c:pt idx="1878" formatCode="General">
                  <c:v>0.243171</c:v>
                </c:pt>
                <c:pt idx="1879" formatCode="General">
                  <c:v>0.24326100000000001</c:v>
                </c:pt>
                <c:pt idx="1880" formatCode="General">
                  <c:v>0.24335000000000001</c:v>
                </c:pt>
                <c:pt idx="1881" formatCode="General">
                  <c:v>0.24343999999999999</c:v>
                </c:pt>
                <c:pt idx="1882" formatCode="General">
                  <c:v>0.243529</c:v>
                </c:pt>
                <c:pt idx="1883" formatCode="General">
                  <c:v>0.243619</c:v>
                </c:pt>
                <c:pt idx="1884" formatCode="General">
                  <c:v>0.24370800000000001</c:v>
                </c:pt>
                <c:pt idx="1885" formatCode="General">
                  <c:v>0.24379700000000001</c:v>
                </c:pt>
                <c:pt idx="1886" formatCode="General">
                  <c:v>0.24388699999999999</c:v>
                </c:pt>
                <c:pt idx="1887" formatCode="General">
                  <c:v>0.243976</c:v>
                </c:pt>
                <c:pt idx="1888" formatCode="General">
                  <c:v>0.244065</c:v>
                </c:pt>
                <c:pt idx="1889" formatCode="General">
                  <c:v>0.24415400000000001</c:v>
                </c:pt>
                <c:pt idx="1890" formatCode="General">
                  <c:v>0.24424299999999999</c:v>
                </c:pt>
                <c:pt idx="1891" formatCode="General">
                  <c:v>0.24433199999999999</c:v>
                </c:pt>
                <c:pt idx="1892" formatCode="General">
                  <c:v>0.244421</c:v>
                </c:pt>
                <c:pt idx="1893" formatCode="General">
                  <c:v>0.24451100000000001</c:v>
                </c:pt>
                <c:pt idx="1894" formatCode="General">
                  <c:v>0.24460000000000001</c:v>
                </c:pt>
                <c:pt idx="1895" formatCode="General">
                  <c:v>0.24468799999999999</c:v>
                </c:pt>
                <c:pt idx="1896" formatCode="General">
                  <c:v>0.24477699999999999</c:v>
                </c:pt>
                <c:pt idx="1897" formatCode="General">
                  <c:v>0.244866</c:v>
                </c:pt>
                <c:pt idx="1898" formatCode="General">
                  <c:v>0.24495500000000001</c:v>
                </c:pt>
                <c:pt idx="1899" formatCode="General">
                  <c:v>0.24504400000000001</c:v>
                </c:pt>
                <c:pt idx="1900" formatCode="General">
                  <c:v>0.24513299999999999</c:v>
                </c:pt>
                <c:pt idx="1901" formatCode="General">
                  <c:v>0.24522099999999999</c:v>
                </c:pt>
                <c:pt idx="1902" formatCode="General">
                  <c:v>0.24531</c:v>
                </c:pt>
                <c:pt idx="1903" formatCode="General">
                  <c:v>0.24539900000000001</c:v>
                </c:pt>
                <c:pt idx="1904" formatCode="General">
                  <c:v>0.24548700000000001</c:v>
                </c:pt>
                <c:pt idx="1905" formatCode="General">
                  <c:v>0.24557599999999999</c:v>
                </c:pt>
                <c:pt idx="1906" formatCode="General">
                  <c:v>0.24566399999999999</c:v>
                </c:pt>
                <c:pt idx="1907" formatCode="General">
                  <c:v>0.245753</c:v>
                </c:pt>
                <c:pt idx="1908" formatCode="General">
                  <c:v>0.245841</c:v>
                </c:pt>
                <c:pt idx="1909" formatCode="General">
                  <c:v>0.24593000000000001</c:v>
                </c:pt>
                <c:pt idx="1910" formatCode="General">
                  <c:v>0.24601799999999999</c:v>
                </c:pt>
                <c:pt idx="1911" formatCode="General">
                  <c:v>0.24610699999999999</c:v>
                </c:pt>
                <c:pt idx="1912" formatCode="General">
                  <c:v>0.246195</c:v>
                </c:pt>
                <c:pt idx="1913" formatCode="General">
                  <c:v>0.246283</c:v>
                </c:pt>
                <c:pt idx="1914" formatCode="General">
                  <c:v>0.24637200000000001</c:v>
                </c:pt>
                <c:pt idx="1915" formatCode="General">
                  <c:v>0.24646000000000001</c:v>
                </c:pt>
                <c:pt idx="1916" formatCode="General">
                  <c:v>0.24654799999999999</c:v>
                </c:pt>
                <c:pt idx="1917" formatCode="General">
                  <c:v>0.24663599999999999</c:v>
                </c:pt>
                <c:pt idx="1918" formatCode="General">
                  <c:v>0.246724</c:v>
                </c:pt>
                <c:pt idx="1919" formatCode="General">
                  <c:v>0.246812</c:v>
                </c:pt>
                <c:pt idx="1920" formatCode="General">
                  <c:v>0.24690000000000001</c:v>
                </c:pt>
                <c:pt idx="1921" formatCode="General">
                  <c:v>0.24698800000000001</c:v>
                </c:pt>
                <c:pt idx="1922" formatCode="General">
                  <c:v>0.24707599999999999</c:v>
                </c:pt>
                <c:pt idx="1923" formatCode="General">
                  <c:v>0.24716399999999999</c:v>
                </c:pt>
                <c:pt idx="1924" formatCode="General">
                  <c:v>0.247252</c:v>
                </c:pt>
                <c:pt idx="1925" formatCode="General">
                  <c:v>0.24734</c:v>
                </c:pt>
                <c:pt idx="1926" formatCode="General">
                  <c:v>0.24742800000000001</c:v>
                </c:pt>
                <c:pt idx="1927" formatCode="General">
                  <c:v>0.24751600000000001</c:v>
                </c:pt>
                <c:pt idx="1928" formatCode="General">
                  <c:v>0.24760299999999999</c:v>
                </c:pt>
                <c:pt idx="1929" formatCode="General">
                  <c:v>0.24769099999999999</c:v>
                </c:pt>
                <c:pt idx="1930" formatCode="General">
                  <c:v>0.247779</c:v>
                </c:pt>
                <c:pt idx="1931" formatCode="General">
                  <c:v>0.247866</c:v>
                </c:pt>
                <c:pt idx="1932" formatCode="General">
                  <c:v>0.24795400000000001</c:v>
                </c:pt>
                <c:pt idx="1933" formatCode="General">
                  <c:v>0.24804200000000001</c:v>
                </c:pt>
                <c:pt idx="1934" formatCode="General">
                  <c:v>0.24812899999999999</c:v>
                </c:pt>
                <c:pt idx="1935" formatCode="General">
                  <c:v>0.24821699999999999</c:v>
                </c:pt>
                <c:pt idx="1936" formatCode="General">
                  <c:v>0.248304</c:v>
                </c:pt>
                <c:pt idx="1937" formatCode="General">
                  <c:v>0.248392</c:v>
                </c:pt>
                <c:pt idx="1938" formatCode="General">
                  <c:v>0.24847900000000001</c:v>
                </c:pt>
                <c:pt idx="1939" formatCode="General">
                  <c:v>0.24856600000000001</c:v>
                </c:pt>
                <c:pt idx="1940" formatCode="General">
                  <c:v>0.24865399999999999</c:v>
                </c:pt>
                <c:pt idx="1941" formatCode="General">
                  <c:v>0.24874099999999999</c:v>
                </c:pt>
                <c:pt idx="1942" formatCode="General">
                  <c:v>0.24882799999999999</c:v>
                </c:pt>
                <c:pt idx="1943" formatCode="General">
                  <c:v>0.248916</c:v>
                </c:pt>
                <c:pt idx="1944" formatCode="General">
                  <c:v>0.249003</c:v>
                </c:pt>
                <c:pt idx="1945" formatCode="General">
                  <c:v>0.24909000000000001</c:v>
                </c:pt>
                <c:pt idx="1946" formatCode="General">
                  <c:v>0.24917700000000001</c:v>
                </c:pt>
                <c:pt idx="1947" formatCode="General">
                  <c:v>0.24926400000000001</c:v>
                </c:pt>
                <c:pt idx="1948" formatCode="General">
                  <c:v>0.24935099999999999</c:v>
                </c:pt>
                <c:pt idx="1949" formatCode="General">
                  <c:v>0.24943799999999999</c:v>
                </c:pt>
                <c:pt idx="1950" formatCode="General">
                  <c:v>0.249525</c:v>
                </c:pt>
                <c:pt idx="1951" formatCode="General">
                  <c:v>0.249612</c:v>
                </c:pt>
                <c:pt idx="1952" formatCode="General">
                  <c:v>0.249699</c:v>
                </c:pt>
                <c:pt idx="1953" formatCode="General">
                  <c:v>0.24978600000000001</c:v>
                </c:pt>
                <c:pt idx="1954" formatCode="General">
                  <c:v>0.24987300000000001</c:v>
                </c:pt>
                <c:pt idx="1955" formatCode="General">
                  <c:v>0.24995999999999999</c:v>
                </c:pt>
                <c:pt idx="1956" formatCode="General">
                  <c:v>0.25004599999999999</c:v>
                </c:pt>
                <c:pt idx="1957" formatCode="General">
                  <c:v>0.25013299999999999</c:v>
                </c:pt>
                <c:pt idx="1958" formatCode="General">
                  <c:v>0.25022</c:v>
                </c:pt>
                <c:pt idx="1959" formatCode="General">
                  <c:v>0.25030599999999997</c:v>
                </c:pt>
                <c:pt idx="1960" formatCode="General">
                  <c:v>0.25039299999999998</c:v>
                </c:pt>
                <c:pt idx="1961" formatCode="General">
                  <c:v>0.25047999999999998</c:v>
                </c:pt>
                <c:pt idx="1962" formatCode="General">
                  <c:v>0.25056600000000001</c:v>
                </c:pt>
                <c:pt idx="1963" formatCode="General">
                  <c:v>0.25065300000000001</c:v>
                </c:pt>
                <c:pt idx="1964" formatCode="General">
                  <c:v>0.25073899999999999</c:v>
                </c:pt>
                <c:pt idx="1965" formatCode="General">
                  <c:v>0.25082599999999999</c:v>
                </c:pt>
                <c:pt idx="1966" formatCode="General">
                  <c:v>0.25091200000000002</c:v>
                </c:pt>
                <c:pt idx="1967" formatCode="General">
                  <c:v>0.25099900000000003</c:v>
                </c:pt>
                <c:pt idx="1968" formatCode="General">
                  <c:v>0.251085</c:v>
                </c:pt>
                <c:pt idx="1969" formatCode="General">
                  <c:v>0.25117099999999998</c:v>
                </c:pt>
                <c:pt idx="1970" formatCode="General">
                  <c:v>0.25125700000000001</c:v>
                </c:pt>
                <c:pt idx="1971" formatCode="General">
                  <c:v>0.25134400000000001</c:v>
                </c:pt>
                <c:pt idx="1972" formatCode="General">
                  <c:v>0.25142999999999999</c:v>
                </c:pt>
                <c:pt idx="1973" formatCode="General">
                  <c:v>0.25151600000000002</c:v>
                </c:pt>
                <c:pt idx="1974" formatCode="General">
                  <c:v>0.25160199999999999</c:v>
                </c:pt>
                <c:pt idx="1975" formatCode="General">
                  <c:v>0.25168800000000002</c:v>
                </c:pt>
                <c:pt idx="1976" formatCode="General">
                  <c:v>0.251774</c:v>
                </c:pt>
                <c:pt idx="1977" formatCode="General">
                  <c:v>0.251861</c:v>
                </c:pt>
                <c:pt idx="1978" formatCode="General">
                  <c:v>0.25194699999999998</c:v>
                </c:pt>
                <c:pt idx="1979" formatCode="General">
                  <c:v>0.25203300000000001</c:v>
                </c:pt>
                <c:pt idx="1980" formatCode="General">
                  <c:v>0.25211800000000001</c:v>
                </c:pt>
                <c:pt idx="1981" formatCode="General">
                  <c:v>0.25220399999999998</c:v>
                </c:pt>
                <c:pt idx="1982" formatCode="General">
                  <c:v>0.25229000000000001</c:v>
                </c:pt>
                <c:pt idx="1983" formatCode="General">
                  <c:v>0.25237599999999999</c:v>
                </c:pt>
                <c:pt idx="1984" formatCode="General">
                  <c:v>0.25246200000000002</c:v>
                </c:pt>
                <c:pt idx="1985" formatCode="General">
                  <c:v>0.25254799999999999</c:v>
                </c:pt>
                <c:pt idx="1986" formatCode="General">
                  <c:v>0.252633</c:v>
                </c:pt>
                <c:pt idx="1987" formatCode="General">
                  <c:v>0.25271900000000003</c:v>
                </c:pt>
                <c:pt idx="1988" formatCode="General">
                  <c:v>0.252805</c:v>
                </c:pt>
                <c:pt idx="1989" formatCode="General">
                  <c:v>0.25289</c:v>
                </c:pt>
                <c:pt idx="1990" formatCode="General">
                  <c:v>0.25297599999999998</c:v>
                </c:pt>
                <c:pt idx="1991" formatCode="General">
                  <c:v>0.25306200000000001</c:v>
                </c:pt>
                <c:pt idx="1992" formatCode="General">
                  <c:v>0.25314700000000001</c:v>
                </c:pt>
                <c:pt idx="1993" formatCode="General">
                  <c:v>0.25323299999999999</c:v>
                </c:pt>
                <c:pt idx="1994" formatCode="General">
                  <c:v>0.25331799999999999</c:v>
                </c:pt>
                <c:pt idx="1995" formatCode="General">
                  <c:v>0.25340400000000002</c:v>
                </c:pt>
                <c:pt idx="1996" formatCode="General">
                  <c:v>0.25348900000000002</c:v>
                </c:pt>
                <c:pt idx="1997" formatCode="General">
                  <c:v>0.25357400000000002</c:v>
                </c:pt>
                <c:pt idx="1998" formatCode="General">
                  <c:v>0.25366</c:v>
                </c:pt>
                <c:pt idx="1999" formatCode="General">
                  <c:v>0.253745</c:v>
                </c:pt>
                <c:pt idx="2000" formatCode="General">
                  <c:v>0.25383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CCB4-407D-9529-A0E65E624F8B}"/>
            </c:ext>
          </c:extLst>
        </c:ser>
        <c:ser>
          <c:idx val="7"/>
          <c:order val="3"/>
          <c:tx>
            <c:strRef>
              <c:f>Sheet1!$L$1</c:f>
              <c:strCache>
                <c:ptCount val="1"/>
                <c:pt idx="0">
                  <c:v>FEniCS δ = 1.00,H = 5.0</c:v>
                </c:pt>
              </c:strCache>
            </c:strRef>
          </c:tx>
          <c:spPr>
            <a:ln w="635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Sheet1!$K$2:$K$2002</c:f>
              <c:numCache>
                <c:formatCode>General</c:formatCode>
                <c:ptCount val="2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</c:numCache>
            </c:numRef>
          </c:xVal>
          <c:yVal>
            <c:numRef>
              <c:f>Sheet1!$L$2:$L$2002</c:f>
              <c:numCache>
                <c:formatCode>0.00E+00</c:formatCode>
                <c:ptCount val="2001"/>
                <c:pt idx="0" formatCode="General">
                  <c:v>0</c:v>
                </c:pt>
                <c:pt idx="1">
                  <c:v>7.1773800000000004E-22</c:v>
                </c:pt>
                <c:pt idx="2">
                  <c:v>3.7272800000000003E-20</c:v>
                </c:pt>
                <c:pt idx="3">
                  <c:v>9.4576000000000008E-19</c:v>
                </c:pt>
                <c:pt idx="4">
                  <c:v>1.5633399999999999E-17</c:v>
                </c:pt>
                <c:pt idx="5">
                  <c:v>1.8940000000000001E-16</c:v>
                </c:pt>
                <c:pt idx="6">
                  <c:v>1.7940899999999999E-15</c:v>
                </c:pt>
                <c:pt idx="7">
                  <c:v>1.38445E-14</c:v>
                </c:pt>
                <c:pt idx="8">
                  <c:v>8.9551799999999999E-14</c:v>
                </c:pt>
                <c:pt idx="9">
                  <c:v>4.9592100000000004E-13</c:v>
                </c:pt>
                <c:pt idx="10">
                  <c:v>2.3901499999999999E-12</c:v>
                </c:pt>
                <c:pt idx="11">
                  <c:v>1.01598E-11</c:v>
                </c:pt>
                <c:pt idx="12">
                  <c:v>3.8513900000000001E-11</c:v>
                </c:pt>
                <c:pt idx="13">
                  <c:v>1.31457E-10</c:v>
                </c:pt>
                <c:pt idx="14">
                  <c:v>4.0743800000000003E-10</c:v>
                </c:pt>
                <c:pt idx="15">
                  <c:v>1.1554899999999999E-9</c:v>
                </c:pt>
                <c:pt idx="16">
                  <c:v>3.0196100000000001E-9</c:v>
                </c:pt>
                <c:pt idx="17">
                  <c:v>7.3189800000000003E-9</c:v>
                </c:pt>
                <c:pt idx="18">
                  <c:v>1.6554800000000001E-8</c:v>
                </c:pt>
                <c:pt idx="19">
                  <c:v>3.5145500000000002E-8</c:v>
                </c:pt>
                <c:pt idx="20">
                  <c:v>7.04111E-8</c:v>
                </c:pt>
                <c:pt idx="21">
                  <c:v>1.3379399999999999E-7</c:v>
                </c:pt>
                <c:pt idx="22">
                  <c:v>2.4227699999999999E-7</c:v>
                </c:pt>
                <c:pt idx="23">
                  <c:v>4.1991400000000001E-7</c:v>
                </c:pt>
                <c:pt idx="24">
                  <c:v>6.9940400000000003E-7</c:v>
                </c:pt>
                <c:pt idx="25">
                  <c:v>1.1235900000000001E-6</c:v>
                </c:pt>
                <c:pt idx="26">
                  <c:v>1.74684E-6</c:v>
                </c:pt>
                <c:pt idx="27">
                  <c:v>2.63613E-6</c:v>
                </c:pt>
                <c:pt idx="28">
                  <c:v>3.87197E-6</c:v>
                </c:pt>
                <c:pt idx="29">
                  <c:v>5.5489200000000001E-6</c:v>
                </c:pt>
                <c:pt idx="30">
                  <c:v>7.7758799999999998E-6</c:v>
                </c:pt>
                <c:pt idx="31">
                  <c:v>1.0676000000000001E-5</c:v>
                </c:pt>
                <c:pt idx="32">
                  <c:v>1.43864E-5</c:v>
                </c:pt>
                <c:pt idx="33">
                  <c:v>1.9057499999999998E-5</c:v>
                </c:pt>
                <c:pt idx="34">
                  <c:v>2.4852299999999999E-5</c:v>
                </c:pt>
                <c:pt idx="35">
                  <c:v>3.1945500000000001E-5</c:v>
                </c:pt>
                <c:pt idx="36">
                  <c:v>4.0522200000000003E-5</c:v>
                </c:pt>
                <c:pt idx="37">
                  <c:v>5.0776699999999998E-5</c:v>
                </c:pt>
                <c:pt idx="38">
                  <c:v>6.2911300000000002E-5</c:v>
                </c:pt>
                <c:pt idx="39">
                  <c:v>7.7134999999999999E-5</c:v>
                </c:pt>
                <c:pt idx="40">
                  <c:v>9.3661999999999999E-5</c:v>
                </c:pt>
                <c:pt idx="41" formatCode="General">
                  <c:v>1.12711E-4</c:v>
                </c:pt>
                <c:pt idx="42" formatCode="General">
                  <c:v>1.3450100000000001E-4</c:v>
                </c:pt>
                <c:pt idx="43" formatCode="General">
                  <c:v>1.59257E-4</c:v>
                </c:pt>
                <c:pt idx="44" formatCode="General">
                  <c:v>1.8719900000000001E-4</c:v>
                </c:pt>
                <c:pt idx="45" formatCode="General">
                  <c:v>2.1854900000000001E-4</c:v>
                </c:pt>
                <c:pt idx="46" formatCode="General">
                  <c:v>2.53525E-4</c:v>
                </c:pt>
                <c:pt idx="47" formatCode="General">
                  <c:v>2.9234500000000001E-4</c:v>
                </c:pt>
                <c:pt idx="48" formatCode="General">
                  <c:v>3.3522000000000001E-4</c:v>
                </c:pt>
                <c:pt idx="49" formatCode="General">
                  <c:v>3.8235599999999998E-4</c:v>
                </c:pt>
                <c:pt idx="50" formatCode="General">
                  <c:v>4.3395499999999997E-4</c:v>
                </c:pt>
                <c:pt idx="51" formatCode="General">
                  <c:v>4.9021299999999998E-4</c:v>
                </c:pt>
                <c:pt idx="52" formatCode="General">
                  <c:v>5.5131799999999997E-4</c:v>
                </c:pt>
                <c:pt idx="53" formatCode="General">
                  <c:v>6.1745099999999998E-4</c:v>
                </c:pt>
                <c:pt idx="54" formatCode="General">
                  <c:v>6.8878699999999995E-4</c:v>
                </c:pt>
                <c:pt idx="55" formatCode="General">
                  <c:v>7.6548999999999996E-4</c:v>
                </c:pt>
                <c:pt idx="56" formatCode="General">
                  <c:v>8.4771900000000003E-4</c:v>
                </c:pt>
                <c:pt idx="57" formatCode="General">
                  <c:v>9.3562400000000003E-4</c:v>
                </c:pt>
                <c:pt idx="58" formatCode="General">
                  <c:v>1.0293399999999999E-3</c:v>
                </c:pt>
                <c:pt idx="59" formatCode="General">
                  <c:v>1.12901E-3</c:v>
                </c:pt>
                <c:pt idx="60" formatCode="General">
                  <c:v>1.23475E-3</c:v>
                </c:pt>
                <c:pt idx="61" formatCode="General">
                  <c:v>1.3466800000000001E-3</c:v>
                </c:pt>
                <c:pt idx="62" formatCode="General">
                  <c:v>1.46491E-3</c:v>
                </c:pt>
                <c:pt idx="63" formatCode="General">
                  <c:v>1.5895200000000001E-3</c:v>
                </c:pt>
                <c:pt idx="64" formatCode="General">
                  <c:v>1.72062E-3</c:v>
                </c:pt>
                <c:pt idx="65" formatCode="General">
                  <c:v>1.8582799999999999E-3</c:v>
                </c:pt>
                <c:pt idx="66" formatCode="General">
                  <c:v>2.0025799999999999E-3</c:v>
                </c:pt>
                <c:pt idx="67" formatCode="General">
                  <c:v>2.1535700000000001E-3</c:v>
                </c:pt>
                <c:pt idx="68" formatCode="General">
                  <c:v>2.3113299999999999E-3</c:v>
                </c:pt>
                <c:pt idx="69" formatCode="General">
                  <c:v>2.4759000000000001E-3</c:v>
                </c:pt>
                <c:pt idx="70" formatCode="General">
                  <c:v>2.6473099999999999E-3</c:v>
                </c:pt>
                <c:pt idx="71" formatCode="General">
                  <c:v>2.82562E-3</c:v>
                </c:pt>
                <c:pt idx="72" formatCode="General">
                  <c:v>3.0108399999999999E-3</c:v>
                </c:pt>
                <c:pt idx="73" formatCode="General">
                  <c:v>3.2030000000000001E-3</c:v>
                </c:pt>
                <c:pt idx="74" formatCode="General">
                  <c:v>3.4021199999999998E-3</c:v>
                </c:pt>
                <c:pt idx="75" formatCode="General">
                  <c:v>3.6082000000000002E-3</c:v>
                </c:pt>
                <c:pt idx="76" formatCode="General">
                  <c:v>3.82125E-3</c:v>
                </c:pt>
                <c:pt idx="77" formatCode="General">
                  <c:v>4.0412800000000004E-3</c:v>
                </c:pt>
                <c:pt idx="78" formatCode="General">
                  <c:v>4.2682700000000002E-3</c:v>
                </c:pt>
                <c:pt idx="79" formatCode="General">
                  <c:v>4.5022100000000004E-3</c:v>
                </c:pt>
                <c:pt idx="80" formatCode="General">
                  <c:v>4.7431000000000001E-3</c:v>
                </c:pt>
                <c:pt idx="81" formatCode="General">
                  <c:v>4.9909000000000004E-3</c:v>
                </c:pt>
                <c:pt idx="82" formatCode="General">
                  <c:v>5.2455999999999996E-3</c:v>
                </c:pt>
                <c:pt idx="83" formatCode="General">
                  <c:v>5.5071699999999996E-3</c:v>
                </c:pt>
                <c:pt idx="84" formatCode="General">
                  <c:v>5.7755699999999998E-3</c:v>
                </c:pt>
                <c:pt idx="85" formatCode="General">
                  <c:v>6.0507800000000004E-3</c:v>
                </c:pt>
                <c:pt idx="86" formatCode="General">
                  <c:v>6.3327499999999998E-3</c:v>
                </c:pt>
                <c:pt idx="87" formatCode="General">
                  <c:v>6.6214500000000001E-3</c:v>
                </c:pt>
                <c:pt idx="88" formatCode="General">
                  <c:v>6.9168199999999997E-3</c:v>
                </c:pt>
                <c:pt idx="89" formatCode="General">
                  <c:v>7.2188199999999999E-3</c:v>
                </c:pt>
                <c:pt idx="90" formatCode="General">
                  <c:v>7.52741E-3</c:v>
                </c:pt>
                <c:pt idx="91" formatCode="General">
                  <c:v>7.8425200000000004E-3</c:v>
                </c:pt>
                <c:pt idx="92" formatCode="General">
                  <c:v>8.1641100000000005E-3</c:v>
                </c:pt>
                <c:pt idx="93" formatCode="General">
                  <c:v>8.4921200000000006E-3</c:v>
                </c:pt>
                <c:pt idx="94" formatCode="General">
                  <c:v>8.8264799999999994E-3</c:v>
                </c:pt>
                <c:pt idx="95" formatCode="General">
                  <c:v>9.1671500000000006E-3</c:v>
                </c:pt>
                <c:pt idx="96" formatCode="General">
                  <c:v>9.5140499999999996E-3</c:v>
                </c:pt>
                <c:pt idx="97" formatCode="General">
                  <c:v>9.86713E-3</c:v>
                </c:pt>
                <c:pt idx="98" formatCode="General">
                  <c:v>1.0226300000000001E-2</c:v>
                </c:pt>
                <c:pt idx="99" formatCode="General">
                  <c:v>1.05915E-2</c:v>
                </c:pt>
                <c:pt idx="100" formatCode="General">
                  <c:v>1.0962700000000001E-2</c:v>
                </c:pt>
                <c:pt idx="101" formatCode="General">
                  <c:v>1.1339800000000001E-2</c:v>
                </c:pt>
                <c:pt idx="102" formatCode="General">
                  <c:v>1.17228E-2</c:v>
                </c:pt>
                <c:pt idx="103" formatCode="General">
                  <c:v>1.21114E-2</c:v>
                </c:pt>
                <c:pt idx="104" formatCode="General">
                  <c:v>1.2505799999999999E-2</c:v>
                </c:pt>
                <c:pt idx="105" formatCode="General">
                  <c:v>1.29058E-2</c:v>
                </c:pt>
                <c:pt idx="106" formatCode="General">
                  <c:v>1.33113E-2</c:v>
                </c:pt>
                <c:pt idx="107" formatCode="General">
                  <c:v>1.37223E-2</c:v>
                </c:pt>
                <c:pt idx="108" formatCode="General">
                  <c:v>1.4138700000000001E-2</c:v>
                </c:pt>
                <c:pt idx="109" formatCode="General">
                  <c:v>1.4560399999999999E-2</c:v>
                </c:pt>
                <c:pt idx="110" formatCode="General">
                  <c:v>1.49873E-2</c:v>
                </c:pt>
                <c:pt idx="111" formatCode="General">
                  <c:v>1.54194E-2</c:v>
                </c:pt>
                <c:pt idx="112" formatCode="General">
                  <c:v>1.5856599999999998E-2</c:v>
                </c:pt>
                <c:pt idx="113" formatCode="General">
                  <c:v>1.6298799999999999E-2</c:v>
                </c:pt>
                <c:pt idx="114" formatCode="General">
                  <c:v>1.6745900000000001E-2</c:v>
                </c:pt>
                <c:pt idx="115" formatCode="General">
                  <c:v>1.7197899999999999E-2</c:v>
                </c:pt>
                <c:pt idx="116" formatCode="General">
                  <c:v>1.7654699999999999E-2</c:v>
                </c:pt>
                <c:pt idx="117" formatCode="General">
                  <c:v>1.81161E-2</c:v>
                </c:pt>
                <c:pt idx="118" formatCode="General">
                  <c:v>1.85822E-2</c:v>
                </c:pt>
                <c:pt idx="119" formatCode="General">
                  <c:v>1.9052800000000002E-2</c:v>
                </c:pt>
                <c:pt idx="120" formatCode="General">
                  <c:v>1.9527900000000001E-2</c:v>
                </c:pt>
                <c:pt idx="121" formatCode="General">
                  <c:v>2.0007500000000001E-2</c:v>
                </c:pt>
                <c:pt idx="122" formatCode="General">
                  <c:v>2.04913E-2</c:v>
                </c:pt>
                <c:pt idx="123" formatCode="General">
                  <c:v>2.0979399999999999E-2</c:v>
                </c:pt>
                <c:pt idx="124" formatCode="General">
                  <c:v>2.14717E-2</c:v>
                </c:pt>
                <c:pt idx="125" formatCode="General">
                  <c:v>2.1968000000000001E-2</c:v>
                </c:pt>
                <c:pt idx="126" formatCode="General">
                  <c:v>2.2468499999999999E-2</c:v>
                </c:pt>
                <c:pt idx="127" formatCode="General">
                  <c:v>2.2972900000000001E-2</c:v>
                </c:pt>
                <c:pt idx="128" formatCode="General">
                  <c:v>2.3481100000000001E-2</c:v>
                </c:pt>
                <c:pt idx="129" formatCode="General">
                  <c:v>2.3993199999999999E-2</c:v>
                </c:pt>
                <c:pt idx="130" formatCode="General">
                  <c:v>2.4509099999999999E-2</c:v>
                </c:pt>
                <c:pt idx="131" formatCode="General">
                  <c:v>2.5028600000000002E-2</c:v>
                </c:pt>
                <c:pt idx="132" formatCode="General">
                  <c:v>2.55518E-2</c:v>
                </c:pt>
                <c:pt idx="133" formatCode="General">
                  <c:v>2.6078500000000001E-2</c:v>
                </c:pt>
                <c:pt idx="134" formatCode="General">
                  <c:v>2.66086E-2</c:v>
                </c:pt>
                <c:pt idx="135" formatCode="General">
                  <c:v>2.7142199999999998E-2</c:v>
                </c:pt>
                <c:pt idx="136" formatCode="General">
                  <c:v>2.7679200000000001E-2</c:v>
                </c:pt>
                <c:pt idx="137" formatCode="General">
                  <c:v>2.8219399999999999E-2</c:v>
                </c:pt>
                <c:pt idx="138" formatCode="General">
                  <c:v>2.8762800000000002E-2</c:v>
                </c:pt>
                <c:pt idx="139" formatCode="General">
                  <c:v>2.93093E-2</c:v>
                </c:pt>
                <c:pt idx="140" formatCode="General">
                  <c:v>2.9859E-2</c:v>
                </c:pt>
                <c:pt idx="141" formatCode="General">
                  <c:v>3.04116E-2</c:v>
                </c:pt>
                <c:pt idx="142" formatCode="General">
                  <c:v>3.09672E-2</c:v>
                </c:pt>
                <c:pt idx="143" formatCode="General">
                  <c:v>3.1525699999999997E-2</c:v>
                </c:pt>
                <c:pt idx="144" formatCode="General">
                  <c:v>3.20871E-2</c:v>
                </c:pt>
                <c:pt idx="145" formatCode="General">
                  <c:v>3.2651199999999998E-2</c:v>
                </c:pt>
                <c:pt idx="146" formatCode="General">
                  <c:v>3.3217900000000002E-2</c:v>
                </c:pt>
                <c:pt idx="147" formatCode="General">
                  <c:v>3.3787400000000002E-2</c:v>
                </c:pt>
                <c:pt idx="148" formatCode="General">
                  <c:v>3.4359399999999998E-2</c:v>
                </c:pt>
                <c:pt idx="149" formatCode="General">
                  <c:v>3.4933899999999997E-2</c:v>
                </c:pt>
                <c:pt idx="150" formatCode="General">
                  <c:v>3.5510899999999998E-2</c:v>
                </c:pt>
                <c:pt idx="151" formatCode="General">
                  <c:v>3.6090400000000002E-2</c:v>
                </c:pt>
                <c:pt idx="152" formatCode="General">
                  <c:v>3.6672099999999999E-2</c:v>
                </c:pt>
                <c:pt idx="153" formatCode="General">
                  <c:v>3.7256200000000003E-2</c:v>
                </c:pt>
                <c:pt idx="154" formatCode="General">
                  <c:v>3.7842500000000001E-2</c:v>
                </c:pt>
                <c:pt idx="155" formatCode="General">
                  <c:v>3.8430899999999997E-2</c:v>
                </c:pt>
                <c:pt idx="156" formatCode="General">
                  <c:v>3.9021500000000001E-2</c:v>
                </c:pt>
                <c:pt idx="157" formatCode="General">
                  <c:v>3.9614200000000002E-2</c:v>
                </c:pt>
                <c:pt idx="158" formatCode="General">
                  <c:v>4.0208899999999999E-2</c:v>
                </c:pt>
                <c:pt idx="159" formatCode="General">
                  <c:v>4.0805599999999997E-2</c:v>
                </c:pt>
                <c:pt idx="160" formatCode="General">
                  <c:v>4.1404200000000002E-2</c:v>
                </c:pt>
                <c:pt idx="161" formatCode="General">
                  <c:v>4.2004600000000003E-2</c:v>
                </c:pt>
                <c:pt idx="162" formatCode="General">
                  <c:v>4.2606900000000003E-2</c:v>
                </c:pt>
                <c:pt idx="163" formatCode="General">
                  <c:v>4.3210999999999999E-2</c:v>
                </c:pt>
                <c:pt idx="164" formatCode="General">
                  <c:v>4.38167E-2</c:v>
                </c:pt>
                <c:pt idx="165" formatCode="General">
                  <c:v>4.4424199999999997E-2</c:v>
                </c:pt>
                <c:pt idx="166" formatCode="General">
                  <c:v>4.5033299999999998E-2</c:v>
                </c:pt>
                <c:pt idx="167" formatCode="General">
                  <c:v>4.5643900000000001E-2</c:v>
                </c:pt>
                <c:pt idx="168" formatCode="General">
                  <c:v>4.6256100000000001E-2</c:v>
                </c:pt>
                <c:pt idx="169" formatCode="General">
                  <c:v>4.6869800000000003E-2</c:v>
                </c:pt>
                <c:pt idx="170" formatCode="General">
                  <c:v>4.7484999999999999E-2</c:v>
                </c:pt>
                <c:pt idx="171" formatCode="General">
                  <c:v>4.8101499999999998E-2</c:v>
                </c:pt>
                <c:pt idx="172" formatCode="General">
                  <c:v>4.8719400000000003E-2</c:v>
                </c:pt>
                <c:pt idx="173" formatCode="General">
                  <c:v>4.9338699999999999E-2</c:v>
                </c:pt>
                <c:pt idx="174" formatCode="General">
                  <c:v>4.9959200000000002E-2</c:v>
                </c:pt>
                <c:pt idx="175" formatCode="General">
                  <c:v>5.0580899999999998E-2</c:v>
                </c:pt>
                <c:pt idx="176" formatCode="General">
                  <c:v>5.1203899999999997E-2</c:v>
                </c:pt>
                <c:pt idx="177" formatCode="General">
                  <c:v>5.1827999999999999E-2</c:v>
                </c:pt>
                <c:pt idx="178" formatCode="General">
                  <c:v>5.2453199999999998E-2</c:v>
                </c:pt>
                <c:pt idx="179" formatCode="General">
                  <c:v>5.3079500000000002E-2</c:v>
                </c:pt>
                <c:pt idx="180" formatCode="General">
                  <c:v>5.3706799999999999E-2</c:v>
                </c:pt>
                <c:pt idx="181" formatCode="General">
                  <c:v>5.4335099999999997E-2</c:v>
                </c:pt>
                <c:pt idx="182" formatCode="General">
                  <c:v>5.4964399999999997E-2</c:v>
                </c:pt>
                <c:pt idx="183" formatCode="General">
                  <c:v>5.5594600000000001E-2</c:v>
                </c:pt>
                <c:pt idx="184" formatCode="General">
                  <c:v>5.6225700000000003E-2</c:v>
                </c:pt>
                <c:pt idx="185" formatCode="General">
                  <c:v>5.6857600000000001E-2</c:v>
                </c:pt>
                <c:pt idx="186" formatCode="General">
                  <c:v>5.7490399999999997E-2</c:v>
                </c:pt>
                <c:pt idx="187" formatCode="General">
                  <c:v>5.8123899999999999E-2</c:v>
                </c:pt>
                <c:pt idx="188" formatCode="General">
                  <c:v>5.8758100000000001E-2</c:v>
                </c:pt>
                <c:pt idx="189" formatCode="General">
                  <c:v>5.9393099999999997E-2</c:v>
                </c:pt>
                <c:pt idx="190" formatCode="General">
                  <c:v>6.0028699999999997E-2</c:v>
                </c:pt>
                <c:pt idx="191" formatCode="General">
                  <c:v>6.0664999999999997E-2</c:v>
                </c:pt>
                <c:pt idx="192" formatCode="General">
                  <c:v>6.1301799999999997E-2</c:v>
                </c:pt>
                <c:pt idx="193" formatCode="General">
                  <c:v>6.1939300000000003E-2</c:v>
                </c:pt>
                <c:pt idx="194" formatCode="General">
                  <c:v>6.2577199999999999E-2</c:v>
                </c:pt>
                <c:pt idx="195" formatCode="General">
                  <c:v>6.32157E-2</c:v>
                </c:pt>
                <c:pt idx="196" formatCode="General">
                  <c:v>6.38547E-2</c:v>
                </c:pt>
                <c:pt idx="197" formatCode="General">
                  <c:v>6.4494099999999999E-2</c:v>
                </c:pt>
                <c:pt idx="198" formatCode="General">
                  <c:v>6.5133899999999995E-2</c:v>
                </c:pt>
                <c:pt idx="199" formatCode="General">
                  <c:v>6.5774100000000002E-2</c:v>
                </c:pt>
                <c:pt idx="200" formatCode="General">
                  <c:v>6.6414699999999993E-2</c:v>
                </c:pt>
                <c:pt idx="201" formatCode="General">
                  <c:v>6.7055600000000007E-2</c:v>
                </c:pt>
                <c:pt idx="202" formatCode="General">
                  <c:v>6.7696800000000001E-2</c:v>
                </c:pt>
                <c:pt idx="203" formatCode="General">
                  <c:v>6.8338300000000005E-2</c:v>
                </c:pt>
                <c:pt idx="204" formatCode="General">
                  <c:v>6.898E-2</c:v>
                </c:pt>
                <c:pt idx="205" formatCode="General">
                  <c:v>6.9622000000000003E-2</c:v>
                </c:pt>
                <c:pt idx="206" formatCode="General">
                  <c:v>7.0264199999999999E-2</c:v>
                </c:pt>
                <c:pt idx="207" formatCode="General">
                  <c:v>7.0906499999999997E-2</c:v>
                </c:pt>
                <c:pt idx="208" formatCode="General">
                  <c:v>7.1549000000000001E-2</c:v>
                </c:pt>
                <c:pt idx="209" formatCode="General">
                  <c:v>7.2191599999999995E-2</c:v>
                </c:pt>
                <c:pt idx="210" formatCode="General">
                  <c:v>7.2834300000000005E-2</c:v>
                </c:pt>
                <c:pt idx="211" formatCode="General">
                  <c:v>7.3477100000000004E-2</c:v>
                </c:pt>
                <c:pt idx="212" formatCode="General">
                  <c:v>7.4119900000000002E-2</c:v>
                </c:pt>
                <c:pt idx="213" formatCode="General">
                  <c:v>7.4762800000000004E-2</c:v>
                </c:pt>
                <c:pt idx="214" formatCode="General">
                  <c:v>7.5405600000000003E-2</c:v>
                </c:pt>
                <c:pt idx="215" formatCode="General">
                  <c:v>7.6048500000000005E-2</c:v>
                </c:pt>
                <c:pt idx="216" formatCode="General">
                  <c:v>7.6691300000000004E-2</c:v>
                </c:pt>
                <c:pt idx="217" formatCode="General">
                  <c:v>7.7334E-2</c:v>
                </c:pt>
                <c:pt idx="218" formatCode="General">
                  <c:v>7.7976599999999993E-2</c:v>
                </c:pt>
                <c:pt idx="219" formatCode="General">
                  <c:v>7.86192E-2</c:v>
                </c:pt>
                <c:pt idx="220" formatCode="General">
                  <c:v>7.9261600000000001E-2</c:v>
                </c:pt>
                <c:pt idx="221" formatCode="General">
                  <c:v>7.9903799999999997E-2</c:v>
                </c:pt>
                <c:pt idx="222" formatCode="General">
                  <c:v>8.0545900000000004E-2</c:v>
                </c:pt>
                <c:pt idx="223" formatCode="General">
                  <c:v>8.1187700000000002E-2</c:v>
                </c:pt>
                <c:pt idx="224" formatCode="General">
                  <c:v>8.1829399999999997E-2</c:v>
                </c:pt>
                <c:pt idx="225" formatCode="General">
                  <c:v>8.2470799999999997E-2</c:v>
                </c:pt>
                <c:pt idx="226" formatCode="General">
                  <c:v>8.3112000000000005E-2</c:v>
                </c:pt>
                <c:pt idx="227" formatCode="General">
                  <c:v>8.3752900000000005E-2</c:v>
                </c:pt>
                <c:pt idx="228" formatCode="General">
                  <c:v>8.4393399999999993E-2</c:v>
                </c:pt>
                <c:pt idx="229" formatCode="General">
                  <c:v>8.5033700000000004E-2</c:v>
                </c:pt>
                <c:pt idx="230" formatCode="General">
                  <c:v>8.5673700000000005E-2</c:v>
                </c:pt>
                <c:pt idx="231" formatCode="General">
                  <c:v>8.6313200000000007E-2</c:v>
                </c:pt>
                <c:pt idx="232" formatCode="General">
                  <c:v>8.6952500000000002E-2</c:v>
                </c:pt>
                <c:pt idx="233" formatCode="General">
                  <c:v>8.7591299999999997E-2</c:v>
                </c:pt>
                <c:pt idx="234" formatCode="General">
                  <c:v>8.8229699999999994E-2</c:v>
                </c:pt>
                <c:pt idx="235" formatCode="General">
                  <c:v>8.8867699999999994E-2</c:v>
                </c:pt>
                <c:pt idx="236" formatCode="General">
                  <c:v>8.9505299999999996E-2</c:v>
                </c:pt>
                <c:pt idx="237" formatCode="General">
                  <c:v>9.0142399999999998E-2</c:v>
                </c:pt>
                <c:pt idx="238" formatCode="General">
                  <c:v>9.0779100000000001E-2</c:v>
                </c:pt>
                <c:pt idx="239" formatCode="General">
                  <c:v>9.1415200000000002E-2</c:v>
                </c:pt>
                <c:pt idx="240" formatCode="General">
                  <c:v>9.2050900000000005E-2</c:v>
                </c:pt>
                <c:pt idx="241" formatCode="General">
                  <c:v>9.2686000000000004E-2</c:v>
                </c:pt>
                <c:pt idx="242" formatCode="General">
                  <c:v>9.3320700000000006E-2</c:v>
                </c:pt>
                <c:pt idx="243" formatCode="General">
                  <c:v>9.3954800000000005E-2</c:v>
                </c:pt>
                <c:pt idx="244" formatCode="General">
                  <c:v>9.45883E-2</c:v>
                </c:pt>
                <c:pt idx="245" formatCode="General">
                  <c:v>9.5221200000000006E-2</c:v>
                </c:pt>
                <c:pt idx="246" formatCode="General">
                  <c:v>9.5853599999999997E-2</c:v>
                </c:pt>
                <c:pt idx="247" formatCode="General">
                  <c:v>9.6485399999999999E-2</c:v>
                </c:pt>
                <c:pt idx="248" formatCode="General">
                  <c:v>9.7116599999999997E-2</c:v>
                </c:pt>
                <c:pt idx="249" formatCode="General">
                  <c:v>9.7747100000000003E-2</c:v>
                </c:pt>
                <c:pt idx="250" formatCode="General">
                  <c:v>9.8377000000000006E-2</c:v>
                </c:pt>
                <c:pt idx="251" formatCode="General">
                  <c:v>9.9006200000000003E-2</c:v>
                </c:pt>
                <c:pt idx="252" formatCode="General">
                  <c:v>9.9634799999999996E-2</c:v>
                </c:pt>
                <c:pt idx="253" formatCode="General">
                  <c:v>0.100263</c:v>
                </c:pt>
                <c:pt idx="254" formatCode="General">
                  <c:v>0.10088999999999999</c:v>
                </c:pt>
                <c:pt idx="255" formatCode="General">
                  <c:v>0.101516</c:v>
                </c:pt>
                <c:pt idx="256" formatCode="General">
                  <c:v>0.102142</c:v>
                </c:pt>
                <c:pt idx="257" formatCode="General">
                  <c:v>0.102767</c:v>
                </c:pt>
                <c:pt idx="258" formatCode="General">
                  <c:v>0.103392</c:v>
                </c:pt>
                <c:pt idx="259" formatCode="General">
                  <c:v>0.104015</c:v>
                </c:pt>
                <c:pt idx="260" formatCode="General">
                  <c:v>0.10463799999999999</c:v>
                </c:pt>
                <c:pt idx="261" formatCode="General">
                  <c:v>0.10526000000000001</c:v>
                </c:pt>
                <c:pt idx="262" formatCode="General">
                  <c:v>0.105881</c:v>
                </c:pt>
                <c:pt idx="263" formatCode="General">
                  <c:v>0.106502</c:v>
                </c:pt>
                <c:pt idx="264" formatCode="General">
                  <c:v>0.10712099999999999</c:v>
                </c:pt>
                <c:pt idx="265" formatCode="General">
                  <c:v>0.10774</c:v>
                </c:pt>
                <c:pt idx="266" formatCode="General">
                  <c:v>0.108358</c:v>
                </c:pt>
                <c:pt idx="267" formatCode="General">
                  <c:v>0.108975</c:v>
                </c:pt>
                <c:pt idx="268" formatCode="General">
                  <c:v>0.10959199999999999</c:v>
                </c:pt>
                <c:pt idx="269" formatCode="General">
                  <c:v>0.110207</c:v>
                </c:pt>
                <c:pt idx="270" formatCode="General">
                  <c:v>0.110822</c:v>
                </c:pt>
                <c:pt idx="271" formatCode="General">
                  <c:v>0.11143500000000001</c:v>
                </c:pt>
                <c:pt idx="272" formatCode="General">
                  <c:v>0.11204799999999999</c:v>
                </c:pt>
                <c:pt idx="273" formatCode="General">
                  <c:v>0.11266</c:v>
                </c:pt>
                <c:pt idx="274" formatCode="General">
                  <c:v>0.113271</c:v>
                </c:pt>
                <c:pt idx="275" formatCode="General">
                  <c:v>0.113881</c:v>
                </c:pt>
                <c:pt idx="276" formatCode="General">
                  <c:v>0.11448999999999999</c:v>
                </c:pt>
                <c:pt idx="277" formatCode="General">
                  <c:v>0.11509900000000001</c:v>
                </c:pt>
                <c:pt idx="278" formatCode="General">
                  <c:v>0.115706</c:v>
                </c:pt>
                <c:pt idx="279" formatCode="General">
                  <c:v>0.116312</c:v>
                </c:pt>
                <c:pt idx="280" formatCode="General">
                  <c:v>0.11691799999999999</c:v>
                </c:pt>
                <c:pt idx="281" formatCode="General">
                  <c:v>0.117522</c:v>
                </c:pt>
                <c:pt idx="282" formatCode="General">
                  <c:v>0.11812499999999999</c:v>
                </c:pt>
                <c:pt idx="283" formatCode="General">
                  <c:v>0.118728</c:v>
                </c:pt>
                <c:pt idx="284" formatCode="General">
                  <c:v>0.119329</c:v>
                </c:pt>
                <c:pt idx="285" formatCode="General">
                  <c:v>0.11992999999999999</c:v>
                </c:pt>
                <c:pt idx="286" formatCode="General">
                  <c:v>0.120529</c:v>
                </c:pt>
                <c:pt idx="287" formatCode="General">
                  <c:v>0.121128</c:v>
                </c:pt>
                <c:pt idx="288" formatCode="General">
                  <c:v>0.121725</c:v>
                </c:pt>
                <c:pt idx="289" formatCode="General">
                  <c:v>0.122322</c:v>
                </c:pt>
                <c:pt idx="290" formatCode="General">
                  <c:v>0.122917</c:v>
                </c:pt>
                <c:pt idx="291" formatCode="General">
                  <c:v>0.123512</c:v>
                </c:pt>
                <c:pt idx="292" formatCode="General">
                  <c:v>0.12410499999999999</c:v>
                </c:pt>
                <c:pt idx="293" formatCode="General">
                  <c:v>0.124697</c:v>
                </c:pt>
                <c:pt idx="294" formatCode="General">
                  <c:v>0.12528900000000001</c:v>
                </c:pt>
                <c:pt idx="295" formatCode="General">
                  <c:v>0.12587899999999999</c:v>
                </c:pt>
                <c:pt idx="296" formatCode="General">
                  <c:v>0.126468</c:v>
                </c:pt>
                <c:pt idx="297" formatCode="General">
                  <c:v>0.127056</c:v>
                </c:pt>
                <c:pt idx="298" formatCode="General">
                  <c:v>0.12764300000000001</c:v>
                </c:pt>
                <c:pt idx="299" formatCode="General">
                  <c:v>0.12822900000000001</c:v>
                </c:pt>
                <c:pt idx="300" formatCode="General">
                  <c:v>0.12881400000000001</c:v>
                </c:pt>
                <c:pt idx="301" formatCode="General">
                  <c:v>0.12939700000000001</c:v>
                </c:pt>
                <c:pt idx="302" formatCode="General">
                  <c:v>0.12998000000000001</c:v>
                </c:pt>
                <c:pt idx="303" formatCode="General">
                  <c:v>0.13056100000000001</c:v>
                </c:pt>
                <c:pt idx="304" formatCode="General">
                  <c:v>0.13114200000000001</c:v>
                </c:pt>
                <c:pt idx="305" formatCode="General">
                  <c:v>0.131721</c:v>
                </c:pt>
                <c:pt idx="306" formatCode="General">
                  <c:v>0.132299</c:v>
                </c:pt>
                <c:pt idx="307" formatCode="General">
                  <c:v>0.13287599999999999</c:v>
                </c:pt>
                <c:pt idx="308" formatCode="General">
                  <c:v>0.13345199999999999</c:v>
                </c:pt>
                <c:pt idx="309" formatCode="General">
                  <c:v>0.13402600000000001</c:v>
                </c:pt>
                <c:pt idx="310" formatCode="General">
                  <c:v>0.1346</c:v>
                </c:pt>
                <c:pt idx="311" formatCode="General">
                  <c:v>0.13517199999999999</c:v>
                </c:pt>
                <c:pt idx="312" formatCode="General">
                  <c:v>0.135743</c:v>
                </c:pt>
                <c:pt idx="313" formatCode="General">
                  <c:v>0.13631399999999999</c:v>
                </c:pt>
                <c:pt idx="314" formatCode="General">
                  <c:v>0.136882</c:v>
                </c:pt>
                <c:pt idx="315" formatCode="General">
                  <c:v>0.13744999999999999</c:v>
                </c:pt>
                <c:pt idx="316" formatCode="General">
                  <c:v>0.138017</c:v>
                </c:pt>
                <c:pt idx="317" formatCode="General">
                  <c:v>0.13858200000000001</c:v>
                </c:pt>
                <c:pt idx="318" formatCode="General">
                  <c:v>0.13914599999999999</c:v>
                </c:pt>
                <c:pt idx="319" formatCode="General">
                  <c:v>0.139709</c:v>
                </c:pt>
                <c:pt idx="320" formatCode="General">
                  <c:v>0.14027100000000001</c:v>
                </c:pt>
                <c:pt idx="321" formatCode="General">
                  <c:v>0.14083200000000001</c:v>
                </c:pt>
                <c:pt idx="322" formatCode="General">
                  <c:v>0.14139099999999999</c:v>
                </c:pt>
                <c:pt idx="323" formatCode="General">
                  <c:v>0.14194899999999999</c:v>
                </c:pt>
                <c:pt idx="324" formatCode="General">
                  <c:v>0.14250599999999999</c:v>
                </c:pt>
                <c:pt idx="325" formatCode="General">
                  <c:v>0.14306199999999999</c:v>
                </c:pt>
                <c:pt idx="326" formatCode="General">
                  <c:v>0.14361699999999999</c:v>
                </c:pt>
                <c:pt idx="327" formatCode="General">
                  <c:v>0.14416999999999999</c:v>
                </c:pt>
                <c:pt idx="328" formatCode="General">
                  <c:v>0.14472299999999999</c:v>
                </c:pt>
                <c:pt idx="329" formatCode="General">
                  <c:v>0.14527399999999999</c:v>
                </c:pt>
                <c:pt idx="330" formatCode="General">
                  <c:v>0.14582300000000001</c:v>
                </c:pt>
                <c:pt idx="331" formatCode="General">
                  <c:v>0.146372</c:v>
                </c:pt>
                <c:pt idx="332" formatCode="General">
                  <c:v>0.14691899999999999</c:v>
                </c:pt>
                <c:pt idx="333" formatCode="General">
                  <c:v>0.14746500000000001</c:v>
                </c:pt>
                <c:pt idx="334" formatCode="General">
                  <c:v>0.14801</c:v>
                </c:pt>
                <c:pt idx="335" formatCode="General">
                  <c:v>0.14855299999999999</c:v>
                </c:pt>
                <c:pt idx="336" formatCode="General">
                  <c:v>0.14909600000000001</c:v>
                </c:pt>
                <c:pt idx="337" formatCode="General">
                  <c:v>0.14963699999999999</c:v>
                </c:pt>
                <c:pt idx="338" formatCode="General">
                  <c:v>0.150177</c:v>
                </c:pt>
                <c:pt idx="339" formatCode="General">
                  <c:v>0.15071499999999999</c:v>
                </c:pt>
                <c:pt idx="340" formatCode="General">
                  <c:v>0.151253</c:v>
                </c:pt>
                <c:pt idx="341" formatCode="General">
                  <c:v>0.15178900000000001</c:v>
                </c:pt>
                <c:pt idx="342" formatCode="General">
                  <c:v>0.15232299999999999</c:v>
                </c:pt>
                <c:pt idx="343" formatCode="General">
                  <c:v>0.15285699999999999</c:v>
                </c:pt>
                <c:pt idx="344" formatCode="General">
                  <c:v>0.153389</c:v>
                </c:pt>
                <c:pt idx="345" formatCode="General">
                  <c:v>0.15392</c:v>
                </c:pt>
                <c:pt idx="346" formatCode="General">
                  <c:v>0.15445</c:v>
                </c:pt>
                <c:pt idx="347" formatCode="General">
                  <c:v>0.154978</c:v>
                </c:pt>
                <c:pt idx="348" formatCode="General">
                  <c:v>0.155505</c:v>
                </c:pt>
                <c:pt idx="349" formatCode="General">
                  <c:v>0.156031</c:v>
                </c:pt>
                <c:pt idx="350" formatCode="General">
                  <c:v>0.156556</c:v>
                </c:pt>
                <c:pt idx="351" formatCode="General">
                  <c:v>0.157079</c:v>
                </c:pt>
                <c:pt idx="352" formatCode="General">
                  <c:v>0.15760099999999999</c:v>
                </c:pt>
                <c:pt idx="353" formatCode="General">
                  <c:v>0.15812200000000001</c:v>
                </c:pt>
                <c:pt idx="354" formatCode="General">
                  <c:v>0.158641</c:v>
                </c:pt>
                <c:pt idx="355" formatCode="General">
                  <c:v>0.15916</c:v>
                </c:pt>
                <c:pt idx="356" formatCode="General">
                  <c:v>0.15967600000000001</c:v>
                </c:pt>
                <c:pt idx="357" formatCode="General">
                  <c:v>0.160192</c:v>
                </c:pt>
                <c:pt idx="358" formatCode="General">
                  <c:v>0.16070599999999999</c:v>
                </c:pt>
                <c:pt idx="359" formatCode="General">
                  <c:v>0.161219</c:v>
                </c:pt>
                <c:pt idx="360" formatCode="General">
                  <c:v>0.16173100000000001</c:v>
                </c:pt>
                <c:pt idx="361" formatCode="General">
                  <c:v>0.162241</c:v>
                </c:pt>
                <c:pt idx="362" formatCode="General">
                  <c:v>0.16275000000000001</c:v>
                </c:pt>
                <c:pt idx="363" formatCode="General">
                  <c:v>0.16325799999999999</c:v>
                </c:pt>
                <c:pt idx="364" formatCode="General">
                  <c:v>0.16376499999999999</c:v>
                </c:pt>
                <c:pt idx="365" formatCode="General">
                  <c:v>0.16427</c:v>
                </c:pt>
                <c:pt idx="366" formatCode="General">
                  <c:v>0.164774</c:v>
                </c:pt>
                <c:pt idx="367" formatCode="General">
                  <c:v>0.16527600000000001</c:v>
                </c:pt>
                <c:pt idx="368" formatCode="General">
                  <c:v>0.16577800000000001</c:v>
                </c:pt>
                <c:pt idx="369" formatCode="General">
                  <c:v>0.16627700000000001</c:v>
                </c:pt>
                <c:pt idx="370" formatCode="General">
                  <c:v>0.16677600000000001</c:v>
                </c:pt>
                <c:pt idx="371" formatCode="General">
                  <c:v>0.16727300000000001</c:v>
                </c:pt>
                <c:pt idx="372" formatCode="General">
                  <c:v>0.167769</c:v>
                </c:pt>
                <c:pt idx="373" formatCode="General">
                  <c:v>0.168264</c:v>
                </c:pt>
                <c:pt idx="374" formatCode="General">
                  <c:v>0.16875699999999999</c:v>
                </c:pt>
                <c:pt idx="375" formatCode="General">
                  <c:v>0.16924900000000001</c:v>
                </c:pt>
                <c:pt idx="376" formatCode="General">
                  <c:v>0.16974</c:v>
                </c:pt>
                <c:pt idx="377" formatCode="General">
                  <c:v>0.17022899999999999</c:v>
                </c:pt>
                <c:pt idx="378" formatCode="General">
                  <c:v>0.17071800000000001</c:v>
                </c:pt>
                <c:pt idx="379" formatCode="General">
                  <c:v>0.171204</c:v>
                </c:pt>
                <c:pt idx="380" formatCode="General">
                  <c:v>0.17169000000000001</c:v>
                </c:pt>
                <c:pt idx="381" formatCode="General">
                  <c:v>0.17217399999999999</c:v>
                </c:pt>
                <c:pt idx="382" formatCode="General">
                  <c:v>0.172656</c:v>
                </c:pt>
                <c:pt idx="383" formatCode="General">
                  <c:v>0.17313799999999999</c:v>
                </c:pt>
                <c:pt idx="384" formatCode="General">
                  <c:v>0.17361799999999999</c:v>
                </c:pt>
                <c:pt idx="385" formatCode="General">
                  <c:v>0.174097</c:v>
                </c:pt>
                <c:pt idx="386" formatCode="General">
                  <c:v>0.17457400000000001</c:v>
                </c:pt>
                <c:pt idx="387" formatCode="General">
                  <c:v>0.17505000000000001</c:v>
                </c:pt>
                <c:pt idx="388" formatCode="General">
                  <c:v>0.17552499999999999</c:v>
                </c:pt>
                <c:pt idx="389" formatCode="General">
                  <c:v>0.17599799999999999</c:v>
                </c:pt>
                <c:pt idx="390" formatCode="General">
                  <c:v>0.17646999999999999</c:v>
                </c:pt>
                <c:pt idx="391" formatCode="General">
                  <c:v>0.17694099999999999</c:v>
                </c:pt>
                <c:pt idx="392" formatCode="General">
                  <c:v>0.17741100000000001</c:v>
                </c:pt>
                <c:pt idx="393" formatCode="General">
                  <c:v>0.17787900000000001</c:v>
                </c:pt>
                <c:pt idx="394" formatCode="General">
                  <c:v>0.178345</c:v>
                </c:pt>
                <c:pt idx="395" formatCode="General">
                  <c:v>0.178811</c:v>
                </c:pt>
                <c:pt idx="396" formatCode="General">
                  <c:v>0.17927499999999999</c:v>
                </c:pt>
                <c:pt idx="397" formatCode="General">
                  <c:v>0.17973800000000001</c:v>
                </c:pt>
                <c:pt idx="398" formatCode="General">
                  <c:v>0.180199</c:v>
                </c:pt>
                <c:pt idx="399" formatCode="General">
                  <c:v>0.18065899999999999</c:v>
                </c:pt>
                <c:pt idx="400" formatCode="General">
                  <c:v>0.181118</c:v>
                </c:pt>
                <c:pt idx="401" formatCode="General">
                  <c:v>0.18157499999999999</c:v>
                </c:pt>
                <c:pt idx="402" formatCode="General">
                  <c:v>0.182031</c:v>
                </c:pt>
                <c:pt idx="403" formatCode="General">
                  <c:v>0.18248600000000001</c:v>
                </c:pt>
                <c:pt idx="404" formatCode="General">
                  <c:v>0.18293899999999999</c:v>
                </c:pt>
                <c:pt idx="405" formatCode="General">
                  <c:v>0.183391</c:v>
                </c:pt>
                <c:pt idx="406" formatCode="General">
                  <c:v>0.18384200000000001</c:v>
                </c:pt>
                <c:pt idx="407" formatCode="General">
                  <c:v>0.18429100000000001</c:v>
                </c:pt>
                <c:pt idx="408" formatCode="General">
                  <c:v>0.18473899999999999</c:v>
                </c:pt>
                <c:pt idx="409" formatCode="General">
                  <c:v>0.18518599999999999</c:v>
                </c:pt>
                <c:pt idx="410" formatCode="General">
                  <c:v>0.18563099999999999</c:v>
                </c:pt>
                <c:pt idx="411" formatCode="General">
                  <c:v>0.18607499999999999</c:v>
                </c:pt>
                <c:pt idx="412" formatCode="General">
                  <c:v>0.18651799999999999</c:v>
                </c:pt>
                <c:pt idx="413" formatCode="General">
                  <c:v>0.18695899999999999</c:v>
                </c:pt>
                <c:pt idx="414" formatCode="General">
                  <c:v>0.18739900000000001</c:v>
                </c:pt>
                <c:pt idx="415" formatCode="General">
                  <c:v>0.187838</c:v>
                </c:pt>
                <c:pt idx="416" formatCode="General">
                  <c:v>0.188275</c:v>
                </c:pt>
                <c:pt idx="417" formatCode="General">
                  <c:v>0.18871099999999999</c:v>
                </c:pt>
                <c:pt idx="418" formatCode="General">
                  <c:v>0.18914500000000001</c:v>
                </c:pt>
                <c:pt idx="419" formatCode="General">
                  <c:v>0.189579</c:v>
                </c:pt>
                <c:pt idx="420" formatCode="General">
                  <c:v>0.19001000000000001</c:v>
                </c:pt>
                <c:pt idx="421" formatCode="General">
                  <c:v>0.190441</c:v>
                </c:pt>
                <c:pt idx="422" formatCode="General">
                  <c:v>0.19087000000000001</c:v>
                </c:pt>
                <c:pt idx="423" formatCode="General">
                  <c:v>0.191298</c:v>
                </c:pt>
                <c:pt idx="424" formatCode="General">
                  <c:v>0.19172400000000001</c:v>
                </c:pt>
                <c:pt idx="425" formatCode="General">
                  <c:v>0.19214899999999999</c:v>
                </c:pt>
                <c:pt idx="426" formatCode="General">
                  <c:v>0.19257299999999999</c:v>
                </c:pt>
                <c:pt idx="427" formatCode="General">
                  <c:v>0.192996</c:v>
                </c:pt>
                <c:pt idx="428" formatCode="General">
                  <c:v>0.19341700000000001</c:v>
                </c:pt>
                <c:pt idx="429" formatCode="General">
                  <c:v>0.19383700000000001</c:v>
                </c:pt>
                <c:pt idx="430" formatCode="General">
                  <c:v>0.19425500000000001</c:v>
                </c:pt>
                <c:pt idx="431" formatCode="General">
                  <c:v>0.19467200000000001</c:v>
                </c:pt>
                <c:pt idx="432" formatCode="General">
                  <c:v>0.19508800000000001</c:v>
                </c:pt>
                <c:pt idx="433" formatCode="General">
                  <c:v>0.19550200000000001</c:v>
                </c:pt>
                <c:pt idx="434" formatCode="General">
                  <c:v>0.19591500000000001</c:v>
                </c:pt>
                <c:pt idx="435" formatCode="General">
                  <c:v>0.196327</c:v>
                </c:pt>
                <c:pt idx="436" formatCode="General">
                  <c:v>0.196737</c:v>
                </c:pt>
                <c:pt idx="437" formatCode="General">
                  <c:v>0.19714699999999999</c:v>
                </c:pt>
                <c:pt idx="438" formatCode="General">
                  <c:v>0.19755400000000001</c:v>
                </c:pt>
                <c:pt idx="439" formatCode="General">
                  <c:v>0.197961</c:v>
                </c:pt>
                <c:pt idx="440" formatCode="General">
                  <c:v>0.19836599999999999</c:v>
                </c:pt>
                <c:pt idx="441" formatCode="General">
                  <c:v>0.198769</c:v>
                </c:pt>
                <c:pt idx="442" formatCode="General">
                  <c:v>0.19917199999999999</c:v>
                </c:pt>
                <c:pt idx="443" formatCode="General">
                  <c:v>0.199573</c:v>
                </c:pt>
                <c:pt idx="444" formatCode="General">
                  <c:v>0.19997200000000001</c:v>
                </c:pt>
                <c:pt idx="445" formatCode="General">
                  <c:v>0.20037099999999999</c:v>
                </c:pt>
                <c:pt idx="446" formatCode="General">
                  <c:v>0.200768</c:v>
                </c:pt>
                <c:pt idx="447" formatCode="General">
                  <c:v>0.20116300000000001</c:v>
                </c:pt>
                <c:pt idx="448" formatCode="General">
                  <c:v>0.20155699999999999</c:v>
                </c:pt>
                <c:pt idx="449" formatCode="General">
                  <c:v>0.20194999999999999</c:v>
                </c:pt>
                <c:pt idx="450" formatCode="General">
                  <c:v>0.20234199999999999</c:v>
                </c:pt>
                <c:pt idx="451" formatCode="General">
                  <c:v>0.202732</c:v>
                </c:pt>
                <c:pt idx="452" formatCode="General">
                  <c:v>0.203121</c:v>
                </c:pt>
                <c:pt idx="453" formatCode="General">
                  <c:v>0.203509</c:v>
                </c:pt>
                <c:pt idx="454" formatCode="General">
                  <c:v>0.20389499999999999</c:v>
                </c:pt>
                <c:pt idx="455" formatCode="General">
                  <c:v>0.20427999999999999</c:v>
                </c:pt>
                <c:pt idx="456" formatCode="General">
                  <c:v>0.20466400000000001</c:v>
                </c:pt>
                <c:pt idx="457" formatCode="General">
                  <c:v>0.20504600000000001</c:v>
                </c:pt>
                <c:pt idx="458" formatCode="General">
                  <c:v>0.205427</c:v>
                </c:pt>
                <c:pt idx="459" formatCode="General">
                  <c:v>0.20580699999999999</c:v>
                </c:pt>
                <c:pt idx="460" formatCode="General">
                  <c:v>0.20618500000000001</c:v>
                </c:pt>
                <c:pt idx="461" formatCode="General">
                  <c:v>0.206562</c:v>
                </c:pt>
                <c:pt idx="462" formatCode="General">
                  <c:v>0.20693800000000001</c:v>
                </c:pt>
                <c:pt idx="463" formatCode="General">
                  <c:v>0.207312</c:v>
                </c:pt>
                <c:pt idx="464" formatCode="General">
                  <c:v>0.20768500000000001</c:v>
                </c:pt>
                <c:pt idx="465" formatCode="General">
                  <c:v>0.20805599999999999</c:v>
                </c:pt>
                <c:pt idx="466" formatCode="General">
                  <c:v>0.208427</c:v>
                </c:pt>
                <c:pt idx="467" formatCode="General">
                  <c:v>0.20879500000000001</c:v>
                </c:pt>
                <c:pt idx="468" formatCode="General">
                  <c:v>0.20916299999999999</c:v>
                </c:pt>
                <c:pt idx="469" formatCode="General">
                  <c:v>0.20952899999999999</c:v>
                </c:pt>
                <c:pt idx="470" formatCode="General">
                  <c:v>0.209894</c:v>
                </c:pt>
                <c:pt idx="471" formatCode="General">
                  <c:v>0.210258</c:v>
                </c:pt>
                <c:pt idx="472" formatCode="General">
                  <c:v>0.210621</c:v>
                </c:pt>
                <c:pt idx="473" formatCode="General">
                  <c:v>0.210982</c:v>
                </c:pt>
                <c:pt idx="474" formatCode="General">
                  <c:v>0.211342</c:v>
                </c:pt>
                <c:pt idx="475" formatCode="General">
                  <c:v>0.2117</c:v>
                </c:pt>
                <c:pt idx="476" formatCode="General">
                  <c:v>0.212058</c:v>
                </c:pt>
                <c:pt idx="477" formatCode="General">
                  <c:v>0.21241399999999999</c:v>
                </c:pt>
                <c:pt idx="478" formatCode="General">
                  <c:v>0.21276800000000001</c:v>
                </c:pt>
                <c:pt idx="479" formatCode="General">
                  <c:v>0.213121</c:v>
                </c:pt>
                <c:pt idx="480" formatCode="General">
                  <c:v>0.213473</c:v>
                </c:pt>
                <c:pt idx="481" formatCode="General">
                  <c:v>0.21382300000000001</c:v>
                </c:pt>
                <c:pt idx="482" formatCode="General">
                  <c:v>0.214172</c:v>
                </c:pt>
                <c:pt idx="483" formatCode="General">
                  <c:v>0.21451999999999999</c:v>
                </c:pt>
                <c:pt idx="484" formatCode="General">
                  <c:v>0.214866</c:v>
                </c:pt>
                <c:pt idx="485" formatCode="General">
                  <c:v>0.21521100000000001</c:v>
                </c:pt>
                <c:pt idx="486" formatCode="General">
                  <c:v>0.215554</c:v>
                </c:pt>
                <c:pt idx="487" formatCode="General">
                  <c:v>0.21589700000000001</c:v>
                </c:pt>
                <c:pt idx="488" formatCode="General">
                  <c:v>0.21623800000000001</c:v>
                </c:pt>
                <c:pt idx="489" formatCode="General">
                  <c:v>0.21657799999999999</c:v>
                </c:pt>
                <c:pt idx="490" formatCode="General">
                  <c:v>0.216916</c:v>
                </c:pt>
                <c:pt idx="491" formatCode="General">
                  <c:v>0.217254</c:v>
                </c:pt>
                <c:pt idx="492" formatCode="General">
                  <c:v>0.21759000000000001</c:v>
                </c:pt>
                <c:pt idx="493" formatCode="General">
                  <c:v>0.21792600000000001</c:v>
                </c:pt>
                <c:pt idx="494" formatCode="General">
                  <c:v>0.21826000000000001</c:v>
                </c:pt>
                <c:pt idx="495" formatCode="General">
                  <c:v>0.21859200000000001</c:v>
                </c:pt>
                <c:pt idx="496" formatCode="General">
                  <c:v>0.21892400000000001</c:v>
                </c:pt>
                <c:pt idx="497" formatCode="General">
                  <c:v>0.219254</c:v>
                </c:pt>
                <c:pt idx="498" formatCode="General">
                  <c:v>0.219582</c:v>
                </c:pt>
                <c:pt idx="499" formatCode="General">
                  <c:v>0.21990999999999999</c:v>
                </c:pt>
                <c:pt idx="500" formatCode="General">
                  <c:v>0.22023499999999999</c:v>
                </c:pt>
                <c:pt idx="501" formatCode="General">
                  <c:v>0.22055900000000001</c:v>
                </c:pt>
                <c:pt idx="502" formatCode="General">
                  <c:v>0.22088099999999999</c:v>
                </c:pt>
                <c:pt idx="503" formatCode="General">
                  <c:v>0.22120200000000001</c:v>
                </c:pt>
                <c:pt idx="504" formatCode="General">
                  <c:v>0.221521</c:v>
                </c:pt>
                <c:pt idx="505" formatCode="General">
                  <c:v>0.22183900000000001</c:v>
                </c:pt>
                <c:pt idx="506" formatCode="General">
                  <c:v>0.22215599999999999</c:v>
                </c:pt>
                <c:pt idx="507" formatCode="General">
                  <c:v>0.222471</c:v>
                </c:pt>
                <c:pt idx="508" formatCode="General">
                  <c:v>0.22278600000000001</c:v>
                </c:pt>
                <c:pt idx="509" formatCode="General">
                  <c:v>0.22309899999999999</c:v>
                </c:pt>
                <c:pt idx="510" formatCode="General">
                  <c:v>0.223412</c:v>
                </c:pt>
                <c:pt idx="511" formatCode="General">
                  <c:v>0.22372400000000001</c:v>
                </c:pt>
                <c:pt idx="512" formatCode="General">
                  <c:v>0.22403500000000001</c:v>
                </c:pt>
                <c:pt idx="513" formatCode="General">
                  <c:v>0.22434499999999999</c:v>
                </c:pt>
                <c:pt idx="514" formatCode="General">
                  <c:v>0.22465499999999999</c:v>
                </c:pt>
                <c:pt idx="515" formatCode="General">
                  <c:v>0.224963</c:v>
                </c:pt>
                <c:pt idx="516" formatCode="General">
                  <c:v>0.22527</c:v>
                </c:pt>
                <c:pt idx="517" formatCode="General">
                  <c:v>0.225575</c:v>
                </c:pt>
                <c:pt idx="518" formatCode="General">
                  <c:v>0.225879</c:v>
                </c:pt>
                <c:pt idx="519" formatCode="General">
                  <c:v>0.22618099999999999</c:v>
                </c:pt>
                <c:pt idx="520" formatCode="General">
                  <c:v>0.22647999999999999</c:v>
                </c:pt>
                <c:pt idx="521" formatCode="General">
                  <c:v>0.22677800000000001</c:v>
                </c:pt>
                <c:pt idx="522" formatCode="General">
                  <c:v>0.227074</c:v>
                </c:pt>
                <c:pt idx="523" formatCode="General">
                  <c:v>0.22736700000000001</c:v>
                </c:pt>
                <c:pt idx="524" formatCode="General">
                  <c:v>0.227658</c:v>
                </c:pt>
                <c:pt idx="525" formatCode="General">
                  <c:v>0.22794800000000001</c:v>
                </c:pt>
                <c:pt idx="526" formatCode="General">
                  <c:v>0.228237</c:v>
                </c:pt>
                <c:pt idx="527" formatCode="General">
                  <c:v>0.22852500000000001</c:v>
                </c:pt>
                <c:pt idx="528" formatCode="General">
                  <c:v>0.22881099999999999</c:v>
                </c:pt>
                <c:pt idx="529" formatCode="General">
                  <c:v>0.229098</c:v>
                </c:pt>
                <c:pt idx="530" formatCode="General">
                  <c:v>0.22938500000000001</c:v>
                </c:pt>
                <c:pt idx="531" formatCode="General">
                  <c:v>0.22967099999999999</c:v>
                </c:pt>
                <c:pt idx="532" formatCode="General">
                  <c:v>0.229958</c:v>
                </c:pt>
                <c:pt idx="533" formatCode="General">
                  <c:v>0.23024500000000001</c:v>
                </c:pt>
                <c:pt idx="534" formatCode="General">
                  <c:v>0.23053100000000001</c:v>
                </c:pt>
                <c:pt idx="535" formatCode="General">
                  <c:v>0.23081699999999999</c:v>
                </c:pt>
                <c:pt idx="536" formatCode="General">
                  <c:v>0.231102</c:v>
                </c:pt>
                <c:pt idx="537" formatCode="General">
                  <c:v>0.23138600000000001</c:v>
                </c:pt>
                <c:pt idx="538" formatCode="General">
                  <c:v>0.23166700000000001</c:v>
                </c:pt>
                <c:pt idx="539" formatCode="General">
                  <c:v>0.23194500000000001</c:v>
                </c:pt>
                <c:pt idx="540" formatCode="General">
                  <c:v>0.23222100000000001</c:v>
                </c:pt>
                <c:pt idx="541" formatCode="General">
                  <c:v>0.23249300000000001</c:v>
                </c:pt>
                <c:pt idx="542" formatCode="General">
                  <c:v>0.232762</c:v>
                </c:pt>
                <c:pt idx="543" formatCode="General">
                  <c:v>0.23302700000000001</c:v>
                </c:pt>
                <c:pt idx="544" formatCode="General">
                  <c:v>0.23329</c:v>
                </c:pt>
                <c:pt idx="545" formatCode="General">
                  <c:v>0.23355000000000001</c:v>
                </c:pt>
                <c:pt idx="546" formatCode="General">
                  <c:v>0.23380799999999999</c:v>
                </c:pt>
                <c:pt idx="547" formatCode="General">
                  <c:v>0.234065</c:v>
                </c:pt>
                <c:pt idx="548" formatCode="General">
                  <c:v>0.234322</c:v>
                </c:pt>
                <c:pt idx="549" formatCode="General">
                  <c:v>0.23458000000000001</c:v>
                </c:pt>
                <c:pt idx="550" formatCode="General">
                  <c:v>0.23483899999999999</c:v>
                </c:pt>
                <c:pt idx="551" formatCode="General">
                  <c:v>0.235099</c:v>
                </c:pt>
                <c:pt idx="552" formatCode="General">
                  <c:v>0.23536099999999999</c:v>
                </c:pt>
                <c:pt idx="553" formatCode="General">
                  <c:v>0.235625</c:v>
                </c:pt>
                <c:pt idx="554" formatCode="General">
                  <c:v>0.23589099999999999</c:v>
                </c:pt>
                <c:pt idx="555" formatCode="General">
                  <c:v>0.23615700000000001</c:v>
                </c:pt>
                <c:pt idx="556" formatCode="General">
                  <c:v>0.23642299999999999</c:v>
                </c:pt>
                <c:pt idx="557" formatCode="General">
                  <c:v>0.23668800000000001</c:v>
                </c:pt>
                <c:pt idx="558" formatCode="General">
                  <c:v>0.23695099999999999</c:v>
                </c:pt>
                <c:pt idx="559" formatCode="General">
                  <c:v>0.23721100000000001</c:v>
                </c:pt>
                <c:pt idx="560" formatCode="General">
                  <c:v>0.23746600000000001</c:v>
                </c:pt>
                <c:pt idx="561" formatCode="General">
                  <c:v>0.23771600000000001</c:v>
                </c:pt>
                <c:pt idx="562" formatCode="General">
                  <c:v>0.23796100000000001</c:v>
                </c:pt>
                <c:pt idx="563" formatCode="General">
                  <c:v>0.2382</c:v>
                </c:pt>
                <c:pt idx="564" formatCode="General">
                  <c:v>0.23843300000000001</c:v>
                </c:pt>
                <c:pt idx="565" formatCode="General">
                  <c:v>0.23866299999999999</c:v>
                </c:pt>
                <c:pt idx="566" formatCode="General">
                  <c:v>0.23888899999999999</c:v>
                </c:pt>
                <c:pt idx="567" formatCode="General">
                  <c:v>0.23911199999999999</c:v>
                </c:pt>
                <c:pt idx="568" formatCode="General">
                  <c:v>0.23933599999999999</c:v>
                </c:pt>
                <c:pt idx="569" formatCode="General">
                  <c:v>0.23956</c:v>
                </c:pt>
                <c:pt idx="570" formatCode="General">
                  <c:v>0.239786</c:v>
                </c:pt>
                <c:pt idx="571" formatCode="General">
                  <c:v>0.24001600000000001</c:v>
                </c:pt>
                <c:pt idx="572" formatCode="General">
                  <c:v>0.24024999999999999</c:v>
                </c:pt>
                <c:pt idx="573" formatCode="General">
                  <c:v>0.24048900000000001</c:v>
                </c:pt>
                <c:pt idx="574" formatCode="General">
                  <c:v>0.240732</c:v>
                </c:pt>
                <c:pt idx="575" formatCode="General">
                  <c:v>0.240978</c:v>
                </c:pt>
                <c:pt idx="576" formatCode="General">
                  <c:v>0.241227</c:v>
                </c:pt>
                <c:pt idx="577" formatCode="General">
                  <c:v>0.241476</c:v>
                </c:pt>
                <c:pt idx="578" formatCode="General">
                  <c:v>0.24172399999999999</c:v>
                </c:pt>
                <c:pt idx="579" formatCode="General">
                  <c:v>0.24196999999999999</c:v>
                </c:pt>
                <c:pt idx="580" formatCode="General">
                  <c:v>0.24221000000000001</c:v>
                </c:pt>
                <c:pt idx="581" formatCode="General">
                  <c:v>0.24244499999999999</c:v>
                </c:pt>
                <c:pt idx="582" formatCode="General">
                  <c:v>0.242672</c:v>
                </c:pt>
                <c:pt idx="583" formatCode="General">
                  <c:v>0.242891</c:v>
                </c:pt>
                <c:pt idx="584" formatCode="General">
                  <c:v>0.24310200000000001</c:v>
                </c:pt>
                <c:pt idx="585" formatCode="General">
                  <c:v>0.24330499999999999</c:v>
                </c:pt>
                <c:pt idx="586" formatCode="General">
                  <c:v>0.243502</c:v>
                </c:pt>
                <c:pt idx="587" formatCode="General">
                  <c:v>0.24369399999999999</c:v>
                </c:pt>
                <c:pt idx="588" formatCode="General">
                  <c:v>0.24388399999999999</c:v>
                </c:pt>
                <c:pt idx="589" formatCode="General">
                  <c:v>0.24407300000000001</c:v>
                </c:pt>
                <c:pt idx="590" formatCode="General">
                  <c:v>0.24426400000000001</c:v>
                </c:pt>
                <c:pt idx="591" formatCode="General">
                  <c:v>0.24445800000000001</c:v>
                </c:pt>
                <c:pt idx="592" formatCode="General">
                  <c:v>0.24465700000000001</c:v>
                </c:pt>
                <c:pt idx="593" formatCode="General">
                  <c:v>0.244862</c:v>
                </c:pt>
                <c:pt idx="594" formatCode="General">
                  <c:v>0.24507399999999999</c:v>
                </c:pt>
                <c:pt idx="595" formatCode="General">
                  <c:v>0.24529200000000001</c:v>
                </c:pt>
                <c:pt idx="596" formatCode="General">
                  <c:v>0.24551500000000001</c:v>
                </c:pt>
                <c:pt idx="597" formatCode="General">
                  <c:v>0.24574199999999999</c:v>
                </c:pt>
                <c:pt idx="598" formatCode="General">
                  <c:v>0.245972</c:v>
                </c:pt>
                <c:pt idx="599" formatCode="General">
                  <c:v>0.246201</c:v>
                </c:pt>
                <c:pt idx="600" formatCode="General">
                  <c:v>0.24642700000000001</c:v>
                </c:pt>
                <c:pt idx="601" formatCode="General">
                  <c:v>0.24664900000000001</c:v>
                </c:pt>
                <c:pt idx="602" formatCode="General">
                  <c:v>0.246865</c:v>
                </c:pt>
                <c:pt idx="603" formatCode="General">
                  <c:v>0.24707200000000001</c:v>
                </c:pt>
                <c:pt idx="604" formatCode="General">
                  <c:v>0.24727099999999999</c:v>
                </c:pt>
                <c:pt idx="605" formatCode="General">
                  <c:v>0.24746099999999999</c:v>
                </c:pt>
                <c:pt idx="606" formatCode="General">
                  <c:v>0.247643</c:v>
                </c:pt>
                <c:pt idx="607" formatCode="General">
                  <c:v>0.24781700000000001</c:v>
                </c:pt>
                <c:pt idx="608" formatCode="General">
                  <c:v>0.24798500000000001</c:v>
                </c:pt>
                <c:pt idx="609" formatCode="General">
                  <c:v>0.24814900000000001</c:v>
                </c:pt>
                <c:pt idx="610" formatCode="General">
                  <c:v>0.248312</c:v>
                </c:pt>
                <c:pt idx="611" formatCode="General">
                  <c:v>0.248475</c:v>
                </c:pt>
                <c:pt idx="612" formatCode="General">
                  <c:v>0.248639</c:v>
                </c:pt>
                <c:pt idx="613" formatCode="General">
                  <c:v>0.248808</c:v>
                </c:pt>
                <c:pt idx="614" formatCode="General">
                  <c:v>0.24898100000000001</c:v>
                </c:pt>
                <c:pt idx="615" formatCode="General">
                  <c:v>0.24915999999999999</c:v>
                </c:pt>
                <c:pt idx="616" formatCode="General">
                  <c:v>0.24934400000000001</c:v>
                </c:pt>
                <c:pt idx="617" formatCode="General">
                  <c:v>0.249533</c:v>
                </c:pt>
                <c:pt idx="618" formatCode="General">
                  <c:v>0.249726</c:v>
                </c:pt>
                <c:pt idx="619" formatCode="General">
                  <c:v>0.24992200000000001</c:v>
                </c:pt>
                <c:pt idx="620" formatCode="General">
                  <c:v>0.25011899999999998</c:v>
                </c:pt>
                <c:pt idx="621" formatCode="General">
                  <c:v>0.25031500000000001</c:v>
                </c:pt>
                <c:pt idx="622" formatCode="General">
                  <c:v>0.25050899999999998</c:v>
                </c:pt>
                <c:pt idx="623" formatCode="General">
                  <c:v>0.25069999999999998</c:v>
                </c:pt>
                <c:pt idx="624" formatCode="General">
                  <c:v>0.25088700000000003</c:v>
                </c:pt>
                <c:pt idx="625" formatCode="General">
                  <c:v>0.25106800000000001</c:v>
                </c:pt>
                <c:pt idx="626" formatCode="General">
                  <c:v>0.251245</c:v>
                </c:pt>
                <c:pt idx="627" formatCode="General">
                  <c:v>0.251415</c:v>
                </c:pt>
                <c:pt idx="628" formatCode="General">
                  <c:v>0.251581</c:v>
                </c:pt>
                <c:pt idx="629" formatCode="General">
                  <c:v>0.25174200000000002</c:v>
                </c:pt>
                <c:pt idx="630" formatCode="General">
                  <c:v>0.25190000000000001</c:v>
                </c:pt>
                <c:pt idx="631" formatCode="General">
                  <c:v>0.252054</c:v>
                </c:pt>
                <c:pt idx="632" formatCode="General">
                  <c:v>0.25220599999999999</c:v>
                </c:pt>
                <c:pt idx="633" formatCode="General">
                  <c:v>0.25235600000000002</c:v>
                </c:pt>
                <c:pt idx="634" formatCode="General">
                  <c:v>0.25250499999999998</c:v>
                </c:pt>
                <c:pt idx="635" formatCode="General">
                  <c:v>0.25265300000000002</c:v>
                </c:pt>
                <c:pt idx="636" formatCode="General">
                  <c:v>0.252801</c:v>
                </c:pt>
                <c:pt idx="637" formatCode="General">
                  <c:v>0.25294800000000001</c:v>
                </c:pt>
                <c:pt idx="638" formatCode="General">
                  <c:v>0.25309599999999999</c:v>
                </c:pt>
                <c:pt idx="639" formatCode="General">
                  <c:v>0.253243</c:v>
                </c:pt>
                <c:pt idx="640" formatCode="General">
                  <c:v>0.25339</c:v>
                </c:pt>
                <c:pt idx="641" formatCode="General">
                  <c:v>0.25353799999999999</c:v>
                </c:pt>
                <c:pt idx="642" formatCode="General">
                  <c:v>0.25368600000000002</c:v>
                </c:pt>
                <c:pt idx="643" formatCode="General">
                  <c:v>0.25383499999999998</c:v>
                </c:pt>
                <c:pt idx="644" formatCode="General">
                  <c:v>0.25398599999999999</c:v>
                </c:pt>
                <c:pt idx="645" formatCode="General">
                  <c:v>0.254137</c:v>
                </c:pt>
                <c:pt idx="646" formatCode="General">
                  <c:v>0.25429099999999999</c:v>
                </c:pt>
                <c:pt idx="647" formatCode="General">
                  <c:v>0.25444600000000001</c:v>
                </c:pt>
                <c:pt idx="648" formatCode="General">
                  <c:v>0.25460199999999999</c:v>
                </c:pt>
                <c:pt idx="649" formatCode="General">
                  <c:v>0.25475999999999999</c:v>
                </c:pt>
                <c:pt idx="650" formatCode="General">
                  <c:v>0.25491799999999998</c:v>
                </c:pt>
                <c:pt idx="651" formatCode="General">
                  <c:v>0.25507600000000002</c:v>
                </c:pt>
                <c:pt idx="652" formatCode="General">
                  <c:v>0.25523299999999999</c:v>
                </c:pt>
                <c:pt idx="653" formatCode="General">
                  <c:v>0.25538699999999998</c:v>
                </c:pt>
                <c:pt idx="654" formatCode="General">
                  <c:v>0.25553700000000001</c:v>
                </c:pt>
                <c:pt idx="655" formatCode="General">
                  <c:v>0.25568299999999999</c:v>
                </c:pt>
                <c:pt idx="656" formatCode="General">
                  <c:v>0.25582300000000002</c:v>
                </c:pt>
                <c:pt idx="657" formatCode="General">
                  <c:v>0.25595699999999999</c:v>
                </c:pt>
                <c:pt idx="658" formatCode="General">
                  <c:v>0.25608500000000001</c:v>
                </c:pt>
                <c:pt idx="659" formatCode="General">
                  <c:v>0.25620599999999999</c:v>
                </c:pt>
                <c:pt idx="660" formatCode="General">
                  <c:v>0.25632199999999999</c:v>
                </c:pt>
                <c:pt idx="661" formatCode="General">
                  <c:v>0.25643300000000002</c:v>
                </c:pt>
                <c:pt idx="662" formatCode="General">
                  <c:v>0.25653999999999999</c:v>
                </c:pt>
                <c:pt idx="663" formatCode="General">
                  <c:v>0.25664500000000001</c:v>
                </c:pt>
                <c:pt idx="664" formatCode="General">
                  <c:v>0.256749</c:v>
                </c:pt>
                <c:pt idx="665" formatCode="General">
                  <c:v>0.25685400000000003</c:v>
                </c:pt>
                <c:pt idx="666" formatCode="General">
                  <c:v>0.25696200000000002</c:v>
                </c:pt>
                <c:pt idx="667" formatCode="General">
                  <c:v>0.257073</c:v>
                </c:pt>
                <c:pt idx="668" formatCode="General">
                  <c:v>0.25718800000000003</c:v>
                </c:pt>
                <c:pt idx="669" formatCode="General">
                  <c:v>0.25730799999999998</c:v>
                </c:pt>
                <c:pt idx="670" formatCode="General">
                  <c:v>0.25743300000000002</c:v>
                </c:pt>
                <c:pt idx="671" formatCode="General">
                  <c:v>0.25756200000000001</c:v>
                </c:pt>
                <c:pt idx="672" formatCode="General">
                  <c:v>0.25769399999999998</c:v>
                </c:pt>
                <c:pt idx="673" formatCode="General">
                  <c:v>0.257828</c:v>
                </c:pt>
                <c:pt idx="674" formatCode="General">
                  <c:v>0.25796400000000003</c:v>
                </c:pt>
                <c:pt idx="675" formatCode="General">
                  <c:v>0.25809799999999999</c:v>
                </c:pt>
                <c:pt idx="676" formatCode="General">
                  <c:v>0.25823099999999999</c:v>
                </c:pt>
                <c:pt idx="677" formatCode="General">
                  <c:v>0.25836100000000001</c:v>
                </c:pt>
                <c:pt idx="678" formatCode="General">
                  <c:v>0.258488</c:v>
                </c:pt>
                <c:pt idx="679" formatCode="General">
                  <c:v>0.25860899999999998</c:v>
                </c:pt>
                <c:pt idx="680" formatCode="General">
                  <c:v>0.25872600000000001</c:v>
                </c:pt>
                <c:pt idx="681" formatCode="General">
                  <c:v>0.25883800000000001</c:v>
                </c:pt>
                <c:pt idx="682" formatCode="General">
                  <c:v>0.25894499999999998</c:v>
                </c:pt>
                <c:pt idx="683" formatCode="General">
                  <c:v>0.259048</c:v>
                </c:pt>
                <c:pt idx="684" formatCode="General">
                  <c:v>0.25914700000000002</c:v>
                </c:pt>
                <c:pt idx="685" formatCode="General">
                  <c:v>0.259243</c:v>
                </c:pt>
                <c:pt idx="686" formatCode="General">
                  <c:v>0.25933600000000001</c:v>
                </c:pt>
                <c:pt idx="687" formatCode="General">
                  <c:v>0.25942599999999999</c:v>
                </c:pt>
                <c:pt idx="688" formatCode="General">
                  <c:v>0.259515</c:v>
                </c:pt>
                <c:pt idx="689" formatCode="General">
                  <c:v>0.259602</c:v>
                </c:pt>
                <c:pt idx="690" formatCode="General">
                  <c:v>0.25968799999999997</c:v>
                </c:pt>
                <c:pt idx="691" formatCode="General">
                  <c:v>0.25977299999999998</c:v>
                </c:pt>
                <c:pt idx="692" formatCode="General">
                  <c:v>0.259857</c:v>
                </c:pt>
                <c:pt idx="693" formatCode="General">
                  <c:v>0.25994</c:v>
                </c:pt>
                <c:pt idx="694" formatCode="General">
                  <c:v>0.26002199999999998</c:v>
                </c:pt>
                <c:pt idx="695" formatCode="General">
                  <c:v>0.26010499999999998</c:v>
                </c:pt>
                <c:pt idx="696" formatCode="General">
                  <c:v>0.26018799999999997</c:v>
                </c:pt>
                <c:pt idx="697" formatCode="General">
                  <c:v>0.260272</c:v>
                </c:pt>
                <c:pt idx="698" formatCode="General">
                  <c:v>0.26035700000000001</c:v>
                </c:pt>
                <c:pt idx="699" formatCode="General">
                  <c:v>0.26044400000000001</c:v>
                </c:pt>
                <c:pt idx="700" formatCode="General">
                  <c:v>0.26053300000000001</c:v>
                </c:pt>
                <c:pt idx="701" formatCode="General">
                  <c:v>0.260625</c:v>
                </c:pt>
                <c:pt idx="702" formatCode="General">
                  <c:v>0.26071899999999998</c:v>
                </c:pt>
                <c:pt idx="703" formatCode="General">
                  <c:v>0.26081599999999999</c:v>
                </c:pt>
                <c:pt idx="704" formatCode="General">
                  <c:v>0.26091500000000001</c:v>
                </c:pt>
                <c:pt idx="705" formatCode="General">
                  <c:v>0.261015</c:v>
                </c:pt>
                <c:pt idx="706" formatCode="General">
                  <c:v>0.26111499999999999</c:v>
                </c:pt>
                <c:pt idx="707" formatCode="General">
                  <c:v>0.26121499999999997</c:v>
                </c:pt>
                <c:pt idx="708" formatCode="General">
                  <c:v>0.26131300000000002</c:v>
                </c:pt>
                <c:pt idx="709" formatCode="General">
                  <c:v>0.26140799999999997</c:v>
                </c:pt>
                <c:pt idx="710" formatCode="General">
                  <c:v>0.26149800000000001</c:v>
                </c:pt>
                <c:pt idx="711" formatCode="General">
                  <c:v>0.26158300000000001</c:v>
                </c:pt>
                <c:pt idx="712" formatCode="General">
                  <c:v>0.26166299999999998</c:v>
                </c:pt>
                <c:pt idx="713" formatCode="General">
                  <c:v>0.26173600000000002</c:v>
                </c:pt>
                <c:pt idx="714" formatCode="General">
                  <c:v>0.26180300000000001</c:v>
                </c:pt>
                <c:pt idx="715" formatCode="General">
                  <c:v>0.26186399999999999</c:v>
                </c:pt>
                <c:pt idx="716" formatCode="General">
                  <c:v>0.26191999999999999</c:v>
                </c:pt>
                <c:pt idx="717" formatCode="General">
                  <c:v>0.26197199999999998</c:v>
                </c:pt>
                <c:pt idx="718" formatCode="General">
                  <c:v>0.262021</c:v>
                </c:pt>
                <c:pt idx="719" formatCode="General">
                  <c:v>0.26206800000000002</c:v>
                </c:pt>
                <c:pt idx="720" formatCode="General">
                  <c:v>0.26211499999999999</c:v>
                </c:pt>
                <c:pt idx="721" formatCode="General">
                  <c:v>0.26216099999999998</c:v>
                </c:pt>
                <c:pt idx="722" formatCode="General">
                  <c:v>0.26220900000000003</c:v>
                </c:pt>
                <c:pt idx="723" formatCode="General">
                  <c:v>0.26225900000000002</c:v>
                </c:pt>
                <c:pt idx="724" formatCode="General">
                  <c:v>0.26231100000000002</c:v>
                </c:pt>
                <c:pt idx="725" formatCode="General">
                  <c:v>0.26236500000000001</c:v>
                </c:pt>
                <c:pt idx="726" formatCode="General">
                  <c:v>0.26242199999999999</c:v>
                </c:pt>
                <c:pt idx="727" formatCode="General">
                  <c:v>0.26248100000000002</c:v>
                </c:pt>
                <c:pt idx="728" formatCode="General">
                  <c:v>0.262542</c:v>
                </c:pt>
                <c:pt idx="729" formatCode="General">
                  <c:v>0.262604</c:v>
                </c:pt>
                <c:pt idx="730" formatCode="General">
                  <c:v>0.26266600000000001</c:v>
                </c:pt>
                <c:pt idx="731" formatCode="General">
                  <c:v>0.26273000000000002</c:v>
                </c:pt>
                <c:pt idx="732" formatCode="General">
                  <c:v>0.262793</c:v>
                </c:pt>
                <c:pt idx="733" formatCode="General">
                  <c:v>0.26285700000000001</c:v>
                </c:pt>
                <c:pt idx="734" formatCode="General">
                  <c:v>0.26291999999999999</c:v>
                </c:pt>
                <c:pt idx="735" formatCode="General">
                  <c:v>0.26298199999999999</c:v>
                </c:pt>
                <c:pt idx="736" formatCode="General">
                  <c:v>0.26304499999999997</c:v>
                </c:pt>
                <c:pt idx="737" formatCode="General">
                  <c:v>0.26310600000000001</c:v>
                </c:pt>
                <c:pt idx="738" formatCode="General">
                  <c:v>0.26316699999999998</c:v>
                </c:pt>
                <c:pt idx="739" formatCode="General">
                  <c:v>0.26322600000000002</c:v>
                </c:pt>
                <c:pt idx="740" formatCode="General">
                  <c:v>0.26328299999999999</c:v>
                </c:pt>
                <c:pt idx="741" formatCode="General">
                  <c:v>0.26333800000000002</c:v>
                </c:pt>
                <c:pt idx="742" formatCode="General">
                  <c:v>0.26339099999999999</c:v>
                </c:pt>
                <c:pt idx="743" formatCode="General">
                  <c:v>0.26343899999999998</c:v>
                </c:pt>
                <c:pt idx="744" formatCode="General">
                  <c:v>0.263484</c:v>
                </c:pt>
                <c:pt idx="745" formatCode="General">
                  <c:v>0.26352399999999998</c:v>
                </c:pt>
                <c:pt idx="746" formatCode="General">
                  <c:v>0.26355899999999999</c:v>
                </c:pt>
                <c:pt idx="747" formatCode="General">
                  <c:v>0.26358999999999999</c:v>
                </c:pt>
                <c:pt idx="748" formatCode="General">
                  <c:v>0.26361600000000002</c:v>
                </c:pt>
                <c:pt idx="749" formatCode="General">
                  <c:v>0.26363700000000001</c:v>
                </c:pt>
                <c:pt idx="750" formatCode="General">
                  <c:v>0.26365499999999997</c:v>
                </c:pt>
                <c:pt idx="751" formatCode="General">
                  <c:v>0.26367000000000002</c:v>
                </c:pt>
                <c:pt idx="752" formatCode="General">
                  <c:v>0.263683</c:v>
                </c:pt>
                <c:pt idx="753" formatCode="General">
                  <c:v>0.26369599999999999</c:v>
                </c:pt>
                <c:pt idx="754" formatCode="General">
                  <c:v>0.26370900000000003</c:v>
                </c:pt>
                <c:pt idx="755" formatCode="General">
                  <c:v>0.26372299999999999</c:v>
                </c:pt>
                <c:pt idx="756" formatCode="General">
                  <c:v>0.26373999999999997</c:v>
                </c:pt>
                <c:pt idx="757" formatCode="General">
                  <c:v>0.26375999999999999</c:v>
                </c:pt>
                <c:pt idx="758" formatCode="General">
                  <c:v>0.26378299999999999</c:v>
                </c:pt>
                <c:pt idx="759" formatCode="General">
                  <c:v>0.26380900000000002</c:v>
                </c:pt>
                <c:pt idx="760" formatCode="General">
                  <c:v>0.26383699999999999</c:v>
                </c:pt>
                <c:pt idx="761" formatCode="General">
                  <c:v>0.26386900000000002</c:v>
                </c:pt>
                <c:pt idx="762" formatCode="General">
                  <c:v>0.26390200000000003</c:v>
                </c:pt>
                <c:pt idx="763" formatCode="General">
                  <c:v>0.263936</c:v>
                </c:pt>
                <c:pt idx="764" formatCode="General">
                  <c:v>0.26397100000000001</c:v>
                </c:pt>
                <c:pt idx="765" formatCode="General">
                  <c:v>0.26400499999999999</c:v>
                </c:pt>
                <c:pt idx="766" formatCode="General">
                  <c:v>0.26403799999999999</c:v>
                </c:pt>
                <c:pt idx="767" formatCode="General">
                  <c:v>0.26407000000000003</c:v>
                </c:pt>
                <c:pt idx="768" formatCode="General">
                  <c:v>0.26410099999999997</c:v>
                </c:pt>
                <c:pt idx="769" formatCode="General">
                  <c:v>0.264129</c:v>
                </c:pt>
                <c:pt idx="770" formatCode="General">
                  <c:v>0.26415499999999997</c:v>
                </c:pt>
                <c:pt idx="771" formatCode="General">
                  <c:v>0.26417800000000002</c:v>
                </c:pt>
                <c:pt idx="772" formatCode="General">
                  <c:v>0.26419999999999999</c:v>
                </c:pt>
                <c:pt idx="773" formatCode="General">
                  <c:v>0.26421899999999998</c:v>
                </c:pt>
                <c:pt idx="774" formatCode="General">
                  <c:v>0.26423600000000003</c:v>
                </c:pt>
                <c:pt idx="775" formatCode="General">
                  <c:v>0.26425100000000001</c:v>
                </c:pt>
                <c:pt idx="776" formatCode="General">
                  <c:v>0.26426300000000003</c:v>
                </c:pt>
                <c:pt idx="777" formatCode="General">
                  <c:v>0.26427299999999998</c:v>
                </c:pt>
                <c:pt idx="778" formatCode="General">
                  <c:v>0.26427899999999999</c:v>
                </c:pt>
                <c:pt idx="779" formatCode="General">
                  <c:v>0.26428200000000002</c:v>
                </c:pt>
                <c:pt idx="780" formatCode="General">
                  <c:v>0.26428200000000002</c:v>
                </c:pt>
                <c:pt idx="781" formatCode="General">
                  <c:v>0.26427800000000001</c:v>
                </c:pt>
                <c:pt idx="782" formatCode="General">
                  <c:v>0.26427</c:v>
                </c:pt>
                <c:pt idx="783" formatCode="General">
                  <c:v>0.26425999999999999</c:v>
                </c:pt>
                <c:pt idx="784" formatCode="General">
                  <c:v>0.26424700000000001</c:v>
                </c:pt>
                <c:pt idx="785" formatCode="General">
                  <c:v>0.26423099999999999</c:v>
                </c:pt>
                <c:pt idx="786" formatCode="General">
                  <c:v>0.26421499999999998</c:v>
                </c:pt>
                <c:pt idx="787" formatCode="General">
                  <c:v>0.26419799999999999</c:v>
                </c:pt>
                <c:pt idx="788" formatCode="General">
                  <c:v>0.264181</c:v>
                </c:pt>
                <c:pt idx="789" formatCode="General">
                  <c:v>0.26416600000000001</c:v>
                </c:pt>
                <c:pt idx="790" formatCode="General">
                  <c:v>0.264152</c:v>
                </c:pt>
                <c:pt idx="791" formatCode="General">
                  <c:v>0.26414100000000001</c:v>
                </c:pt>
                <c:pt idx="792" formatCode="General">
                  <c:v>0.26413199999999998</c:v>
                </c:pt>
                <c:pt idx="793" formatCode="General">
                  <c:v>0.26412600000000003</c:v>
                </c:pt>
                <c:pt idx="794" formatCode="General">
                  <c:v>0.26412200000000002</c:v>
                </c:pt>
                <c:pt idx="795" formatCode="General">
                  <c:v>0.26412099999999999</c:v>
                </c:pt>
                <c:pt idx="796" formatCode="General">
                  <c:v>0.26412099999999999</c:v>
                </c:pt>
                <c:pt idx="797" formatCode="General">
                  <c:v>0.26412099999999999</c:v>
                </c:pt>
                <c:pt idx="798" formatCode="General">
                  <c:v>0.26412200000000002</c:v>
                </c:pt>
                <c:pt idx="799" formatCode="General">
                  <c:v>0.26412200000000002</c:v>
                </c:pt>
                <c:pt idx="800" formatCode="General">
                  <c:v>0.26412099999999999</c:v>
                </c:pt>
                <c:pt idx="801" formatCode="General">
                  <c:v>0.26411800000000002</c:v>
                </c:pt>
                <c:pt idx="802" formatCode="General">
                  <c:v>0.26411400000000002</c:v>
                </c:pt>
                <c:pt idx="803" formatCode="General">
                  <c:v>0.26410600000000001</c:v>
                </c:pt>
                <c:pt idx="804" formatCode="General">
                  <c:v>0.26409700000000003</c:v>
                </c:pt>
                <c:pt idx="805" formatCode="General">
                  <c:v>0.26408500000000001</c:v>
                </c:pt>
                <c:pt idx="806" formatCode="General">
                  <c:v>0.264071</c:v>
                </c:pt>
                <c:pt idx="807" formatCode="General">
                  <c:v>0.26405499999999998</c:v>
                </c:pt>
                <c:pt idx="808" formatCode="General">
                  <c:v>0.26403700000000002</c:v>
                </c:pt>
                <c:pt idx="809" formatCode="General">
                  <c:v>0.264017</c:v>
                </c:pt>
                <c:pt idx="810" formatCode="General">
                  <c:v>0.26399600000000001</c:v>
                </c:pt>
                <c:pt idx="811" formatCode="General">
                  <c:v>0.26397199999999998</c:v>
                </c:pt>
                <c:pt idx="812" formatCode="General">
                  <c:v>0.26394699999999999</c:v>
                </c:pt>
                <c:pt idx="813" formatCode="General">
                  <c:v>0.26391900000000001</c:v>
                </c:pt>
                <c:pt idx="814" formatCode="General">
                  <c:v>0.26389000000000001</c:v>
                </c:pt>
                <c:pt idx="815" formatCode="General">
                  <c:v>0.26385700000000001</c:v>
                </c:pt>
                <c:pt idx="816" formatCode="General">
                  <c:v>0.26382299999999997</c:v>
                </c:pt>
                <c:pt idx="817" formatCode="General">
                  <c:v>0.26378600000000002</c:v>
                </c:pt>
                <c:pt idx="818" formatCode="General">
                  <c:v>0.26374599999999998</c:v>
                </c:pt>
                <c:pt idx="819" formatCode="General">
                  <c:v>0.26370500000000002</c:v>
                </c:pt>
                <c:pt idx="820" formatCode="General">
                  <c:v>0.26366200000000001</c:v>
                </c:pt>
                <c:pt idx="821" formatCode="General">
                  <c:v>0.26361800000000002</c:v>
                </c:pt>
                <c:pt idx="822" formatCode="General">
                  <c:v>0.26357399999999997</c:v>
                </c:pt>
                <c:pt idx="823" formatCode="General">
                  <c:v>0.26352999999999999</c:v>
                </c:pt>
                <c:pt idx="824" formatCode="General">
                  <c:v>0.263488</c:v>
                </c:pt>
                <c:pt idx="825" formatCode="General">
                  <c:v>0.26344600000000001</c:v>
                </c:pt>
                <c:pt idx="826" formatCode="General">
                  <c:v>0.26340599999999997</c:v>
                </c:pt>
                <c:pt idx="827" formatCode="General">
                  <c:v>0.26336700000000002</c:v>
                </c:pt>
                <c:pt idx="828" formatCode="General">
                  <c:v>0.26333000000000001</c:v>
                </c:pt>
                <c:pt idx="829" formatCode="General">
                  <c:v>0.26329399999999997</c:v>
                </c:pt>
                <c:pt idx="830" formatCode="General">
                  <c:v>0.26325900000000002</c:v>
                </c:pt>
                <c:pt idx="831" formatCode="General">
                  <c:v>0.26322400000000001</c:v>
                </c:pt>
                <c:pt idx="832" formatCode="General">
                  <c:v>0.26318900000000001</c:v>
                </c:pt>
                <c:pt idx="833" formatCode="General">
                  <c:v>0.263152</c:v>
                </c:pt>
                <c:pt idx="834" formatCode="General">
                  <c:v>0.26311400000000001</c:v>
                </c:pt>
                <c:pt idx="835" formatCode="General">
                  <c:v>0.263075</c:v>
                </c:pt>
                <c:pt idx="836" formatCode="General">
                  <c:v>0.26303300000000002</c:v>
                </c:pt>
                <c:pt idx="837" formatCode="General">
                  <c:v>0.262988</c:v>
                </c:pt>
                <c:pt idx="838" formatCode="General">
                  <c:v>0.26294200000000001</c:v>
                </c:pt>
                <c:pt idx="839" formatCode="General">
                  <c:v>0.26289400000000002</c:v>
                </c:pt>
                <c:pt idx="840" formatCode="General">
                  <c:v>0.26284299999999999</c:v>
                </c:pt>
                <c:pt idx="841" formatCode="General">
                  <c:v>0.262791</c:v>
                </c:pt>
                <c:pt idx="842" formatCode="General">
                  <c:v>0.26273800000000003</c:v>
                </c:pt>
                <c:pt idx="843" formatCode="General">
                  <c:v>0.26268399999999997</c:v>
                </c:pt>
                <c:pt idx="844" formatCode="General">
                  <c:v>0.26262999999999997</c:v>
                </c:pt>
                <c:pt idx="845" formatCode="General">
                  <c:v>0.26257399999999997</c:v>
                </c:pt>
                <c:pt idx="846" formatCode="General">
                  <c:v>0.26251799999999997</c:v>
                </c:pt>
                <c:pt idx="847" formatCode="General">
                  <c:v>0.262461</c:v>
                </c:pt>
                <c:pt idx="848" formatCode="General">
                  <c:v>0.262403</c:v>
                </c:pt>
                <c:pt idx="849" formatCode="General">
                  <c:v>0.26234400000000002</c:v>
                </c:pt>
                <c:pt idx="850" formatCode="General">
                  <c:v>0.26228400000000002</c:v>
                </c:pt>
                <c:pt idx="851" formatCode="General">
                  <c:v>0.26222299999999998</c:v>
                </c:pt>
                <c:pt idx="852" formatCode="General">
                  <c:v>0.26216</c:v>
                </c:pt>
                <c:pt idx="853" formatCode="General">
                  <c:v>0.262096</c:v>
                </c:pt>
                <c:pt idx="854" formatCode="General">
                  <c:v>0.26203199999999999</c:v>
                </c:pt>
                <c:pt idx="855" formatCode="General">
                  <c:v>0.26196599999999998</c:v>
                </c:pt>
                <c:pt idx="856" formatCode="General">
                  <c:v>0.26190099999999999</c:v>
                </c:pt>
                <c:pt idx="857" formatCode="General">
                  <c:v>0.26183499999999998</c:v>
                </c:pt>
                <c:pt idx="858" formatCode="General">
                  <c:v>0.26177</c:v>
                </c:pt>
                <c:pt idx="859" formatCode="General">
                  <c:v>0.26170500000000002</c:v>
                </c:pt>
                <c:pt idx="860" formatCode="General">
                  <c:v>0.26164199999999999</c:v>
                </c:pt>
                <c:pt idx="861" formatCode="General">
                  <c:v>0.26157900000000001</c:v>
                </c:pt>
                <c:pt idx="862" formatCode="General">
                  <c:v>0.26151600000000003</c:v>
                </c:pt>
                <c:pt idx="863" formatCode="General">
                  <c:v>0.26145400000000002</c:v>
                </c:pt>
                <c:pt idx="864" formatCode="General">
                  <c:v>0.26139200000000001</c:v>
                </c:pt>
                <c:pt idx="865" formatCode="General">
                  <c:v>0.261328</c:v>
                </c:pt>
                <c:pt idx="866" formatCode="General">
                  <c:v>0.261264</c:v>
                </c:pt>
                <c:pt idx="867" formatCode="General">
                  <c:v>0.26119700000000001</c:v>
                </c:pt>
                <c:pt idx="868" formatCode="General">
                  <c:v>0.261127</c:v>
                </c:pt>
                <c:pt idx="869" formatCode="General">
                  <c:v>0.26105499999999998</c:v>
                </c:pt>
                <c:pt idx="870" formatCode="General">
                  <c:v>0.26097900000000002</c:v>
                </c:pt>
                <c:pt idx="871" formatCode="General">
                  <c:v>0.26090000000000002</c:v>
                </c:pt>
                <c:pt idx="872" formatCode="General">
                  <c:v>0.26081799999999999</c:v>
                </c:pt>
                <c:pt idx="873" formatCode="General">
                  <c:v>0.26073200000000002</c:v>
                </c:pt>
                <c:pt idx="874" formatCode="General">
                  <c:v>0.26064399999999999</c:v>
                </c:pt>
                <c:pt idx="875" formatCode="General">
                  <c:v>0.26055299999999998</c:v>
                </c:pt>
                <c:pt idx="876" formatCode="General">
                  <c:v>0.26046000000000002</c:v>
                </c:pt>
                <c:pt idx="877" formatCode="General">
                  <c:v>0.26036500000000001</c:v>
                </c:pt>
                <c:pt idx="878" formatCode="General">
                  <c:v>0.26027</c:v>
                </c:pt>
                <c:pt idx="879" formatCode="General">
                  <c:v>0.26017299999999999</c:v>
                </c:pt>
                <c:pt idx="880" formatCode="General">
                  <c:v>0.26007599999999997</c:v>
                </c:pt>
                <c:pt idx="881" formatCode="General">
                  <c:v>0.25997900000000002</c:v>
                </c:pt>
                <c:pt idx="882" formatCode="General">
                  <c:v>0.25988099999999997</c:v>
                </c:pt>
                <c:pt idx="883" formatCode="General">
                  <c:v>0.25978299999999999</c:v>
                </c:pt>
                <c:pt idx="884" formatCode="General">
                  <c:v>0.259685</c:v>
                </c:pt>
                <c:pt idx="885" formatCode="General">
                  <c:v>0.25958799999999999</c:v>
                </c:pt>
                <c:pt idx="886" formatCode="General">
                  <c:v>0.25949</c:v>
                </c:pt>
                <c:pt idx="887" formatCode="General">
                  <c:v>0.25939299999999998</c:v>
                </c:pt>
                <c:pt idx="888" formatCode="General">
                  <c:v>0.259297</c:v>
                </c:pt>
                <c:pt idx="889" formatCode="General">
                  <c:v>0.25920199999999999</c:v>
                </c:pt>
                <c:pt idx="890" formatCode="General">
                  <c:v>0.259108</c:v>
                </c:pt>
                <c:pt idx="891" formatCode="General">
                  <c:v>0.259017</c:v>
                </c:pt>
                <c:pt idx="892" formatCode="General">
                  <c:v>0.25892799999999999</c:v>
                </c:pt>
                <c:pt idx="893" formatCode="General">
                  <c:v>0.25884099999999999</c:v>
                </c:pt>
                <c:pt idx="894" formatCode="General">
                  <c:v>0.25875700000000001</c:v>
                </c:pt>
                <c:pt idx="895" formatCode="General">
                  <c:v>0.25867600000000002</c:v>
                </c:pt>
                <c:pt idx="896" formatCode="General">
                  <c:v>0.25859700000000002</c:v>
                </c:pt>
                <c:pt idx="897" formatCode="General">
                  <c:v>0.25852000000000003</c:v>
                </c:pt>
                <c:pt idx="898" formatCode="General">
                  <c:v>0.25844400000000001</c:v>
                </c:pt>
                <c:pt idx="899" formatCode="General">
                  <c:v>0.25836999999999999</c:v>
                </c:pt>
                <c:pt idx="900" formatCode="General">
                  <c:v>0.25829400000000002</c:v>
                </c:pt>
                <c:pt idx="901" formatCode="General">
                  <c:v>0.258218</c:v>
                </c:pt>
                <c:pt idx="902" formatCode="General">
                  <c:v>0.25813999999999998</c:v>
                </c:pt>
                <c:pt idx="903" formatCode="General">
                  <c:v>0.25805899999999998</c:v>
                </c:pt>
                <c:pt idx="904" formatCode="General">
                  <c:v>0.25797500000000001</c:v>
                </c:pt>
                <c:pt idx="905" formatCode="General">
                  <c:v>0.25788699999999998</c:v>
                </c:pt>
                <c:pt idx="906" formatCode="General">
                  <c:v>0.257795</c:v>
                </c:pt>
                <c:pt idx="907" formatCode="General">
                  <c:v>0.25769799999999998</c:v>
                </c:pt>
                <c:pt idx="908" formatCode="General">
                  <c:v>0.25759700000000002</c:v>
                </c:pt>
                <c:pt idx="909" formatCode="General">
                  <c:v>0.25749100000000003</c:v>
                </c:pt>
                <c:pt idx="910" formatCode="General">
                  <c:v>0.25738100000000003</c:v>
                </c:pt>
                <c:pt idx="911" formatCode="General">
                  <c:v>0.25726599999999999</c:v>
                </c:pt>
                <c:pt idx="912" formatCode="General">
                  <c:v>0.25714599999999999</c:v>
                </c:pt>
                <c:pt idx="913" formatCode="General">
                  <c:v>0.257023</c:v>
                </c:pt>
                <c:pt idx="914" formatCode="General">
                  <c:v>0.25689499999999998</c:v>
                </c:pt>
                <c:pt idx="915" formatCode="General">
                  <c:v>0.25676399999999999</c:v>
                </c:pt>
                <c:pt idx="916" formatCode="General">
                  <c:v>0.25662800000000002</c:v>
                </c:pt>
                <c:pt idx="917" formatCode="General">
                  <c:v>0.25648900000000002</c:v>
                </c:pt>
                <c:pt idx="918" formatCode="General">
                  <c:v>0.25634600000000002</c:v>
                </c:pt>
                <c:pt idx="919" formatCode="General">
                  <c:v>0.25619999999999998</c:v>
                </c:pt>
                <c:pt idx="920" formatCode="General">
                  <c:v>0.25605</c:v>
                </c:pt>
                <c:pt idx="921" formatCode="General">
                  <c:v>0.25589899999999999</c:v>
                </c:pt>
                <c:pt idx="922" formatCode="General">
                  <c:v>0.25574599999999997</c:v>
                </c:pt>
                <c:pt idx="923" formatCode="General">
                  <c:v>0.25559100000000001</c:v>
                </c:pt>
                <c:pt idx="924" formatCode="General">
                  <c:v>0.25543700000000003</c:v>
                </c:pt>
                <c:pt idx="925" formatCode="General">
                  <c:v>0.25528299999999998</c:v>
                </c:pt>
                <c:pt idx="926" formatCode="General">
                  <c:v>0.255131</c:v>
                </c:pt>
                <c:pt idx="927" formatCode="General">
                  <c:v>0.25498199999999999</c:v>
                </c:pt>
                <c:pt idx="928" formatCode="General">
                  <c:v>0.25483499999999998</c:v>
                </c:pt>
                <c:pt idx="929" formatCode="General">
                  <c:v>0.254693</c:v>
                </c:pt>
                <c:pt idx="930" formatCode="General">
                  <c:v>0.25455499999999998</c:v>
                </c:pt>
                <c:pt idx="931" formatCode="General">
                  <c:v>0.25442199999999998</c:v>
                </c:pt>
                <c:pt idx="932" formatCode="General">
                  <c:v>0.25429400000000002</c:v>
                </c:pt>
                <c:pt idx="933" formatCode="General">
                  <c:v>0.25417000000000001</c:v>
                </c:pt>
                <c:pt idx="934" formatCode="General">
                  <c:v>0.25405100000000003</c:v>
                </c:pt>
                <c:pt idx="935" formatCode="General">
                  <c:v>0.253936</c:v>
                </c:pt>
                <c:pt idx="936" formatCode="General">
                  <c:v>0.25382500000000002</c:v>
                </c:pt>
                <c:pt idx="937" formatCode="General">
                  <c:v>0.25371700000000003</c:v>
                </c:pt>
                <c:pt idx="938" formatCode="General">
                  <c:v>0.253612</c:v>
                </c:pt>
                <c:pt idx="939" formatCode="General">
                  <c:v>0.25350899999999998</c:v>
                </c:pt>
                <c:pt idx="940" formatCode="General">
                  <c:v>0.253409</c:v>
                </c:pt>
                <c:pt idx="941" formatCode="General">
                  <c:v>0.25330999999999998</c:v>
                </c:pt>
                <c:pt idx="942" formatCode="General">
                  <c:v>0.25321300000000002</c:v>
                </c:pt>
                <c:pt idx="943" formatCode="General">
                  <c:v>0.25311699999999998</c:v>
                </c:pt>
                <c:pt idx="944" formatCode="General">
                  <c:v>0.25302200000000002</c:v>
                </c:pt>
                <c:pt idx="945" formatCode="General">
                  <c:v>0.25292700000000001</c:v>
                </c:pt>
                <c:pt idx="946" formatCode="General">
                  <c:v>0.25283299999999997</c:v>
                </c:pt>
                <c:pt idx="947" formatCode="General">
                  <c:v>0.25273800000000002</c:v>
                </c:pt>
                <c:pt idx="948" formatCode="General">
                  <c:v>0.25264199999999998</c:v>
                </c:pt>
                <c:pt idx="949" formatCode="General">
                  <c:v>0.25254300000000002</c:v>
                </c:pt>
                <c:pt idx="950" formatCode="General">
                  <c:v>0.25244299999999997</c:v>
                </c:pt>
                <c:pt idx="951" formatCode="General">
                  <c:v>0.25233800000000001</c:v>
                </c:pt>
                <c:pt idx="952" formatCode="General">
                  <c:v>0.25223000000000001</c:v>
                </c:pt>
                <c:pt idx="953" formatCode="General">
                  <c:v>0.25211600000000001</c:v>
                </c:pt>
                <c:pt idx="954" formatCode="General">
                  <c:v>0.25199700000000003</c:v>
                </c:pt>
                <c:pt idx="955" formatCode="General">
                  <c:v>0.25187300000000001</c:v>
                </c:pt>
                <c:pt idx="956" formatCode="General">
                  <c:v>0.25174099999999999</c:v>
                </c:pt>
                <c:pt idx="957" formatCode="General">
                  <c:v>0.25160399999999999</c:v>
                </c:pt>
                <c:pt idx="958" formatCode="General">
                  <c:v>0.25146000000000002</c:v>
                </c:pt>
                <c:pt idx="959" formatCode="General">
                  <c:v>0.25130999999999998</c:v>
                </c:pt>
                <c:pt idx="960" formatCode="General">
                  <c:v>0.25115300000000002</c:v>
                </c:pt>
                <c:pt idx="961" formatCode="General">
                  <c:v>0.25099199999999999</c:v>
                </c:pt>
                <c:pt idx="962" formatCode="General">
                  <c:v>0.25082399999999999</c:v>
                </c:pt>
                <c:pt idx="963" formatCode="General">
                  <c:v>0.25065199999999999</c:v>
                </c:pt>
                <c:pt idx="964" formatCode="General">
                  <c:v>0.25047399999999997</c:v>
                </c:pt>
                <c:pt idx="965" formatCode="General">
                  <c:v>0.25029200000000001</c:v>
                </c:pt>
                <c:pt idx="966" formatCode="General">
                  <c:v>0.25010599999999999</c:v>
                </c:pt>
                <c:pt idx="967" formatCode="General">
                  <c:v>0.249915</c:v>
                </c:pt>
                <c:pt idx="968" formatCode="General">
                  <c:v>0.24972</c:v>
                </c:pt>
                <c:pt idx="969" formatCode="General">
                  <c:v>0.24952099999999999</c:v>
                </c:pt>
                <c:pt idx="970" formatCode="General">
                  <c:v>0.24931800000000001</c:v>
                </c:pt>
                <c:pt idx="971" formatCode="General">
                  <c:v>0.249112</c:v>
                </c:pt>
                <c:pt idx="972" formatCode="General">
                  <c:v>0.24890200000000001</c:v>
                </c:pt>
                <c:pt idx="973" formatCode="General">
                  <c:v>0.248691</c:v>
                </c:pt>
                <c:pt idx="974" formatCode="General">
                  <c:v>0.248477</c:v>
                </c:pt>
                <c:pt idx="975" formatCode="General">
                  <c:v>0.24826200000000001</c:v>
                </c:pt>
                <c:pt idx="976" formatCode="General">
                  <c:v>0.24804599999999999</c:v>
                </c:pt>
                <c:pt idx="977" formatCode="General">
                  <c:v>0.247831</c:v>
                </c:pt>
                <c:pt idx="978" formatCode="General">
                  <c:v>0.247618</c:v>
                </c:pt>
                <c:pt idx="979" formatCode="General">
                  <c:v>0.24740699999999999</c:v>
                </c:pt>
                <c:pt idx="980" formatCode="General">
                  <c:v>0.247199</c:v>
                </c:pt>
                <c:pt idx="981" formatCode="General">
                  <c:v>0.24699399999999999</c:v>
                </c:pt>
                <c:pt idx="982" formatCode="General">
                  <c:v>0.24679400000000001</c:v>
                </c:pt>
                <c:pt idx="983" formatCode="General">
                  <c:v>0.24659900000000001</c:v>
                </c:pt>
                <c:pt idx="984" formatCode="General">
                  <c:v>0.24640899999999999</c:v>
                </c:pt>
                <c:pt idx="985" formatCode="General">
                  <c:v>0.246224</c:v>
                </c:pt>
                <c:pt idx="986" formatCode="General">
                  <c:v>0.24604599999999999</c:v>
                </c:pt>
                <c:pt idx="987" formatCode="General">
                  <c:v>0.24587300000000001</c:v>
                </c:pt>
                <c:pt idx="988" formatCode="General">
                  <c:v>0.24570700000000001</c:v>
                </c:pt>
                <c:pt idx="989" formatCode="General">
                  <c:v>0.24554799999999999</c:v>
                </c:pt>
                <c:pt idx="990" formatCode="General">
                  <c:v>0.245395</c:v>
                </c:pt>
                <c:pt idx="991" formatCode="General">
                  <c:v>0.24525</c:v>
                </c:pt>
                <c:pt idx="992" formatCode="General">
                  <c:v>0.245113</c:v>
                </c:pt>
                <c:pt idx="993" formatCode="General">
                  <c:v>0.24498400000000001</c:v>
                </c:pt>
                <c:pt idx="994" formatCode="General">
                  <c:v>0.244864</c:v>
                </c:pt>
                <c:pt idx="995" formatCode="General">
                  <c:v>0.244752</c:v>
                </c:pt>
                <c:pt idx="996" formatCode="General">
                  <c:v>0.24465000000000001</c:v>
                </c:pt>
                <c:pt idx="997" formatCode="General">
                  <c:v>0.244557</c:v>
                </c:pt>
                <c:pt idx="998" formatCode="General">
                  <c:v>0.244474</c:v>
                </c:pt>
                <c:pt idx="999" formatCode="General">
                  <c:v>0.24440000000000001</c:v>
                </c:pt>
                <c:pt idx="1000" formatCode="General">
                  <c:v>0.244335</c:v>
                </c:pt>
                <c:pt idx="1001" formatCode="General">
                  <c:v>0.244278</c:v>
                </c:pt>
                <c:pt idx="1002" formatCode="General">
                  <c:v>0.24423</c:v>
                </c:pt>
                <c:pt idx="1003" formatCode="General">
                  <c:v>0.24418999999999999</c:v>
                </c:pt>
                <c:pt idx="1004" formatCode="General">
                  <c:v>0.24415700000000001</c:v>
                </c:pt>
                <c:pt idx="1005" formatCode="General">
                  <c:v>0.24413099999999999</c:v>
                </c:pt>
                <c:pt idx="1006" formatCode="General">
                  <c:v>0.244112</c:v>
                </c:pt>
                <c:pt idx="1007" formatCode="General">
                  <c:v>0.24409900000000001</c:v>
                </c:pt>
                <c:pt idx="1008" formatCode="General">
                  <c:v>0.244092</c:v>
                </c:pt>
                <c:pt idx="1009" formatCode="General">
                  <c:v>0.244091</c:v>
                </c:pt>
                <c:pt idx="1010" formatCode="General">
                  <c:v>0.24409500000000001</c:v>
                </c:pt>
                <c:pt idx="1011" formatCode="General">
                  <c:v>0.24410599999999999</c:v>
                </c:pt>
                <c:pt idx="1012" formatCode="General">
                  <c:v>0.24412200000000001</c:v>
                </c:pt>
                <c:pt idx="1013" formatCode="General">
                  <c:v>0.244145</c:v>
                </c:pt>
                <c:pt idx="1014" formatCode="General">
                  <c:v>0.244173</c:v>
                </c:pt>
                <c:pt idx="1015" formatCode="General">
                  <c:v>0.24420600000000001</c:v>
                </c:pt>
                <c:pt idx="1016" formatCode="General">
                  <c:v>0.24424599999999999</c:v>
                </c:pt>
                <c:pt idx="1017" formatCode="General">
                  <c:v>0.24429000000000001</c:v>
                </c:pt>
                <c:pt idx="1018" formatCode="General">
                  <c:v>0.24434</c:v>
                </c:pt>
                <c:pt idx="1019" formatCode="General">
                  <c:v>0.244395</c:v>
                </c:pt>
                <c:pt idx="1020" formatCode="General">
                  <c:v>0.244454</c:v>
                </c:pt>
                <c:pt idx="1021" formatCode="General">
                  <c:v>0.24451800000000001</c:v>
                </c:pt>
                <c:pt idx="1022" formatCode="General">
                  <c:v>0.244586</c:v>
                </c:pt>
                <c:pt idx="1023" formatCode="General">
                  <c:v>0.24465799999999999</c:v>
                </c:pt>
                <c:pt idx="1024" formatCode="General">
                  <c:v>0.24473400000000001</c:v>
                </c:pt>
                <c:pt idx="1025" formatCode="General">
                  <c:v>0.244813</c:v>
                </c:pt>
                <c:pt idx="1026" formatCode="General">
                  <c:v>0.244898</c:v>
                </c:pt>
                <c:pt idx="1027" formatCode="General">
                  <c:v>0.24498600000000001</c:v>
                </c:pt>
                <c:pt idx="1028" formatCode="General">
                  <c:v>0.24507899999999999</c:v>
                </c:pt>
                <c:pt idx="1029" formatCode="General">
                  <c:v>0.24517600000000001</c:v>
                </c:pt>
                <c:pt idx="1030" formatCode="General">
                  <c:v>0.245278</c:v>
                </c:pt>
                <c:pt idx="1031" formatCode="General">
                  <c:v>0.24538499999999999</c:v>
                </c:pt>
                <c:pt idx="1032" formatCode="General">
                  <c:v>0.24549599999999999</c:v>
                </c:pt>
                <c:pt idx="1033" formatCode="General">
                  <c:v>0.245611</c:v>
                </c:pt>
                <c:pt idx="1034" formatCode="General">
                  <c:v>0.245731</c:v>
                </c:pt>
                <c:pt idx="1035" formatCode="General">
                  <c:v>0.24585399999999999</c:v>
                </c:pt>
                <c:pt idx="1036" formatCode="General">
                  <c:v>0.24598</c:v>
                </c:pt>
                <c:pt idx="1037" formatCode="General">
                  <c:v>0.24610799999999999</c:v>
                </c:pt>
                <c:pt idx="1038" formatCode="General">
                  <c:v>0.24623900000000001</c:v>
                </c:pt>
                <c:pt idx="1039" formatCode="General">
                  <c:v>0.24637100000000001</c:v>
                </c:pt>
                <c:pt idx="1040" formatCode="General">
                  <c:v>0.246505</c:v>
                </c:pt>
                <c:pt idx="1041" formatCode="General">
                  <c:v>0.24664</c:v>
                </c:pt>
                <c:pt idx="1042" formatCode="General">
                  <c:v>0.24677499999999999</c:v>
                </c:pt>
                <c:pt idx="1043" formatCode="General">
                  <c:v>0.24691099999999999</c:v>
                </c:pt>
                <c:pt idx="1044" formatCode="General">
                  <c:v>0.24704699999999999</c:v>
                </c:pt>
                <c:pt idx="1045" formatCode="General">
                  <c:v>0.24718300000000001</c:v>
                </c:pt>
                <c:pt idx="1046" formatCode="General">
                  <c:v>0.24732000000000001</c:v>
                </c:pt>
                <c:pt idx="1047" formatCode="General">
                  <c:v>0.24745800000000001</c:v>
                </c:pt>
                <c:pt idx="1048" formatCode="General">
                  <c:v>0.24759500000000001</c:v>
                </c:pt>
                <c:pt idx="1049" formatCode="General">
                  <c:v>0.24773300000000001</c:v>
                </c:pt>
                <c:pt idx="1050" formatCode="General">
                  <c:v>0.24787100000000001</c:v>
                </c:pt>
                <c:pt idx="1051" formatCode="General">
                  <c:v>0.24800900000000001</c:v>
                </c:pt>
                <c:pt idx="1052" formatCode="General">
                  <c:v>0.24814700000000001</c:v>
                </c:pt>
                <c:pt idx="1053" formatCode="General">
                  <c:v>0.24828500000000001</c:v>
                </c:pt>
                <c:pt idx="1054" formatCode="General">
                  <c:v>0.248423</c:v>
                </c:pt>
                <c:pt idx="1055" formatCode="General">
                  <c:v>0.24856</c:v>
                </c:pt>
                <c:pt idx="1056" formatCode="General">
                  <c:v>0.248696</c:v>
                </c:pt>
                <c:pt idx="1057" formatCode="General">
                  <c:v>0.248832</c:v>
                </c:pt>
                <c:pt idx="1058" formatCode="General">
                  <c:v>0.24896799999999999</c:v>
                </c:pt>
                <c:pt idx="1059" formatCode="General">
                  <c:v>0.24910399999999999</c:v>
                </c:pt>
                <c:pt idx="1060" formatCode="General">
                  <c:v>0.24924099999999999</c:v>
                </c:pt>
                <c:pt idx="1061" formatCode="General">
                  <c:v>0.24937799999999999</c:v>
                </c:pt>
                <c:pt idx="1062" formatCode="General">
                  <c:v>0.24951599999999999</c:v>
                </c:pt>
                <c:pt idx="1063" formatCode="General">
                  <c:v>0.24965599999999999</c:v>
                </c:pt>
                <c:pt idx="1064" formatCode="General">
                  <c:v>0.24979799999999999</c:v>
                </c:pt>
                <c:pt idx="1065" formatCode="General">
                  <c:v>0.249943</c:v>
                </c:pt>
                <c:pt idx="1066" formatCode="General">
                  <c:v>0.25008900000000001</c:v>
                </c:pt>
                <c:pt idx="1067" formatCode="General">
                  <c:v>0.25023800000000002</c:v>
                </c:pt>
                <c:pt idx="1068" formatCode="General">
                  <c:v>0.25038899999999997</c:v>
                </c:pt>
                <c:pt idx="1069" formatCode="General">
                  <c:v>0.25054300000000002</c:v>
                </c:pt>
                <c:pt idx="1070" formatCode="General">
                  <c:v>0.25069799999999998</c:v>
                </c:pt>
                <c:pt idx="1071" formatCode="General">
                  <c:v>0.25085600000000002</c:v>
                </c:pt>
                <c:pt idx="1072" formatCode="General">
                  <c:v>0.25101400000000001</c:v>
                </c:pt>
                <c:pt idx="1073" formatCode="General">
                  <c:v>0.25117400000000001</c:v>
                </c:pt>
                <c:pt idx="1074" formatCode="General">
                  <c:v>0.25133499999999998</c:v>
                </c:pt>
                <c:pt idx="1075" formatCode="General">
                  <c:v>0.25149700000000003</c:v>
                </c:pt>
                <c:pt idx="1076" formatCode="General">
                  <c:v>0.25165900000000002</c:v>
                </c:pt>
                <c:pt idx="1077" formatCode="General">
                  <c:v>0.25182199999999999</c:v>
                </c:pt>
                <c:pt idx="1078" formatCode="General">
                  <c:v>0.25198599999999999</c:v>
                </c:pt>
                <c:pt idx="1079" formatCode="General">
                  <c:v>0.25214999999999999</c:v>
                </c:pt>
                <c:pt idx="1080" formatCode="General">
                  <c:v>0.25231399999999998</c:v>
                </c:pt>
                <c:pt idx="1081" formatCode="General">
                  <c:v>0.25247900000000001</c:v>
                </c:pt>
                <c:pt idx="1082" formatCode="General">
                  <c:v>0.25264399999999998</c:v>
                </c:pt>
                <c:pt idx="1083" formatCode="General">
                  <c:v>0.25280900000000001</c:v>
                </c:pt>
                <c:pt idx="1084" formatCode="General">
                  <c:v>0.25297399999999998</c:v>
                </c:pt>
                <c:pt idx="1085" formatCode="General">
                  <c:v>0.253139</c:v>
                </c:pt>
                <c:pt idx="1086" formatCode="General">
                  <c:v>0.253303</c:v>
                </c:pt>
                <c:pt idx="1087" formatCode="General">
                  <c:v>0.253467</c:v>
                </c:pt>
                <c:pt idx="1088" formatCode="General">
                  <c:v>0.25362899999999999</c:v>
                </c:pt>
                <c:pt idx="1089" formatCode="General">
                  <c:v>0.25379000000000002</c:v>
                </c:pt>
                <c:pt idx="1090" formatCode="General">
                  <c:v>0.25394899999999998</c:v>
                </c:pt>
                <c:pt idx="1091" formatCode="General">
                  <c:v>0.254108</c:v>
                </c:pt>
                <c:pt idx="1092" formatCode="General">
                  <c:v>0.25426500000000002</c:v>
                </c:pt>
                <c:pt idx="1093" formatCode="General">
                  <c:v>0.25442100000000001</c:v>
                </c:pt>
                <c:pt idx="1094" formatCode="General">
                  <c:v>0.254577</c:v>
                </c:pt>
                <c:pt idx="1095" formatCode="General">
                  <c:v>0.25473200000000001</c:v>
                </c:pt>
                <c:pt idx="1096" formatCode="General">
                  <c:v>0.25488699999999997</c:v>
                </c:pt>
                <c:pt idx="1097" formatCode="General">
                  <c:v>0.25504199999999999</c:v>
                </c:pt>
                <c:pt idx="1098" formatCode="General">
                  <c:v>0.25519799999999998</c:v>
                </c:pt>
                <c:pt idx="1099" formatCode="General">
                  <c:v>0.25535600000000003</c:v>
                </c:pt>
                <c:pt idx="1100" formatCode="General">
                  <c:v>0.25551400000000002</c:v>
                </c:pt>
                <c:pt idx="1101" formatCode="General">
                  <c:v>0.25567400000000001</c:v>
                </c:pt>
                <c:pt idx="1102" formatCode="General">
                  <c:v>0.25583499999999998</c:v>
                </c:pt>
                <c:pt idx="1103" formatCode="General">
                  <c:v>0.255998</c:v>
                </c:pt>
                <c:pt idx="1104" formatCode="General">
                  <c:v>0.256162</c:v>
                </c:pt>
                <c:pt idx="1105" formatCode="General">
                  <c:v>0.256328</c:v>
                </c:pt>
                <c:pt idx="1106" formatCode="General">
                  <c:v>0.256494</c:v>
                </c:pt>
                <c:pt idx="1107" formatCode="General">
                  <c:v>0.256662</c:v>
                </c:pt>
                <c:pt idx="1108" formatCode="General">
                  <c:v>0.25683</c:v>
                </c:pt>
                <c:pt idx="1109" formatCode="General">
                  <c:v>0.25700000000000001</c:v>
                </c:pt>
                <c:pt idx="1110" formatCode="General">
                  <c:v>0.25717000000000001</c:v>
                </c:pt>
                <c:pt idx="1111" formatCode="General">
                  <c:v>0.25734200000000002</c:v>
                </c:pt>
                <c:pt idx="1112" formatCode="General">
                  <c:v>0.25751400000000002</c:v>
                </c:pt>
                <c:pt idx="1113" formatCode="General">
                  <c:v>0.25768799999999997</c:v>
                </c:pt>
                <c:pt idx="1114" formatCode="General">
                  <c:v>0.25786199999999998</c:v>
                </c:pt>
                <c:pt idx="1115" formatCode="General">
                  <c:v>0.25803799999999999</c:v>
                </c:pt>
                <c:pt idx="1116" formatCode="General">
                  <c:v>0.258214</c:v>
                </c:pt>
                <c:pt idx="1117" formatCode="General">
                  <c:v>0.25839099999999998</c:v>
                </c:pt>
                <c:pt idx="1118" formatCode="General">
                  <c:v>0.25856899999999999</c:v>
                </c:pt>
                <c:pt idx="1119" formatCode="General">
                  <c:v>0.258747</c:v>
                </c:pt>
                <c:pt idx="1120" formatCode="General">
                  <c:v>0.25892399999999999</c:v>
                </c:pt>
                <c:pt idx="1121" formatCode="General">
                  <c:v>0.25910100000000003</c:v>
                </c:pt>
                <c:pt idx="1122" formatCode="General">
                  <c:v>0.25927699999999998</c:v>
                </c:pt>
                <c:pt idx="1123" formatCode="General">
                  <c:v>0.25945200000000002</c:v>
                </c:pt>
                <c:pt idx="1124" formatCode="General">
                  <c:v>0.25962600000000002</c:v>
                </c:pt>
                <c:pt idx="1125" formatCode="General">
                  <c:v>0.25979799999999997</c:v>
                </c:pt>
                <c:pt idx="1126" formatCode="General">
                  <c:v>0.25996999999999998</c:v>
                </c:pt>
                <c:pt idx="1127" formatCode="General">
                  <c:v>0.26013900000000001</c:v>
                </c:pt>
                <c:pt idx="1128" formatCode="General">
                  <c:v>0.26030799999999998</c:v>
                </c:pt>
                <c:pt idx="1129" formatCode="General">
                  <c:v>0.26047599999999999</c:v>
                </c:pt>
                <c:pt idx="1130" formatCode="General">
                  <c:v>0.26064300000000001</c:v>
                </c:pt>
                <c:pt idx="1131" formatCode="General">
                  <c:v>0.26080999999999999</c:v>
                </c:pt>
                <c:pt idx="1132" formatCode="General">
                  <c:v>0.26097700000000001</c:v>
                </c:pt>
                <c:pt idx="1133" formatCode="General">
                  <c:v>0.26114399999999999</c:v>
                </c:pt>
                <c:pt idx="1134" formatCode="General">
                  <c:v>0.26131100000000002</c:v>
                </c:pt>
                <c:pt idx="1135" formatCode="General">
                  <c:v>0.26147900000000002</c:v>
                </c:pt>
                <c:pt idx="1136" formatCode="General">
                  <c:v>0.26164700000000002</c:v>
                </c:pt>
                <c:pt idx="1137" formatCode="General">
                  <c:v>0.26181599999999999</c:v>
                </c:pt>
                <c:pt idx="1138" formatCode="General">
                  <c:v>0.26198500000000002</c:v>
                </c:pt>
                <c:pt idx="1139" formatCode="General">
                  <c:v>0.262154</c:v>
                </c:pt>
                <c:pt idx="1140" formatCode="General">
                  <c:v>0.262324</c:v>
                </c:pt>
                <c:pt idx="1141" formatCode="General">
                  <c:v>0.26249400000000001</c:v>
                </c:pt>
                <c:pt idx="1142" formatCode="General">
                  <c:v>0.26266499999999998</c:v>
                </c:pt>
                <c:pt idx="1143" formatCode="General">
                  <c:v>0.26283600000000001</c:v>
                </c:pt>
                <c:pt idx="1144" formatCode="General">
                  <c:v>0.26300800000000002</c:v>
                </c:pt>
                <c:pt idx="1145" formatCode="General">
                  <c:v>0.263181</c:v>
                </c:pt>
                <c:pt idx="1146" formatCode="General">
                  <c:v>0.26335399999999998</c:v>
                </c:pt>
                <c:pt idx="1147" formatCode="General">
                  <c:v>0.26352900000000001</c:v>
                </c:pt>
                <c:pt idx="1148" formatCode="General">
                  <c:v>0.26370500000000002</c:v>
                </c:pt>
                <c:pt idx="1149" formatCode="General">
                  <c:v>0.26388299999999998</c:v>
                </c:pt>
                <c:pt idx="1150" formatCode="General">
                  <c:v>0.26406099999999999</c:v>
                </c:pt>
                <c:pt idx="1151" formatCode="General">
                  <c:v>0.264241</c:v>
                </c:pt>
                <c:pt idx="1152" formatCode="General">
                  <c:v>0.26442100000000002</c:v>
                </c:pt>
                <c:pt idx="1153" formatCode="General">
                  <c:v>0.264602</c:v>
                </c:pt>
                <c:pt idx="1154" formatCode="General">
                  <c:v>0.26478299999999999</c:v>
                </c:pt>
                <c:pt idx="1155" formatCode="General">
                  <c:v>0.26496399999999998</c:v>
                </c:pt>
                <c:pt idx="1156" formatCode="General">
                  <c:v>0.26514500000000002</c:v>
                </c:pt>
                <c:pt idx="1157" formatCode="General">
                  <c:v>0.26532600000000001</c:v>
                </c:pt>
                <c:pt idx="1158" formatCode="General">
                  <c:v>0.26550600000000002</c:v>
                </c:pt>
                <c:pt idx="1159" formatCode="General">
                  <c:v>0.26568399999999998</c:v>
                </c:pt>
                <c:pt idx="1160" formatCode="General">
                  <c:v>0.26586199999999999</c:v>
                </c:pt>
                <c:pt idx="1161" formatCode="General">
                  <c:v>0.26603900000000003</c:v>
                </c:pt>
                <c:pt idx="1162" formatCode="General">
                  <c:v>0.26621600000000001</c:v>
                </c:pt>
                <c:pt idx="1163" formatCode="General">
                  <c:v>0.26639099999999999</c:v>
                </c:pt>
                <c:pt idx="1164" formatCode="General">
                  <c:v>0.26656600000000003</c:v>
                </c:pt>
                <c:pt idx="1165" formatCode="General">
                  <c:v>0.26674100000000001</c:v>
                </c:pt>
                <c:pt idx="1166" formatCode="General">
                  <c:v>0.26691599999999999</c:v>
                </c:pt>
                <c:pt idx="1167" formatCode="General">
                  <c:v>0.26708999999999999</c:v>
                </c:pt>
                <c:pt idx="1168" formatCode="General">
                  <c:v>0.267264</c:v>
                </c:pt>
                <c:pt idx="1169" formatCode="General">
                  <c:v>0.26743800000000001</c:v>
                </c:pt>
                <c:pt idx="1170" formatCode="General">
                  <c:v>0.26761200000000002</c:v>
                </c:pt>
                <c:pt idx="1171" formatCode="General">
                  <c:v>0.26778600000000002</c:v>
                </c:pt>
                <c:pt idx="1172" formatCode="General">
                  <c:v>0.267959</c:v>
                </c:pt>
                <c:pt idx="1173" formatCode="General">
                  <c:v>0.26813300000000001</c:v>
                </c:pt>
                <c:pt idx="1174" formatCode="General">
                  <c:v>0.26830599999999999</c:v>
                </c:pt>
                <c:pt idx="1175" formatCode="General">
                  <c:v>0.26847799999999999</c:v>
                </c:pt>
                <c:pt idx="1176" formatCode="General">
                  <c:v>0.26865099999999997</c:v>
                </c:pt>
                <c:pt idx="1177" formatCode="General">
                  <c:v>0.26882400000000001</c:v>
                </c:pt>
                <c:pt idx="1178" formatCode="General">
                  <c:v>0.26899699999999999</c:v>
                </c:pt>
                <c:pt idx="1179" formatCode="General">
                  <c:v>0.26917000000000002</c:v>
                </c:pt>
                <c:pt idx="1180" formatCode="General">
                  <c:v>0.269343</c:v>
                </c:pt>
                <c:pt idx="1181" formatCode="General">
                  <c:v>0.26951799999999998</c:v>
                </c:pt>
                <c:pt idx="1182" formatCode="General">
                  <c:v>0.26969300000000002</c:v>
                </c:pt>
                <c:pt idx="1183" formatCode="General">
                  <c:v>0.26987</c:v>
                </c:pt>
                <c:pt idx="1184" formatCode="General">
                  <c:v>0.27004699999999998</c:v>
                </c:pt>
                <c:pt idx="1185" formatCode="General">
                  <c:v>0.27022499999999999</c:v>
                </c:pt>
                <c:pt idx="1186" formatCode="General">
                  <c:v>0.27040399999999998</c:v>
                </c:pt>
                <c:pt idx="1187" formatCode="General">
                  <c:v>0.27058399999999999</c:v>
                </c:pt>
                <c:pt idx="1188" formatCode="General">
                  <c:v>0.270764</c:v>
                </c:pt>
                <c:pt idx="1189" formatCode="General">
                  <c:v>0.27094400000000002</c:v>
                </c:pt>
                <c:pt idx="1190" formatCode="General">
                  <c:v>0.27112399999999998</c:v>
                </c:pt>
                <c:pt idx="1191" formatCode="General">
                  <c:v>0.27130399999999999</c:v>
                </c:pt>
                <c:pt idx="1192" formatCode="General">
                  <c:v>0.271484</c:v>
                </c:pt>
                <c:pt idx="1193" formatCode="General">
                  <c:v>0.27166299999999999</c:v>
                </c:pt>
                <c:pt idx="1194" formatCode="General">
                  <c:v>0.27184199999999997</c:v>
                </c:pt>
                <c:pt idx="1195" formatCode="General">
                  <c:v>0.27201999999999998</c:v>
                </c:pt>
                <c:pt idx="1196" formatCode="General">
                  <c:v>0.272198</c:v>
                </c:pt>
                <c:pt idx="1197" formatCode="General">
                  <c:v>0.27237600000000001</c:v>
                </c:pt>
                <c:pt idx="1198" formatCode="General">
                  <c:v>0.27255400000000002</c:v>
                </c:pt>
                <c:pt idx="1199" formatCode="General">
                  <c:v>0.27273199999999997</c:v>
                </c:pt>
                <c:pt idx="1200" formatCode="General">
                  <c:v>0.27290999999999999</c:v>
                </c:pt>
                <c:pt idx="1201" formatCode="General">
                  <c:v>0.273088</c:v>
                </c:pt>
                <c:pt idx="1202" formatCode="General">
                  <c:v>0.27326499999999998</c:v>
                </c:pt>
                <c:pt idx="1203" formatCode="General">
                  <c:v>0.27344299999999999</c:v>
                </c:pt>
                <c:pt idx="1204" formatCode="General">
                  <c:v>0.273621</c:v>
                </c:pt>
                <c:pt idx="1205" formatCode="General">
                  <c:v>0.27379799999999999</c:v>
                </c:pt>
                <c:pt idx="1206" formatCode="General">
                  <c:v>0.27397500000000002</c:v>
                </c:pt>
                <c:pt idx="1207" formatCode="General">
                  <c:v>0.27415099999999998</c:v>
                </c:pt>
                <c:pt idx="1208" formatCode="General">
                  <c:v>0.27432699999999999</c:v>
                </c:pt>
                <c:pt idx="1209" formatCode="General">
                  <c:v>0.27450200000000002</c:v>
                </c:pt>
                <c:pt idx="1210" formatCode="General">
                  <c:v>0.274677</c:v>
                </c:pt>
                <c:pt idx="1211" formatCode="General">
                  <c:v>0.27485199999999999</c:v>
                </c:pt>
                <c:pt idx="1212" formatCode="General">
                  <c:v>0.27502700000000002</c:v>
                </c:pt>
                <c:pt idx="1213" formatCode="General">
                  <c:v>0.27520099999999997</c:v>
                </c:pt>
                <c:pt idx="1214" formatCode="General">
                  <c:v>0.27537600000000001</c:v>
                </c:pt>
                <c:pt idx="1215" formatCode="General">
                  <c:v>0.27555099999999999</c:v>
                </c:pt>
                <c:pt idx="1216" formatCode="General">
                  <c:v>0.27572600000000003</c:v>
                </c:pt>
                <c:pt idx="1217" formatCode="General">
                  <c:v>0.27590199999999998</c:v>
                </c:pt>
                <c:pt idx="1218" formatCode="General">
                  <c:v>0.27607900000000002</c:v>
                </c:pt>
                <c:pt idx="1219" formatCode="General">
                  <c:v>0.276256</c:v>
                </c:pt>
                <c:pt idx="1220" formatCode="General">
                  <c:v>0.27643400000000001</c:v>
                </c:pt>
                <c:pt idx="1221" formatCode="General">
                  <c:v>0.276611</c:v>
                </c:pt>
                <c:pt idx="1222" formatCode="General">
                  <c:v>0.27678900000000001</c:v>
                </c:pt>
                <c:pt idx="1223" formatCode="General">
                  <c:v>0.27696700000000002</c:v>
                </c:pt>
                <c:pt idx="1224" formatCode="General">
                  <c:v>0.27714499999999997</c:v>
                </c:pt>
                <c:pt idx="1225" formatCode="General">
                  <c:v>0.27732299999999999</c:v>
                </c:pt>
                <c:pt idx="1226" formatCode="General">
                  <c:v>0.27750000000000002</c:v>
                </c:pt>
                <c:pt idx="1227" formatCode="General">
                  <c:v>0.27767700000000001</c:v>
                </c:pt>
                <c:pt idx="1228" formatCode="General">
                  <c:v>0.27785300000000002</c:v>
                </c:pt>
                <c:pt idx="1229" formatCode="General">
                  <c:v>0.27803</c:v>
                </c:pt>
                <c:pt idx="1230" formatCode="General">
                  <c:v>0.27820600000000001</c:v>
                </c:pt>
                <c:pt idx="1231" formatCode="General">
                  <c:v>0.27838200000000002</c:v>
                </c:pt>
                <c:pt idx="1232" formatCode="General">
                  <c:v>0.278559</c:v>
                </c:pt>
                <c:pt idx="1233" formatCode="General">
                  <c:v>0.27873599999999998</c:v>
                </c:pt>
                <c:pt idx="1234" formatCode="General">
                  <c:v>0.27891300000000002</c:v>
                </c:pt>
                <c:pt idx="1235" formatCode="General">
                  <c:v>0.27909</c:v>
                </c:pt>
                <c:pt idx="1236" formatCode="General">
                  <c:v>0.27926699999999999</c:v>
                </c:pt>
                <c:pt idx="1237" formatCode="General">
                  <c:v>0.279445</c:v>
                </c:pt>
                <c:pt idx="1238" formatCode="General">
                  <c:v>0.27962199999999998</c:v>
                </c:pt>
                <c:pt idx="1239" formatCode="General">
                  <c:v>0.27979999999999999</c:v>
                </c:pt>
                <c:pt idx="1240" formatCode="General">
                  <c:v>0.27997699999999998</c:v>
                </c:pt>
                <c:pt idx="1241" formatCode="General">
                  <c:v>0.28015400000000001</c:v>
                </c:pt>
                <c:pt idx="1242" formatCode="General">
                  <c:v>0.280331</c:v>
                </c:pt>
                <c:pt idx="1243" formatCode="General">
                  <c:v>0.28050700000000001</c:v>
                </c:pt>
                <c:pt idx="1244" formatCode="General">
                  <c:v>0.28068300000000002</c:v>
                </c:pt>
                <c:pt idx="1245" formatCode="General">
                  <c:v>0.280858</c:v>
                </c:pt>
                <c:pt idx="1246" formatCode="General">
                  <c:v>0.28103400000000001</c:v>
                </c:pt>
                <c:pt idx="1247" formatCode="General">
                  <c:v>0.28120899999999999</c:v>
                </c:pt>
                <c:pt idx="1248" formatCode="General">
                  <c:v>0.281385</c:v>
                </c:pt>
                <c:pt idx="1249" formatCode="General">
                  <c:v>0.28156100000000001</c:v>
                </c:pt>
                <c:pt idx="1250" formatCode="General">
                  <c:v>0.28173799999999999</c:v>
                </c:pt>
                <c:pt idx="1251" formatCode="General">
                  <c:v>0.281914</c:v>
                </c:pt>
                <c:pt idx="1252" formatCode="General">
                  <c:v>0.28209099999999998</c:v>
                </c:pt>
                <c:pt idx="1253" formatCode="General">
                  <c:v>0.28226800000000002</c:v>
                </c:pt>
                <c:pt idx="1254" formatCode="General">
                  <c:v>0.28244599999999997</c:v>
                </c:pt>
                <c:pt idx="1255" formatCode="General">
                  <c:v>0.28262300000000001</c:v>
                </c:pt>
                <c:pt idx="1256" formatCode="General">
                  <c:v>0.2828</c:v>
                </c:pt>
                <c:pt idx="1257" formatCode="General">
                  <c:v>0.28297699999999998</c:v>
                </c:pt>
                <c:pt idx="1258" formatCode="General">
                  <c:v>0.28315299999999999</c:v>
                </c:pt>
                <c:pt idx="1259" formatCode="General">
                  <c:v>0.283329</c:v>
                </c:pt>
                <c:pt idx="1260" formatCode="General">
                  <c:v>0.28350399999999998</c:v>
                </c:pt>
                <c:pt idx="1261" formatCode="General">
                  <c:v>0.28367900000000001</c:v>
                </c:pt>
                <c:pt idx="1262" formatCode="General">
                  <c:v>0.28385300000000002</c:v>
                </c:pt>
                <c:pt idx="1263" formatCode="General">
                  <c:v>0.28402699999999997</c:v>
                </c:pt>
                <c:pt idx="1264" formatCode="General">
                  <c:v>0.28420099999999998</c:v>
                </c:pt>
                <c:pt idx="1265" formatCode="General">
                  <c:v>0.28437499999999999</c:v>
                </c:pt>
                <c:pt idx="1266" formatCode="General">
                  <c:v>0.284549</c:v>
                </c:pt>
                <c:pt idx="1267" formatCode="General">
                  <c:v>0.284723</c:v>
                </c:pt>
                <c:pt idx="1268" formatCode="General">
                  <c:v>0.28489700000000001</c:v>
                </c:pt>
                <c:pt idx="1269" formatCode="General">
                  <c:v>0.28507100000000002</c:v>
                </c:pt>
                <c:pt idx="1270" formatCode="General">
                  <c:v>0.285246</c:v>
                </c:pt>
                <c:pt idx="1271" formatCode="General">
                  <c:v>0.28542000000000001</c:v>
                </c:pt>
                <c:pt idx="1272" formatCode="General">
                  <c:v>0.28559499999999999</c:v>
                </c:pt>
                <c:pt idx="1273" formatCode="General">
                  <c:v>0.28577000000000002</c:v>
                </c:pt>
                <c:pt idx="1274" formatCode="General">
                  <c:v>0.28594399999999998</c:v>
                </c:pt>
                <c:pt idx="1275" formatCode="General">
                  <c:v>0.28611900000000001</c:v>
                </c:pt>
                <c:pt idx="1276" formatCode="General">
                  <c:v>0.28629300000000002</c:v>
                </c:pt>
                <c:pt idx="1277" formatCode="General">
                  <c:v>0.28646700000000003</c:v>
                </c:pt>
                <c:pt idx="1278" formatCode="General">
                  <c:v>0.28664099999999998</c:v>
                </c:pt>
                <c:pt idx="1279" formatCode="General">
                  <c:v>0.28681600000000002</c:v>
                </c:pt>
                <c:pt idx="1280" formatCode="General">
                  <c:v>0.28699000000000002</c:v>
                </c:pt>
                <c:pt idx="1281" formatCode="General">
                  <c:v>0.287165</c:v>
                </c:pt>
                <c:pt idx="1282" formatCode="General">
                  <c:v>0.28733999999999998</c:v>
                </c:pt>
                <c:pt idx="1283" formatCode="General">
                  <c:v>0.28751500000000002</c:v>
                </c:pt>
                <c:pt idx="1284" formatCode="General">
                  <c:v>0.28769099999999997</c:v>
                </c:pt>
                <c:pt idx="1285" formatCode="General">
                  <c:v>0.28786699999999998</c:v>
                </c:pt>
                <c:pt idx="1286" formatCode="General">
                  <c:v>0.28804400000000002</c:v>
                </c:pt>
                <c:pt idx="1287" formatCode="General">
                  <c:v>0.288221</c:v>
                </c:pt>
                <c:pt idx="1288" formatCode="General">
                  <c:v>0.28839799999999999</c:v>
                </c:pt>
                <c:pt idx="1289" formatCode="General">
                  <c:v>0.28857500000000003</c:v>
                </c:pt>
                <c:pt idx="1290" formatCode="General">
                  <c:v>0.28875200000000001</c:v>
                </c:pt>
                <c:pt idx="1291" formatCode="General">
                  <c:v>0.28892800000000002</c:v>
                </c:pt>
                <c:pt idx="1292" formatCode="General">
                  <c:v>0.28910400000000003</c:v>
                </c:pt>
                <c:pt idx="1293" formatCode="General">
                  <c:v>0.28927900000000001</c:v>
                </c:pt>
                <c:pt idx="1294" formatCode="General">
                  <c:v>0.28945399999999999</c:v>
                </c:pt>
                <c:pt idx="1295" formatCode="General">
                  <c:v>0.289628</c:v>
                </c:pt>
                <c:pt idx="1296" formatCode="General">
                  <c:v>0.28980099999999998</c:v>
                </c:pt>
                <c:pt idx="1297" formatCode="General">
                  <c:v>0.28997400000000001</c:v>
                </c:pt>
                <c:pt idx="1298" formatCode="General">
                  <c:v>0.29014699999999999</c:v>
                </c:pt>
                <c:pt idx="1299" formatCode="General">
                  <c:v>0.29031899999999999</c:v>
                </c:pt>
                <c:pt idx="1300" formatCode="General">
                  <c:v>0.290491</c:v>
                </c:pt>
                <c:pt idx="1301" formatCode="General">
                  <c:v>0.290663</c:v>
                </c:pt>
                <c:pt idx="1302" formatCode="General">
                  <c:v>0.29083500000000001</c:v>
                </c:pt>
                <c:pt idx="1303" formatCode="General">
                  <c:v>0.29100700000000002</c:v>
                </c:pt>
                <c:pt idx="1304" formatCode="General">
                  <c:v>0.29117900000000002</c:v>
                </c:pt>
                <c:pt idx="1305" formatCode="General">
                  <c:v>0.29135</c:v>
                </c:pt>
                <c:pt idx="1306" formatCode="General">
                  <c:v>0.29152099999999997</c:v>
                </c:pt>
                <c:pt idx="1307" formatCode="General">
                  <c:v>0.29169200000000001</c:v>
                </c:pt>
                <c:pt idx="1308" formatCode="General">
                  <c:v>0.29186299999999998</c:v>
                </c:pt>
                <c:pt idx="1309" formatCode="General">
                  <c:v>0.29203400000000002</c:v>
                </c:pt>
                <c:pt idx="1310" formatCode="General">
                  <c:v>0.29220400000000002</c:v>
                </c:pt>
                <c:pt idx="1311" formatCode="General">
                  <c:v>0.29237400000000002</c:v>
                </c:pt>
                <c:pt idx="1312" formatCode="General">
                  <c:v>0.29254400000000003</c:v>
                </c:pt>
                <c:pt idx="1313" formatCode="General">
                  <c:v>0.292715</c:v>
                </c:pt>
                <c:pt idx="1314" formatCode="General">
                  <c:v>0.29288500000000001</c:v>
                </c:pt>
                <c:pt idx="1315" formatCode="General">
                  <c:v>0.29305700000000001</c:v>
                </c:pt>
                <c:pt idx="1316" formatCode="General">
                  <c:v>0.29322900000000002</c:v>
                </c:pt>
                <c:pt idx="1317" formatCode="General">
                  <c:v>0.29340100000000002</c:v>
                </c:pt>
                <c:pt idx="1318" formatCode="General">
                  <c:v>0.293574</c:v>
                </c:pt>
                <c:pt idx="1319" formatCode="General">
                  <c:v>0.29374800000000001</c:v>
                </c:pt>
                <c:pt idx="1320" formatCode="General">
                  <c:v>0.29392299999999999</c:v>
                </c:pt>
                <c:pt idx="1321" formatCode="General">
                  <c:v>0.294097</c:v>
                </c:pt>
                <c:pt idx="1322" formatCode="General">
                  <c:v>0.29427300000000001</c:v>
                </c:pt>
                <c:pt idx="1323" formatCode="General">
                  <c:v>0.29444799999999999</c:v>
                </c:pt>
                <c:pt idx="1324" formatCode="General">
                  <c:v>0.294624</c:v>
                </c:pt>
                <c:pt idx="1325" formatCode="General">
                  <c:v>0.29479899999999998</c:v>
                </c:pt>
                <c:pt idx="1326" formatCode="General">
                  <c:v>0.29497400000000001</c:v>
                </c:pt>
                <c:pt idx="1327" formatCode="General">
                  <c:v>0.29514800000000002</c:v>
                </c:pt>
                <c:pt idx="1328" formatCode="General">
                  <c:v>0.29532199999999997</c:v>
                </c:pt>
                <c:pt idx="1329" formatCode="General">
                  <c:v>0.29549599999999998</c:v>
                </c:pt>
                <c:pt idx="1330" formatCode="General">
                  <c:v>0.29566900000000002</c:v>
                </c:pt>
                <c:pt idx="1331" formatCode="General">
                  <c:v>0.29584199999999999</c:v>
                </c:pt>
                <c:pt idx="1332" formatCode="General">
                  <c:v>0.296014</c:v>
                </c:pt>
                <c:pt idx="1333" formatCode="General">
                  <c:v>0.296186</c:v>
                </c:pt>
                <c:pt idx="1334" formatCode="General">
                  <c:v>0.29635800000000001</c:v>
                </c:pt>
                <c:pt idx="1335" formatCode="General">
                  <c:v>0.29652899999999999</c:v>
                </c:pt>
                <c:pt idx="1336" formatCode="General">
                  <c:v>0.29670000000000002</c:v>
                </c:pt>
                <c:pt idx="1337" formatCode="General">
                  <c:v>0.296871</c:v>
                </c:pt>
                <c:pt idx="1338" formatCode="General">
                  <c:v>0.297041</c:v>
                </c:pt>
                <c:pt idx="1339" formatCode="General">
                  <c:v>0.29720999999999997</c:v>
                </c:pt>
                <c:pt idx="1340" formatCode="General">
                  <c:v>0.297379</c:v>
                </c:pt>
                <c:pt idx="1341" formatCode="General">
                  <c:v>0.29754799999999998</c:v>
                </c:pt>
                <c:pt idx="1342" formatCode="General">
                  <c:v>0.29771500000000001</c:v>
                </c:pt>
                <c:pt idx="1343" formatCode="General">
                  <c:v>0.29788199999999998</c:v>
                </c:pt>
                <c:pt idx="1344" formatCode="General">
                  <c:v>0.29804900000000001</c:v>
                </c:pt>
                <c:pt idx="1345" formatCode="General">
                  <c:v>0.29821599999999998</c:v>
                </c:pt>
                <c:pt idx="1346" formatCode="General">
                  <c:v>0.29838199999999998</c:v>
                </c:pt>
                <c:pt idx="1347" formatCode="General">
                  <c:v>0.29854799999999998</c:v>
                </c:pt>
                <c:pt idx="1348" formatCode="General">
                  <c:v>0.29871399999999998</c:v>
                </c:pt>
                <c:pt idx="1349" formatCode="General">
                  <c:v>0.29888100000000001</c:v>
                </c:pt>
                <c:pt idx="1350" formatCode="General">
                  <c:v>0.29904799999999998</c:v>
                </c:pt>
                <c:pt idx="1351" formatCode="General">
                  <c:v>0.29921599999999998</c:v>
                </c:pt>
                <c:pt idx="1352" formatCode="General">
                  <c:v>0.29938500000000001</c:v>
                </c:pt>
                <c:pt idx="1353" formatCode="General">
                  <c:v>0.29955500000000002</c:v>
                </c:pt>
                <c:pt idx="1354" formatCode="General">
                  <c:v>0.29972500000000002</c:v>
                </c:pt>
                <c:pt idx="1355" formatCode="General">
                  <c:v>0.299896</c:v>
                </c:pt>
                <c:pt idx="1356" formatCode="General">
                  <c:v>0.30006699999999997</c:v>
                </c:pt>
                <c:pt idx="1357" formatCode="General">
                  <c:v>0.300238</c:v>
                </c:pt>
                <c:pt idx="1358" formatCode="General">
                  <c:v>0.30041000000000001</c:v>
                </c:pt>
                <c:pt idx="1359" formatCode="General">
                  <c:v>0.30058200000000002</c:v>
                </c:pt>
                <c:pt idx="1360" formatCode="General">
                  <c:v>0.30075400000000002</c:v>
                </c:pt>
                <c:pt idx="1361" formatCode="General">
                  <c:v>0.30092600000000003</c:v>
                </c:pt>
                <c:pt idx="1362" formatCode="General">
                  <c:v>0.30109799999999998</c:v>
                </c:pt>
                <c:pt idx="1363" formatCode="General">
                  <c:v>0.30126999999999998</c:v>
                </c:pt>
                <c:pt idx="1364" formatCode="General">
                  <c:v>0.30144199999999999</c:v>
                </c:pt>
                <c:pt idx="1365" formatCode="General">
                  <c:v>0.30161399999999999</c:v>
                </c:pt>
                <c:pt idx="1366" formatCode="General">
                  <c:v>0.30178500000000003</c:v>
                </c:pt>
                <c:pt idx="1367" formatCode="General">
                  <c:v>0.30195699999999998</c:v>
                </c:pt>
                <c:pt idx="1368" formatCode="General">
                  <c:v>0.30212800000000001</c:v>
                </c:pt>
                <c:pt idx="1369" formatCode="General">
                  <c:v>0.30229899999999998</c:v>
                </c:pt>
                <c:pt idx="1370" formatCode="General">
                  <c:v>0.30247000000000002</c:v>
                </c:pt>
                <c:pt idx="1371" formatCode="General">
                  <c:v>0.30264000000000002</c:v>
                </c:pt>
                <c:pt idx="1372" formatCode="General">
                  <c:v>0.30281000000000002</c:v>
                </c:pt>
                <c:pt idx="1373" formatCode="General">
                  <c:v>0.302979</c:v>
                </c:pt>
                <c:pt idx="1374" formatCode="General">
                  <c:v>0.303147</c:v>
                </c:pt>
                <c:pt idx="1375" formatCode="General">
                  <c:v>0.30331399999999997</c:v>
                </c:pt>
                <c:pt idx="1376" formatCode="General">
                  <c:v>0.30348000000000003</c:v>
                </c:pt>
                <c:pt idx="1377" formatCode="General">
                  <c:v>0.30364600000000003</c:v>
                </c:pt>
                <c:pt idx="1378" formatCode="General">
                  <c:v>0.303811</c:v>
                </c:pt>
                <c:pt idx="1379" formatCode="General">
                  <c:v>0.303975</c:v>
                </c:pt>
                <c:pt idx="1380" formatCode="General">
                  <c:v>0.30413800000000002</c:v>
                </c:pt>
                <c:pt idx="1381" formatCode="General">
                  <c:v>0.30430099999999999</c:v>
                </c:pt>
                <c:pt idx="1382" formatCode="General">
                  <c:v>0.30446499999999999</c:v>
                </c:pt>
                <c:pt idx="1383" formatCode="General">
                  <c:v>0.30462800000000001</c:v>
                </c:pt>
                <c:pt idx="1384" formatCode="General">
                  <c:v>0.30479099999999998</c:v>
                </c:pt>
                <c:pt idx="1385" formatCode="General">
                  <c:v>0.30495499999999998</c:v>
                </c:pt>
                <c:pt idx="1386" formatCode="General">
                  <c:v>0.30511899999999997</c:v>
                </c:pt>
                <c:pt idx="1387" formatCode="General">
                  <c:v>0.305284</c:v>
                </c:pt>
                <c:pt idx="1388" formatCode="General">
                  <c:v>0.30544900000000003</c:v>
                </c:pt>
                <c:pt idx="1389" formatCode="General">
                  <c:v>0.30561500000000003</c:v>
                </c:pt>
                <c:pt idx="1390" formatCode="General">
                  <c:v>0.30578100000000003</c:v>
                </c:pt>
                <c:pt idx="1391" formatCode="General">
                  <c:v>0.30594700000000002</c:v>
                </c:pt>
                <c:pt idx="1392" formatCode="General">
                  <c:v>0.306114</c:v>
                </c:pt>
                <c:pt idx="1393" formatCode="General">
                  <c:v>0.30628100000000003</c:v>
                </c:pt>
                <c:pt idx="1394" formatCode="General">
                  <c:v>0.306448</c:v>
                </c:pt>
                <c:pt idx="1395" formatCode="General">
                  <c:v>0.306616</c:v>
                </c:pt>
                <c:pt idx="1396" formatCode="General">
                  <c:v>0.306784</c:v>
                </c:pt>
                <c:pt idx="1397" formatCode="General">
                  <c:v>0.306952</c:v>
                </c:pt>
                <c:pt idx="1398" formatCode="General">
                  <c:v>0.30712099999999998</c:v>
                </c:pt>
                <c:pt idx="1399" formatCode="General">
                  <c:v>0.30728899999999998</c:v>
                </c:pt>
                <c:pt idx="1400" formatCode="General">
                  <c:v>0.30745899999999998</c:v>
                </c:pt>
                <c:pt idx="1401" formatCode="General">
                  <c:v>0.30762800000000001</c:v>
                </c:pt>
                <c:pt idx="1402" formatCode="General">
                  <c:v>0.30779800000000002</c:v>
                </c:pt>
                <c:pt idx="1403" formatCode="General">
                  <c:v>0.30796699999999999</c:v>
                </c:pt>
                <c:pt idx="1404" formatCode="General">
                  <c:v>0.30813699999999999</c:v>
                </c:pt>
                <c:pt idx="1405" formatCode="General">
                  <c:v>0.30830600000000002</c:v>
                </c:pt>
                <c:pt idx="1406" formatCode="General">
                  <c:v>0.308475</c:v>
                </c:pt>
                <c:pt idx="1407" formatCode="General">
                  <c:v>0.308643</c:v>
                </c:pt>
                <c:pt idx="1408" formatCode="General">
                  <c:v>0.30880999999999997</c:v>
                </c:pt>
                <c:pt idx="1409" formatCode="General">
                  <c:v>0.308977</c:v>
                </c:pt>
                <c:pt idx="1410" formatCode="General">
                  <c:v>0.309143</c:v>
                </c:pt>
                <c:pt idx="1411" formatCode="General">
                  <c:v>0.309307</c:v>
                </c:pt>
                <c:pt idx="1412" formatCode="General">
                  <c:v>0.309471</c:v>
                </c:pt>
                <c:pt idx="1413" formatCode="General">
                  <c:v>0.30963400000000002</c:v>
                </c:pt>
                <c:pt idx="1414" formatCode="General">
                  <c:v>0.30979699999999999</c:v>
                </c:pt>
                <c:pt idx="1415" formatCode="General">
                  <c:v>0.30995899999999998</c:v>
                </c:pt>
                <c:pt idx="1416" formatCode="General">
                  <c:v>0.31012000000000001</c:v>
                </c:pt>
                <c:pt idx="1417" formatCode="General">
                  <c:v>0.310282</c:v>
                </c:pt>
                <c:pt idx="1418" formatCode="General">
                  <c:v>0.31044300000000002</c:v>
                </c:pt>
                <c:pt idx="1419" formatCode="General">
                  <c:v>0.31060399999999999</c:v>
                </c:pt>
                <c:pt idx="1420" formatCode="General">
                  <c:v>0.31076500000000001</c:v>
                </c:pt>
                <c:pt idx="1421" formatCode="General">
                  <c:v>0.31092599999999998</c:v>
                </c:pt>
                <c:pt idx="1422" formatCode="General">
                  <c:v>0.31108799999999998</c:v>
                </c:pt>
                <c:pt idx="1423" formatCode="General">
                  <c:v>0.311249</c:v>
                </c:pt>
                <c:pt idx="1424" formatCode="General">
                  <c:v>0.31141099999999999</c:v>
                </c:pt>
                <c:pt idx="1425" formatCode="General">
                  <c:v>0.31157200000000002</c:v>
                </c:pt>
                <c:pt idx="1426" formatCode="General">
                  <c:v>0.31173400000000001</c:v>
                </c:pt>
                <c:pt idx="1427" formatCode="General">
                  <c:v>0.31189600000000001</c:v>
                </c:pt>
                <c:pt idx="1428" formatCode="General">
                  <c:v>0.312058</c:v>
                </c:pt>
                <c:pt idx="1429" formatCode="General">
                  <c:v>0.31222</c:v>
                </c:pt>
                <c:pt idx="1430" formatCode="General">
                  <c:v>0.31238300000000002</c:v>
                </c:pt>
                <c:pt idx="1431" formatCode="General">
                  <c:v>0.31254599999999999</c:v>
                </c:pt>
                <c:pt idx="1432" formatCode="General">
                  <c:v>0.31270999999999999</c:v>
                </c:pt>
                <c:pt idx="1433" formatCode="General">
                  <c:v>0.31287399999999999</c:v>
                </c:pt>
                <c:pt idx="1434" formatCode="General">
                  <c:v>0.31303900000000001</c:v>
                </c:pt>
                <c:pt idx="1435" formatCode="General">
                  <c:v>0.31320399999999998</c:v>
                </c:pt>
                <c:pt idx="1436" formatCode="General">
                  <c:v>0.31336999999999998</c:v>
                </c:pt>
                <c:pt idx="1437" formatCode="General">
                  <c:v>0.31353700000000001</c:v>
                </c:pt>
                <c:pt idx="1438" formatCode="General">
                  <c:v>0.31370300000000001</c:v>
                </c:pt>
                <c:pt idx="1439" formatCode="General">
                  <c:v>0.31386999999999998</c:v>
                </c:pt>
                <c:pt idx="1440" formatCode="General">
                  <c:v>0.31403599999999998</c:v>
                </c:pt>
                <c:pt idx="1441" formatCode="General">
                  <c:v>0.31420199999999998</c:v>
                </c:pt>
                <c:pt idx="1442" formatCode="General">
                  <c:v>0.31436700000000001</c:v>
                </c:pt>
                <c:pt idx="1443" formatCode="General">
                  <c:v>0.31453199999999998</c:v>
                </c:pt>
                <c:pt idx="1444" formatCode="General">
                  <c:v>0.314697</c:v>
                </c:pt>
                <c:pt idx="1445" formatCode="General">
                  <c:v>0.31485999999999997</c:v>
                </c:pt>
                <c:pt idx="1446" formatCode="General">
                  <c:v>0.315023</c:v>
                </c:pt>
                <c:pt idx="1447" formatCode="General">
                  <c:v>0.31518600000000002</c:v>
                </c:pt>
                <c:pt idx="1448" formatCode="General">
                  <c:v>0.31534800000000002</c:v>
                </c:pt>
                <c:pt idx="1449" formatCode="General">
                  <c:v>0.31550899999999998</c:v>
                </c:pt>
                <c:pt idx="1450" formatCode="General">
                  <c:v>0.31567000000000001</c:v>
                </c:pt>
                <c:pt idx="1451" formatCode="General">
                  <c:v>0.31583</c:v>
                </c:pt>
                <c:pt idx="1452" formatCode="General">
                  <c:v>0.31598999999999999</c:v>
                </c:pt>
                <c:pt idx="1453" formatCode="General">
                  <c:v>0.31614999999999999</c:v>
                </c:pt>
                <c:pt idx="1454" formatCode="General">
                  <c:v>0.31630999999999998</c:v>
                </c:pt>
                <c:pt idx="1455" formatCode="General">
                  <c:v>0.316469</c:v>
                </c:pt>
                <c:pt idx="1456" formatCode="General">
                  <c:v>0.31662800000000002</c:v>
                </c:pt>
                <c:pt idx="1457" formatCode="General">
                  <c:v>0.31678699999999999</c:v>
                </c:pt>
                <c:pt idx="1458" formatCode="General">
                  <c:v>0.31694499999999998</c:v>
                </c:pt>
                <c:pt idx="1459" formatCode="General">
                  <c:v>0.31710300000000002</c:v>
                </c:pt>
                <c:pt idx="1460" formatCode="General">
                  <c:v>0.31726100000000002</c:v>
                </c:pt>
                <c:pt idx="1461" formatCode="General">
                  <c:v>0.31741900000000001</c:v>
                </c:pt>
                <c:pt idx="1462" formatCode="General">
                  <c:v>0.317577</c:v>
                </c:pt>
                <c:pt idx="1463" formatCode="General">
                  <c:v>0.31773499999999999</c:v>
                </c:pt>
                <c:pt idx="1464" formatCode="General">
                  <c:v>0.31789299999999998</c:v>
                </c:pt>
                <c:pt idx="1465" formatCode="General">
                  <c:v>0.31805099999999997</c:v>
                </c:pt>
                <c:pt idx="1466" formatCode="General">
                  <c:v>0.31820999999999999</c:v>
                </c:pt>
                <c:pt idx="1467" formatCode="General">
                  <c:v>0.31836999999999999</c:v>
                </c:pt>
                <c:pt idx="1468" formatCode="General">
                  <c:v>0.31852999999999998</c:v>
                </c:pt>
                <c:pt idx="1469" formatCode="General">
                  <c:v>0.318691</c:v>
                </c:pt>
                <c:pt idx="1470" formatCode="General">
                  <c:v>0.31885200000000002</c:v>
                </c:pt>
                <c:pt idx="1471" formatCode="General">
                  <c:v>0.31901299999999999</c:v>
                </c:pt>
                <c:pt idx="1472" formatCode="General">
                  <c:v>0.31917499999999999</c:v>
                </c:pt>
                <c:pt idx="1473" formatCode="General">
                  <c:v>0.31933800000000001</c:v>
                </c:pt>
                <c:pt idx="1474" formatCode="General">
                  <c:v>0.31950000000000001</c:v>
                </c:pt>
                <c:pt idx="1475" formatCode="General">
                  <c:v>0.319662</c:v>
                </c:pt>
                <c:pt idx="1476" formatCode="General">
                  <c:v>0.319824</c:v>
                </c:pt>
                <c:pt idx="1477" formatCode="General">
                  <c:v>0.31998599999999999</c:v>
                </c:pt>
                <c:pt idx="1478" formatCode="General">
                  <c:v>0.32014700000000001</c:v>
                </c:pt>
                <c:pt idx="1479" formatCode="General">
                  <c:v>0.32030799999999998</c:v>
                </c:pt>
                <c:pt idx="1480" formatCode="General">
                  <c:v>0.320469</c:v>
                </c:pt>
                <c:pt idx="1481" formatCode="General">
                  <c:v>0.32063000000000003</c:v>
                </c:pt>
                <c:pt idx="1482" formatCode="General">
                  <c:v>0.32079000000000002</c:v>
                </c:pt>
                <c:pt idx="1483" formatCode="General">
                  <c:v>0.32095000000000001</c:v>
                </c:pt>
                <c:pt idx="1484" formatCode="General">
                  <c:v>0.32110899999999998</c:v>
                </c:pt>
                <c:pt idx="1485" formatCode="General">
                  <c:v>0.32126900000000003</c:v>
                </c:pt>
                <c:pt idx="1486" formatCode="General">
                  <c:v>0.32142799999999999</c:v>
                </c:pt>
                <c:pt idx="1487" formatCode="General">
                  <c:v>0.32158700000000001</c:v>
                </c:pt>
                <c:pt idx="1488" formatCode="General">
                  <c:v>0.321745</c:v>
                </c:pt>
                <c:pt idx="1489" formatCode="General">
                  <c:v>0.32190299999999999</c:v>
                </c:pt>
                <c:pt idx="1490" formatCode="General">
                  <c:v>0.32206000000000001</c:v>
                </c:pt>
                <c:pt idx="1491" formatCode="General">
                  <c:v>0.32221699999999998</c:v>
                </c:pt>
                <c:pt idx="1492" formatCode="General">
                  <c:v>0.32237399999999999</c:v>
                </c:pt>
                <c:pt idx="1493" formatCode="General">
                  <c:v>0.32252999999999998</c:v>
                </c:pt>
                <c:pt idx="1494" formatCode="General">
                  <c:v>0.32268599999999997</c:v>
                </c:pt>
                <c:pt idx="1495" formatCode="General">
                  <c:v>0.32284099999999999</c:v>
                </c:pt>
                <c:pt idx="1496" formatCode="General">
                  <c:v>0.32299600000000001</c:v>
                </c:pt>
                <c:pt idx="1497" formatCode="General">
                  <c:v>0.32315100000000002</c:v>
                </c:pt>
                <c:pt idx="1498" formatCode="General">
                  <c:v>0.32330599999999998</c:v>
                </c:pt>
                <c:pt idx="1499" formatCode="General">
                  <c:v>0.323461</c:v>
                </c:pt>
                <c:pt idx="1500" formatCode="General">
                  <c:v>0.32361600000000001</c:v>
                </c:pt>
                <c:pt idx="1501" formatCode="General">
                  <c:v>0.323772</c:v>
                </c:pt>
                <c:pt idx="1502" formatCode="General">
                  <c:v>0.32392799999999999</c:v>
                </c:pt>
                <c:pt idx="1503" formatCode="General">
                  <c:v>0.32408399999999998</c:v>
                </c:pt>
                <c:pt idx="1504" formatCode="General">
                  <c:v>0.324241</c:v>
                </c:pt>
                <c:pt idx="1505" formatCode="General">
                  <c:v>0.32439899999999999</c:v>
                </c:pt>
                <c:pt idx="1506" formatCode="General">
                  <c:v>0.32455600000000001</c:v>
                </c:pt>
                <c:pt idx="1507" formatCode="General">
                  <c:v>0.32471299999999997</c:v>
                </c:pt>
                <c:pt idx="1508" formatCode="General">
                  <c:v>0.32487100000000002</c:v>
                </c:pt>
                <c:pt idx="1509" formatCode="General">
                  <c:v>0.32502900000000001</c:v>
                </c:pt>
                <c:pt idx="1510" formatCode="General">
                  <c:v>0.32518599999999998</c:v>
                </c:pt>
                <c:pt idx="1511" formatCode="General">
                  <c:v>0.32534400000000002</c:v>
                </c:pt>
                <c:pt idx="1512" formatCode="General">
                  <c:v>0.32550099999999998</c:v>
                </c:pt>
                <c:pt idx="1513" formatCode="General">
                  <c:v>0.32565899999999998</c:v>
                </c:pt>
                <c:pt idx="1514" formatCode="General">
                  <c:v>0.32581599999999999</c:v>
                </c:pt>
                <c:pt idx="1515" formatCode="General">
                  <c:v>0.32597300000000001</c:v>
                </c:pt>
                <c:pt idx="1516" formatCode="General">
                  <c:v>0.32612999999999998</c:v>
                </c:pt>
                <c:pt idx="1517" formatCode="General">
                  <c:v>0.32628699999999999</c:v>
                </c:pt>
                <c:pt idx="1518" formatCode="General">
                  <c:v>0.32644499999999999</c:v>
                </c:pt>
                <c:pt idx="1519" formatCode="General">
                  <c:v>0.326602</c:v>
                </c:pt>
                <c:pt idx="1520" formatCode="General">
                  <c:v>0.32675900000000002</c:v>
                </c:pt>
                <c:pt idx="1521" formatCode="General">
                  <c:v>0.32691500000000001</c:v>
                </c:pt>
                <c:pt idx="1522" formatCode="General">
                  <c:v>0.32707199999999997</c:v>
                </c:pt>
                <c:pt idx="1523" formatCode="General">
                  <c:v>0.32722800000000002</c:v>
                </c:pt>
                <c:pt idx="1524" formatCode="General">
                  <c:v>0.32738299999999998</c:v>
                </c:pt>
                <c:pt idx="1525" formatCode="General">
                  <c:v>0.32753900000000002</c:v>
                </c:pt>
                <c:pt idx="1526" formatCode="General">
                  <c:v>0.32769300000000001</c:v>
                </c:pt>
                <c:pt idx="1527" formatCode="General">
                  <c:v>0.32784799999999997</c:v>
                </c:pt>
                <c:pt idx="1528" formatCode="General">
                  <c:v>0.32800099999999999</c:v>
                </c:pt>
                <c:pt idx="1529" formatCode="General">
                  <c:v>0.32815499999999997</c:v>
                </c:pt>
                <c:pt idx="1530" formatCode="General">
                  <c:v>0.32830799999999999</c:v>
                </c:pt>
                <c:pt idx="1531" formatCode="General">
                  <c:v>0.328461</c:v>
                </c:pt>
                <c:pt idx="1532" formatCode="General">
                  <c:v>0.32861400000000002</c:v>
                </c:pt>
                <c:pt idx="1533" formatCode="General">
                  <c:v>0.328766</c:v>
                </c:pt>
                <c:pt idx="1534" formatCode="General">
                  <c:v>0.32891900000000002</c:v>
                </c:pt>
                <c:pt idx="1535" formatCode="General">
                  <c:v>0.329073</c:v>
                </c:pt>
                <c:pt idx="1536" formatCode="General">
                  <c:v>0.32922600000000002</c:v>
                </c:pt>
                <c:pt idx="1537" formatCode="General">
                  <c:v>0.32937899999999998</c:v>
                </c:pt>
                <c:pt idx="1538" formatCode="General">
                  <c:v>0.32953300000000002</c:v>
                </c:pt>
                <c:pt idx="1539" formatCode="General">
                  <c:v>0.32968700000000001</c:v>
                </c:pt>
                <c:pt idx="1540" formatCode="General">
                  <c:v>0.32984000000000002</c:v>
                </c:pt>
                <c:pt idx="1541" formatCode="General">
                  <c:v>0.32999400000000001</c:v>
                </c:pt>
                <c:pt idx="1542" formatCode="General">
                  <c:v>0.330148</c:v>
                </c:pt>
                <c:pt idx="1543" formatCode="General">
                  <c:v>0.33030100000000001</c:v>
                </c:pt>
                <c:pt idx="1544" formatCode="General">
                  <c:v>0.330455</c:v>
                </c:pt>
                <c:pt idx="1545" formatCode="General">
                  <c:v>0.33060800000000001</c:v>
                </c:pt>
                <c:pt idx="1546" formatCode="General">
                  <c:v>0.330762</c:v>
                </c:pt>
                <c:pt idx="1547" formatCode="General">
                  <c:v>0.33091500000000001</c:v>
                </c:pt>
                <c:pt idx="1548" formatCode="General">
                  <c:v>0.33106799999999997</c:v>
                </c:pt>
                <c:pt idx="1549" formatCode="General">
                  <c:v>0.33122200000000002</c:v>
                </c:pt>
                <c:pt idx="1550" formatCode="General">
                  <c:v>0.33137499999999998</c:v>
                </c:pt>
                <c:pt idx="1551" formatCode="General">
                  <c:v>0.33152900000000002</c:v>
                </c:pt>
                <c:pt idx="1552" formatCode="General">
                  <c:v>0.33168199999999998</c:v>
                </c:pt>
                <c:pt idx="1553" formatCode="General">
                  <c:v>0.33183600000000002</c:v>
                </c:pt>
                <c:pt idx="1554" formatCode="General">
                  <c:v>0.33199000000000001</c:v>
                </c:pt>
                <c:pt idx="1555" formatCode="General">
                  <c:v>0.33214300000000002</c:v>
                </c:pt>
                <c:pt idx="1556" formatCode="General">
                  <c:v>0.33229700000000001</c:v>
                </c:pt>
                <c:pt idx="1557" formatCode="General">
                  <c:v>0.33245000000000002</c:v>
                </c:pt>
                <c:pt idx="1558" formatCode="General">
                  <c:v>0.33260299999999998</c:v>
                </c:pt>
                <c:pt idx="1559" formatCode="General">
                  <c:v>0.33275500000000002</c:v>
                </c:pt>
                <c:pt idx="1560" formatCode="General">
                  <c:v>0.33290700000000001</c:v>
                </c:pt>
                <c:pt idx="1561" formatCode="General">
                  <c:v>0.33305899999999999</c:v>
                </c:pt>
                <c:pt idx="1562" formatCode="General">
                  <c:v>0.33321000000000001</c:v>
                </c:pt>
                <c:pt idx="1563" formatCode="General">
                  <c:v>0.33336100000000002</c:v>
                </c:pt>
                <c:pt idx="1564" formatCode="General">
                  <c:v>0.33351199999999998</c:v>
                </c:pt>
                <c:pt idx="1565" formatCode="General">
                  <c:v>0.33366299999999999</c:v>
                </c:pt>
                <c:pt idx="1566" formatCode="General">
                  <c:v>0.333814</c:v>
                </c:pt>
                <c:pt idx="1567" formatCode="General">
                  <c:v>0.33396500000000001</c:v>
                </c:pt>
                <c:pt idx="1568" formatCode="General">
                  <c:v>0.33411600000000002</c:v>
                </c:pt>
                <c:pt idx="1569" formatCode="General">
                  <c:v>0.33426699999999998</c:v>
                </c:pt>
                <c:pt idx="1570" formatCode="General">
                  <c:v>0.33441799999999999</c:v>
                </c:pt>
                <c:pt idx="1571" formatCode="General">
                  <c:v>0.33456900000000001</c:v>
                </c:pt>
                <c:pt idx="1572" formatCode="General">
                  <c:v>0.33472000000000002</c:v>
                </c:pt>
                <c:pt idx="1573" formatCode="General">
                  <c:v>0.33487099999999997</c:v>
                </c:pt>
                <c:pt idx="1574" formatCode="General">
                  <c:v>0.33502300000000002</c:v>
                </c:pt>
                <c:pt idx="1575" formatCode="General">
                  <c:v>0.335173</c:v>
                </c:pt>
                <c:pt idx="1576" formatCode="General">
                  <c:v>0.33532400000000001</c:v>
                </c:pt>
                <c:pt idx="1577" formatCode="General">
                  <c:v>0.33547500000000002</c:v>
                </c:pt>
                <c:pt idx="1578" formatCode="General">
                  <c:v>0.33562500000000001</c:v>
                </c:pt>
                <c:pt idx="1579" formatCode="General">
                  <c:v>0.33577499999999999</c:v>
                </c:pt>
                <c:pt idx="1580" formatCode="General">
                  <c:v>0.33592499999999997</c:v>
                </c:pt>
                <c:pt idx="1581" formatCode="General">
                  <c:v>0.33607599999999999</c:v>
                </c:pt>
                <c:pt idx="1582" formatCode="General">
                  <c:v>0.33622600000000002</c:v>
                </c:pt>
                <c:pt idx="1583" formatCode="General">
                  <c:v>0.33637600000000001</c:v>
                </c:pt>
                <c:pt idx="1584" formatCode="General">
                  <c:v>0.33652599999999999</c:v>
                </c:pt>
                <c:pt idx="1585" formatCode="General">
                  <c:v>0.33667599999999998</c:v>
                </c:pt>
                <c:pt idx="1586" formatCode="General">
                  <c:v>0.33682600000000001</c:v>
                </c:pt>
                <c:pt idx="1587" formatCode="General">
                  <c:v>0.336976</c:v>
                </c:pt>
                <c:pt idx="1588" formatCode="General">
                  <c:v>0.33712599999999998</c:v>
                </c:pt>
                <c:pt idx="1589" formatCode="General">
                  <c:v>0.33727600000000002</c:v>
                </c:pt>
                <c:pt idx="1590" formatCode="General">
                  <c:v>0.337426</c:v>
                </c:pt>
                <c:pt idx="1591" formatCode="General">
                  <c:v>0.33757500000000001</c:v>
                </c:pt>
                <c:pt idx="1592" formatCode="General">
                  <c:v>0.337725</c:v>
                </c:pt>
                <c:pt idx="1593" formatCode="General">
                  <c:v>0.33787400000000001</c:v>
                </c:pt>
                <c:pt idx="1594" formatCode="General">
                  <c:v>0.33802199999999999</c:v>
                </c:pt>
                <c:pt idx="1595" formatCode="General">
                  <c:v>0.338171</c:v>
                </c:pt>
                <c:pt idx="1596" formatCode="General">
                  <c:v>0.33831899999999998</c:v>
                </c:pt>
                <c:pt idx="1597" formatCode="General">
                  <c:v>0.33846700000000002</c:v>
                </c:pt>
                <c:pt idx="1598" formatCode="General">
                  <c:v>0.338615</c:v>
                </c:pt>
                <c:pt idx="1599" formatCode="General">
                  <c:v>0.33876299999999998</c:v>
                </c:pt>
                <c:pt idx="1600" formatCode="General">
                  <c:v>0.33891100000000002</c:v>
                </c:pt>
                <c:pt idx="1601" formatCode="General">
                  <c:v>0.339059</c:v>
                </c:pt>
                <c:pt idx="1602" formatCode="General">
                  <c:v>0.33920699999999998</c:v>
                </c:pt>
                <c:pt idx="1603" formatCode="General">
                  <c:v>0.33935599999999999</c:v>
                </c:pt>
                <c:pt idx="1604" formatCode="General">
                  <c:v>0.339505</c:v>
                </c:pt>
                <c:pt idx="1605" formatCode="General">
                  <c:v>0.33965299999999998</c:v>
                </c:pt>
                <c:pt idx="1606" formatCode="General">
                  <c:v>0.33980199999999999</c:v>
                </c:pt>
                <c:pt idx="1607" formatCode="General">
                  <c:v>0.339951</c:v>
                </c:pt>
                <c:pt idx="1608" formatCode="General">
                  <c:v>0.34009899999999998</c:v>
                </c:pt>
                <c:pt idx="1609" formatCode="General">
                  <c:v>0.34024799999999999</c:v>
                </c:pt>
                <c:pt idx="1610" formatCode="General">
                  <c:v>0.34039599999999998</c:v>
                </c:pt>
                <c:pt idx="1611" formatCode="General">
                  <c:v>0.34054400000000001</c:v>
                </c:pt>
                <c:pt idx="1612" formatCode="General">
                  <c:v>0.34069199999999999</c:v>
                </c:pt>
                <c:pt idx="1613" formatCode="General">
                  <c:v>0.34083999999999998</c:v>
                </c:pt>
                <c:pt idx="1614" formatCode="General">
                  <c:v>0.34098800000000001</c:v>
                </c:pt>
                <c:pt idx="1615" formatCode="General">
                  <c:v>0.34113500000000002</c:v>
                </c:pt>
                <c:pt idx="1616" formatCode="General">
                  <c:v>0.341283</c:v>
                </c:pt>
                <c:pt idx="1617" formatCode="General">
                  <c:v>0.34143099999999998</c:v>
                </c:pt>
                <c:pt idx="1618" formatCode="General">
                  <c:v>0.34157799999999999</c:v>
                </c:pt>
                <c:pt idx="1619" formatCode="General">
                  <c:v>0.34172599999999997</c:v>
                </c:pt>
                <c:pt idx="1620" formatCode="General">
                  <c:v>0.34187299999999998</c:v>
                </c:pt>
                <c:pt idx="1621" formatCode="General">
                  <c:v>0.34202100000000002</c:v>
                </c:pt>
                <c:pt idx="1622" formatCode="General">
                  <c:v>0.34216800000000003</c:v>
                </c:pt>
                <c:pt idx="1623" formatCode="General">
                  <c:v>0.34231499999999998</c:v>
                </c:pt>
                <c:pt idx="1624" formatCode="General">
                  <c:v>0.34246100000000002</c:v>
                </c:pt>
                <c:pt idx="1625" formatCode="General">
                  <c:v>0.34260699999999999</c:v>
                </c:pt>
                <c:pt idx="1626" formatCode="General">
                  <c:v>0.34275299999999997</c:v>
                </c:pt>
                <c:pt idx="1627" formatCode="General">
                  <c:v>0.34289900000000001</c:v>
                </c:pt>
                <c:pt idx="1628" formatCode="General">
                  <c:v>0.34304400000000002</c:v>
                </c:pt>
                <c:pt idx="1629" formatCode="General">
                  <c:v>0.34318900000000002</c:v>
                </c:pt>
                <c:pt idx="1630" formatCode="General">
                  <c:v>0.343333</c:v>
                </c:pt>
                <c:pt idx="1631" formatCode="General">
                  <c:v>0.34347800000000001</c:v>
                </c:pt>
                <c:pt idx="1632" formatCode="General">
                  <c:v>0.34362199999999998</c:v>
                </c:pt>
                <c:pt idx="1633" formatCode="General">
                  <c:v>0.34376699999999999</c:v>
                </c:pt>
                <c:pt idx="1634" formatCode="General">
                  <c:v>0.34391100000000002</c:v>
                </c:pt>
                <c:pt idx="1635" formatCode="General">
                  <c:v>0.34405599999999997</c:v>
                </c:pt>
                <c:pt idx="1636" formatCode="General">
                  <c:v>0.34420099999999998</c:v>
                </c:pt>
                <c:pt idx="1637" formatCode="General">
                  <c:v>0.34434599999999999</c:v>
                </c:pt>
                <c:pt idx="1638" formatCode="General">
                  <c:v>0.34449200000000002</c:v>
                </c:pt>
                <c:pt idx="1639" formatCode="General">
                  <c:v>0.34463700000000003</c:v>
                </c:pt>
                <c:pt idx="1640" formatCode="General">
                  <c:v>0.34478300000000001</c:v>
                </c:pt>
                <c:pt idx="1641" formatCode="General">
                  <c:v>0.34492800000000001</c:v>
                </c:pt>
                <c:pt idx="1642" formatCode="General">
                  <c:v>0.34507399999999999</c:v>
                </c:pt>
                <c:pt idx="1643" formatCode="General">
                  <c:v>0.345219</c:v>
                </c:pt>
                <c:pt idx="1644" formatCode="General">
                  <c:v>0.34536499999999998</c:v>
                </c:pt>
                <c:pt idx="1645" formatCode="General">
                  <c:v>0.34550999999999998</c:v>
                </c:pt>
                <c:pt idx="1646" formatCode="General">
                  <c:v>0.34565600000000002</c:v>
                </c:pt>
                <c:pt idx="1647" formatCode="General">
                  <c:v>0.34580100000000003</c:v>
                </c:pt>
                <c:pt idx="1648" formatCode="General">
                  <c:v>0.345947</c:v>
                </c:pt>
                <c:pt idx="1649" formatCode="General">
                  <c:v>0.34609200000000001</c:v>
                </c:pt>
                <c:pt idx="1650" formatCode="General">
                  <c:v>0.34623799999999999</c:v>
                </c:pt>
                <c:pt idx="1651" formatCode="General">
                  <c:v>0.346383</c:v>
                </c:pt>
                <c:pt idx="1652" formatCode="General">
                  <c:v>0.34652899999999998</c:v>
                </c:pt>
                <c:pt idx="1653" formatCode="General">
                  <c:v>0.34667500000000001</c:v>
                </c:pt>
                <c:pt idx="1654" formatCode="General">
                  <c:v>0.34682000000000002</c:v>
                </c:pt>
                <c:pt idx="1655" formatCode="General">
                  <c:v>0.34696500000000002</c:v>
                </c:pt>
                <c:pt idx="1656" formatCode="General">
                  <c:v>0.34710999999999997</c:v>
                </c:pt>
                <c:pt idx="1657" formatCode="General">
                  <c:v>0.34725499999999998</c:v>
                </c:pt>
                <c:pt idx="1658" formatCode="General">
                  <c:v>0.34739900000000001</c:v>
                </c:pt>
                <c:pt idx="1659" formatCode="General">
                  <c:v>0.34754299999999999</c:v>
                </c:pt>
                <c:pt idx="1660" formatCode="General">
                  <c:v>0.347686</c:v>
                </c:pt>
                <c:pt idx="1661" formatCode="General">
                  <c:v>0.347829</c:v>
                </c:pt>
                <c:pt idx="1662" formatCode="General">
                  <c:v>0.34797099999999997</c:v>
                </c:pt>
                <c:pt idx="1663" formatCode="General">
                  <c:v>0.34811300000000001</c:v>
                </c:pt>
                <c:pt idx="1664" formatCode="General">
                  <c:v>0.34825499999999998</c:v>
                </c:pt>
                <c:pt idx="1665" formatCode="General">
                  <c:v>0.34839599999999998</c:v>
                </c:pt>
                <c:pt idx="1666" formatCode="General">
                  <c:v>0.34853800000000001</c:v>
                </c:pt>
                <c:pt idx="1667" formatCode="General">
                  <c:v>0.34867900000000002</c:v>
                </c:pt>
                <c:pt idx="1668" formatCode="General">
                  <c:v>0.34882000000000002</c:v>
                </c:pt>
                <c:pt idx="1669" formatCode="General">
                  <c:v>0.34896199999999999</c:v>
                </c:pt>
                <c:pt idx="1670" formatCode="General">
                  <c:v>0.349103</c:v>
                </c:pt>
                <c:pt idx="1671" formatCode="General">
                  <c:v>0.34924500000000003</c:v>
                </c:pt>
                <c:pt idx="1672" formatCode="General">
                  <c:v>0.34938599999999997</c:v>
                </c:pt>
                <c:pt idx="1673" formatCode="General">
                  <c:v>0.34952800000000001</c:v>
                </c:pt>
                <c:pt idx="1674" formatCode="General">
                  <c:v>0.34966900000000001</c:v>
                </c:pt>
                <c:pt idx="1675" formatCode="General">
                  <c:v>0.34981099999999998</c:v>
                </c:pt>
                <c:pt idx="1676" formatCode="General">
                  <c:v>0.34995300000000001</c:v>
                </c:pt>
                <c:pt idx="1677" formatCode="General">
                  <c:v>0.35009499999999999</c:v>
                </c:pt>
                <c:pt idx="1678" formatCode="General">
                  <c:v>0.35023599999999999</c:v>
                </c:pt>
                <c:pt idx="1679" formatCode="General">
                  <c:v>0.35037800000000002</c:v>
                </c:pt>
                <c:pt idx="1680" formatCode="General">
                  <c:v>0.35052100000000003</c:v>
                </c:pt>
                <c:pt idx="1681" formatCode="General">
                  <c:v>0.350663</c:v>
                </c:pt>
                <c:pt idx="1682" formatCode="General">
                  <c:v>0.35080600000000001</c:v>
                </c:pt>
                <c:pt idx="1683" formatCode="General">
                  <c:v>0.35094900000000001</c:v>
                </c:pt>
                <c:pt idx="1684" formatCode="General">
                  <c:v>0.35109200000000002</c:v>
                </c:pt>
                <c:pt idx="1685" formatCode="General">
                  <c:v>0.35123500000000002</c:v>
                </c:pt>
                <c:pt idx="1686" formatCode="General">
                  <c:v>0.35137800000000002</c:v>
                </c:pt>
                <c:pt idx="1687" formatCode="General">
                  <c:v>0.351522</c:v>
                </c:pt>
                <c:pt idx="1688" formatCode="General">
                  <c:v>0.35166500000000001</c:v>
                </c:pt>
                <c:pt idx="1689" formatCode="General">
                  <c:v>0.35180800000000001</c:v>
                </c:pt>
                <c:pt idx="1690" formatCode="General">
                  <c:v>0.35195100000000001</c:v>
                </c:pt>
                <c:pt idx="1691" formatCode="General">
                  <c:v>0.35209400000000002</c:v>
                </c:pt>
                <c:pt idx="1692" formatCode="General">
                  <c:v>0.35223700000000002</c:v>
                </c:pt>
                <c:pt idx="1693" formatCode="General">
                  <c:v>0.35237800000000002</c:v>
                </c:pt>
                <c:pt idx="1694" formatCode="General">
                  <c:v>0.35252</c:v>
                </c:pt>
                <c:pt idx="1695" formatCode="General">
                  <c:v>0.352661</c:v>
                </c:pt>
                <c:pt idx="1696" formatCode="General">
                  <c:v>0.35280099999999998</c:v>
                </c:pt>
                <c:pt idx="1697" formatCode="General">
                  <c:v>0.352941</c:v>
                </c:pt>
                <c:pt idx="1698" formatCode="General">
                  <c:v>0.35308099999999998</c:v>
                </c:pt>
                <c:pt idx="1699" formatCode="General">
                  <c:v>0.35321999999999998</c:v>
                </c:pt>
                <c:pt idx="1700" formatCode="General">
                  <c:v>0.35336000000000001</c:v>
                </c:pt>
                <c:pt idx="1701" formatCode="General">
                  <c:v>0.35349799999999998</c:v>
                </c:pt>
                <c:pt idx="1702" formatCode="General">
                  <c:v>0.35363699999999998</c:v>
                </c:pt>
                <c:pt idx="1703" formatCode="General">
                  <c:v>0.35377599999999998</c:v>
                </c:pt>
                <c:pt idx="1704" formatCode="General">
                  <c:v>0.35391400000000001</c:v>
                </c:pt>
                <c:pt idx="1705" formatCode="General">
                  <c:v>0.35405199999999998</c:v>
                </c:pt>
                <c:pt idx="1706" formatCode="General">
                  <c:v>0.35419099999999998</c:v>
                </c:pt>
                <c:pt idx="1707" formatCode="General">
                  <c:v>0.35432900000000001</c:v>
                </c:pt>
                <c:pt idx="1708" formatCode="General">
                  <c:v>0.354466</c:v>
                </c:pt>
                <c:pt idx="1709" formatCode="General">
                  <c:v>0.35460399999999997</c:v>
                </c:pt>
                <c:pt idx="1710" formatCode="General">
                  <c:v>0.354742</c:v>
                </c:pt>
                <c:pt idx="1711" formatCode="General">
                  <c:v>0.35487999999999997</c:v>
                </c:pt>
                <c:pt idx="1712" formatCode="General">
                  <c:v>0.355018</c:v>
                </c:pt>
                <c:pt idx="1713" formatCode="General">
                  <c:v>0.35515600000000003</c:v>
                </c:pt>
                <c:pt idx="1714" formatCode="General">
                  <c:v>0.355294</c:v>
                </c:pt>
                <c:pt idx="1715" formatCode="General">
                  <c:v>0.355433</c:v>
                </c:pt>
                <c:pt idx="1716" formatCode="General">
                  <c:v>0.355572</c:v>
                </c:pt>
                <c:pt idx="1717" formatCode="General">
                  <c:v>0.355711</c:v>
                </c:pt>
                <c:pt idx="1718" formatCode="General">
                  <c:v>0.35585099999999997</c:v>
                </c:pt>
                <c:pt idx="1719" formatCode="General">
                  <c:v>0.355991</c:v>
                </c:pt>
                <c:pt idx="1720" formatCode="General">
                  <c:v>0.35613099999999998</c:v>
                </c:pt>
                <c:pt idx="1721" formatCode="General">
                  <c:v>0.35627199999999998</c:v>
                </c:pt>
                <c:pt idx="1722" formatCode="General">
                  <c:v>0.35641200000000001</c:v>
                </c:pt>
                <c:pt idx="1723" formatCode="General">
                  <c:v>0.35655300000000001</c:v>
                </c:pt>
                <c:pt idx="1724" formatCode="General">
                  <c:v>0.35669400000000001</c:v>
                </c:pt>
                <c:pt idx="1725" formatCode="General">
                  <c:v>0.35683399999999998</c:v>
                </c:pt>
                <c:pt idx="1726" formatCode="General">
                  <c:v>0.35697400000000001</c:v>
                </c:pt>
                <c:pt idx="1727" formatCode="General">
                  <c:v>0.35711399999999999</c:v>
                </c:pt>
                <c:pt idx="1728" formatCode="General">
                  <c:v>0.35725400000000002</c:v>
                </c:pt>
                <c:pt idx="1729" formatCode="General">
                  <c:v>0.35739300000000002</c:v>
                </c:pt>
                <c:pt idx="1730" formatCode="General">
                  <c:v>0.35753200000000002</c:v>
                </c:pt>
                <c:pt idx="1731" formatCode="General">
                  <c:v>0.35767100000000002</c:v>
                </c:pt>
                <c:pt idx="1732" formatCode="General">
                  <c:v>0.35780899999999999</c:v>
                </c:pt>
                <c:pt idx="1733" formatCode="General">
                  <c:v>0.35794700000000002</c:v>
                </c:pt>
                <c:pt idx="1734" formatCode="General">
                  <c:v>0.35808499999999999</c:v>
                </c:pt>
                <c:pt idx="1735" formatCode="General">
                  <c:v>0.35822199999999998</c:v>
                </c:pt>
                <c:pt idx="1736" formatCode="General">
                  <c:v>0.35835899999999998</c:v>
                </c:pt>
                <c:pt idx="1737" formatCode="General">
                  <c:v>0.35849599999999998</c:v>
                </c:pt>
                <c:pt idx="1738" formatCode="General">
                  <c:v>0.35863200000000001</c:v>
                </c:pt>
                <c:pt idx="1739" formatCode="General">
                  <c:v>0.35876799999999998</c:v>
                </c:pt>
                <c:pt idx="1740" formatCode="General">
                  <c:v>0.358904</c:v>
                </c:pt>
                <c:pt idx="1741" formatCode="General">
                  <c:v>0.359039</c:v>
                </c:pt>
                <c:pt idx="1742" formatCode="General">
                  <c:v>0.35917399999999999</c:v>
                </c:pt>
                <c:pt idx="1743" formatCode="General">
                  <c:v>0.35930899999999999</c:v>
                </c:pt>
                <c:pt idx="1744" formatCode="General">
                  <c:v>0.35944300000000001</c:v>
                </c:pt>
                <c:pt idx="1745" formatCode="General">
                  <c:v>0.35957800000000001</c:v>
                </c:pt>
                <c:pt idx="1746" formatCode="General">
                  <c:v>0.35971199999999998</c:v>
                </c:pt>
                <c:pt idx="1747" formatCode="General">
                  <c:v>0.359846</c:v>
                </c:pt>
                <c:pt idx="1748" formatCode="General">
                  <c:v>0.359981</c:v>
                </c:pt>
                <c:pt idx="1749" formatCode="General">
                  <c:v>0.36011599999999999</c:v>
                </c:pt>
                <c:pt idx="1750" formatCode="General">
                  <c:v>0.36025099999999999</c:v>
                </c:pt>
                <c:pt idx="1751" formatCode="General">
                  <c:v>0.36038599999999998</c:v>
                </c:pt>
                <c:pt idx="1752" formatCode="General">
                  <c:v>0.36052200000000001</c:v>
                </c:pt>
                <c:pt idx="1753" formatCode="General">
                  <c:v>0.36065799999999998</c:v>
                </c:pt>
                <c:pt idx="1754" formatCode="General">
                  <c:v>0.36079499999999998</c:v>
                </c:pt>
                <c:pt idx="1755" formatCode="General">
                  <c:v>0.36093199999999998</c:v>
                </c:pt>
                <c:pt idx="1756" formatCode="General">
                  <c:v>0.36106899999999997</c:v>
                </c:pt>
                <c:pt idx="1757" formatCode="General">
                  <c:v>0.36120600000000003</c:v>
                </c:pt>
                <c:pt idx="1758" formatCode="General">
                  <c:v>0.36134300000000003</c:v>
                </c:pt>
                <c:pt idx="1759" formatCode="General">
                  <c:v>0.361481</c:v>
                </c:pt>
                <c:pt idx="1760" formatCode="General">
                  <c:v>0.36161799999999999</c:v>
                </c:pt>
                <c:pt idx="1761" formatCode="General">
                  <c:v>0.36175499999999999</c:v>
                </c:pt>
                <c:pt idx="1762" formatCode="General">
                  <c:v>0.36189199999999999</c:v>
                </c:pt>
                <c:pt idx="1763" formatCode="General">
                  <c:v>0.36202899999999999</c:v>
                </c:pt>
                <c:pt idx="1764" formatCode="General">
                  <c:v>0.36216599999999999</c:v>
                </c:pt>
                <c:pt idx="1765" formatCode="General">
                  <c:v>0.36230299999999999</c:v>
                </c:pt>
                <c:pt idx="1766" formatCode="General">
                  <c:v>0.36243999999999998</c:v>
                </c:pt>
                <c:pt idx="1767" formatCode="General">
                  <c:v>0.36257600000000001</c:v>
                </c:pt>
                <c:pt idx="1768" formatCode="General">
                  <c:v>0.36271300000000001</c:v>
                </c:pt>
                <c:pt idx="1769" formatCode="General">
                  <c:v>0.36284899999999998</c:v>
                </c:pt>
                <c:pt idx="1770" formatCode="General">
                  <c:v>0.36298399999999997</c:v>
                </c:pt>
                <c:pt idx="1771" formatCode="General">
                  <c:v>0.36312</c:v>
                </c:pt>
                <c:pt idx="1772" formatCode="General">
                  <c:v>0.36325499999999999</c:v>
                </c:pt>
                <c:pt idx="1773" formatCode="General">
                  <c:v>0.36338900000000002</c:v>
                </c:pt>
                <c:pt idx="1774" formatCode="General">
                  <c:v>0.36352299999999999</c:v>
                </c:pt>
                <c:pt idx="1775" formatCode="General">
                  <c:v>0.36365700000000001</c:v>
                </c:pt>
                <c:pt idx="1776" formatCode="General">
                  <c:v>0.36379</c:v>
                </c:pt>
                <c:pt idx="1777" formatCode="General">
                  <c:v>0.36392200000000002</c:v>
                </c:pt>
                <c:pt idx="1778" formatCode="General">
                  <c:v>0.36405399999999999</c:v>
                </c:pt>
                <c:pt idx="1779" formatCode="General">
                  <c:v>0.36418600000000001</c:v>
                </c:pt>
                <c:pt idx="1780" formatCode="General">
                  <c:v>0.36431799999999998</c:v>
                </c:pt>
                <c:pt idx="1781" formatCode="General">
                  <c:v>0.36445</c:v>
                </c:pt>
                <c:pt idx="1782" formatCode="General">
                  <c:v>0.36458099999999999</c:v>
                </c:pt>
                <c:pt idx="1783" formatCode="General">
                  <c:v>0.36471300000000001</c:v>
                </c:pt>
                <c:pt idx="1784" formatCode="General">
                  <c:v>0.36484499999999997</c:v>
                </c:pt>
                <c:pt idx="1785" formatCode="General">
                  <c:v>0.364977</c:v>
                </c:pt>
                <c:pt idx="1786" formatCode="General">
                  <c:v>0.36510900000000002</c:v>
                </c:pt>
                <c:pt idx="1787" formatCode="General">
                  <c:v>0.36524099999999998</c:v>
                </c:pt>
                <c:pt idx="1788" formatCode="General">
                  <c:v>0.36537399999999998</c:v>
                </c:pt>
                <c:pt idx="1789" formatCode="General">
                  <c:v>0.36550700000000003</c:v>
                </c:pt>
                <c:pt idx="1790" formatCode="General">
                  <c:v>0.36564000000000002</c:v>
                </c:pt>
                <c:pt idx="1791" formatCode="General">
                  <c:v>0.36577300000000001</c:v>
                </c:pt>
                <c:pt idx="1792" formatCode="General">
                  <c:v>0.36590699999999998</c:v>
                </c:pt>
                <c:pt idx="1793" formatCode="General">
                  <c:v>0.36603999999999998</c:v>
                </c:pt>
                <c:pt idx="1794" formatCode="General">
                  <c:v>0.366174</c:v>
                </c:pt>
                <c:pt idx="1795" formatCode="General">
                  <c:v>0.36630800000000002</c:v>
                </c:pt>
                <c:pt idx="1796" formatCode="General">
                  <c:v>0.36644199999999999</c:v>
                </c:pt>
                <c:pt idx="1797" formatCode="General">
                  <c:v>0.36657600000000001</c:v>
                </c:pt>
                <c:pt idx="1798" formatCode="General">
                  <c:v>0.36670999999999998</c:v>
                </c:pt>
                <c:pt idx="1799" formatCode="General">
                  <c:v>0.366844</c:v>
                </c:pt>
                <c:pt idx="1800" formatCode="General">
                  <c:v>0.36697800000000003</c:v>
                </c:pt>
                <c:pt idx="1801" formatCode="General">
                  <c:v>0.36711300000000002</c:v>
                </c:pt>
                <c:pt idx="1802" formatCode="General">
                  <c:v>0.36724699999999999</c:v>
                </c:pt>
                <c:pt idx="1803" formatCode="General">
                  <c:v>0.36738100000000001</c:v>
                </c:pt>
                <c:pt idx="1804" formatCode="General">
                  <c:v>0.36751499999999998</c:v>
                </c:pt>
                <c:pt idx="1805" formatCode="General">
                  <c:v>0.367649</c:v>
                </c:pt>
                <c:pt idx="1806" formatCode="General">
                  <c:v>0.367782</c:v>
                </c:pt>
                <c:pt idx="1807" formatCode="General">
                  <c:v>0.36791499999999999</c:v>
                </c:pt>
                <c:pt idx="1808" formatCode="General">
                  <c:v>0.36804799999999999</c:v>
                </c:pt>
                <c:pt idx="1809" formatCode="General">
                  <c:v>0.36818000000000001</c:v>
                </c:pt>
                <c:pt idx="1810" formatCode="General">
                  <c:v>0.368311</c:v>
                </c:pt>
                <c:pt idx="1811" formatCode="General">
                  <c:v>0.36844199999999999</c:v>
                </c:pt>
                <c:pt idx="1812" formatCode="General">
                  <c:v>0.36857299999999998</c:v>
                </c:pt>
                <c:pt idx="1813" formatCode="General">
                  <c:v>0.368703</c:v>
                </c:pt>
                <c:pt idx="1814" formatCode="General">
                  <c:v>0.36883300000000002</c:v>
                </c:pt>
                <c:pt idx="1815" formatCode="General">
                  <c:v>0.36896299999999999</c:v>
                </c:pt>
                <c:pt idx="1816" formatCode="General">
                  <c:v>0.36909199999999998</c:v>
                </c:pt>
                <c:pt idx="1817" formatCode="General">
                  <c:v>0.36922199999999999</c:v>
                </c:pt>
                <c:pt idx="1818" formatCode="General">
                  <c:v>0.36935099999999998</c:v>
                </c:pt>
                <c:pt idx="1819" formatCode="General">
                  <c:v>0.369481</c:v>
                </c:pt>
                <c:pt idx="1820" formatCode="General">
                  <c:v>0.36960999999999999</c:v>
                </c:pt>
                <c:pt idx="1821" formatCode="General">
                  <c:v>0.36974000000000001</c:v>
                </c:pt>
                <c:pt idx="1822" formatCode="General">
                  <c:v>0.369869</c:v>
                </c:pt>
                <c:pt idx="1823" formatCode="General">
                  <c:v>0.36999900000000002</c:v>
                </c:pt>
                <c:pt idx="1824" formatCode="General">
                  <c:v>0.37012800000000001</c:v>
                </c:pt>
                <c:pt idx="1825" formatCode="General">
                  <c:v>0.37025799999999998</c:v>
                </c:pt>
                <c:pt idx="1826" formatCode="General">
                  <c:v>0.370388</c:v>
                </c:pt>
                <c:pt idx="1827" formatCode="General">
                  <c:v>0.37051800000000001</c:v>
                </c:pt>
                <c:pt idx="1828" formatCode="General">
                  <c:v>0.37064799999999998</c:v>
                </c:pt>
                <c:pt idx="1829" formatCode="General">
                  <c:v>0.370778</c:v>
                </c:pt>
                <c:pt idx="1830" formatCode="General">
                  <c:v>0.37090800000000002</c:v>
                </c:pt>
                <c:pt idx="1831" formatCode="General">
                  <c:v>0.37103799999999998</c:v>
                </c:pt>
                <c:pt idx="1832" formatCode="General">
                  <c:v>0.37116900000000003</c:v>
                </c:pt>
                <c:pt idx="1833" formatCode="General">
                  <c:v>0.37130000000000002</c:v>
                </c:pt>
                <c:pt idx="1834" formatCode="General">
                  <c:v>0.37143100000000001</c:v>
                </c:pt>
                <c:pt idx="1835" formatCode="General">
                  <c:v>0.37156299999999998</c:v>
                </c:pt>
                <c:pt idx="1836" formatCode="General">
                  <c:v>0.37169400000000002</c:v>
                </c:pt>
                <c:pt idx="1837" formatCode="General">
                  <c:v>0.37182599999999999</c:v>
                </c:pt>
                <c:pt idx="1838" formatCode="General">
                  <c:v>0.37195699999999998</c:v>
                </c:pt>
                <c:pt idx="1839" formatCode="General">
                  <c:v>0.37208799999999997</c:v>
                </c:pt>
                <c:pt idx="1840" formatCode="General">
                  <c:v>0.37222</c:v>
                </c:pt>
                <c:pt idx="1841" formatCode="General">
                  <c:v>0.37235000000000001</c:v>
                </c:pt>
                <c:pt idx="1842" formatCode="General">
                  <c:v>0.37248100000000001</c:v>
                </c:pt>
                <c:pt idx="1843" formatCode="General">
                  <c:v>0.37261100000000003</c:v>
                </c:pt>
                <c:pt idx="1844" formatCode="General">
                  <c:v>0.37274099999999999</c:v>
                </c:pt>
                <c:pt idx="1845" formatCode="General">
                  <c:v>0.37286999999999998</c:v>
                </c:pt>
                <c:pt idx="1846" formatCode="General">
                  <c:v>0.373</c:v>
                </c:pt>
                <c:pt idx="1847" formatCode="General">
                  <c:v>0.37312800000000002</c:v>
                </c:pt>
                <c:pt idx="1848" formatCode="General">
                  <c:v>0.37325700000000001</c:v>
                </c:pt>
                <c:pt idx="1849" formatCode="General">
                  <c:v>0.37338500000000002</c:v>
                </c:pt>
                <c:pt idx="1850" formatCode="General">
                  <c:v>0.37351299999999998</c:v>
                </c:pt>
                <c:pt idx="1851" formatCode="General">
                  <c:v>0.373641</c:v>
                </c:pt>
                <c:pt idx="1852" formatCode="General">
                  <c:v>0.37376900000000002</c:v>
                </c:pt>
                <c:pt idx="1853" formatCode="General">
                  <c:v>0.37389699999999998</c:v>
                </c:pt>
                <c:pt idx="1854" formatCode="General">
                  <c:v>0.37402400000000002</c:v>
                </c:pt>
                <c:pt idx="1855" formatCode="General">
                  <c:v>0.37415100000000001</c:v>
                </c:pt>
                <c:pt idx="1856" formatCode="General">
                  <c:v>0.37427899999999997</c:v>
                </c:pt>
                <c:pt idx="1857" formatCode="General">
                  <c:v>0.37440600000000002</c:v>
                </c:pt>
                <c:pt idx="1858" formatCode="General">
                  <c:v>0.37453199999999998</c:v>
                </c:pt>
                <c:pt idx="1859" formatCode="General">
                  <c:v>0.37465900000000002</c:v>
                </c:pt>
                <c:pt idx="1860" formatCode="General">
                  <c:v>0.37478600000000001</c:v>
                </c:pt>
                <c:pt idx="1861" formatCode="General">
                  <c:v>0.374913</c:v>
                </c:pt>
                <c:pt idx="1862" formatCode="General">
                  <c:v>0.37503999999999998</c:v>
                </c:pt>
                <c:pt idx="1863" formatCode="General">
                  <c:v>0.375166</c:v>
                </c:pt>
                <c:pt idx="1864" formatCode="General">
                  <c:v>0.37529400000000002</c:v>
                </c:pt>
                <c:pt idx="1865" formatCode="General">
                  <c:v>0.375421</c:v>
                </c:pt>
                <c:pt idx="1866" formatCode="General">
                  <c:v>0.37554799999999999</c:v>
                </c:pt>
                <c:pt idx="1867" formatCode="General">
                  <c:v>0.37567600000000001</c:v>
                </c:pt>
                <c:pt idx="1868" formatCode="General">
                  <c:v>0.37580400000000003</c:v>
                </c:pt>
                <c:pt idx="1869" formatCode="General">
                  <c:v>0.37593199999999999</c:v>
                </c:pt>
                <c:pt idx="1870" formatCode="General">
                  <c:v>0.37606000000000001</c:v>
                </c:pt>
                <c:pt idx="1871" formatCode="General">
                  <c:v>0.37618800000000002</c:v>
                </c:pt>
                <c:pt idx="1872" formatCode="General">
                  <c:v>0.37631700000000001</c:v>
                </c:pt>
                <c:pt idx="1873" formatCode="General">
                  <c:v>0.37644499999999997</c:v>
                </c:pt>
                <c:pt idx="1874" formatCode="General">
                  <c:v>0.37657299999999999</c:v>
                </c:pt>
                <c:pt idx="1875" formatCode="General">
                  <c:v>0.37670100000000001</c:v>
                </c:pt>
                <c:pt idx="1876" formatCode="General">
                  <c:v>0.37682900000000003</c:v>
                </c:pt>
                <c:pt idx="1877" formatCode="General">
                  <c:v>0.37695699999999999</c:v>
                </c:pt>
                <c:pt idx="1878" formatCode="General">
                  <c:v>0.37708399999999997</c:v>
                </c:pt>
                <c:pt idx="1879" formatCode="General">
                  <c:v>0.37721199999999999</c:v>
                </c:pt>
                <c:pt idx="1880" formatCode="General">
                  <c:v>0.37733899999999998</c:v>
                </c:pt>
                <c:pt idx="1881" formatCode="General">
                  <c:v>0.37746600000000002</c:v>
                </c:pt>
                <c:pt idx="1882" formatCode="General">
                  <c:v>0.37759300000000001</c:v>
                </c:pt>
                <c:pt idx="1883" formatCode="General">
                  <c:v>0.37771900000000003</c:v>
                </c:pt>
                <c:pt idx="1884" formatCode="General">
                  <c:v>0.37784600000000002</c:v>
                </c:pt>
                <c:pt idx="1885" formatCode="General">
                  <c:v>0.37797199999999997</c:v>
                </c:pt>
                <c:pt idx="1886" formatCode="General">
                  <c:v>0.37809799999999999</c:v>
                </c:pt>
                <c:pt idx="1887" formatCode="General">
                  <c:v>0.378224</c:v>
                </c:pt>
                <c:pt idx="1888" formatCode="General">
                  <c:v>0.37835000000000002</c:v>
                </c:pt>
                <c:pt idx="1889" formatCode="General">
                  <c:v>0.37847500000000001</c:v>
                </c:pt>
                <c:pt idx="1890" formatCode="General">
                  <c:v>0.37860100000000002</c:v>
                </c:pt>
                <c:pt idx="1891" formatCode="General">
                  <c:v>0.37872600000000001</c:v>
                </c:pt>
                <c:pt idx="1892" formatCode="General">
                  <c:v>0.37885000000000002</c:v>
                </c:pt>
                <c:pt idx="1893" formatCode="General">
                  <c:v>0.37897500000000001</c:v>
                </c:pt>
                <c:pt idx="1894" formatCode="General">
                  <c:v>0.37909999999999999</c:v>
                </c:pt>
                <c:pt idx="1895" formatCode="General">
                  <c:v>0.37922400000000001</c:v>
                </c:pt>
                <c:pt idx="1896" formatCode="General">
                  <c:v>0.37934899999999999</c:v>
                </c:pt>
                <c:pt idx="1897" formatCode="General">
                  <c:v>0.379473</c:v>
                </c:pt>
                <c:pt idx="1898" formatCode="General">
                  <c:v>0.37959700000000002</c:v>
                </c:pt>
                <c:pt idx="1899" formatCode="General">
                  <c:v>0.379722</c:v>
                </c:pt>
                <c:pt idx="1900" formatCode="General">
                  <c:v>0.37984699999999999</c:v>
                </c:pt>
                <c:pt idx="1901" formatCode="General">
                  <c:v>0.37997199999999998</c:v>
                </c:pt>
                <c:pt idx="1902" formatCode="General">
                  <c:v>0.38009700000000002</c:v>
                </c:pt>
                <c:pt idx="1903" formatCode="General">
                  <c:v>0.380222</c:v>
                </c:pt>
                <c:pt idx="1904" formatCode="General">
                  <c:v>0.38034699999999999</c:v>
                </c:pt>
                <c:pt idx="1905" formatCode="General">
                  <c:v>0.38047199999999998</c:v>
                </c:pt>
                <c:pt idx="1906" formatCode="General">
                  <c:v>0.38059799999999999</c:v>
                </c:pt>
                <c:pt idx="1907" formatCode="General">
                  <c:v>0.38072299999999998</c:v>
                </c:pt>
                <c:pt idx="1908" formatCode="General">
                  <c:v>0.38084800000000002</c:v>
                </c:pt>
                <c:pt idx="1909" formatCode="General">
                  <c:v>0.38097300000000001</c:v>
                </c:pt>
                <c:pt idx="1910" formatCode="General">
                  <c:v>0.38109799999999999</c:v>
                </c:pt>
                <c:pt idx="1911" formatCode="General">
                  <c:v>0.38122299999999998</c:v>
                </c:pt>
                <c:pt idx="1912" formatCode="General">
                  <c:v>0.38134800000000002</c:v>
                </c:pt>
                <c:pt idx="1913" formatCode="General">
                  <c:v>0.38147199999999998</c:v>
                </c:pt>
                <c:pt idx="1914" formatCode="General">
                  <c:v>0.38159700000000002</c:v>
                </c:pt>
                <c:pt idx="1915" formatCode="General">
                  <c:v>0.38172099999999998</c:v>
                </c:pt>
                <c:pt idx="1916" formatCode="General">
                  <c:v>0.38184600000000002</c:v>
                </c:pt>
                <c:pt idx="1917" formatCode="General">
                  <c:v>0.38196999999999998</c:v>
                </c:pt>
                <c:pt idx="1918" formatCode="General">
                  <c:v>0.38209399999999999</c:v>
                </c:pt>
                <c:pt idx="1919" formatCode="General">
                  <c:v>0.38221899999999998</c:v>
                </c:pt>
                <c:pt idx="1920" formatCode="General">
                  <c:v>0.38234299999999999</c:v>
                </c:pt>
                <c:pt idx="1921" formatCode="General">
                  <c:v>0.382467</c:v>
                </c:pt>
                <c:pt idx="1922" formatCode="General">
                  <c:v>0.38258999999999999</c:v>
                </c:pt>
                <c:pt idx="1923" formatCode="General">
                  <c:v>0.382714</c:v>
                </c:pt>
                <c:pt idx="1924" formatCode="General">
                  <c:v>0.38283699999999998</c:v>
                </c:pt>
                <c:pt idx="1925" formatCode="General">
                  <c:v>0.38296000000000002</c:v>
                </c:pt>
                <c:pt idx="1926" formatCode="General">
                  <c:v>0.38308300000000001</c:v>
                </c:pt>
                <c:pt idx="1927" formatCode="General">
                  <c:v>0.38320599999999999</c:v>
                </c:pt>
                <c:pt idx="1928" formatCode="General">
                  <c:v>0.38332899999999998</c:v>
                </c:pt>
                <c:pt idx="1929" formatCode="General">
                  <c:v>0.38345099999999999</c:v>
                </c:pt>
                <c:pt idx="1930" formatCode="General">
                  <c:v>0.383573</c:v>
                </c:pt>
                <c:pt idx="1931" formatCode="General">
                  <c:v>0.38369599999999998</c:v>
                </c:pt>
                <c:pt idx="1932" formatCode="General">
                  <c:v>0.38381799999999999</c:v>
                </c:pt>
                <c:pt idx="1933" formatCode="General">
                  <c:v>0.38394099999999998</c:v>
                </c:pt>
                <c:pt idx="1934" formatCode="General">
                  <c:v>0.38406400000000002</c:v>
                </c:pt>
                <c:pt idx="1935" formatCode="General">
                  <c:v>0.38418600000000003</c:v>
                </c:pt>
                <c:pt idx="1936" formatCode="General">
                  <c:v>0.38430900000000001</c:v>
                </c:pt>
                <c:pt idx="1937" formatCode="General">
                  <c:v>0.384432</c:v>
                </c:pt>
                <c:pt idx="1938" formatCode="General">
                  <c:v>0.38455400000000001</c:v>
                </c:pt>
                <c:pt idx="1939" formatCode="General">
                  <c:v>0.38467699999999999</c:v>
                </c:pt>
                <c:pt idx="1940" formatCode="General">
                  <c:v>0.38479999999999998</c:v>
                </c:pt>
                <c:pt idx="1941" formatCode="General">
                  <c:v>0.38492199999999999</c:v>
                </c:pt>
                <c:pt idx="1942" formatCode="General">
                  <c:v>0.38504500000000003</c:v>
                </c:pt>
                <c:pt idx="1943" formatCode="General">
                  <c:v>0.38516699999999998</c:v>
                </c:pt>
                <c:pt idx="1944" formatCode="General">
                  <c:v>0.38528899999999999</c:v>
                </c:pt>
                <c:pt idx="1945" formatCode="General">
                  <c:v>0.38541199999999998</c:v>
                </c:pt>
                <c:pt idx="1946" formatCode="General">
                  <c:v>0.38553399999999999</c:v>
                </c:pt>
                <c:pt idx="1947" formatCode="General">
                  <c:v>0.385656</c:v>
                </c:pt>
                <c:pt idx="1948" formatCode="General">
                  <c:v>0.38577800000000001</c:v>
                </c:pt>
                <c:pt idx="1949" formatCode="General">
                  <c:v>0.38590000000000002</c:v>
                </c:pt>
                <c:pt idx="1950" formatCode="General">
                  <c:v>0.38602199999999998</c:v>
                </c:pt>
                <c:pt idx="1951" formatCode="General">
                  <c:v>0.38614300000000001</c:v>
                </c:pt>
                <c:pt idx="1952" formatCode="General">
                  <c:v>0.38626500000000002</c:v>
                </c:pt>
                <c:pt idx="1953" formatCode="General">
                  <c:v>0.38638699999999998</c:v>
                </c:pt>
                <c:pt idx="1954" formatCode="General">
                  <c:v>0.38650800000000002</c:v>
                </c:pt>
                <c:pt idx="1955" formatCode="General">
                  <c:v>0.38662999999999997</c:v>
                </c:pt>
                <c:pt idx="1956" formatCode="General">
                  <c:v>0.38675100000000001</c:v>
                </c:pt>
                <c:pt idx="1957" formatCode="General">
                  <c:v>0.38687199999999999</c:v>
                </c:pt>
                <c:pt idx="1958" formatCode="General">
                  <c:v>0.38699299999999998</c:v>
                </c:pt>
                <c:pt idx="1959" formatCode="General">
                  <c:v>0.38711400000000001</c:v>
                </c:pt>
                <c:pt idx="1960" formatCode="General">
                  <c:v>0.387235</c:v>
                </c:pt>
                <c:pt idx="1961" formatCode="General">
                  <c:v>0.387355</c:v>
                </c:pt>
                <c:pt idx="1962" formatCode="General">
                  <c:v>0.38747599999999999</c:v>
                </c:pt>
                <c:pt idx="1963" formatCode="General">
                  <c:v>0.387596</c:v>
                </c:pt>
                <c:pt idx="1964" formatCode="General">
                  <c:v>0.38771600000000001</c:v>
                </c:pt>
                <c:pt idx="1965" formatCode="General">
                  <c:v>0.38783699999999999</c:v>
                </c:pt>
                <c:pt idx="1966" formatCode="General">
                  <c:v>0.387957</c:v>
                </c:pt>
                <c:pt idx="1967" formatCode="General">
                  <c:v>0.38807799999999998</c:v>
                </c:pt>
                <c:pt idx="1968" formatCode="General">
                  <c:v>0.38819900000000002</c:v>
                </c:pt>
                <c:pt idx="1969" formatCode="General">
                  <c:v>0.38831900000000003</c:v>
                </c:pt>
                <c:pt idx="1970" formatCode="General">
                  <c:v>0.38844000000000001</c:v>
                </c:pt>
                <c:pt idx="1971" formatCode="General">
                  <c:v>0.38856099999999999</c:v>
                </c:pt>
                <c:pt idx="1972" formatCode="General">
                  <c:v>0.388681</c:v>
                </c:pt>
                <c:pt idx="1973" formatCode="General">
                  <c:v>0.38880199999999998</c:v>
                </c:pt>
                <c:pt idx="1974" formatCode="General">
                  <c:v>0.38892199999999999</c:v>
                </c:pt>
                <c:pt idx="1975" formatCode="General">
                  <c:v>0.38904300000000003</c:v>
                </c:pt>
                <c:pt idx="1976" formatCode="General">
                  <c:v>0.38916299999999998</c:v>
                </c:pt>
                <c:pt idx="1977" formatCode="General">
                  <c:v>0.38928299999999999</c:v>
                </c:pt>
                <c:pt idx="1978" formatCode="General">
                  <c:v>0.389403</c:v>
                </c:pt>
                <c:pt idx="1979" formatCode="General">
                  <c:v>0.38952300000000001</c:v>
                </c:pt>
                <c:pt idx="1980" formatCode="General">
                  <c:v>0.38964300000000002</c:v>
                </c:pt>
                <c:pt idx="1981" formatCode="General">
                  <c:v>0.38976300000000003</c:v>
                </c:pt>
                <c:pt idx="1982" formatCode="General">
                  <c:v>0.38988299999999998</c:v>
                </c:pt>
                <c:pt idx="1983" formatCode="General">
                  <c:v>0.39000200000000002</c:v>
                </c:pt>
                <c:pt idx="1984" formatCode="General">
                  <c:v>0.39012200000000002</c:v>
                </c:pt>
                <c:pt idx="1985" formatCode="General">
                  <c:v>0.39024199999999998</c:v>
                </c:pt>
                <c:pt idx="1986" formatCode="General">
                  <c:v>0.39036100000000001</c:v>
                </c:pt>
                <c:pt idx="1987" formatCode="General">
                  <c:v>0.39047999999999999</c:v>
                </c:pt>
                <c:pt idx="1988" formatCode="General">
                  <c:v>0.39059899999999997</c:v>
                </c:pt>
                <c:pt idx="1989" formatCode="General">
                  <c:v>0.39071800000000001</c:v>
                </c:pt>
                <c:pt idx="1990" formatCode="General">
                  <c:v>0.39083699999999999</c:v>
                </c:pt>
                <c:pt idx="1991" formatCode="General">
                  <c:v>0.390955</c:v>
                </c:pt>
                <c:pt idx="1992" formatCode="General">
                  <c:v>0.39107399999999998</c:v>
                </c:pt>
                <c:pt idx="1993" formatCode="General">
                  <c:v>0.39119199999999998</c:v>
                </c:pt>
                <c:pt idx="1994" formatCode="General">
                  <c:v>0.39130999999999999</c:v>
                </c:pt>
                <c:pt idx="1995" formatCode="General">
                  <c:v>0.391428</c:v>
                </c:pt>
                <c:pt idx="1996" formatCode="General">
                  <c:v>0.39154600000000001</c:v>
                </c:pt>
                <c:pt idx="1997" formatCode="General">
                  <c:v>0.39166400000000001</c:v>
                </c:pt>
                <c:pt idx="1998" formatCode="General">
                  <c:v>0.39178200000000002</c:v>
                </c:pt>
                <c:pt idx="1999" formatCode="General">
                  <c:v>0.39190000000000003</c:v>
                </c:pt>
                <c:pt idx="2000" formatCode="General">
                  <c:v>0.39201799999999998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CCB4-407D-9529-A0E65E624F8B}"/>
            </c:ext>
          </c:extLst>
        </c:ser>
        <c:ser>
          <c:idx val="5"/>
          <c:order val="4"/>
          <c:tx>
            <c:strRef>
              <c:f>Sheet1!$O$1</c:f>
              <c:strCache>
                <c:ptCount val="1"/>
                <c:pt idx="0">
                  <c:v>FEniCS δ = 0.36,H = 5.0</c:v>
                </c:pt>
              </c:strCache>
            </c:strRef>
          </c:tx>
          <c:spPr>
            <a:ln w="635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Sheet1!$N$2:$N$2002</c:f>
              <c:numCache>
                <c:formatCode>General</c:formatCode>
                <c:ptCount val="2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</c:numCache>
            </c:numRef>
          </c:xVal>
          <c:yVal>
            <c:numRef>
              <c:f>Sheet1!$O$2:$O$2002</c:f>
              <c:numCache>
                <c:formatCode>0.00E+00</c:formatCode>
                <c:ptCount val="2001"/>
                <c:pt idx="0" formatCode="General">
                  <c:v>0</c:v>
                </c:pt>
                <c:pt idx="1">
                  <c:v>7.1773800000000004E-22</c:v>
                </c:pt>
                <c:pt idx="2">
                  <c:v>3.7268599999999997E-20</c:v>
                </c:pt>
                <c:pt idx="3">
                  <c:v>9.4554300000000009E-19</c:v>
                </c:pt>
                <c:pt idx="4">
                  <c:v>1.5628E-17</c:v>
                </c:pt>
                <c:pt idx="5">
                  <c:v>1.8931100000000001E-16</c:v>
                </c:pt>
                <c:pt idx="6">
                  <c:v>1.7930299999999999E-15</c:v>
                </c:pt>
                <c:pt idx="7">
                  <c:v>1.38346E-14</c:v>
                </c:pt>
                <c:pt idx="8">
                  <c:v>8.9476799999999996E-14</c:v>
                </c:pt>
                <c:pt idx="9">
                  <c:v>4.9544500000000002E-13</c:v>
                </c:pt>
                <c:pt idx="10">
                  <c:v>2.3875799999999998E-12</c:v>
                </c:pt>
                <c:pt idx="11">
                  <c:v>1.01477E-11</c:v>
                </c:pt>
                <c:pt idx="12">
                  <c:v>3.8464199999999997E-11</c:v>
                </c:pt>
                <c:pt idx="13">
                  <c:v>1.31276E-10</c:v>
                </c:pt>
                <c:pt idx="14">
                  <c:v>4.06845E-10</c:v>
                </c:pt>
                <c:pt idx="15">
                  <c:v>1.1537500000000001E-9</c:v>
                </c:pt>
                <c:pt idx="16">
                  <c:v>3.01497E-9</c:v>
                </c:pt>
                <c:pt idx="17">
                  <c:v>7.3077499999999997E-9</c:v>
                </c:pt>
                <c:pt idx="18">
                  <c:v>1.653E-8</c:v>
                </c:pt>
                <c:pt idx="19">
                  <c:v>3.5095700000000002E-8</c:v>
                </c:pt>
                <c:pt idx="20">
                  <c:v>7.0319699999999994E-8</c:v>
                </c:pt>
                <c:pt idx="21">
                  <c:v>1.33643E-7</c:v>
                </c:pt>
                <c:pt idx="22">
                  <c:v>2.4205399999999998E-7</c:v>
                </c:pt>
                <c:pt idx="23">
                  <c:v>4.1963800000000002E-7</c:v>
                </c:pt>
                <c:pt idx="24">
                  <c:v>6.9915999999999997E-7</c:v>
                </c:pt>
                <c:pt idx="25">
                  <c:v>1.1235999999999999E-6</c:v>
                </c:pt>
                <c:pt idx="26">
                  <c:v>1.7475199999999999E-6</c:v>
                </c:pt>
                <c:pt idx="27">
                  <c:v>2.6382899999999999E-6</c:v>
                </c:pt>
                <c:pt idx="28">
                  <c:v>3.8769000000000001E-6</c:v>
                </c:pt>
                <c:pt idx="29">
                  <c:v>5.55863E-6</c:v>
                </c:pt>
                <c:pt idx="30">
                  <c:v>7.7933300000000008E-6</c:v>
                </c:pt>
                <c:pt idx="31">
                  <c:v>1.0705300000000001E-5</c:v>
                </c:pt>
                <c:pt idx="32">
                  <c:v>1.4433199999999999E-5</c:v>
                </c:pt>
                <c:pt idx="33">
                  <c:v>1.91291E-5</c:v>
                </c:pt>
                <c:pt idx="34">
                  <c:v>2.4958100000000001E-5</c:v>
                </c:pt>
                <c:pt idx="35">
                  <c:v>3.2096900000000001E-5</c:v>
                </c:pt>
                <c:pt idx="36">
                  <c:v>4.0732999999999998E-5</c:v>
                </c:pt>
                <c:pt idx="37">
                  <c:v>5.1063300000000003E-5</c:v>
                </c:pt>
                <c:pt idx="38">
                  <c:v>6.3292800000000005E-5</c:v>
                </c:pt>
                <c:pt idx="39">
                  <c:v>7.76331E-5</c:v>
                </c:pt>
                <c:pt idx="40">
                  <c:v>9.4301099999999997E-5</c:v>
                </c:pt>
                <c:pt idx="41" formatCode="General">
                  <c:v>1.1351800000000001E-4</c:v>
                </c:pt>
                <c:pt idx="42" formatCode="General">
                  <c:v>1.35506E-4</c:v>
                </c:pt>
                <c:pt idx="43" formatCode="General">
                  <c:v>1.6049200000000001E-4</c:v>
                </c:pt>
                <c:pt idx="44" formatCode="General">
                  <c:v>1.88698E-4</c:v>
                </c:pt>
                <c:pt idx="45" formatCode="General">
                  <c:v>2.2034999999999999E-4</c:v>
                </c:pt>
                <c:pt idx="46" formatCode="General">
                  <c:v>2.55667E-4</c:v>
                </c:pt>
                <c:pt idx="47" formatCode="General">
                  <c:v>2.9486900000000001E-4</c:v>
                </c:pt>
                <c:pt idx="48" formatCode="General">
                  <c:v>3.3816899999999998E-4</c:v>
                </c:pt>
                <c:pt idx="49" formatCode="General">
                  <c:v>3.85776E-4</c:v>
                </c:pt>
                <c:pt idx="50" formatCode="General">
                  <c:v>4.37892E-4</c:v>
                </c:pt>
                <c:pt idx="51" formatCode="General">
                  <c:v>4.9471599999999997E-4</c:v>
                </c:pt>
                <c:pt idx="52" formatCode="General">
                  <c:v>5.56436E-4</c:v>
                </c:pt>
                <c:pt idx="53" formatCode="General">
                  <c:v>6.2323599999999999E-4</c:v>
                </c:pt>
                <c:pt idx="54" formatCode="General">
                  <c:v>6.9528999999999999E-4</c:v>
                </c:pt>
                <c:pt idx="55" formatCode="General">
                  <c:v>7.7276500000000002E-4</c:v>
                </c:pt>
                <c:pt idx="56" formatCode="General">
                  <c:v>8.5581999999999997E-4</c:v>
                </c:pt>
                <c:pt idx="57" formatCode="General">
                  <c:v>9.4460599999999996E-4</c:v>
                </c:pt>
                <c:pt idx="58" formatCode="General">
                  <c:v>1.03926E-3</c:v>
                </c:pt>
                <c:pt idx="59" formatCode="General">
                  <c:v>1.13992E-3</c:v>
                </c:pt>
                <c:pt idx="60" formatCode="General">
                  <c:v>1.24671E-3</c:v>
                </c:pt>
                <c:pt idx="61" formatCode="General">
                  <c:v>1.3597500000000001E-3</c:v>
                </c:pt>
                <c:pt idx="62" formatCode="General">
                  <c:v>1.4791299999999999E-3</c:v>
                </c:pt>
                <c:pt idx="63" formatCode="General">
                  <c:v>1.6049599999999999E-3</c:v>
                </c:pt>
                <c:pt idx="64" formatCode="General">
                  <c:v>1.73734E-3</c:v>
                </c:pt>
                <c:pt idx="65" formatCode="General">
                  <c:v>1.8763300000000001E-3</c:v>
                </c:pt>
                <c:pt idx="66" formatCode="General">
                  <c:v>2.0220099999999999E-3</c:v>
                </c:pt>
                <c:pt idx="67" formatCode="General">
                  <c:v>2.17446E-3</c:v>
                </c:pt>
                <c:pt idx="68" formatCode="General">
                  <c:v>2.3337200000000001E-3</c:v>
                </c:pt>
                <c:pt idx="69" formatCode="General">
                  <c:v>2.4998500000000001E-3</c:v>
                </c:pt>
                <c:pt idx="70" formatCode="General">
                  <c:v>2.6728899999999998E-3</c:v>
                </c:pt>
                <c:pt idx="71" formatCode="General">
                  <c:v>2.85287E-3</c:v>
                </c:pt>
                <c:pt idx="72" formatCode="General">
                  <c:v>3.0398299999999999E-3</c:v>
                </c:pt>
                <c:pt idx="73" formatCode="General">
                  <c:v>3.2337799999999999E-3</c:v>
                </c:pt>
                <c:pt idx="74" formatCode="General">
                  <c:v>3.4347499999999999E-3</c:v>
                </c:pt>
                <c:pt idx="75" formatCode="General">
                  <c:v>3.6427400000000002E-3</c:v>
                </c:pt>
                <c:pt idx="76" formatCode="General">
                  <c:v>3.8577500000000001E-3</c:v>
                </c:pt>
                <c:pt idx="77" formatCode="General">
                  <c:v>4.0797999999999997E-3</c:v>
                </c:pt>
                <c:pt idx="78" formatCode="General">
                  <c:v>4.3088600000000003E-3</c:v>
                </c:pt>
                <c:pt idx="79" formatCode="General">
                  <c:v>4.5449399999999999E-3</c:v>
                </c:pt>
                <c:pt idx="80" formatCode="General">
                  <c:v>4.7879999999999997E-3</c:v>
                </c:pt>
                <c:pt idx="81" formatCode="General">
                  <c:v>5.0380399999999997E-3</c:v>
                </c:pt>
                <c:pt idx="82" formatCode="General">
                  <c:v>5.29503E-3</c:v>
                </c:pt>
                <c:pt idx="83" formatCode="General">
                  <c:v>5.5589300000000001E-3</c:v>
                </c:pt>
                <c:pt idx="84" formatCode="General">
                  <c:v>5.82973E-3</c:v>
                </c:pt>
                <c:pt idx="85" formatCode="General">
                  <c:v>6.10737E-3</c:v>
                </c:pt>
                <c:pt idx="86" formatCode="General">
                  <c:v>6.3918200000000003E-3</c:v>
                </c:pt>
                <c:pt idx="87" formatCode="General">
                  <c:v>6.6830300000000004E-3</c:v>
                </c:pt>
                <c:pt idx="88" formatCode="General">
                  <c:v>6.9809700000000004E-3</c:v>
                </c:pt>
                <c:pt idx="89" formatCode="General">
                  <c:v>7.2855799999999998E-3</c:v>
                </c:pt>
                <c:pt idx="90" formatCode="General">
                  <c:v>7.5968199999999998E-3</c:v>
                </c:pt>
                <c:pt idx="91" formatCode="General">
                  <c:v>7.9146100000000007E-3</c:v>
                </c:pt>
                <c:pt idx="92" formatCode="General">
                  <c:v>8.2389200000000003E-3</c:v>
                </c:pt>
                <c:pt idx="93" formatCode="General">
                  <c:v>8.5696799999999997E-3</c:v>
                </c:pt>
                <c:pt idx="94" formatCode="General">
                  <c:v>8.9068399999999992E-3</c:v>
                </c:pt>
                <c:pt idx="95" formatCode="General">
                  <c:v>9.2503199999999994E-3</c:v>
                </c:pt>
                <c:pt idx="96" formatCode="General">
                  <c:v>9.6000700000000005E-3</c:v>
                </c:pt>
                <c:pt idx="97" formatCode="General">
                  <c:v>9.9560199999999995E-3</c:v>
                </c:pt>
                <c:pt idx="98" formatCode="General">
                  <c:v>1.03181E-2</c:v>
                </c:pt>
                <c:pt idx="99" formatCode="General">
                  <c:v>1.06862E-2</c:v>
                </c:pt>
                <c:pt idx="100" formatCode="General">
                  <c:v>1.10604E-2</c:v>
                </c:pt>
                <c:pt idx="101" formatCode="General">
                  <c:v>1.1440499999999999E-2</c:v>
                </c:pt>
                <c:pt idx="102" formatCode="General">
                  <c:v>1.1826400000000001E-2</c:v>
                </c:pt>
                <c:pt idx="103" formatCode="General">
                  <c:v>1.2218100000000001E-2</c:v>
                </c:pt>
                <c:pt idx="104" formatCode="General">
                  <c:v>1.26155E-2</c:v>
                </c:pt>
                <c:pt idx="105" formatCode="General">
                  <c:v>1.3018500000000001E-2</c:v>
                </c:pt>
                <c:pt idx="106" formatCode="General">
                  <c:v>1.3427100000000001E-2</c:v>
                </c:pt>
                <c:pt idx="107" formatCode="General">
                  <c:v>1.38412E-2</c:v>
                </c:pt>
                <c:pt idx="108" formatCode="General">
                  <c:v>1.4260699999999999E-2</c:v>
                </c:pt>
                <c:pt idx="109" formatCode="General">
                  <c:v>1.4685500000000001E-2</c:v>
                </c:pt>
                <c:pt idx="110" formatCode="General">
                  <c:v>1.51155E-2</c:v>
                </c:pt>
                <c:pt idx="111" formatCode="General">
                  <c:v>1.55508E-2</c:v>
                </c:pt>
                <c:pt idx="112" formatCode="General">
                  <c:v>1.5991100000000001E-2</c:v>
                </c:pt>
                <c:pt idx="113" formatCode="General">
                  <c:v>1.64365E-2</c:v>
                </c:pt>
                <c:pt idx="114" formatCode="General">
                  <c:v>1.68868E-2</c:v>
                </c:pt>
                <c:pt idx="115" formatCode="General">
                  <c:v>1.7342E-2</c:v>
                </c:pt>
                <c:pt idx="116" formatCode="General">
                  <c:v>1.7801899999999999E-2</c:v>
                </c:pt>
                <c:pt idx="117" formatCode="General">
                  <c:v>1.8266600000000001E-2</c:v>
                </c:pt>
                <c:pt idx="118" formatCode="General">
                  <c:v>1.8735999999999999E-2</c:v>
                </c:pt>
                <c:pt idx="119" formatCode="General">
                  <c:v>1.9209899999999999E-2</c:v>
                </c:pt>
                <c:pt idx="120" formatCode="General">
                  <c:v>1.9688199999999999E-2</c:v>
                </c:pt>
                <c:pt idx="121" formatCode="General">
                  <c:v>2.0171000000000001E-2</c:v>
                </c:pt>
                <c:pt idx="122" formatCode="General">
                  <c:v>2.0658200000000002E-2</c:v>
                </c:pt>
                <c:pt idx="123" formatCode="General">
                  <c:v>2.1149600000000001E-2</c:v>
                </c:pt>
                <c:pt idx="124" formatCode="General">
                  <c:v>2.16452E-2</c:v>
                </c:pt>
                <c:pt idx="125" formatCode="General">
                  <c:v>2.2144899999999999E-2</c:v>
                </c:pt>
                <c:pt idx="126" formatCode="General">
                  <c:v>2.2648700000000001E-2</c:v>
                </c:pt>
                <c:pt idx="127" formatCode="General">
                  <c:v>2.3156400000000001E-2</c:v>
                </c:pt>
                <c:pt idx="128" formatCode="General">
                  <c:v>2.3668100000000001E-2</c:v>
                </c:pt>
                <c:pt idx="129" formatCode="General">
                  <c:v>2.41836E-2</c:v>
                </c:pt>
                <c:pt idx="130" formatCode="General">
                  <c:v>2.47028E-2</c:v>
                </c:pt>
                <c:pt idx="131" formatCode="General">
                  <c:v>2.52257E-2</c:v>
                </c:pt>
                <c:pt idx="132" formatCode="General">
                  <c:v>2.5752299999999999E-2</c:v>
                </c:pt>
                <c:pt idx="133" formatCode="General">
                  <c:v>2.6282400000000001E-2</c:v>
                </c:pt>
                <c:pt idx="134" formatCode="General">
                  <c:v>2.6816E-2</c:v>
                </c:pt>
                <c:pt idx="135" formatCode="General">
                  <c:v>2.7352999999999999E-2</c:v>
                </c:pt>
                <c:pt idx="136" formatCode="General">
                  <c:v>2.7893399999999999E-2</c:v>
                </c:pt>
                <c:pt idx="137" formatCode="General">
                  <c:v>2.8437E-2</c:v>
                </c:pt>
                <c:pt idx="138" formatCode="General">
                  <c:v>2.89839E-2</c:v>
                </c:pt>
                <c:pt idx="139" formatCode="General">
                  <c:v>2.9533899999999998E-2</c:v>
                </c:pt>
                <c:pt idx="140" formatCode="General">
                  <c:v>3.0086999999999999E-2</c:v>
                </c:pt>
                <c:pt idx="141" formatCode="General">
                  <c:v>3.06431E-2</c:v>
                </c:pt>
                <c:pt idx="142" formatCode="General">
                  <c:v>3.1202199999999999E-2</c:v>
                </c:pt>
                <c:pt idx="143" formatCode="General">
                  <c:v>3.1764199999999999E-2</c:v>
                </c:pt>
                <c:pt idx="144" formatCode="General">
                  <c:v>3.23291E-2</c:v>
                </c:pt>
                <c:pt idx="145" formatCode="General">
                  <c:v>3.2896700000000001E-2</c:v>
                </c:pt>
                <c:pt idx="146" formatCode="General">
                  <c:v>3.3466999999999997E-2</c:v>
                </c:pt>
                <c:pt idx="147" formatCode="General">
                  <c:v>3.4040000000000001E-2</c:v>
                </c:pt>
                <c:pt idx="148" formatCode="General">
                  <c:v>3.4615600000000003E-2</c:v>
                </c:pt>
                <c:pt idx="149" formatCode="General">
                  <c:v>3.5193700000000001E-2</c:v>
                </c:pt>
                <c:pt idx="150" formatCode="General">
                  <c:v>3.5774399999999998E-2</c:v>
                </c:pt>
                <c:pt idx="151" formatCode="General">
                  <c:v>3.6357399999999998E-2</c:v>
                </c:pt>
                <c:pt idx="152" formatCode="General">
                  <c:v>3.6942799999999998E-2</c:v>
                </c:pt>
                <c:pt idx="153" formatCode="General">
                  <c:v>3.7530500000000001E-2</c:v>
                </c:pt>
                <c:pt idx="154" formatCode="General">
                  <c:v>3.8120500000000002E-2</c:v>
                </c:pt>
                <c:pt idx="155" formatCode="General">
                  <c:v>3.8712700000000003E-2</c:v>
                </c:pt>
                <c:pt idx="156" formatCode="General">
                  <c:v>3.9307099999999998E-2</c:v>
                </c:pt>
                <c:pt idx="157" formatCode="General">
                  <c:v>3.9903500000000001E-2</c:v>
                </c:pt>
                <c:pt idx="158" formatCode="General">
                  <c:v>4.0502000000000003E-2</c:v>
                </c:pt>
                <c:pt idx="159" formatCode="General">
                  <c:v>4.11025E-2</c:v>
                </c:pt>
                <c:pt idx="160" formatCode="General">
                  <c:v>4.1704999999999999E-2</c:v>
                </c:pt>
                <c:pt idx="161" formatCode="General">
                  <c:v>4.2309300000000001E-2</c:v>
                </c:pt>
                <c:pt idx="162" formatCode="General">
                  <c:v>4.2915500000000002E-2</c:v>
                </c:pt>
                <c:pt idx="163" formatCode="General">
                  <c:v>4.35235E-2</c:v>
                </c:pt>
                <c:pt idx="164" formatCode="General">
                  <c:v>4.41333E-2</c:v>
                </c:pt>
                <c:pt idx="165" formatCode="General">
                  <c:v>4.4744699999999998E-2</c:v>
                </c:pt>
                <c:pt idx="166" formatCode="General">
                  <c:v>4.53579E-2</c:v>
                </c:pt>
                <c:pt idx="167" formatCode="General">
                  <c:v>4.5972600000000002E-2</c:v>
                </c:pt>
                <c:pt idx="168" formatCode="General">
                  <c:v>4.6588999999999998E-2</c:v>
                </c:pt>
                <c:pt idx="169" formatCode="General">
                  <c:v>4.72068E-2</c:v>
                </c:pt>
                <c:pt idx="170" formatCode="General">
                  <c:v>4.7826199999999999E-2</c:v>
                </c:pt>
                <c:pt idx="171" formatCode="General">
                  <c:v>4.8446900000000001E-2</c:v>
                </c:pt>
                <c:pt idx="172" formatCode="General">
                  <c:v>4.9069099999999997E-2</c:v>
                </c:pt>
                <c:pt idx="173" formatCode="General">
                  <c:v>4.9692699999999999E-2</c:v>
                </c:pt>
                <c:pt idx="174" formatCode="General">
                  <c:v>5.0317599999999997E-2</c:v>
                </c:pt>
                <c:pt idx="175" formatCode="General">
                  <c:v>5.0943700000000001E-2</c:v>
                </c:pt>
                <c:pt idx="176" formatCode="General">
                  <c:v>5.1571100000000002E-2</c:v>
                </c:pt>
                <c:pt idx="177" formatCode="General">
                  <c:v>5.2199700000000002E-2</c:v>
                </c:pt>
                <c:pt idx="178" formatCode="General">
                  <c:v>5.2829399999999999E-2</c:v>
                </c:pt>
                <c:pt idx="179" formatCode="General">
                  <c:v>5.3460300000000002E-2</c:v>
                </c:pt>
                <c:pt idx="180" formatCode="General">
                  <c:v>5.4092300000000003E-2</c:v>
                </c:pt>
                <c:pt idx="181" formatCode="General">
                  <c:v>5.4725299999999998E-2</c:v>
                </c:pt>
                <c:pt idx="182" formatCode="General">
                  <c:v>5.53593E-2</c:v>
                </c:pt>
                <c:pt idx="183" formatCode="General">
                  <c:v>5.5994299999999997E-2</c:v>
                </c:pt>
                <c:pt idx="184" formatCode="General">
                  <c:v>5.6630199999999999E-2</c:v>
                </c:pt>
                <c:pt idx="185" formatCode="General">
                  <c:v>5.7266999999999998E-2</c:v>
                </c:pt>
                <c:pt idx="186" formatCode="General">
                  <c:v>5.7904799999999999E-2</c:v>
                </c:pt>
                <c:pt idx="187" formatCode="General">
                  <c:v>5.85433E-2</c:v>
                </c:pt>
                <c:pt idx="188" formatCode="General">
                  <c:v>5.9182600000000002E-2</c:v>
                </c:pt>
                <c:pt idx="189" formatCode="General">
                  <c:v>5.9822800000000002E-2</c:v>
                </c:pt>
                <c:pt idx="190" formatCode="General">
                  <c:v>6.0463599999999999E-2</c:v>
                </c:pt>
                <c:pt idx="191" formatCode="General">
                  <c:v>6.1105199999999998E-2</c:v>
                </c:pt>
                <c:pt idx="192" formatCode="General">
                  <c:v>6.1747400000000001E-2</c:v>
                </c:pt>
                <c:pt idx="193" formatCode="General">
                  <c:v>6.2390300000000003E-2</c:v>
                </c:pt>
                <c:pt idx="194" formatCode="General">
                  <c:v>6.3033800000000001E-2</c:v>
                </c:pt>
                <c:pt idx="195" formatCode="General">
                  <c:v>6.3677899999999996E-2</c:v>
                </c:pt>
                <c:pt idx="196" formatCode="General">
                  <c:v>6.4322500000000005E-2</c:v>
                </c:pt>
                <c:pt idx="197" formatCode="General">
                  <c:v>6.49676E-2</c:v>
                </c:pt>
                <c:pt idx="198" formatCode="General">
                  <c:v>6.5613299999999999E-2</c:v>
                </c:pt>
                <c:pt idx="199" formatCode="General">
                  <c:v>6.6259399999999996E-2</c:v>
                </c:pt>
                <c:pt idx="200" formatCode="General">
                  <c:v>6.6905999999999993E-2</c:v>
                </c:pt>
                <c:pt idx="201" formatCode="General">
                  <c:v>6.7553000000000002E-2</c:v>
                </c:pt>
                <c:pt idx="202" formatCode="General">
                  <c:v>6.8200399999999994E-2</c:v>
                </c:pt>
                <c:pt idx="203" formatCode="General">
                  <c:v>6.8848099999999995E-2</c:v>
                </c:pt>
                <c:pt idx="204" formatCode="General">
                  <c:v>6.9496199999999994E-2</c:v>
                </c:pt>
                <c:pt idx="205" formatCode="General">
                  <c:v>7.0144600000000001E-2</c:v>
                </c:pt>
                <c:pt idx="206" formatCode="General">
                  <c:v>7.0793200000000001E-2</c:v>
                </c:pt>
                <c:pt idx="207" formatCode="General">
                  <c:v>7.1442199999999997E-2</c:v>
                </c:pt>
                <c:pt idx="208" formatCode="General">
                  <c:v>7.20914E-2</c:v>
                </c:pt>
                <c:pt idx="209" formatCode="General">
                  <c:v>7.2740799999999994E-2</c:v>
                </c:pt>
                <c:pt idx="210" formatCode="General">
                  <c:v>7.3390399999999995E-2</c:v>
                </c:pt>
                <c:pt idx="211" formatCode="General">
                  <c:v>7.4040099999999998E-2</c:v>
                </c:pt>
                <c:pt idx="212" formatCode="General">
                  <c:v>7.4690099999999995E-2</c:v>
                </c:pt>
                <c:pt idx="213" formatCode="General">
                  <c:v>7.5340099999999993E-2</c:v>
                </c:pt>
                <c:pt idx="214" formatCode="General">
                  <c:v>7.5990299999999997E-2</c:v>
                </c:pt>
                <c:pt idx="215" formatCode="General">
                  <c:v>7.66405E-2</c:v>
                </c:pt>
                <c:pt idx="216" formatCode="General">
                  <c:v>7.7290800000000007E-2</c:v>
                </c:pt>
                <c:pt idx="217" formatCode="General">
                  <c:v>7.7941099999999999E-2</c:v>
                </c:pt>
                <c:pt idx="218" formatCode="General">
                  <c:v>7.8591499999999995E-2</c:v>
                </c:pt>
                <c:pt idx="219" formatCode="General">
                  <c:v>7.9241800000000001E-2</c:v>
                </c:pt>
                <c:pt idx="220" formatCode="General">
                  <c:v>7.9892199999999997E-2</c:v>
                </c:pt>
                <c:pt idx="221" formatCode="General">
                  <c:v>8.05424E-2</c:v>
                </c:pt>
                <c:pt idx="222" formatCode="General">
                  <c:v>8.1192700000000007E-2</c:v>
                </c:pt>
                <c:pt idx="223" formatCode="General">
                  <c:v>8.1842799999999993E-2</c:v>
                </c:pt>
                <c:pt idx="224" formatCode="General">
                  <c:v>8.2492899999999994E-2</c:v>
                </c:pt>
                <c:pt idx="225" formatCode="General">
                  <c:v>8.3142800000000003E-2</c:v>
                </c:pt>
                <c:pt idx="226" formatCode="General">
                  <c:v>8.3792599999999995E-2</c:v>
                </c:pt>
                <c:pt idx="227" formatCode="General">
                  <c:v>8.4442299999999998E-2</c:v>
                </c:pt>
                <c:pt idx="228" formatCode="General">
                  <c:v>8.5091799999999995E-2</c:v>
                </c:pt>
                <c:pt idx="229" formatCode="General">
                  <c:v>8.5741100000000001E-2</c:v>
                </c:pt>
                <c:pt idx="230" formatCode="General">
                  <c:v>8.63902E-2</c:v>
                </c:pt>
                <c:pt idx="231" formatCode="General">
                  <c:v>8.7039099999999994E-2</c:v>
                </c:pt>
                <c:pt idx="232" formatCode="General">
                  <c:v>8.7687699999999993E-2</c:v>
                </c:pt>
                <c:pt idx="233" formatCode="General">
                  <c:v>8.8336100000000001E-2</c:v>
                </c:pt>
                <c:pt idx="234" formatCode="General">
                  <c:v>8.8984300000000002E-2</c:v>
                </c:pt>
                <c:pt idx="235" formatCode="General">
                  <c:v>8.9632100000000006E-2</c:v>
                </c:pt>
                <c:pt idx="236" formatCode="General">
                  <c:v>9.0279700000000004E-2</c:v>
                </c:pt>
                <c:pt idx="237" formatCode="General">
                  <c:v>9.0926900000000005E-2</c:v>
                </c:pt>
                <c:pt idx="238" formatCode="General">
                  <c:v>9.1573799999999997E-2</c:v>
                </c:pt>
                <c:pt idx="239" formatCode="General">
                  <c:v>9.2220399999999994E-2</c:v>
                </c:pt>
                <c:pt idx="240" formatCode="General">
                  <c:v>9.2866599999999994E-2</c:v>
                </c:pt>
                <c:pt idx="241" formatCode="General">
                  <c:v>9.3512499999999998E-2</c:v>
                </c:pt>
                <c:pt idx="242" formatCode="General">
                  <c:v>9.4158000000000006E-2</c:v>
                </c:pt>
                <c:pt idx="243" formatCode="General">
                  <c:v>9.4803100000000001E-2</c:v>
                </c:pt>
                <c:pt idx="244" formatCode="General">
                  <c:v>9.5447699999999996E-2</c:v>
                </c:pt>
                <c:pt idx="245" formatCode="General">
                  <c:v>9.6091999999999997E-2</c:v>
                </c:pt>
                <c:pt idx="246" formatCode="General">
                  <c:v>9.6735799999999997E-2</c:v>
                </c:pt>
                <c:pt idx="247" formatCode="General">
                  <c:v>9.7379199999999999E-2</c:v>
                </c:pt>
                <c:pt idx="248" formatCode="General">
                  <c:v>9.8022100000000001E-2</c:v>
                </c:pt>
                <c:pt idx="249" formatCode="General">
                  <c:v>9.8664600000000005E-2</c:v>
                </c:pt>
                <c:pt idx="250" formatCode="General">
                  <c:v>9.9306599999999995E-2</c:v>
                </c:pt>
                <c:pt idx="251" formatCode="General">
                  <c:v>9.9948099999999998E-2</c:v>
                </c:pt>
                <c:pt idx="252" formatCode="General">
                  <c:v>0.100589</c:v>
                </c:pt>
                <c:pt idx="253" formatCode="General">
                  <c:v>0.10123</c:v>
                </c:pt>
                <c:pt idx="254" formatCode="General">
                  <c:v>0.101869</c:v>
                </c:pt>
                <c:pt idx="255" formatCode="General">
                  <c:v>0.102509</c:v>
                </c:pt>
                <c:pt idx="256" formatCode="General">
                  <c:v>0.103148</c:v>
                </c:pt>
                <c:pt idx="257" formatCode="General">
                  <c:v>0.103786</c:v>
                </c:pt>
                <c:pt idx="258" formatCode="General">
                  <c:v>0.104424</c:v>
                </c:pt>
                <c:pt idx="259" formatCode="General">
                  <c:v>0.105061</c:v>
                </c:pt>
                <c:pt idx="260" formatCode="General">
                  <c:v>0.105697</c:v>
                </c:pt>
                <c:pt idx="261" formatCode="General">
                  <c:v>0.106333</c:v>
                </c:pt>
                <c:pt idx="262" formatCode="General">
                  <c:v>0.10696899999999999</c:v>
                </c:pt>
                <c:pt idx="263" formatCode="General">
                  <c:v>0.10760400000000001</c:v>
                </c:pt>
                <c:pt idx="264" formatCode="General">
                  <c:v>0.108238</c:v>
                </c:pt>
                <c:pt idx="265" formatCode="General">
                  <c:v>0.108871</c:v>
                </c:pt>
                <c:pt idx="266" formatCode="General">
                  <c:v>0.109504</c:v>
                </c:pt>
                <c:pt idx="267" formatCode="General">
                  <c:v>0.110136</c:v>
                </c:pt>
                <c:pt idx="268" formatCode="General">
                  <c:v>0.11076800000000001</c:v>
                </c:pt>
                <c:pt idx="269" formatCode="General">
                  <c:v>0.111399</c:v>
                </c:pt>
                <c:pt idx="270" formatCode="General">
                  <c:v>0.112029</c:v>
                </c:pt>
                <c:pt idx="271" formatCode="General">
                  <c:v>0.11265799999999999</c:v>
                </c:pt>
                <c:pt idx="272" formatCode="General">
                  <c:v>0.113287</c:v>
                </c:pt>
                <c:pt idx="273" formatCode="General">
                  <c:v>0.113915</c:v>
                </c:pt>
                <c:pt idx="274" formatCode="General">
                  <c:v>0.114542</c:v>
                </c:pt>
                <c:pt idx="275" formatCode="General">
                  <c:v>0.11516899999999999</c:v>
                </c:pt>
                <c:pt idx="276" formatCode="General">
                  <c:v>0.115795</c:v>
                </c:pt>
                <c:pt idx="277" formatCode="General">
                  <c:v>0.11642</c:v>
                </c:pt>
                <c:pt idx="278" formatCode="General">
                  <c:v>0.117045</c:v>
                </c:pt>
                <c:pt idx="279" formatCode="General">
                  <c:v>0.11766799999999999</c:v>
                </c:pt>
                <c:pt idx="280" formatCode="General">
                  <c:v>0.11829099999999999</c:v>
                </c:pt>
                <c:pt idx="281" formatCode="General">
                  <c:v>0.11891400000000001</c:v>
                </c:pt>
                <c:pt idx="282" formatCode="General">
                  <c:v>0.119535</c:v>
                </c:pt>
                <c:pt idx="283" formatCode="General">
                  <c:v>0.120156</c:v>
                </c:pt>
                <c:pt idx="284" formatCode="General">
                  <c:v>0.12077599999999999</c:v>
                </c:pt>
                <c:pt idx="285" formatCode="General">
                  <c:v>0.121395</c:v>
                </c:pt>
                <c:pt idx="286" formatCode="General">
                  <c:v>0.122013</c:v>
                </c:pt>
                <c:pt idx="287" formatCode="General">
                  <c:v>0.122631</c:v>
                </c:pt>
                <c:pt idx="288" formatCode="General">
                  <c:v>0.123247</c:v>
                </c:pt>
                <c:pt idx="289" formatCode="General">
                  <c:v>0.123863</c:v>
                </c:pt>
                <c:pt idx="290" formatCode="General">
                  <c:v>0.12447800000000001</c:v>
                </c:pt>
                <c:pt idx="291" formatCode="General">
                  <c:v>0.12509300000000001</c:v>
                </c:pt>
                <c:pt idx="292" formatCode="General">
                  <c:v>0.12570600000000001</c:v>
                </c:pt>
                <c:pt idx="293" formatCode="General">
                  <c:v>0.12631899999999999</c:v>
                </c:pt>
                <c:pt idx="294" formatCode="General">
                  <c:v>0.12692999999999999</c:v>
                </c:pt>
                <c:pt idx="295" formatCode="General">
                  <c:v>0.12754099999999999</c:v>
                </c:pt>
                <c:pt idx="296" formatCode="General">
                  <c:v>0.12815199999999999</c:v>
                </c:pt>
                <c:pt idx="297" formatCode="General">
                  <c:v>0.12876099999999999</c:v>
                </c:pt>
                <c:pt idx="298" formatCode="General">
                  <c:v>0.12936900000000001</c:v>
                </c:pt>
                <c:pt idx="299" formatCode="General">
                  <c:v>0.12997700000000001</c:v>
                </c:pt>
                <c:pt idx="300" formatCode="General">
                  <c:v>0.130583</c:v>
                </c:pt>
                <c:pt idx="301" formatCode="General">
                  <c:v>0.131189</c:v>
                </c:pt>
                <c:pt idx="302" formatCode="General">
                  <c:v>0.13179399999999999</c:v>
                </c:pt>
                <c:pt idx="303" formatCode="General">
                  <c:v>0.13239799999999999</c:v>
                </c:pt>
                <c:pt idx="304" formatCode="General">
                  <c:v>0.13300100000000001</c:v>
                </c:pt>
                <c:pt idx="305" formatCode="General">
                  <c:v>0.133604</c:v>
                </c:pt>
                <c:pt idx="306" formatCode="General">
                  <c:v>0.13420499999999999</c:v>
                </c:pt>
                <c:pt idx="307" formatCode="General">
                  <c:v>0.13480600000000001</c:v>
                </c:pt>
                <c:pt idx="308" formatCode="General">
                  <c:v>0.135405</c:v>
                </c:pt>
                <c:pt idx="309" formatCode="General">
                  <c:v>0.13600400000000001</c:v>
                </c:pt>
                <c:pt idx="310" formatCode="General">
                  <c:v>0.136602</c:v>
                </c:pt>
                <c:pt idx="311" formatCode="General">
                  <c:v>0.13719899999999999</c:v>
                </c:pt>
                <c:pt idx="312" formatCode="General">
                  <c:v>0.137795</c:v>
                </c:pt>
                <c:pt idx="313" formatCode="General">
                  <c:v>0.13839000000000001</c:v>
                </c:pt>
                <c:pt idx="314" formatCode="General">
                  <c:v>0.138984</c:v>
                </c:pt>
                <c:pt idx="315" formatCode="General">
                  <c:v>0.13957700000000001</c:v>
                </c:pt>
                <c:pt idx="316" formatCode="General">
                  <c:v>0.14016899999999999</c:v>
                </c:pt>
                <c:pt idx="317" formatCode="General">
                  <c:v>0.140761</c:v>
                </c:pt>
                <c:pt idx="318" formatCode="General">
                  <c:v>0.141351</c:v>
                </c:pt>
                <c:pt idx="319" formatCode="General">
                  <c:v>0.14194100000000001</c:v>
                </c:pt>
                <c:pt idx="320" formatCode="General">
                  <c:v>0.14252899999999999</c:v>
                </c:pt>
                <c:pt idx="321" formatCode="General">
                  <c:v>0.14311699999999999</c:v>
                </c:pt>
                <c:pt idx="322" formatCode="General">
                  <c:v>0.143703</c:v>
                </c:pt>
                <c:pt idx="323" formatCode="General">
                  <c:v>0.144289</c:v>
                </c:pt>
                <c:pt idx="324" formatCode="General">
                  <c:v>0.144874</c:v>
                </c:pt>
                <c:pt idx="325" formatCode="General">
                  <c:v>0.145458</c:v>
                </c:pt>
                <c:pt idx="326" formatCode="General">
                  <c:v>0.146041</c:v>
                </c:pt>
                <c:pt idx="327" formatCode="General">
                  <c:v>0.146623</c:v>
                </c:pt>
                <c:pt idx="328" formatCode="General">
                  <c:v>0.147204</c:v>
                </c:pt>
                <c:pt idx="329" formatCode="General">
                  <c:v>0.147784</c:v>
                </c:pt>
                <c:pt idx="330" formatCode="General">
                  <c:v>0.14836299999999999</c:v>
                </c:pt>
                <c:pt idx="331" formatCode="General">
                  <c:v>0.14894099999999999</c:v>
                </c:pt>
                <c:pt idx="332" formatCode="General">
                  <c:v>0.14951800000000001</c:v>
                </c:pt>
                <c:pt idx="333" formatCode="General">
                  <c:v>0.15009400000000001</c:v>
                </c:pt>
                <c:pt idx="334" formatCode="General">
                  <c:v>0.150669</c:v>
                </c:pt>
                <c:pt idx="335" formatCode="General">
                  <c:v>0.15124299999999999</c:v>
                </c:pt>
                <c:pt idx="336" formatCode="General">
                  <c:v>0.15181700000000001</c:v>
                </c:pt>
                <c:pt idx="337" formatCode="General">
                  <c:v>0.152389</c:v>
                </c:pt>
                <c:pt idx="338" formatCode="General">
                  <c:v>0.15296000000000001</c:v>
                </c:pt>
                <c:pt idx="339" formatCode="General">
                  <c:v>0.15353</c:v>
                </c:pt>
                <c:pt idx="340" formatCode="General">
                  <c:v>0.15409999999999999</c:v>
                </c:pt>
                <c:pt idx="341" formatCode="General">
                  <c:v>0.154668</c:v>
                </c:pt>
                <c:pt idx="342" formatCode="General">
                  <c:v>0.15523500000000001</c:v>
                </c:pt>
                <c:pt idx="343" formatCode="General">
                  <c:v>0.155801</c:v>
                </c:pt>
                <c:pt idx="344" formatCode="General">
                  <c:v>0.15636700000000001</c:v>
                </c:pt>
                <c:pt idx="345" formatCode="General">
                  <c:v>0.15693099999999999</c:v>
                </c:pt>
                <c:pt idx="346" formatCode="General">
                  <c:v>0.157495</c:v>
                </c:pt>
                <c:pt idx="347" formatCode="General">
                  <c:v>0.158057</c:v>
                </c:pt>
                <c:pt idx="348" formatCode="General">
                  <c:v>0.15861800000000001</c:v>
                </c:pt>
                <c:pt idx="349" formatCode="General">
                  <c:v>0.15917899999999999</c:v>
                </c:pt>
                <c:pt idx="350" formatCode="General">
                  <c:v>0.15973799999999999</c:v>
                </c:pt>
                <c:pt idx="351" formatCode="General">
                  <c:v>0.16029599999999999</c:v>
                </c:pt>
                <c:pt idx="352" formatCode="General">
                  <c:v>0.160854</c:v>
                </c:pt>
                <c:pt idx="353" formatCode="General">
                  <c:v>0.16141</c:v>
                </c:pt>
                <c:pt idx="354" formatCode="General">
                  <c:v>0.161965</c:v>
                </c:pt>
                <c:pt idx="355" formatCode="General">
                  <c:v>0.16252</c:v>
                </c:pt>
                <c:pt idx="356" formatCode="General">
                  <c:v>0.163073</c:v>
                </c:pt>
                <c:pt idx="357" formatCode="General">
                  <c:v>0.16362499999999999</c:v>
                </c:pt>
                <c:pt idx="358" formatCode="General">
                  <c:v>0.16417699999999999</c:v>
                </c:pt>
                <c:pt idx="359" formatCode="General">
                  <c:v>0.16472700000000001</c:v>
                </c:pt>
                <c:pt idx="360" formatCode="General">
                  <c:v>0.16527600000000001</c:v>
                </c:pt>
                <c:pt idx="361" formatCode="General">
                  <c:v>0.165825</c:v>
                </c:pt>
                <c:pt idx="362" formatCode="General">
                  <c:v>0.16637199999999999</c:v>
                </c:pt>
                <c:pt idx="363" formatCode="General">
                  <c:v>0.16691800000000001</c:v>
                </c:pt>
                <c:pt idx="364" formatCode="General">
                  <c:v>0.167463</c:v>
                </c:pt>
                <c:pt idx="365" formatCode="General">
                  <c:v>0.16800799999999999</c:v>
                </c:pt>
                <c:pt idx="366" formatCode="General">
                  <c:v>0.16855100000000001</c:v>
                </c:pt>
                <c:pt idx="367" formatCode="General">
                  <c:v>0.16909299999999999</c:v>
                </c:pt>
                <c:pt idx="368" formatCode="General">
                  <c:v>0.16963400000000001</c:v>
                </c:pt>
                <c:pt idx="369" formatCode="General">
                  <c:v>0.17017399999999999</c:v>
                </c:pt>
                <c:pt idx="370" formatCode="General">
                  <c:v>0.170714</c:v>
                </c:pt>
                <c:pt idx="371" formatCode="General">
                  <c:v>0.17125199999999999</c:v>
                </c:pt>
                <c:pt idx="372" formatCode="General">
                  <c:v>0.171789</c:v>
                </c:pt>
                <c:pt idx="373" formatCode="General">
                  <c:v>0.17232500000000001</c:v>
                </c:pt>
                <c:pt idx="374" formatCode="General">
                  <c:v>0.17286000000000001</c:v>
                </c:pt>
                <c:pt idx="375" formatCode="General">
                  <c:v>0.17339399999999999</c:v>
                </c:pt>
                <c:pt idx="376" formatCode="General">
                  <c:v>0.173927</c:v>
                </c:pt>
                <c:pt idx="377" formatCode="General">
                  <c:v>0.174459</c:v>
                </c:pt>
                <c:pt idx="378" formatCode="General">
                  <c:v>0.17499000000000001</c:v>
                </c:pt>
                <c:pt idx="379" formatCode="General">
                  <c:v>0.17552000000000001</c:v>
                </c:pt>
                <c:pt idx="380" formatCode="General">
                  <c:v>0.17604900000000001</c:v>
                </c:pt>
                <c:pt idx="381" formatCode="General">
                  <c:v>0.17657700000000001</c:v>
                </c:pt>
                <c:pt idx="382" formatCode="General">
                  <c:v>0.17710400000000001</c:v>
                </c:pt>
                <c:pt idx="383" formatCode="General">
                  <c:v>0.17763000000000001</c:v>
                </c:pt>
                <c:pt idx="384" formatCode="General">
                  <c:v>0.17815500000000001</c:v>
                </c:pt>
                <c:pt idx="385" formatCode="General">
                  <c:v>0.178678</c:v>
                </c:pt>
                <c:pt idx="386" formatCode="General">
                  <c:v>0.179201</c:v>
                </c:pt>
                <c:pt idx="387" formatCode="General">
                  <c:v>0.17972299999999999</c:v>
                </c:pt>
                <c:pt idx="388" formatCode="General">
                  <c:v>0.18024399999999999</c:v>
                </c:pt>
                <c:pt idx="389" formatCode="General">
                  <c:v>0.18076400000000001</c:v>
                </c:pt>
                <c:pt idx="390" formatCode="General">
                  <c:v>0.181282</c:v>
                </c:pt>
                <c:pt idx="391" formatCode="General">
                  <c:v>0.18179999999999999</c:v>
                </c:pt>
                <c:pt idx="392" formatCode="General">
                  <c:v>0.18231700000000001</c:v>
                </c:pt>
                <c:pt idx="393" formatCode="General">
                  <c:v>0.18283199999999999</c:v>
                </c:pt>
                <c:pt idx="394" formatCode="General">
                  <c:v>0.18334700000000001</c:v>
                </c:pt>
                <c:pt idx="395" formatCode="General">
                  <c:v>0.183861</c:v>
                </c:pt>
                <c:pt idx="396" formatCode="General">
                  <c:v>0.18437300000000001</c:v>
                </c:pt>
                <c:pt idx="397" formatCode="General">
                  <c:v>0.18488499999999999</c:v>
                </c:pt>
                <c:pt idx="398" formatCode="General">
                  <c:v>0.185395</c:v>
                </c:pt>
                <c:pt idx="399" formatCode="General">
                  <c:v>0.18590499999999999</c:v>
                </c:pt>
                <c:pt idx="400" formatCode="General">
                  <c:v>0.186413</c:v>
                </c:pt>
                <c:pt idx="401" formatCode="General">
                  <c:v>0.186921</c:v>
                </c:pt>
                <c:pt idx="402" formatCode="General">
                  <c:v>0.18742700000000001</c:v>
                </c:pt>
                <c:pt idx="403" formatCode="General">
                  <c:v>0.18793299999999999</c:v>
                </c:pt>
                <c:pt idx="404" formatCode="General">
                  <c:v>0.18843699999999999</c:v>
                </c:pt>
                <c:pt idx="405" formatCode="General">
                  <c:v>0.18894</c:v>
                </c:pt>
                <c:pt idx="406" formatCode="General">
                  <c:v>0.189443</c:v>
                </c:pt>
                <c:pt idx="407" formatCode="General">
                  <c:v>0.189944</c:v>
                </c:pt>
                <c:pt idx="408" formatCode="General">
                  <c:v>0.190444</c:v>
                </c:pt>
                <c:pt idx="409" formatCode="General">
                  <c:v>0.190944</c:v>
                </c:pt>
                <c:pt idx="410" formatCode="General">
                  <c:v>0.191442</c:v>
                </c:pt>
                <c:pt idx="411" formatCode="General">
                  <c:v>0.191939</c:v>
                </c:pt>
                <c:pt idx="412" formatCode="General">
                  <c:v>0.19243499999999999</c:v>
                </c:pt>
                <c:pt idx="413" formatCode="General">
                  <c:v>0.19293099999999999</c:v>
                </c:pt>
                <c:pt idx="414" formatCode="General">
                  <c:v>0.19342500000000001</c:v>
                </c:pt>
                <c:pt idx="415" formatCode="General">
                  <c:v>0.19391800000000001</c:v>
                </c:pt>
                <c:pt idx="416" formatCode="General">
                  <c:v>0.19441</c:v>
                </c:pt>
                <c:pt idx="417" formatCode="General">
                  <c:v>0.19490099999999999</c:v>
                </c:pt>
                <c:pt idx="418" formatCode="General">
                  <c:v>0.19539100000000001</c:v>
                </c:pt>
                <c:pt idx="419" formatCode="General">
                  <c:v>0.19588</c:v>
                </c:pt>
                <c:pt idx="420" formatCode="General">
                  <c:v>0.19636899999999999</c:v>
                </c:pt>
                <c:pt idx="421" formatCode="General">
                  <c:v>0.196856</c:v>
                </c:pt>
                <c:pt idx="422" formatCode="General">
                  <c:v>0.19734199999999999</c:v>
                </c:pt>
                <c:pt idx="423" formatCode="General">
                  <c:v>0.197827</c:v>
                </c:pt>
                <c:pt idx="424" formatCode="General">
                  <c:v>0.19831099999999999</c:v>
                </c:pt>
                <c:pt idx="425" formatCode="General">
                  <c:v>0.198794</c:v>
                </c:pt>
                <c:pt idx="426" formatCode="General">
                  <c:v>0.19927600000000001</c:v>
                </c:pt>
                <c:pt idx="427" formatCode="General">
                  <c:v>0.19975699999999999</c:v>
                </c:pt>
                <c:pt idx="428" formatCode="General">
                  <c:v>0.200237</c:v>
                </c:pt>
                <c:pt idx="429" formatCode="General">
                  <c:v>0.200715</c:v>
                </c:pt>
                <c:pt idx="430" formatCode="General">
                  <c:v>0.20119300000000001</c:v>
                </c:pt>
                <c:pt idx="431" formatCode="General">
                  <c:v>0.20166999999999999</c:v>
                </c:pt>
                <c:pt idx="432" formatCode="General">
                  <c:v>0.20214599999999999</c:v>
                </c:pt>
                <c:pt idx="433" formatCode="General">
                  <c:v>0.202621</c:v>
                </c:pt>
                <c:pt idx="434" formatCode="General">
                  <c:v>0.203095</c:v>
                </c:pt>
                <c:pt idx="435" formatCode="General">
                  <c:v>0.203568</c:v>
                </c:pt>
                <c:pt idx="436" formatCode="General">
                  <c:v>0.20404</c:v>
                </c:pt>
                <c:pt idx="437" formatCode="General">
                  <c:v>0.204511</c:v>
                </c:pt>
                <c:pt idx="438" formatCode="General">
                  <c:v>0.204981</c:v>
                </c:pt>
                <c:pt idx="439" formatCode="General">
                  <c:v>0.20544899999999999</c:v>
                </c:pt>
                <c:pt idx="440" formatCode="General">
                  <c:v>0.20591699999999999</c:v>
                </c:pt>
                <c:pt idx="441" formatCode="General">
                  <c:v>0.20638400000000001</c:v>
                </c:pt>
                <c:pt idx="442" formatCode="General">
                  <c:v>0.20685000000000001</c:v>
                </c:pt>
                <c:pt idx="443" formatCode="General">
                  <c:v>0.207315</c:v>
                </c:pt>
                <c:pt idx="444" formatCode="General">
                  <c:v>0.20777899999999999</c:v>
                </c:pt>
                <c:pt idx="445" formatCode="General">
                  <c:v>0.20824100000000001</c:v>
                </c:pt>
                <c:pt idx="446" formatCode="General">
                  <c:v>0.208703</c:v>
                </c:pt>
                <c:pt idx="447" formatCode="General">
                  <c:v>0.20916399999999999</c:v>
                </c:pt>
                <c:pt idx="448" formatCode="General">
                  <c:v>0.209624</c:v>
                </c:pt>
                <c:pt idx="449" formatCode="General">
                  <c:v>0.21008299999999999</c:v>
                </c:pt>
                <c:pt idx="450" formatCode="General">
                  <c:v>0.21054100000000001</c:v>
                </c:pt>
                <c:pt idx="451" formatCode="General">
                  <c:v>0.21099699999999999</c:v>
                </c:pt>
                <c:pt idx="452" formatCode="General">
                  <c:v>0.211453</c:v>
                </c:pt>
                <c:pt idx="453" formatCode="General">
                  <c:v>0.21190800000000001</c:v>
                </c:pt>
                <c:pt idx="454" formatCode="General">
                  <c:v>0.212362</c:v>
                </c:pt>
                <c:pt idx="455" formatCode="General">
                  <c:v>0.212815</c:v>
                </c:pt>
                <c:pt idx="456" formatCode="General">
                  <c:v>0.21326700000000001</c:v>
                </c:pt>
                <c:pt idx="457" formatCode="General">
                  <c:v>0.21371799999999999</c:v>
                </c:pt>
                <c:pt idx="458" formatCode="General">
                  <c:v>0.214167</c:v>
                </c:pt>
                <c:pt idx="459" formatCode="General">
                  <c:v>0.214616</c:v>
                </c:pt>
                <c:pt idx="460" formatCode="General">
                  <c:v>0.21506400000000001</c:v>
                </c:pt>
                <c:pt idx="461" formatCode="General">
                  <c:v>0.21551100000000001</c:v>
                </c:pt>
                <c:pt idx="462" formatCode="General">
                  <c:v>0.21595700000000001</c:v>
                </c:pt>
                <c:pt idx="463" formatCode="General">
                  <c:v>0.21640200000000001</c:v>
                </c:pt>
                <c:pt idx="464" formatCode="General">
                  <c:v>0.21684600000000001</c:v>
                </c:pt>
                <c:pt idx="465" formatCode="General">
                  <c:v>0.21728900000000001</c:v>
                </c:pt>
                <c:pt idx="466" formatCode="General">
                  <c:v>0.21773100000000001</c:v>
                </c:pt>
                <c:pt idx="467" formatCode="General">
                  <c:v>0.218172</c:v>
                </c:pt>
                <c:pt idx="468" formatCode="General">
                  <c:v>0.218611</c:v>
                </c:pt>
                <c:pt idx="469" formatCode="General">
                  <c:v>0.21904999999999999</c:v>
                </c:pt>
                <c:pt idx="470" formatCode="General">
                  <c:v>0.21948799999999999</c:v>
                </c:pt>
                <c:pt idx="471" formatCode="General">
                  <c:v>0.21992600000000001</c:v>
                </c:pt>
                <c:pt idx="472" formatCode="General">
                  <c:v>0.220362</c:v>
                </c:pt>
                <c:pt idx="473" formatCode="General">
                  <c:v>0.22079699999999999</c:v>
                </c:pt>
                <c:pt idx="474" formatCode="General">
                  <c:v>0.22123100000000001</c:v>
                </c:pt>
                <c:pt idx="475" formatCode="General">
                  <c:v>0.221664</c:v>
                </c:pt>
                <c:pt idx="476" formatCode="General">
                  <c:v>0.22209599999999999</c:v>
                </c:pt>
                <c:pt idx="477" formatCode="General">
                  <c:v>0.222528</c:v>
                </c:pt>
                <c:pt idx="478" formatCode="General">
                  <c:v>0.22295799999999999</c:v>
                </c:pt>
                <c:pt idx="479" formatCode="General">
                  <c:v>0.223387</c:v>
                </c:pt>
                <c:pt idx="480" formatCode="General">
                  <c:v>0.22381499999999999</c:v>
                </c:pt>
                <c:pt idx="481" formatCode="General">
                  <c:v>0.224242</c:v>
                </c:pt>
                <c:pt idx="482" formatCode="General">
                  <c:v>0.22466900000000001</c:v>
                </c:pt>
                <c:pt idx="483" formatCode="General">
                  <c:v>0.22509399999999999</c:v>
                </c:pt>
                <c:pt idx="484" formatCode="General">
                  <c:v>0.225518</c:v>
                </c:pt>
                <c:pt idx="485" formatCode="General">
                  <c:v>0.225941</c:v>
                </c:pt>
                <c:pt idx="486" formatCode="General">
                  <c:v>0.22636400000000001</c:v>
                </c:pt>
                <c:pt idx="487" formatCode="General">
                  <c:v>0.22678499999999999</c:v>
                </c:pt>
                <c:pt idx="488" formatCode="General">
                  <c:v>0.22720499999999999</c:v>
                </c:pt>
                <c:pt idx="489" formatCode="General">
                  <c:v>0.22762499999999999</c:v>
                </c:pt>
                <c:pt idx="490" formatCode="General">
                  <c:v>0.228043</c:v>
                </c:pt>
                <c:pt idx="491" formatCode="General">
                  <c:v>0.228461</c:v>
                </c:pt>
                <c:pt idx="492" formatCode="General">
                  <c:v>0.228878</c:v>
                </c:pt>
                <c:pt idx="493" formatCode="General">
                  <c:v>0.229294</c:v>
                </c:pt>
                <c:pt idx="494" formatCode="General">
                  <c:v>0.229709</c:v>
                </c:pt>
                <c:pt idx="495" formatCode="General">
                  <c:v>0.23012299999999999</c:v>
                </c:pt>
                <c:pt idx="496" formatCode="General">
                  <c:v>0.23053599999999999</c:v>
                </c:pt>
                <c:pt idx="497" formatCode="General">
                  <c:v>0.23094799999999999</c:v>
                </c:pt>
                <c:pt idx="498" formatCode="General">
                  <c:v>0.23135900000000001</c:v>
                </c:pt>
                <c:pt idx="499" formatCode="General">
                  <c:v>0.231769</c:v>
                </c:pt>
                <c:pt idx="500" formatCode="General">
                  <c:v>0.232178</c:v>
                </c:pt>
                <c:pt idx="501" formatCode="General">
                  <c:v>0.23258499999999999</c:v>
                </c:pt>
                <c:pt idx="502" formatCode="General">
                  <c:v>0.232992</c:v>
                </c:pt>
                <c:pt idx="503" formatCode="General">
                  <c:v>0.23339799999999999</c:v>
                </c:pt>
                <c:pt idx="504" formatCode="General">
                  <c:v>0.23380300000000001</c:v>
                </c:pt>
                <c:pt idx="505" formatCode="General">
                  <c:v>0.234206</c:v>
                </c:pt>
                <c:pt idx="506" formatCode="General">
                  <c:v>0.23460900000000001</c:v>
                </c:pt>
                <c:pt idx="507" formatCode="General">
                  <c:v>0.235011</c:v>
                </c:pt>
                <c:pt idx="508" formatCode="General">
                  <c:v>0.23541200000000001</c:v>
                </c:pt>
                <c:pt idx="509" formatCode="General">
                  <c:v>0.23581199999999999</c:v>
                </c:pt>
                <c:pt idx="510" formatCode="General">
                  <c:v>0.23621200000000001</c:v>
                </c:pt>
                <c:pt idx="511" formatCode="General">
                  <c:v>0.23661099999999999</c:v>
                </c:pt>
                <c:pt idx="512" formatCode="General">
                  <c:v>0.237008</c:v>
                </c:pt>
                <c:pt idx="513" formatCode="General">
                  <c:v>0.23740600000000001</c:v>
                </c:pt>
                <c:pt idx="514" formatCode="General">
                  <c:v>0.23780200000000001</c:v>
                </c:pt>
                <c:pt idx="515" formatCode="General">
                  <c:v>0.23819799999999999</c:v>
                </c:pt>
                <c:pt idx="516" formatCode="General">
                  <c:v>0.238592</c:v>
                </c:pt>
                <c:pt idx="517" formatCode="General">
                  <c:v>0.238986</c:v>
                </c:pt>
                <c:pt idx="518" formatCode="General">
                  <c:v>0.23937800000000001</c:v>
                </c:pt>
                <c:pt idx="519" formatCode="General">
                  <c:v>0.23976900000000001</c:v>
                </c:pt>
                <c:pt idx="520" formatCode="General">
                  <c:v>0.24015900000000001</c:v>
                </c:pt>
                <c:pt idx="521" formatCode="General">
                  <c:v>0.24054800000000001</c:v>
                </c:pt>
                <c:pt idx="522" formatCode="General">
                  <c:v>0.24093600000000001</c:v>
                </c:pt>
                <c:pt idx="523" formatCode="General">
                  <c:v>0.24132200000000001</c:v>
                </c:pt>
                <c:pt idx="524" formatCode="General">
                  <c:v>0.24170700000000001</c:v>
                </c:pt>
                <c:pt idx="525" formatCode="General">
                  <c:v>0.242091</c:v>
                </c:pt>
                <c:pt idx="526" formatCode="General">
                  <c:v>0.242475</c:v>
                </c:pt>
                <c:pt idx="527" formatCode="General">
                  <c:v>0.24285699999999999</c:v>
                </c:pt>
                <c:pt idx="528" formatCode="General">
                  <c:v>0.24323800000000001</c:v>
                </c:pt>
                <c:pt idx="529" formatCode="General">
                  <c:v>0.243619</c:v>
                </c:pt>
                <c:pt idx="530" formatCode="General">
                  <c:v>0.24399999999999999</c:v>
                </c:pt>
                <c:pt idx="531" formatCode="General">
                  <c:v>0.24437999999999999</c:v>
                </c:pt>
                <c:pt idx="532" formatCode="General">
                  <c:v>0.24476000000000001</c:v>
                </c:pt>
                <c:pt idx="533" formatCode="General">
                  <c:v>0.245139</c:v>
                </c:pt>
                <c:pt idx="534" formatCode="General">
                  <c:v>0.24551799999999999</c:v>
                </c:pt>
                <c:pt idx="535" formatCode="General">
                  <c:v>0.245896</c:v>
                </c:pt>
                <c:pt idx="536" formatCode="General">
                  <c:v>0.24627299999999999</c:v>
                </c:pt>
                <c:pt idx="537" formatCode="General">
                  <c:v>0.24664900000000001</c:v>
                </c:pt>
                <c:pt idx="538" formatCode="General">
                  <c:v>0.24702399999999999</c:v>
                </c:pt>
                <c:pt idx="539" formatCode="General">
                  <c:v>0.24739800000000001</c:v>
                </c:pt>
                <c:pt idx="540" formatCode="General">
                  <c:v>0.24776999999999999</c:v>
                </c:pt>
                <c:pt idx="541" formatCode="General">
                  <c:v>0.24814</c:v>
                </c:pt>
                <c:pt idx="542" formatCode="General">
                  <c:v>0.24850900000000001</c:v>
                </c:pt>
                <c:pt idx="543" formatCode="General">
                  <c:v>0.24887600000000001</c:v>
                </c:pt>
                <c:pt idx="544" formatCode="General">
                  <c:v>0.24924099999999999</c:v>
                </c:pt>
                <c:pt idx="545" formatCode="General">
                  <c:v>0.24960499999999999</c:v>
                </c:pt>
                <c:pt idx="546" formatCode="General">
                  <c:v>0.249968</c:v>
                </c:pt>
                <c:pt idx="547" formatCode="General">
                  <c:v>0.25033</c:v>
                </c:pt>
                <c:pt idx="548" formatCode="General">
                  <c:v>0.25069200000000003</c:v>
                </c:pt>
                <c:pt idx="549" formatCode="General">
                  <c:v>0.25105300000000003</c:v>
                </c:pt>
                <c:pt idx="550" formatCode="General">
                  <c:v>0.25141400000000003</c:v>
                </c:pt>
                <c:pt idx="551" formatCode="General">
                  <c:v>0.25177500000000003</c:v>
                </c:pt>
                <c:pt idx="552" formatCode="General">
                  <c:v>0.252137</c:v>
                </c:pt>
                <c:pt idx="553" formatCode="General">
                  <c:v>0.25249899999999997</c:v>
                </c:pt>
                <c:pt idx="554" formatCode="General">
                  <c:v>0.252861</c:v>
                </c:pt>
                <c:pt idx="555" formatCode="General">
                  <c:v>0.25322299999999998</c:v>
                </c:pt>
                <c:pt idx="556" formatCode="General">
                  <c:v>0.25358399999999998</c:v>
                </c:pt>
                <c:pt idx="557" formatCode="General">
                  <c:v>0.25394499999999998</c:v>
                </c:pt>
                <c:pt idx="558" formatCode="General">
                  <c:v>0.25430399999999997</c:v>
                </c:pt>
                <c:pt idx="559" formatCode="General">
                  <c:v>0.254662</c:v>
                </c:pt>
                <c:pt idx="560" formatCode="General">
                  <c:v>0.25501800000000002</c:v>
                </c:pt>
                <c:pt idx="561" formatCode="General">
                  <c:v>0.25537100000000001</c:v>
                </c:pt>
                <c:pt idx="562" formatCode="General">
                  <c:v>0.255722</c:v>
                </c:pt>
                <c:pt idx="563" formatCode="General">
                  <c:v>0.25607000000000002</c:v>
                </c:pt>
                <c:pt idx="564" formatCode="General">
                  <c:v>0.25641599999999998</c:v>
                </c:pt>
                <c:pt idx="565" formatCode="General">
                  <c:v>0.25675999999999999</c:v>
                </c:pt>
                <c:pt idx="566" formatCode="General">
                  <c:v>0.257102</c:v>
                </c:pt>
                <c:pt idx="567" formatCode="General">
                  <c:v>0.25744299999999998</c:v>
                </c:pt>
                <c:pt idx="568" formatCode="General">
                  <c:v>0.25778299999999998</c:v>
                </c:pt>
                <c:pt idx="569" formatCode="General">
                  <c:v>0.25812299999999999</c:v>
                </c:pt>
                <c:pt idx="570" formatCode="General">
                  <c:v>0.25846400000000003</c:v>
                </c:pt>
                <c:pt idx="571" formatCode="General">
                  <c:v>0.25880500000000001</c:v>
                </c:pt>
                <c:pt idx="572" formatCode="General">
                  <c:v>0.25914700000000002</c:v>
                </c:pt>
                <c:pt idx="573" formatCode="General">
                  <c:v>0.25949100000000003</c:v>
                </c:pt>
                <c:pt idx="574" formatCode="General">
                  <c:v>0.25983499999999998</c:v>
                </c:pt>
                <c:pt idx="575" formatCode="General">
                  <c:v>0.260181</c:v>
                </c:pt>
                <c:pt idx="576" formatCode="General">
                  <c:v>0.26052700000000001</c:v>
                </c:pt>
                <c:pt idx="577" formatCode="General">
                  <c:v>0.26087300000000002</c:v>
                </c:pt>
                <c:pt idx="578" formatCode="General">
                  <c:v>0.26121800000000001</c:v>
                </c:pt>
                <c:pt idx="579" formatCode="General">
                  <c:v>0.26156200000000002</c:v>
                </c:pt>
                <c:pt idx="580" formatCode="General">
                  <c:v>0.26190400000000003</c:v>
                </c:pt>
                <c:pt idx="581" formatCode="General">
                  <c:v>0.262243</c:v>
                </c:pt>
                <c:pt idx="582" formatCode="General">
                  <c:v>0.26257900000000001</c:v>
                </c:pt>
                <c:pt idx="583" formatCode="General">
                  <c:v>0.26291199999999998</c:v>
                </c:pt>
                <c:pt idx="584" formatCode="General">
                  <c:v>0.263241</c:v>
                </c:pt>
                <c:pt idx="585" formatCode="General">
                  <c:v>0.263567</c:v>
                </c:pt>
                <c:pt idx="586" formatCode="General">
                  <c:v>0.26389000000000001</c:v>
                </c:pt>
                <c:pt idx="587" formatCode="General">
                  <c:v>0.26421099999999997</c:v>
                </c:pt>
                <c:pt idx="588" formatCode="General">
                  <c:v>0.26452999999999999</c:v>
                </c:pt>
                <c:pt idx="589" formatCode="General">
                  <c:v>0.26484799999999997</c:v>
                </c:pt>
                <c:pt idx="590" formatCode="General">
                  <c:v>0.26516600000000001</c:v>
                </c:pt>
                <c:pt idx="591" formatCode="General">
                  <c:v>0.265486</c:v>
                </c:pt>
                <c:pt idx="592" formatCode="General">
                  <c:v>0.26580599999999999</c:v>
                </c:pt>
                <c:pt idx="593" formatCode="General">
                  <c:v>0.266129</c:v>
                </c:pt>
                <c:pt idx="594" formatCode="General">
                  <c:v>0.266453</c:v>
                </c:pt>
                <c:pt idx="595" formatCode="General">
                  <c:v>0.26678000000000002</c:v>
                </c:pt>
                <c:pt idx="596" formatCode="General">
                  <c:v>0.26710800000000001</c:v>
                </c:pt>
                <c:pt idx="597" formatCode="General">
                  <c:v>0.26743699999999998</c:v>
                </c:pt>
                <c:pt idx="598" formatCode="General">
                  <c:v>0.26776699999999998</c:v>
                </c:pt>
                <c:pt idx="599" formatCode="General">
                  <c:v>0.268096</c:v>
                </c:pt>
                <c:pt idx="600" formatCode="General">
                  <c:v>0.268424</c:v>
                </c:pt>
                <c:pt idx="601" formatCode="General">
                  <c:v>0.26875100000000002</c:v>
                </c:pt>
                <c:pt idx="602" formatCode="General">
                  <c:v>0.26907399999999998</c:v>
                </c:pt>
                <c:pt idx="603" formatCode="General">
                  <c:v>0.26939400000000002</c:v>
                </c:pt>
                <c:pt idx="604" formatCode="General">
                  <c:v>0.26971000000000001</c:v>
                </c:pt>
                <c:pt idx="605" formatCode="General">
                  <c:v>0.27002300000000001</c:v>
                </c:pt>
                <c:pt idx="606" formatCode="General">
                  <c:v>0.27033200000000002</c:v>
                </c:pt>
                <c:pt idx="607" formatCode="General">
                  <c:v>0.27063799999999999</c:v>
                </c:pt>
                <c:pt idx="608" formatCode="General">
                  <c:v>0.27094099999999999</c:v>
                </c:pt>
                <c:pt idx="609" formatCode="General">
                  <c:v>0.27124199999999998</c:v>
                </c:pt>
                <c:pt idx="610" formatCode="General">
                  <c:v>0.27154099999999998</c:v>
                </c:pt>
                <c:pt idx="611" formatCode="General">
                  <c:v>0.271841</c:v>
                </c:pt>
                <c:pt idx="612" formatCode="General">
                  <c:v>0.27213999999999999</c:v>
                </c:pt>
                <c:pt idx="613" formatCode="General">
                  <c:v>0.27244099999999999</c:v>
                </c:pt>
                <c:pt idx="614" formatCode="General">
                  <c:v>0.27274300000000001</c:v>
                </c:pt>
                <c:pt idx="615" formatCode="General">
                  <c:v>0.27304600000000001</c:v>
                </c:pt>
                <c:pt idx="616" formatCode="General">
                  <c:v>0.27335199999999998</c:v>
                </c:pt>
                <c:pt idx="617" formatCode="General">
                  <c:v>0.27365800000000001</c:v>
                </c:pt>
                <c:pt idx="618" formatCode="General">
                  <c:v>0.27396599999999999</c:v>
                </c:pt>
                <c:pt idx="619" formatCode="General">
                  <c:v>0.27427400000000002</c:v>
                </c:pt>
                <c:pt idx="620" formatCode="General">
                  <c:v>0.27458300000000002</c:v>
                </c:pt>
                <c:pt idx="621" formatCode="General">
                  <c:v>0.274891</c:v>
                </c:pt>
                <c:pt idx="622" formatCode="General">
                  <c:v>0.275198</c:v>
                </c:pt>
                <c:pt idx="623" formatCode="General">
                  <c:v>0.27550400000000003</c:v>
                </c:pt>
                <c:pt idx="624" formatCode="General">
                  <c:v>0.27580700000000002</c:v>
                </c:pt>
                <c:pt idx="625" formatCode="General">
                  <c:v>0.27610899999999999</c:v>
                </c:pt>
                <c:pt idx="626" formatCode="General">
                  <c:v>0.27640700000000001</c:v>
                </c:pt>
                <c:pt idx="627" formatCode="General">
                  <c:v>0.27670400000000001</c:v>
                </c:pt>
                <c:pt idx="628" formatCode="General">
                  <c:v>0.27699800000000002</c:v>
                </c:pt>
                <c:pt idx="629" formatCode="General">
                  <c:v>0.27728999999999998</c:v>
                </c:pt>
                <c:pt idx="630" formatCode="General">
                  <c:v>0.27757999999999999</c:v>
                </c:pt>
                <c:pt idx="631" formatCode="General">
                  <c:v>0.277868</c:v>
                </c:pt>
                <c:pt idx="632" formatCode="General">
                  <c:v>0.27815499999999999</c:v>
                </c:pt>
                <c:pt idx="633" formatCode="General">
                  <c:v>0.27844099999999999</c:v>
                </c:pt>
                <c:pt idx="634" formatCode="General">
                  <c:v>0.27872599999999997</c:v>
                </c:pt>
                <c:pt idx="635" formatCode="General">
                  <c:v>0.27900999999999998</c:v>
                </c:pt>
                <c:pt idx="636" formatCode="General">
                  <c:v>0.27929399999999999</c:v>
                </c:pt>
                <c:pt idx="637" formatCode="General">
                  <c:v>0.27957700000000002</c:v>
                </c:pt>
                <c:pt idx="638" formatCode="General">
                  <c:v>0.27986</c:v>
                </c:pt>
                <c:pt idx="639" formatCode="General">
                  <c:v>0.280142</c:v>
                </c:pt>
                <c:pt idx="640" formatCode="General">
                  <c:v>0.28042400000000001</c:v>
                </c:pt>
                <c:pt idx="641" formatCode="General">
                  <c:v>0.28070600000000001</c:v>
                </c:pt>
                <c:pt idx="642" formatCode="General">
                  <c:v>0.28098800000000002</c:v>
                </c:pt>
                <c:pt idx="643" formatCode="General">
                  <c:v>0.28126899999999999</c:v>
                </c:pt>
                <c:pt idx="644" formatCode="General">
                  <c:v>0.281551</c:v>
                </c:pt>
                <c:pt idx="645" formatCode="General">
                  <c:v>0.28183200000000003</c:v>
                </c:pt>
                <c:pt idx="646" formatCode="General">
                  <c:v>0.28211399999999998</c:v>
                </c:pt>
                <c:pt idx="647" formatCode="General">
                  <c:v>0.28239599999999998</c:v>
                </c:pt>
                <c:pt idx="648" formatCode="General">
                  <c:v>0.28267900000000001</c:v>
                </c:pt>
                <c:pt idx="649" formatCode="General">
                  <c:v>0.28296100000000002</c:v>
                </c:pt>
                <c:pt idx="650" formatCode="General">
                  <c:v>0.28324300000000002</c:v>
                </c:pt>
                <c:pt idx="651" formatCode="General">
                  <c:v>0.28352500000000003</c:v>
                </c:pt>
                <c:pt idx="652" formatCode="General">
                  <c:v>0.283806</c:v>
                </c:pt>
                <c:pt idx="653" formatCode="General">
                  <c:v>0.28408600000000001</c:v>
                </c:pt>
                <c:pt idx="654" formatCode="General">
                  <c:v>0.28436400000000001</c:v>
                </c:pt>
                <c:pt idx="655" formatCode="General">
                  <c:v>0.28464</c:v>
                </c:pt>
                <c:pt idx="656" formatCode="General">
                  <c:v>0.284914</c:v>
                </c:pt>
                <c:pt idx="657" formatCode="General">
                  <c:v>0.28518399999999999</c:v>
                </c:pt>
                <c:pt idx="658" formatCode="General">
                  <c:v>0.28545199999999998</c:v>
                </c:pt>
                <c:pt idx="659" formatCode="General">
                  <c:v>0.285717</c:v>
                </c:pt>
                <c:pt idx="660" formatCode="General">
                  <c:v>0.28598000000000001</c:v>
                </c:pt>
                <c:pt idx="661" formatCode="General">
                  <c:v>0.28623999999999999</c:v>
                </c:pt>
                <c:pt idx="662" formatCode="General">
                  <c:v>0.28649799999999997</c:v>
                </c:pt>
                <c:pt idx="663" formatCode="General">
                  <c:v>0.28675600000000001</c:v>
                </c:pt>
                <c:pt idx="664" formatCode="General">
                  <c:v>0.28701199999999999</c:v>
                </c:pt>
                <c:pt idx="665" formatCode="General">
                  <c:v>0.28726800000000002</c:v>
                </c:pt>
                <c:pt idx="666" formatCode="General">
                  <c:v>0.28752499999999998</c:v>
                </c:pt>
                <c:pt idx="667" formatCode="General">
                  <c:v>0.28778199999999998</c:v>
                </c:pt>
                <c:pt idx="668" formatCode="General">
                  <c:v>0.28804099999999999</c:v>
                </c:pt>
                <c:pt idx="669" formatCode="General">
                  <c:v>0.28830099999999997</c:v>
                </c:pt>
                <c:pt idx="670" formatCode="General">
                  <c:v>0.28856300000000001</c:v>
                </c:pt>
                <c:pt idx="671" formatCode="General">
                  <c:v>0.288825</c:v>
                </c:pt>
                <c:pt idx="672" formatCode="General">
                  <c:v>0.28908899999999998</c:v>
                </c:pt>
                <c:pt idx="673" formatCode="General">
                  <c:v>0.289354</c:v>
                </c:pt>
                <c:pt idx="674" formatCode="General">
                  <c:v>0.28961799999999999</c:v>
                </c:pt>
                <c:pt idx="675" formatCode="General">
                  <c:v>0.28988199999999997</c:v>
                </c:pt>
                <c:pt idx="676" formatCode="General">
                  <c:v>0.29014499999999999</c:v>
                </c:pt>
                <c:pt idx="677" formatCode="General">
                  <c:v>0.290406</c:v>
                </c:pt>
                <c:pt idx="678" formatCode="General">
                  <c:v>0.29066599999999998</c:v>
                </c:pt>
                <c:pt idx="679" formatCode="General">
                  <c:v>0.29092400000000002</c:v>
                </c:pt>
                <c:pt idx="680" formatCode="General">
                  <c:v>0.29117900000000002</c:v>
                </c:pt>
                <c:pt idx="681" formatCode="General">
                  <c:v>0.291433</c:v>
                </c:pt>
                <c:pt idx="682" formatCode="General">
                  <c:v>0.291684</c:v>
                </c:pt>
                <c:pt idx="683" formatCode="General">
                  <c:v>0.291933</c:v>
                </c:pt>
                <c:pt idx="684" formatCode="General">
                  <c:v>0.29218</c:v>
                </c:pt>
                <c:pt idx="685" formatCode="General">
                  <c:v>0.29242499999999999</c:v>
                </c:pt>
                <c:pt idx="686" formatCode="General">
                  <c:v>0.29266900000000001</c:v>
                </c:pt>
                <c:pt idx="687" formatCode="General">
                  <c:v>0.29291099999999998</c:v>
                </c:pt>
                <c:pt idx="688" formatCode="General">
                  <c:v>0.293153</c:v>
                </c:pt>
                <c:pt idx="689" formatCode="General">
                  <c:v>0.29339300000000001</c:v>
                </c:pt>
                <c:pt idx="690" formatCode="General">
                  <c:v>0.29363299999999998</c:v>
                </c:pt>
                <c:pt idx="691" formatCode="General">
                  <c:v>0.29387099999999999</c:v>
                </c:pt>
                <c:pt idx="692" formatCode="General">
                  <c:v>0.29410900000000001</c:v>
                </c:pt>
                <c:pt idx="693" formatCode="General">
                  <c:v>0.29434700000000003</c:v>
                </c:pt>
                <c:pt idx="694" formatCode="General">
                  <c:v>0.29458299999999998</c:v>
                </c:pt>
                <c:pt idx="695" formatCode="General">
                  <c:v>0.29482000000000003</c:v>
                </c:pt>
                <c:pt idx="696" formatCode="General">
                  <c:v>0.29505599999999998</c:v>
                </c:pt>
                <c:pt idx="697" formatCode="General">
                  <c:v>0.295292</c:v>
                </c:pt>
                <c:pt idx="698" formatCode="General">
                  <c:v>0.29552800000000001</c:v>
                </c:pt>
                <c:pt idx="699" formatCode="General">
                  <c:v>0.29576400000000003</c:v>
                </c:pt>
                <c:pt idx="700" formatCode="General">
                  <c:v>0.29600100000000001</c:v>
                </c:pt>
                <c:pt idx="701" formatCode="General">
                  <c:v>0.29623899999999997</c:v>
                </c:pt>
                <c:pt idx="702" formatCode="General">
                  <c:v>0.29647699999999999</c:v>
                </c:pt>
                <c:pt idx="703" formatCode="General">
                  <c:v>0.29671599999999998</c:v>
                </c:pt>
                <c:pt idx="704" formatCode="General">
                  <c:v>0.29695500000000002</c:v>
                </c:pt>
                <c:pt idx="705" formatCode="General">
                  <c:v>0.29719400000000001</c:v>
                </c:pt>
                <c:pt idx="706" formatCode="General">
                  <c:v>0.29743399999999998</c:v>
                </c:pt>
                <c:pt idx="707" formatCode="General">
                  <c:v>0.29767199999999999</c:v>
                </c:pt>
                <c:pt idx="708" formatCode="General">
                  <c:v>0.29791000000000001</c:v>
                </c:pt>
                <c:pt idx="709" formatCode="General">
                  <c:v>0.29814600000000002</c:v>
                </c:pt>
                <c:pt idx="710" formatCode="General">
                  <c:v>0.29838100000000001</c:v>
                </c:pt>
                <c:pt idx="711" formatCode="General">
                  <c:v>0.29861300000000002</c:v>
                </c:pt>
                <c:pt idx="712" formatCode="General">
                  <c:v>0.298842</c:v>
                </c:pt>
                <c:pt idx="713" formatCode="General">
                  <c:v>0.29906899999999997</c:v>
                </c:pt>
                <c:pt idx="714" formatCode="General">
                  <c:v>0.299292</c:v>
                </c:pt>
                <c:pt idx="715" formatCode="General">
                  <c:v>0.299514</c:v>
                </c:pt>
                <c:pt idx="716" formatCode="General">
                  <c:v>0.299732</c:v>
                </c:pt>
                <c:pt idx="717" formatCode="General">
                  <c:v>0.29994900000000002</c:v>
                </c:pt>
                <c:pt idx="718" formatCode="General">
                  <c:v>0.30016399999999999</c:v>
                </c:pt>
                <c:pt idx="719" formatCode="General">
                  <c:v>0.30037799999999998</c:v>
                </c:pt>
                <c:pt idx="720" formatCode="General">
                  <c:v>0.300591</c:v>
                </c:pt>
                <c:pt idx="721" formatCode="General">
                  <c:v>0.30080400000000002</c:v>
                </c:pt>
                <c:pt idx="722" formatCode="General">
                  <c:v>0.30101699999999998</c:v>
                </c:pt>
                <c:pt idx="723" formatCode="General">
                  <c:v>0.30123100000000003</c:v>
                </c:pt>
                <c:pt idx="724" formatCode="General">
                  <c:v>0.30144399999999999</c:v>
                </c:pt>
                <c:pt idx="725" formatCode="General">
                  <c:v>0.30165900000000001</c:v>
                </c:pt>
                <c:pt idx="726" formatCode="General">
                  <c:v>0.301873</c:v>
                </c:pt>
                <c:pt idx="727" formatCode="General">
                  <c:v>0.302089</c:v>
                </c:pt>
                <c:pt idx="728" formatCode="General">
                  <c:v>0.30230400000000002</c:v>
                </c:pt>
                <c:pt idx="729" formatCode="General">
                  <c:v>0.30252000000000001</c:v>
                </c:pt>
                <c:pt idx="730" formatCode="General">
                  <c:v>0.30273600000000001</c:v>
                </c:pt>
                <c:pt idx="731" formatCode="General">
                  <c:v>0.302952</c:v>
                </c:pt>
                <c:pt idx="732" formatCode="General">
                  <c:v>0.30316799999999999</c:v>
                </c:pt>
                <c:pt idx="733" formatCode="General">
                  <c:v>0.30338300000000001</c:v>
                </c:pt>
                <c:pt idx="734" formatCode="General">
                  <c:v>0.30359799999999998</c:v>
                </c:pt>
                <c:pt idx="735" formatCode="General">
                  <c:v>0.30381200000000003</c:v>
                </c:pt>
                <c:pt idx="736" formatCode="General">
                  <c:v>0.30402600000000002</c:v>
                </c:pt>
                <c:pt idx="737" formatCode="General">
                  <c:v>0.30423899999999998</c:v>
                </c:pt>
                <c:pt idx="738" formatCode="General">
                  <c:v>0.30445100000000003</c:v>
                </c:pt>
                <c:pt idx="739" formatCode="General">
                  <c:v>0.30466300000000002</c:v>
                </c:pt>
                <c:pt idx="740" formatCode="General">
                  <c:v>0.30487300000000001</c:v>
                </c:pt>
                <c:pt idx="741" formatCode="General">
                  <c:v>0.30508299999999999</c:v>
                </c:pt>
                <c:pt idx="742" formatCode="General">
                  <c:v>0.30529000000000001</c:v>
                </c:pt>
                <c:pt idx="743" formatCode="General">
                  <c:v>0.30549700000000002</c:v>
                </c:pt>
                <c:pt idx="744" formatCode="General">
                  <c:v>0.305701</c:v>
                </c:pt>
                <c:pt idx="745" formatCode="General">
                  <c:v>0.30590299999999998</c:v>
                </c:pt>
                <c:pt idx="746" formatCode="General">
                  <c:v>0.30610300000000001</c:v>
                </c:pt>
                <c:pt idx="747" formatCode="General">
                  <c:v>0.30630099999999999</c:v>
                </c:pt>
                <c:pt idx="748" formatCode="General">
                  <c:v>0.30649599999999999</c:v>
                </c:pt>
                <c:pt idx="749" formatCode="General">
                  <c:v>0.30669000000000002</c:v>
                </c:pt>
                <c:pt idx="750" formatCode="General">
                  <c:v>0.30688100000000001</c:v>
                </c:pt>
                <c:pt idx="751" formatCode="General">
                  <c:v>0.30707099999999998</c:v>
                </c:pt>
                <c:pt idx="752" formatCode="General">
                  <c:v>0.30725999999999998</c:v>
                </c:pt>
                <c:pt idx="753" formatCode="General">
                  <c:v>0.30744899999999997</c:v>
                </c:pt>
                <c:pt idx="754" formatCode="General">
                  <c:v>0.30763699999999999</c:v>
                </c:pt>
                <c:pt idx="755" formatCode="General">
                  <c:v>0.30782500000000002</c:v>
                </c:pt>
                <c:pt idx="756" formatCode="General">
                  <c:v>0.30801299999999998</c:v>
                </c:pt>
                <c:pt idx="757" formatCode="General">
                  <c:v>0.308203</c:v>
                </c:pt>
                <c:pt idx="758" formatCode="General">
                  <c:v>0.30839299999999997</c:v>
                </c:pt>
                <c:pt idx="759" formatCode="General">
                  <c:v>0.30858400000000002</c:v>
                </c:pt>
                <c:pt idx="760" formatCode="General">
                  <c:v>0.30877500000000002</c:v>
                </c:pt>
                <c:pt idx="761" formatCode="General">
                  <c:v>0.30896800000000002</c:v>
                </c:pt>
                <c:pt idx="762" formatCode="General">
                  <c:v>0.30916100000000002</c:v>
                </c:pt>
                <c:pt idx="763" formatCode="General">
                  <c:v>0.30935400000000002</c:v>
                </c:pt>
                <c:pt idx="764" formatCode="General">
                  <c:v>0.30954700000000002</c:v>
                </c:pt>
                <c:pt idx="765" formatCode="General">
                  <c:v>0.30973899999999999</c:v>
                </c:pt>
                <c:pt idx="766" formatCode="General">
                  <c:v>0.30993100000000001</c:v>
                </c:pt>
                <c:pt idx="767" formatCode="General">
                  <c:v>0.31012200000000001</c:v>
                </c:pt>
                <c:pt idx="768" formatCode="General">
                  <c:v>0.31031199999999998</c:v>
                </c:pt>
                <c:pt idx="769" formatCode="General">
                  <c:v>0.31050100000000003</c:v>
                </c:pt>
                <c:pt idx="770" formatCode="General">
                  <c:v>0.31068899999999999</c:v>
                </c:pt>
                <c:pt idx="771" formatCode="General">
                  <c:v>0.31087599999999999</c:v>
                </c:pt>
                <c:pt idx="772" formatCode="General">
                  <c:v>0.31106099999999998</c:v>
                </c:pt>
                <c:pt idx="773" formatCode="General">
                  <c:v>0.31124499999999999</c:v>
                </c:pt>
                <c:pt idx="774" formatCode="General">
                  <c:v>0.31142799999999998</c:v>
                </c:pt>
                <c:pt idx="775" formatCode="General">
                  <c:v>0.31161</c:v>
                </c:pt>
                <c:pt idx="776" formatCode="General">
                  <c:v>0.31179000000000001</c:v>
                </c:pt>
                <c:pt idx="777" formatCode="General">
                  <c:v>0.311969</c:v>
                </c:pt>
                <c:pt idx="778" formatCode="General">
                  <c:v>0.31214599999999998</c:v>
                </c:pt>
                <c:pt idx="779" formatCode="General">
                  <c:v>0.31232199999999999</c:v>
                </c:pt>
                <c:pt idx="780" formatCode="General">
                  <c:v>0.31249500000000002</c:v>
                </c:pt>
                <c:pt idx="781" formatCode="General">
                  <c:v>0.312668</c:v>
                </c:pt>
                <c:pt idx="782" formatCode="General">
                  <c:v>0.312838</c:v>
                </c:pt>
                <c:pt idx="783" formatCode="General">
                  <c:v>0.31300699999999998</c:v>
                </c:pt>
                <c:pt idx="784" formatCode="General">
                  <c:v>0.31317400000000001</c:v>
                </c:pt>
                <c:pt idx="785" formatCode="General">
                  <c:v>0.31334099999999998</c:v>
                </c:pt>
                <c:pt idx="786" formatCode="General">
                  <c:v>0.31350600000000001</c:v>
                </c:pt>
                <c:pt idx="787" formatCode="General">
                  <c:v>0.31367099999999998</c:v>
                </c:pt>
                <c:pt idx="788" formatCode="General">
                  <c:v>0.31383499999999998</c:v>
                </c:pt>
                <c:pt idx="789" formatCode="General">
                  <c:v>0.31399899999999997</c:v>
                </c:pt>
                <c:pt idx="790" formatCode="General">
                  <c:v>0.314164</c:v>
                </c:pt>
                <c:pt idx="791" formatCode="General">
                  <c:v>0.31432900000000003</c:v>
                </c:pt>
                <c:pt idx="792" formatCode="General">
                  <c:v>0.31449500000000002</c:v>
                </c:pt>
                <c:pt idx="793" formatCode="General">
                  <c:v>0.314662</c:v>
                </c:pt>
                <c:pt idx="794" formatCode="General">
                  <c:v>0.31482900000000003</c:v>
                </c:pt>
                <c:pt idx="795" formatCode="General">
                  <c:v>0.314996</c:v>
                </c:pt>
                <c:pt idx="796" formatCode="General">
                  <c:v>0.315164</c:v>
                </c:pt>
                <c:pt idx="797" formatCode="General">
                  <c:v>0.315332</c:v>
                </c:pt>
                <c:pt idx="798" formatCode="General">
                  <c:v>0.3155</c:v>
                </c:pt>
                <c:pt idx="799" formatCode="General">
                  <c:v>0.31566699999999998</c:v>
                </c:pt>
                <c:pt idx="800" formatCode="General">
                  <c:v>0.315834</c:v>
                </c:pt>
                <c:pt idx="801" formatCode="General">
                  <c:v>0.31599899999999997</c:v>
                </c:pt>
                <c:pt idx="802" formatCode="General">
                  <c:v>0.316164</c:v>
                </c:pt>
                <c:pt idx="803" formatCode="General">
                  <c:v>0.31632700000000002</c:v>
                </c:pt>
                <c:pt idx="804" formatCode="General">
                  <c:v>0.31648900000000002</c:v>
                </c:pt>
                <c:pt idx="805" formatCode="General">
                  <c:v>0.31664999999999999</c:v>
                </c:pt>
                <c:pt idx="806" formatCode="General">
                  <c:v>0.31680900000000001</c:v>
                </c:pt>
                <c:pt idx="807" formatCode="General">
                  <c:v>0.31696800000000003</c:v>
                </c:pt>
                <c:pt idx="808" formatCode="General">
                  <c:v>0.31712499999999999</c:v>
                </c:pt>
                <c:pt idx="809" formatCode="General">
                  <c:v>0.31728099999999998</c:v>
                </c:pt>
                <c:pt idx="810" formatCode="General">
                  <c:v>0.317436</c:v>
                </c:pt>
                <c:pt idx="811" formatCode="General">
                  <c:v>0.31759100000000001</c:v>
                </c:pt>
                <c:pt idx="812" formatCode="General">
                  <c:v>0.31774400000000003</c:v>
                </c:pt>
                <c:pt idx="813" formatCode="General">
                  <c:v>0.31789499999999998</c:v>
                </c:pt>
                <c:pt idx="814" formatCode="General">
                  <c:v>0.318046</c:v>
                </c:pt>
                <c:pt idx="815" formatCode="General">
                  <c:v>0.31819500000000001</c:v>
                </c:pt>
                <c:pt idx="816" formatCode="General">
                  <c:v>0.31834299999999999</c:v>
                </c:pt>
                <c:pt idx="817" formatCode="General">
                  <c:v>0.31848900000000002</c:v>
                </c:pt>
                <c:pt idx="818" formatCode="General">
                  <c:v>0.318635</c:v>
                </c:pt>
                <c:pt idx="819" formatCode="General">
                  <c:v>0.31877899999999998</c:v>
                </c:pt>
                <c:pt idx="820" formatCode="General">
                  <c:v>0.31892199999999998</c:v>
                </c:pt>
                <c:pt idx="821" formatCode="General">
                  <c:v>0.31906400000000001</c:v>
                </c:pt>
                <c:pt idx="822" formatCode="General">
                  <c:v>0.31920599999999999</c:v>
                </c:pt>
                <c:pt idx="823" formatCode="General">
                  <c:v>0.31934800000000002</c:v>
                </c:pt>
                <c:pt idx="824" formatCode="General">
                  <c:v>0.31948900000000002</c:v>
                </c:pt>
                <c:pt idx="825" formatCode="General">
                  <c:v>0.319631</c:v>
                </c:pt>
                <c:pt idx="826" formatCode="General">
                  <c:v>0.319772</c:v>
                </c:pt>
                <c:pt idx="827" formatCode="General">
                  <c:v>0.31991399999999998</c:v>
                </c:pt>
                <c:pt idx="828" formatCode="General">
                  <c:v>0.32005699999999998</c:v>
                </c:pt>
                <c:pt idx="829" formatCode="General">
                  <c:v>0.32019900000000001</c:v>
                </c:pt>
                <c:pt idx="830" formatCode="General">
                  <c:v>0.32034099999999999</c:v>
                </c:pt>
                <c:pt idx="831" formatCode="General">
                  <c:v>0.32048300000000002</c:v>
                </c:pt>
                <c:pt idx="832" formatCode="General">
                  <c:v>0.32062499999999999</c:v>
                </c:pt>
                <c:pt idx="833" formatCode="General">
                  <c:v>0.320766</c:v>
                </c:pt>
                <c:pt idx="834" formatCode="General">
                  <c:v>0.32090600000000002</c:v>
                </c:pt>
                <c:pt idx="835" formatCode="General">
                  <c:v>0.32104500000000002</c:v>
                </c:pt>
                <c:pt idx="836" formatCode="General">
                  <c:v>0.321183</c:v>
                </c:pt>
                <c:pt idx="837" formatCode="General">
                  <c:v>0.32131999999999999</c:v>
                </c:pt>
                <c:pt idx="838" formatCode="General">
                  <c:v>0.32145499999999999</c:v>
                </c:pt>
                <c:pt idx="839" formatCode="General">
                  <c:v>0.32158900000000001</c:v>
                </c:pt>
                <c:pt idx="840" formatCode="General">
                  <c:v>0.32172299999999998</c:v>
                </c:pt>
                <c:pt idx="841" formatCode="General">
                  <c:v>0.321855</c:v>
                </c:pt>
                <c:pt idx="842" formatCode="General">
                  <c:v>0.32198700000000002</c:v>
                </c:pt>
                <c:pt idx="843" formatCode="General">
                  <c:v>0.32211699999999999</c:v>
                </c:pt>
                <c:pt idx="844" formatCode="General">
                  <c:v>0.32224700000000001</c:v>
                </c:pt>
                <c:pt idx="845" formatCode="General">
                  <c:v>0.32237700000000002</c:v>
                </c:pt>
                <c:pt idx="846" formatCode="General">
                  <c:v>0.32250600000000001</c:v>
                </c:pt>
                <c:pt idx="847" formatCode="General">
                  <c:v>0.32263399999999998</c:v>
                </c:pt>
                <c:pt idx="848" formatCode="General">
                  <c:v>0.32276199999999999</c:v>
                </c:pt>
                <c:pt idx="849" formatCode="General">
                  <c:v>0.32288800000000001</c:v>
                </c:pt>
                <c:pt idx="850" formatCode="General">
                  <c:v>0.32301400000000002</c:v>
                </c:pt>
                <c:pt idx="851" formatCode="General">
                  <c:v>0.32313999999999998</c:v>
                </c:pt>
                <c:pt idx="852" formatCode="General">
                  <c:v>0.323264</c:v>
                </c:pt>
                <c:pt idx="853" formatCode="General">
                  <c:v>0.32338800000000001</c:v>
                </c:pt>
                <c:pt idx="854" formatCode="General">
                  <c:v>0.32351099999999999</c:v>
                </c:pt>
                <c:pt idx="855" formatCode="General">
                  <c:v>0.323633</c:v>
                </c:pt>
                <c:pt idx="856" formatCode="General">
                  <c:v>0.32375500000000001</c:v>
                </c:pt>
                <c:pt idx="857" formatCode="General">
                  <c:v>0.323876</c:v>
                </c:pt>
                <c:pt idx="858" formatCode="General">
                  <c:v>0.32399699999999998</c:v>
                </c:pt>
                <c:pt idx="859" formatCode="General">
                  <c:v>0.32411800000000002</c:v>
                </c:pt>
                <c:pt idx="860" formatCode="General">
                  <c:v>0.324239</c:v>
                </c:pt>
                <c:pt idx="861" formatCode="General">
                  <c:v>0.32435999999999998</c:v>
                </c:pt>
                <c:pt idx="862" formatCode="General">
                  <c:v>0.32448100000000002</c:v>
                </c:pt>
                <c:pt idx="863" formatCode="General">
                  <c:v>0.32460099999999997</c:v>
                </c:pt>
                <c:pt idx="864" formatCode="General">
                  <c:v>0.32472099999999998</c:v>
                </c:pt>
                <c:pt idx="865" formatCode="General">
                  <c:v>0.32484000000000002</c:v>
                </c:pt>
                <c:pt idx="866" formatCode="General">
                  <c:v>0.324959</c:v>
                </c:pt>
                <c:pt idx="867" formatCode="General">
                  <c:v>0.32507599999999998</c:v>
                </c:pt>
                <c:pt idx="868" formatCode="General">
                  <c:v>0.32519199999999998</c:v>
                </c:pt>
                <c:pt idx="869" formatCode="General">
                  <c:v>0.32530599999999998</c:v>
                </c:pt>
                <c:pt idx="870" formatCode="General">
                  <c:v>0.32541900000000001</c:v>
                </c:pt>
                <c:pt idx="871" formatCode="General">
                  <c:v>0.32552999999999999</c:v>
                </c:pt>
                <c:pt idx="872" formatCode="General">
                  <c:v>0.32563900000000001</c:v>
                </c:pt>
                <c:pt idx="873" formatCode="General">
                  <c:v>0.32574700000000001</c:v>
                </c:pt>
                <c:pt idx="874" formatCode="General">
                  <c:v>0.325853</c:v>
                </c:pt>
                <c:pt idx="875" formatCode="General">
                  <c:v>0.325957</c:v>
                </c:pt>
                <c:pt idx="876" formatCode="General">
                  <c:v>0.32606099999999999</c:v>
                </c:pt>
                <c:pt idx="877" formatCode="General">
                  <c:v>0.32616299999999998</c:v>
                </c:pt>
                <c:pt idx="878" formatCode="General">
                  <c:v>0.32626500000000003</c:v>
                </c:pt>
                <c:pt idx="879" formatCode="General">
                  <c:v>0.32636599999999999</c:v>
                </c:pt>
                <c:pt idx="880" formatCode="General">
                  <c:v>0.32646599999999998</c:v>
                </c:pt>
                <c:pt idx="881" formatCode="General">
                  <c:v>0.32656600000000002</c:v>
                </c:pt>
                <c:pt idx="882" formatCode="General">
                  <c:v>0.32666600000000001</c:v>
                </c:pt>
                <c:pt idx="883" formatCode="General">
                  <c:v>0.32676500000000003</c:v>
                </c:pt>
                <c:pt idx="884" formatCode="General">
                  <c:v>0.32686300000000001</c:v>
                </c:pt>
                <c:pt idx="885" formatCode="General">
                  <c:v>0.32696199999999997</c:v>
                </c:pt>
                <c:pt idx="886" formatCode="General">
                  <c:v>0.32706000000000002</c:v>
                </c:pt>
                <c:pt idx="887" formatCode="General">
                  <c:v>0.327158</c:v>
                </c:pt>
                <c:pt idx="888" formatCode="General">
                  <c:v>0.32725700000000002</c:v>
                </c:pt>
                <c:pt idx="889" formatCode="General">
                  <c:v>0.32735500000000001</c:v>
                </c:pt>
                <c:pt idx="890" formatCode="General">
                  <c:v>0.32745400000000002</c:v>
                </c:pt>
                <c:pt idx="891" formatCode="General">
                  <c:v>0.32755299999999998</c:v>
                </c:pt>
                <c:pt idx="892" formatCode="General">
                  <c:v>0.32765300000000003</c:v>
                </c:pt>
                <c:pt idx="893" formatCode="General">
                  <c:v>0.32775300000000002</c:v>
                </c:pt>
                <c:pt idx="894" formatCode="General">
                  <c:v>0.32785500000000001</c:v>
                </c:pt>
                <c:pt idx="895" formatCode="General">
                  <c:v>0.327957</c:v>
                </c:pt>
                <c:pt idx="896" formatCode="General">
                  <c:v>0.32805899999999999</c:v>
                </c:pt>
                <c:pt idx="897" formatCode="General">
                  <c:v>0.32816299999999998</c:v>
                </c:pt>
                <c:pt idx="898" formatCode="General">
                  <c:v>0.328266</c:v>
                </c:pt>
                <c:pt idx="899" formatCode="General">
                  <c:v>0.32837</c:v>
                </c:pt>
                <c:pt idx="900" formatCode="General">
                  <c:v>0.32847300000000001</c:v>
                </c:pt>
                <c:pt idx="901" formatCode="General">
                  <c:v>0.32857500000000001</c:v>
                </c:pt>
                <c:pt idx="902" formatCode="General">
                  <c:v>0.328677</c:v>
                </c:pt>
                <c:pt idx="903" formatCode="General">
                  <c:v>0.32877699999999999</c:v>
                </c:pt>
                <c:pt idx="904" formatCode="General">
                  <c:v>0.32887499999999997</c:v>
                </c:pt>
                <c:pt idx="905" formatCode="General">
                  <c:v>0.32897100000000001</c:v>
                </c:pt>
                <c:pt idx="906" formatCode="General">
                  <c:v>0.32906600000000003</c:v>
                </c:pt>
                <c:pt idx="907" formatCode="General">
                  <c:v>0.32915800000000001</c:v>
                </c:pt>
                <c:pt idx="908" formatCode="General">
                  <c:v>0.32924799999999999</c:v>
                </c:pt>
                <c:pt idx="909" formatCode="General">
                  <c:v>0.32933499999999999</c:v>
                </c:pt>
                <c:pt idx="910" formatCode="General">
                  <c:v>0.32941999999999999</c:v>
                </c:pt>
                <c:pt idx="911" formatCode="General">
                  <c:v>0.32950299999999999</c:v>
                </c:pt>
                <c:pt idx="912" formatCode="General">
                  <c:v>0.32958399999999999</c:v>
                </c:pt>
                <c:pt idx="913" formatCode="General">
                  <c:v>0.32966200000000001</c:v>
                </c:pt>
                <c:pt idx="914" formatCode="General">
                  <c:v>0.329739</c:v>
                </c:pt>
                <c:pt idx="915" formatCode="General">
                  <c:v>0.32981300000000002</c:v>
                </c:pt>
                <c:pt idx="916" formatCode="General">
                  <c:v>0.32988499999999998</c:v>
                </c:pt>
                <c:pt idx="917" formatCode="General">
                  <c:v>0.329955</c:v>
                </c:pt>
                <c:pt idx="918" formatCode="General">
                  <c:v>0.33002399999999998</c:v>
                </c:pt>
                <c:pt idx="919" formatCode="General">
                  <c:v>0.33008999999999999</c:v>
                </c:pt>
                <c:pt idx="920" formatCode="General">
                  <c:v>0.33015499999999998</c:v>
                </c:pt>
                <c:pt idx="921" formatCode="General">
                  <c:v>0.33021800000000001</c:v>
                </c:pt>
                <c:pt idx="922" formatCode="General">
                  <c:v>0.33028099999999999</c:v>
                </c:pt>
                <c:pt idx="923" formatCode="General">
                  <c:v>0.33034200000000002</c:v>
                </c:pt>
                <c:pt idx="924" formatCode="General">
                  <c:v>0.330403</c:v>
                </c:pt>
                <c:pt idx="925" formatCode="General">
                  <c:v>0.33046399999999998</c:v>
                </c:pt>
                <c:pt idx="926" formatCode="General">
                  <c:v>0.33052500000000001</c:v>
                </c:pt>
                <c:pt idx="927" formatCode="General">
                  <c:v>0.33058700000000002</c:v>
                </c:pt>
                <c:pt idx="928" formatCode="General">
                  <c:v>0.33065</c:v>
                </c:pt>
                <c:pt idx="929" formatCode="General">
                  <c:v>0.33071400000000001</c:v>
                </c:pt>
                <c:pt idx="930" formatCode="General">
                  <c:v>0.33078000000000002</c:v>
                </c:pt>
                <c:pt idx="931" formatCode="General">
                  <c:v>0.330847</c:v>
                </c:pt>
                <c:pt idx="932" formatCode="General">
                  <c:v>0.33091599999999999</c:v>
                </c:pt>
                <c:pt idx="933" formatCode="General">
                  <c:v>0.33098699999999998</c:v>
                </c:pt>
                <c:pt idx="934" formatCode="General">
                  <c:v>0.33105899999999999</c:v>
                </c:pt>
                <c:pt idx="935" formatCode="General">
                  <c:v>0.33113300000000001</c:v>
                </c:pt>
                <c:pt idx="936" formatCode="General">
                  <c:v>0.33120899999999998</c:v>
                </c:pt>
                <c:pt idx="937" formatCode="General">
                  <c:v>0.331285</c:v>
                </c:pt>
                <c:pt idx="938" formatCode="General">
                  <c:v>0.33136300000000002</c:v>
                </c:pt>
                <c:pt idx="939" formatCode="General">
                  <c:v>0.33144200000000001</c:v>
                </c:pt>
                <c:pt idx="940" formatCode="General">
                  <c:v>0.33152199999999998</c:v>
                </c:pt>
                <c:pt idx="941" formatCode="General">
                  <c:v>0.33160200000000001</c:v>
                </c:pt>
                <c:pt idx="942" formatCode="General">
                  <c:v>0.33168199999999998</c:v>
                </c:pt>
                <c:pt idx="943" formatCode="General">
                  <c:v>0.33176299999999997</c:v>
                </c:pt>
                <c:pt idx="944" formatCode="General">
                  <c:v>0.33184399999999997</c:v>
                </c:pt>
                <c:pt idx="945" formatCode="General">
                  <c:v>0.33192500000000003</c:v>
                </c:pt>
                <c:pt idx="946" formatCode="General">
                  <c:v>0.33200600000000002</c:v>
                </c:pt>
                <c:pt idx="947" formatCode="General">
                  <c:v>0.33208700000000002</c:v>
                </c:pt>
                <c:pt idx="948" formatCode="General">
                  <c:v>0.33216600000000002</c:v>
                </c:pt>
                <c:pt idx="949" formatCode="General">
                  <c:v>0.33224500000000001</c:v>
                </c:pt>
                <c:pt idx="950" formatCode="General">
                  <c:v>0.33232200000000001</c:v>
                </c:pt>
                <c:pt idx="951" formatCode="General">
                  <c:v>0.332397</c:v>
                </c:pt>
                <c:pt idx="952" formatCode="General">
                  <c:v>0.33246999999999999</c:v>
                </c:pt>
                <c:pt idx="953" formatCode="General">
                  <c:v>0.33254099999999998</c:v>
                </c:pt>
                <c:pt idx="954" formatCode="General">
                  <c:v>0.33260899999999999</c:v>
                </c:pt>
                <c:pt idx="955" formatCode="General">
                  <c:v>0.33267400000000003</c:v>
                </c:pt>
                <c:pt idx="956" formatCode="General">
                  <c:v>0.33273599999999998</c:v>
                </c:pt>
                <c:pt idx="957" formatCode="General">
                  <c:v>0.33279500000000001</c:v>
                </c:pt>
                <c:pt idx="958" formatCode="General">
                  <c:v>0.33285100000000001</c:v>
                </c:pt>
                <c:pt idx="959" formatCode="General">
                  <c:v>0.332903</c:v>
                </c:pt>
                <c:pt idx="960" formatCode="General">
                  <c:v>0.33295200000000003</c:v>
                </c:pt>
                <c:pt idx="961" formatCode="General">
                  <c:v>0.33299800000000002</c:v>
                </c:pt>
                <c:pt idx="962" formatCode="General">
                  <c:v>0.333042</c:v>
                </c:pt>
                <c:pt idx="963" formatCode="General">
                  <c:v>0.33308199999999999</c:v>
                </c:pt>
                <c:pt idx="964" formatCode="General">
                  <c:v>0.33312000000000003</c:v>
                </c:pt>
                <c:pt idx="965" formatCode="General">
                  <c:v>0.33315499999999998</c:v>
                </c:pt>
                <c:pt idx="966" formatCode="General">
                  <c:v>0.33318799999999998</c:v>
                </c:pt>
                <c:pt idx="967" formatCode="General">
                  <c:v>0.33321800000000001</c:v>
                </c:pt>
                <c:pt idx="968" formatCode="General">
                  <c:v>0.33324599999999999</c:v>
                </c:pt>
                <c:pt idx="969" formatCode="General">
                  <c:v>0.33327099999999998</c:v>
                </c:pt>
                <c:pt idx="970" formatCode="General">
                  <c:v>0.33329500000000001</c:v>
                </c:pt>
                <c:pt idx="971" formatCode="General">
                  <c:v>0.333316</c:v>
                </c:pt>
                <c:pt idx="972" formatCode="General">
                  <c:v>0.33333600000000002</c:v>
                </c:pt>
                <c:pt idx="973" formatCode="General">
                  <c:v>0.33335500000000001</c:v>
                </c:pt>
                <c:pt idx="974" formatCode="General">
                  <c:v>0.333372</c:v>
                </c:pt>
                <c:pt idx="975" formatCode="General">
                  <c:v>0.33338800000000002</c:v>
                </c:pt>
                <c:pt idx="976" formatCode="General">
                  <c:v>0.333403</c:v>
                </c:pt>
                <c:pt idx="977" formatCode="General">
                  <c:v>0.33341900000000002</c:v>
                </c:pt>
                <c:pt idx="978" formatCode="General">
                  <c:v>0.33343499999999998</c:v>
                </c:pt>
                <c:pt idx="979" formatCode="General">
                  <c:v>0.333451</c:v>
                </c:pt>
                <c:pt idx="980" formatCode="General">
                  <c:v>0.33346900000000002</c:v>
                </c:pt>
                <c:pt idx="981" formatCode="General">
                  <c:v>0.33348800000000001</c:v>
                </c:pt>
                <c:pt idx="982" formatCode="General">
                  <c:v>0.333509</c:v>
                </c:pt>
                <c:pt idx="983" formatCode="General">
                  <c:v>0.33353100000000002</c:v>
                </c:pt>
                <c:pt idx="984" formatCode="General">
                  <c:v>0.33355600000000002</c:v>
                </c:pt>
                <c:pt idx="985" formatCode="General">
                  <c:v>0.33358300000000002</c:v>
                </c:pt>
                <c:pt idx="986" formatCode="General">
                  <c:v>0.33361299999999999</c:v>
                </c:pt>
                <c:pt idx="987" formatCode="General">
                  <c:v>0.33364500000000002</c:v>
                </c:pt>
                <c:pt idx="988" formatCode="General">
                  <c:v>0.33367999999999998</c:v>
                </c:pt>
                <c:pt idx="989" formatCode="General">
                  <c:v>0.33371899999999999</c:v>
                </c:pt>
                <c:pt idx="990" formatCode="General">
                  <c:v>0.33376</c:v>
                </c:pt>
                <c:pt idx="991" formatCode="General">
                  <c:v>0.33380399999999999</c:v>
                </c:pt>
                <c:pt idx="992" formatCode="General">
                  <c:v>0.33385300000000001</c:v>
                </c:pt>
                <c:pt idx="993" formatCode="General">
                  <c:v>0.33390500000000001</c:v>
                </c:pt>
                <c:pt idx="994" formatCode="General">
                  <c:v>0.33395999999999998</c:v>
                </c:pt>
                <c:pt idx="995" formatCode="General">
                  <c:v>0.33401999999999998</c:v>
                </c:pt>
                <c:pt idx="996" formatCode="General">
                  <c:v>0.33408399999999999</c:v>
                </c:pt>
                <c:pt idx="997" formatCode="General">
                  <c:v>0.334152</c:v>
                </c:pt>
                <c:pt idx="998" formatCode="General">
                  <c:v>0.33422499999999999</c:v>
                </c:pt>
                <c:pt idx="999" formatCode="General">
                  <c:v>0.33430199999999999</c:v>
                </c:pt>
                <c:pt idx="1000" formatCode="General">
                  <c:v>0.33438299999999999</c:v>
                </c:pt>
                <c:pt idx="1001" formatCode="General">
                  <c:v>0.33446799999999999</c:v>
                </c:pt>
                <c:pt idx="1002" formatCode="General">
                  <c:v>0.33455699999999999</c:v>
                </c:pt>
                <c:pt idx="1003" formatCode="General">
                  <c:v>0.33464899999999997</c:v>
                </c:pt>
                <c:pt idx="1004" formatCode="General">
                  <c:v>0.33474599999999999</c:v>
                </c:pt>
                <c:pt idx="1005" formatCode="General">
                  <c:v>0.334845</c:v>
                </c:pt>
                <c:pt idx="1006" formatCode="General">
                  <c:v>0.33494800000000002</c:v>
                </c:pt>
                <c:pt idx="1007" formatCode="General">
                  <c:v>0.33505400000000002</c:v>
                </c:pt>
                <c:pt idx="1008" formatCode="General">
                  <c:v>0.33516299999999999</c:v>
                </c:pt>
                <c:pt idx="1009" formatCode="General">
                  <c:v>0.33527499999999999</c:v>
                </c:pt>
                <c:pt idx="1010" formatCode="General">
                  <c:v>0.33539000000000002</c:v>
                </c:pt>
                <c:pt idx="1011" formatCode="General">
                  <c:v>0.33550799999999997</c:v>
                </c:pt>
                <c:pt idx="1012" formatCode="General">
                  <c:v>0.33562900000000001</c:v>
                </c:pt>
                <c:pt idx="1013" formatCode="General">
                  <c:v>0.33575199999999999</c:v>
                </c:pt>
                <c:pt idx="1014" formatCode="General">
                  <c:v>0.33587800000000001</c:v>
                </c:pt>
                <c:pt idx="1015" formatCode="General">
                  <c:v>0.33600799999999997</c:v>
                </c:pt>
                <c:pt idx="1016" formatCode="General">
                  <c:v>0.33613999999999999</c:v>
                </c:pt>
                <c:pt idx="1017" formatCode="General">
                  <c:v>0.33627400000000002</c:v>
                </c:pt>
                <c:pt idx="1018" formatCode="General">
                  <c:v>0.33641100000000002</c:v>
                </c:pt>
                <c:pt idx="1019" formatCode="General">
                  <c:v>0.33655099999999999</c:v>
                </c:pt>
                <c:pt idx="1020" formatCode="General">
                  <c:v>0.33669300000000002</c:v>
                </c:pt>
                <c:pt idx="1021" formatCode="General">
                  <c:v>0.336837</c:v>
                </c:pt>
                <c:pt idx="1022" formatCode="General">
                  <c:v>0.33698400000000001</c:v>
                </c:pt>
                <c:pt idx="1023" formatCode="General">
                  <c:v>0.33713199999999999</c:v>
                </c:pt>
                <c:pt idx="1024" formatCode="General">
                  <c:v>0.337283</c:v>
                </c:pt>
                <c:pt idx="1025" formatCode="General">
                  <c:v>0.33743499999999998</c:v>
                </c:pt>
                <c:pt idx="1026" formatCode="General">
                  <c:v>0.33759</c:v>
                </c:pt>
                <c:pt idx="1027" formatCode="General">
                  <c:v>0.33774599999999999</c:v>
                </c:pt>
                <c:pt idx="1028" formatCode="General">
                  <c:v>0.33790500000000001</c:v>
                </c:pt>
                <c:pt idx="1029" formatCode="General">
                  <c:v>0.33806599999999998</c:v>
                </c:pt>
                <c:pt idx="1030" formatCode="General">
                  <c:v>0.338229</c:v>
                </c:pt>
                <c:pt idx="1031" formatCode="General">
                  <c:v>0.33839399999999997</c:v>
                </c:pt>
                <c:pt idx="1032" formatCode="General">
                  <c:v>0.338561</c:v>
                </c:pt>
                <c:pt idx="1033" formatCode="General">
                  <c:v>0.338731</c:v>
                </c:pt>
                <c:pt idx="1034" formatCode="General">
                  <c:v>0.33890199999999998</c:v>
                </c:pt>
                <c:pt idx="1035" formatCode="General">
                  <c:v>0.33907500000000002</c:v>
                </c:pt>
                <c:pt idx="1036" formatCode="General">
                  <c:v>0.33924900000000002</c:v>
                </c:pt>
                <c:pt idx="1037" formatCode="General">
                  <c:v>0.339424</c:v>
                </c:pt>
                <c:pt idx="1038" formatCode="General">
                  <c:v>0.33960099999999999</c:v>
                </c:pt>
                <c:pt idx="1039" formatCode="General">
                  <c:v>0.339779</c:v>
                </c:pt>
                <c:pt idx="1040" formatCode="General">
                  <c:v>0.33995700000000001</c:v>
                </c:pt>
                <c:pt idx="1041" formatCode="General">
                  <c:v>0.34013500000000002</c:v>
                </c:pt>
                <c:pt idx="1042" formatCode="General">
                  <c:v>0.34031400000000001</c:v>
                </c:pt>
                <c:pt idx="1043" formatCode="General">
                  <c:v>0.34049299999999999</c:v>
                </c:pt>
                <c:pt idx="1044" formatCode="General">
                  <c:v>0.340673</c:v>
                </c:pt>
                <c:pt idx="1045" formatCode="General">
                  <c:v>0.34085300000000002</c:v>
                </c:pt>
                <c:pt idx="1046" formatCode="General">
                  <c:v>0.341032</c:v>
                </c:pt>
                <c:pt idx="1047" formatCode="General">
                  <c:v>0.34121200000000002</c:v>
                </c:pt>
                <c:pt idx="1048" formatCode="General">
                  <c:v>0.341393</c:v>
                </c:pt>
                <c:pt idx="1049" formatCode="General">
                  <c:v>0.34157300000000002</c:v>
                </c:pt>
                <c:pt idx="1050" formatCode="General">
                  <c:v>0.34175299999999997</c:v>
                </c:pt>
                <c:pt idx="1051" formatCode="General">
                  <c:v>0.34193299999999999</c:v>
                </c:pt>
                <c:pt idx="1052" formatCode="General">
                  <c:v>0.34211399999999997</c:v>
                </c:pt>
                <c:pt idx="1053" formatCode="General">
                  <c:v>0.34229399999999999</c:v>
                </c:pt>
                <c:pt idx="1054" formatCode="General">
                  <c:v>0.342474</c:v>
                </c:pt>
                <c:pt idx="1055" formatCode="General">
                  <c:v>0.34265400000000001</c:v>
                </c:pt>
                <c:pt idx="1056" formatCode="General">
                  <c:v>0.342833</c:v>
                </c:pt>
                <c:pt idx="1057" formatCode="General">
                  <c:v>0.34301300000000001</c:v>
                </c:pt>
                <c:pt idx="1058" formatCode="General">
                  <c:v>0.343192</c:v>
                </c:pt>
                <c:pt idx="1059" formatCode="General">
                  <c:v>0.34337099999999998</c:v>
                </c:pt>
                <c:pt idx="1060" formatCode="General">
                  <c:v>0.343551</c:v>
                </c:pt>
                <c:pt idx="1061" formatCode="General">
                  <c:v>0.34372999999999998</c:v>
                </c:pt>
                <c:pt idx="1062" formatCode="General">
                  <c:v>0.34390999999999999</c:v>
                </c:pt>
                <c:pt idx="1063" formatCode="General">
                  <c:v>0.34409099999999998</c:v>
                </c:pt>
                <c:pt idx="1064" formatCode="General">
                  <c:v>0.34427200000000002</c:v>
                </c:pt>
                <c:pt idx="1065" formatCode="General">
                  <c:v>0.34445500000000001</c:v>
                </c:pt>
                <c:pt idx="1066" formatCode="General">
                  <c:v>0.344638</c:v>
                </c:pt>
                <c:pt idx="1067" formatCode="General">
                  <c:v>0.34482200000000002</c:v>
                </c:pt>
                <c:pt idx="1068" formatCode="General">
                  <c:v>0.34500700000000001</c:v>
                </c:pt>
                <c:pt idx="1069" formatCode="General">
                  <c:v>0.34519300000000003</c:v>
                </c:pt>
                <c:pt idx="1070" formatCode="General">
                  <c:v>0.34538000000000002</c:v>
                </c:pt>
                <c:pt idx="1071" formatCode="General">
                  <c:v>0.34556700000000001</c:v>
                </c:pt>
                <c:pt idx="1072" formatCode="General">
                  <c:v>0.34575499999999998</c:v>
                </c:pt>
                <c:pt idx="1073" formatCode="General">
                  <c:v>0.34594399999999997</c:v>
                </c:pt>
                <c:pt idx="1074" formatCode="General">
                  <c:v>0.34613300000000002</c:v>
                </c:pt>
                <c:pt idx="1075" formatCode="General">
                  <c:v>0.34632200000000002</c:v>
                </c:pt>
                <c:pt idx="1076" formatCode="General">
                  <c:v>0.34651199999999999</c:v>
                </c:pt>
                <c:pt idx="1077" formatCode="General">
                  <c:v>0.34670200000000001</c:v>
                </c:pt>
                <c:pt idx="1078" formatCode="General">
                  <c:v>0.34689199999999998</c:v>
                </c:pt>
                <c:pt idx="1079" formatCode="General">
                  <c:v>0.347082</c:v>
                </c:pt>
                <c:pt idx="1080" formatCode="General">
                  <c:v>0.34727200000000003</c:v>
                </c:pt>
                <c:pt idx="1081" formatCode="General">
                  <c:v>0.34746199999999999</c:v>
                </c:pt>
                <c:pt idx="1082" formatCode="General">
                  <c:v>0.34765200000000002</c:v>
                </c:pt>
                <c:pt idx="1083" formatCode="General">
                  <c:v>0.34784300000000001</c:v>
                </c:pt>
                <c:pt idx="1084" formatCode="General">
                  <c:v>0.34803299999999998</c:v>
                </c:pt>
                <c:pt idx="1085" formatCode="General">
                  <c:v>0.348223</c:v>
                </c:pt>
                <c:pt idx="1086" formatCode="General">
                  <c:v>0.34841299999999997</c:v>
                </c:pt>
                <c:pt idx="1087" formatCode="General">
                  <c:v>0.34860200000000002</c:v>
                </c:pt>
                <c:pt idx="1088" formatCode="General">
                  <c:v>0.34878999999999999</c:v>
                </c:pt>
                <c:pt idx="1089" formatCode="General">
                  <c:v>0.34897800000000001</c:v>
                </c:pt>
                <c:pt idx="1090" formatCode="General">
                  <c:v>0.34916599999999998</c:v>
                </c:pt>
                <c:pt idx="1091" formatCode="General">
                  <c:v>0.34935300000000002</c:v>
                </c:pt>
                <c:pt idx="1092" formatCode="General">
                  <c:v>0.34953899999999999</c:v>
                </c:pt>
                <c:pt idx="1093" formatCode="General">
                  <c:v>0.34972500000000001</c:v>
                </c:pt>
                <c:pt idx="1094" formatCode="General">
                  <c:v>0.34991</c:v>
                </c:pt>
                <c:pt idx="1095" formatCode="General">
                  <c:v>0.35009499999999999</c:v>
                </c:pt>
                <c:pt idx="1096" formatCode="General">
                  <c:v>0.35027999999999998</c:v>
                </c:pt>
                <c:pt idx="1097" formatCode="General">
                  <c:v>0.350464</c:v>
                </c:pt>
                <c:pt idx="1098" formatCode="General">
                  <c:v>0.35064899999999999</c:v>
                </c:pt>
                <c:pt idx="1099" formatCode="General">
                  <c:v>0.35083500000000001</c:v>
                </c:pt>
                <c:pt idx="1100" formatCode="General">
                  <c:v>0.35102</c:v>
                </c:pt>
                <c:pt idx="1101" formatCode="General">
                  <c:v>0.35120699999999999</c:v>
                </c:pt>
                <c:pt idx="1102" formatCode="General">
                  <c:v>0.35139300000000001</c:v>
                </c:pt>
                <c:pt idx="1103" formatCode="General">
                  <c:v>0.35158</c:v>
                </c:pt>
                <c:pt idx="1104" formatCode="General">
                  <c:v>0.35176800000000003</c:v>
                </c:pt>
                <c:pt idx="1105" formatCode="General">
                  <c:v>0.35195599999999999</c:v>
                </c:pt>
                <c:pt idx="1106" formatCode="General">
                  <c:v>0.35214499999999999</c:v>
                </c:pt>
                <c:pt idx="1107" formatCode="General">
                  <c:v>0.35233399999999998</c:v>
                </c:pt>
                <c:pt idx="1108" formatCode="General">
                  <c:v>0.35252299999999998</c:v>
                </c:pt>
                <c:pt idx="1109" formatCode="General">
                  <c:v>0.352713</c:v>
                </c:pt>
                <c:pt idx="1110" formatCode="General">
                  <c:v>0.35290300000000002</c:v>
                </c:pt>
                <c:pt idx="1111" formatCode="General">
                  <c:v>0.35309299999999999</c:v>
                </c:pt>
                <c:pt idx="1112" formatCode="General">
                  <c:v>0.35328399999999999</c:v>
                </c:pt>
                <c:pt idx="1113" formatCode="General">
                  <c:v>0.35347499999999998</c:v>
                </c:pt>
                <c:pt idx="1114" formatCode="General">
                  <c:v>0.35366599999999998</c:v>
                </c:pt>
                <c:pt idx="1115" formatCode="General">
                  <c:v>0.35385800000000001</c:v>
                </c:pt>
                <c:pt idx="1116" formatCode="General">
                  <c:v>0.35404999999999998</c:v>
                </c:pt>
                <c:pt idx="1117" formatCode="General">
                  <c:v>0.35424299999999997</c:v>
                </c:pt>
                <c:pt idx="1118" formatCode="General">
                  <c:v>0.354435</c:v>
                </c:pt>
                <c:pt idx="1119" formatCode="General">
                  <c:v>0.35462700000000003</c:v>
                </c:pt>
                <c:pt idx="1120" formatCode="General">
                  <c:v>0.35482000000000002</c:v>
                </c:pt>
                <c:pt idx="1121" formatCode="General">
                  <c:v>0.35501199999999999</c:v>
                </c:pt>
                <c:pt idx="1122" formatCode="General">
                  <c:v>0.35520299999999999</c:v>
                </c:pt>
                <c:pt idx="1123" formatCode="General">
                  <c:v>0.35539500000000002</c:v>
                </c:pt>
                <c:pt idx="1124" formatCode="General">
                  <c:v>0.35558499999999998</c:v>
                </c:pt>
                <c:pt idx="1125" formatCode="General">
                  <c:v>0.35577500000000001</c:v>
                </c:pt>
                <c:pt idx="1126" formatCode="General">
                  <c:v>0.355964</c:v>
                </c:pt>
                <c:pt idx="1127" formatCode="General">
                  <c:v>0.356153</c:v>
                </c:pt>
                <c:pt idx="1128" formatCode="General">
                  <c:v>0.35634100000000002</c:v>
                </c:pt>
                <c:pt idx="1129" formatCode="General">
                  <c:v>0.35652800000000001</c:v>
                </c:pt>
                <c:pt idx="1130" formatCode="General">
                  <c:v>0.356715</c:v>
                </c:pt>
                <c:pt idx="1131" formatCode="General">
                  <c:v>0.356902</c:v>
                </c:pt>
                <c:pt idx="1132" formatCode="General">
                  <c:v>0.35708800000000002</c:v>
                </c:pt>
                <c:pt idx="1133" formatCode="General">
                  <c:v>0.35727500000000001</c:v>
                </c:pt>
                <c:pt idx="1134" formatCode="General">
                  <c:v>0.35746099999999997</c:v>
                </c:pt>
                <c:pt idx="1135" formatCode="General">
                  <c:v>0.35764800000000002</c:v>
                </c:pt>
                <c:pt idx="1136" formatCode="General">
                  <c:v>0.35783399999999999</c:v>
                </c:pt>
                <c:pt idx="1137" formatCode="General">
                  <c:v>0.35802099999999998</c:v>
                </c:pt>
                <c:pt idx="1138" formatCode="General">
                  <c:v>0.358207</c:v>
                </c:pt>
                <c:pt idx="1139" formatCode="General">
                  <c:v>0.35839399999999999</c:v>
                </c:pt>
                <c:pt idx="1140" formatCode="General">
                  <c:v>0.35858000000000001</c:v>
                </c:pt>
                <c:pt idx="1141" formatCode="General">
                  <c:v>0.358767</c:v>
                </c:pt>
                <c:pt idx="1142" formatCode="General">
                  <c:v>0.358954</c:v>
                </c:pt>
                <c:pt idx="1143" formatCode="General">
                  <c:v>0.35914099999999999</c:v>
                </c:pt>
                <c:pt idx="1144" formatCode="General">
                  <c:v>0.35932900000000001</c:v>
                </c:pt>
                <c:pt idx="1145" formatCode="General">
                  <c:v>0.359516</c:v>
                </c:pt>
                <c:pt idx="1146" formatCode="General">
                  <c:v>0.35970400000000002</c:v>
                </c:pt>
                <c:pt idx="1147" formatCode="General">
                  <c:v>0.35989199999999999</c:v>
                </c:pt>
                <c:pt idx="1148" formatCode="General">
                  <c:v>0.36008099999999998</c:v>
                </c:pt>
                <c:pt idx="1149" formatCode="General">
                  <c:v>0.36026999999999998</c:v>
                </c:pt>
                <c:pt idx="1150" formatCode="General">
                  <c:v>0.36045899999999997</c:v>
                </c:pt>
                <c:pt idx="1151" formatCode="General">
                  <c:v>0.360649</c:v>
                </c:pt>
                <c:pt idx="1152" formatCode="General">
                  <c:v>0.36083900000000002</c:v>
                </c:pt>
                <c:pt idx="1153" formatCode="General">
                  <c:v>0.36103000000000002</c:v>
                </c:pt>
                <c:pt idx="1154" formatCode="General">
                  <c:v>0.36121999999999999</c:v>
                </c:pt>
                <c:pt idx="1155" formatCode="General">
                  <c:v>0.36141000000000001</c:v>
                </c:pt>
                <c:pt idx="1156" formatCode="General">
                  <c:v>0.36160100000000001</c:v>
                </c:pt>
                <c:pt idx="1157" formatCode="General">
                  <c:v>0.36179099999999997</c:v>
                </c:pt>
                <c:pt idx="1158" formatCode="General">
                  <c:v>0.36198000000000002</c:v>
                </c:pt>
                <c:pt idx="1159" formatCode="General">
                  <c:v>0.36216999999999999</c:v>
                </c:pt>
                <c:pt idx="1160" formatCode="General">
                  <c:v>0.36235800000000001</c:v>
                </c:pt>
                <c:pt idx="1161" formatCode="General">
                  <c:v>0.36254700000000001</c:v>
                </c:pt>
                <c:pt idx="1162" formatCode="General">
                  <c:v>0.362734</c:v>
                </c:pt>
                <c:pt idx="1163" formatCode="General">
                  <c:v>0.36292200000000002</c:v>
                </c:pt>
                <c:pt idx="1164" formatCode="General">
                  <c:v>0.36310900000000002</c:v>
                </c:pt>
                <c:pt idx="1165" formatCode="General">
                  <c:v>0.36329600000000001</c:v>
                </c:pt>
                <c:pt idx="1166" formatCode="General">
                  <c:v>0.36348200000000003</c:v>
                </c:pt>
                <c:pt idx="1167" formatCode="General">
                  <c:v>0.36366900000000002</c:v>
                </c:pt>
                <c:pt idx="1168" formatCode="General">
                  <c:v>0.36385499999999998</c:v>
                </c:pt>
                <c:pt idx="1169" formatCode="General">
                  <c:v>0.364041</c:v>
                </c:pt>
                <c:pt idx="1170" formatCode="General">
                  <c:v>0.36422700000000002</c:v>
                </c:pt>
                <c:pt idx="1171" formatCode="General">
                  <c:v>0.36441200000000001</c:v>
                </c:pt>
                <c:pt idx="1172" formatCode="General">
                  <c:v>0.36459799999999998</c:v>
                </c:pt>
                <c:pt idx="1173" formatCode="General">
                  <c:v>0.36478300000000002</c:v>
                </c:pt>
                <c:pt idx="1174" formatCode="General">
                  <c:v>0.36496800000000001</c:v>
                </c:pt>
                <c:pt idx="1175" formatCode="General">
                  <c:v>0.36515199999999998</c:v>
                </c:pt>
                <c:pt idx="1176" formatCode="General">
                  <c:v>0.36533700000000002</c:v>
                </c:pt>
                <c:pt idx="1177" formatCode="General">
                  <c:v>0.36552099999999998</c:v>
                </c:pt>
                <c:pt idx="1178" formatCode="General">
                  <c:v>0.365705</c:v>
                </c:pt>
                <c:pt idx="1179" formatCode="General">
                  <c:v>0.36588999999999999</c:v>
                </c:pt>
                <c:pt idx="1180" formatCode="General">
                  <c:v>0.36607400000000001</c:v>
                </c:pt>
                <c:pt idx="1181" formatCode="General">
                  <c:v>0.366259</c:v>
                </c:pt>
                <c:pt idx="1182" formatCode="General">
                  <c:v>0.36644300000000002</c:v>
                </c:pt>
                <c:pt idx="1183" formatCode="General">
                  <c:v>0.36662899999999998</c:v>
                </c:pt>
                <c:pt idx="1184" formatCode="General">
                  <c:v>0.36681399999999997</c:v>
                </c:pt>
                <c:pt idx="1185" formatCode="General">
                  <c:v>0.36699999999999999</c:v>
                </c:pt>
                <c:pt idx="1186" formatCode="General">
                  <c:v>0.36718600000000001</c:v>
                </c:pt>
                <c:pt idx="1187" formatCode="General">
                  <c:v>0.36737199999999998</c:v>
                </c:pt>
                <c:pt idx="1188" formatCode="General">
                  <c:v>0.367558</c:v>
                </c:pt>
                <c:pt idx="1189" formatCode="General">
                  <c:v>0.36774499999999999</c:v>
                </c:pt>
                <c:pt idx="1190" formatCode="General">
                  <c:v>0.36793100000000001</c:v>
                </c:pt>
                <c:pt idx="1191" formatCode="General">
                  <c:v>0.36811700000000003</c:v>
                </c:pt>
                <c:pt idx="1192" formatCode="General">
                  <c:v>0.36830299999999999</c:v>
                </c:pt>
                <c:pt idx="1193" formatCode="General">
                  <c:v>0.36848900000000001</c:v>
                </c:pt>
                <c:pt idx="1194" formatCode="General">
                  <c:v>0.36867499999999997</c:v>
                </c:pt>
                <c:pt idx="1195" formatCode="General">
                  <c:v>0.36886000000000002</c:v>
                </c:pt>
                <c:pt idx="1196" formatCode="General">
                  <c:v>0.36904500000000001</c:v>
                </c:pt>
                <c:pt idx="1197" formatCode="General">
                  <c:v>0.36923</c:v>
                </c:pt>
                <c:pt idx="1198" formatCode="General">
                  <c:v>0.36941499999999999</c:v>
                </c:pt>
                <c:pt idx="1199" formatCode="General">
                  <c:v>0.36959999999999998</c:v>
                </c:pt>
                <c:pt idx="1200" formatCode="General">
                  <c:v>0.369784</c:v>
                </c:pt>
                <c:pt idx="1201" formatCode="General">
                  <c:v>0.36996899999999999</c:v>
                </c:pt>
                <c:pt idx="1202" formatCode="General">
                  <c:v>0.37015300000000001</c:v>
                </c:pt>
                <c:pt idx="1203" formatCode="General">
                  <c:v>0.37033700000000003</c:v>
                </c:pt>
                <c:pt idx="1204" formatCode="General">
                  <c:v>0.37052200000000002</c:v>
                </c:pt>
                <c:pt idx="1205" formatCode="General">
                  <c:v>0.37070500000000001</c:v>
                </c:pt>
                <c:pt idx="1206" formatCode="General">
                  <c:v>0.37088900000000002</c:v>
                </c:pt>
                <c:pt idx="1207" formatCode="General">
                  <c:v>0.37107200000000001</c:v>
                </c:pt>
                <c:pt idx="1208" formatCode="General">
                  <c:v>0.371255</c:v>
                </c:pt>
                <c:pt idx="1209" formatCode="General">
                  <c:v>0.37143799999999999</c:v>
                </c:pt>
                <c:pt idx="1210" formatCode="General">
                  <c:v>0.37162000000000001</c:v>
                </c:pt>
                <c:pt idx="1211" formatCode="General">
                  <c:v>0.37180200000000002</c:v>
                </c:pt>
                <c:pt idx="1212" formatCode="General">
                  <c:v>0.37198399999999998</c:v>
                </c:pt>
                <c:pt idx="1213" formatCode="General">
                  <c:v>0.37216500000000002</c:v>
                </c:pt>
                <c:pt idx="1214" formatCode="General">
                  <c:v>0.37234699999999998</c:v>
                </c:pt>
                <c:pt idx="1215" formatCode="General">
                  <c:v>0.372529</c:v>
                </c:pt>
                <c:pt idx="1216" formatCode="General">
                  <c:v>0.37270999999999999</c:v>
                </c:pt>
                <c:pt idx="1217" formatCode="General">
                  <c:v>0.372892</c:v>
                </c:pt>
                <c:pt idx="1218" formatCode="General">
                  <c:v>0.37307400000000002</c:v>
                </c:pt>
                <c:pt idx="1219" formatCode="General">
                  <c:v>0.37325599999999998</c:v>
                </c:pt>
                <c:pt idx="1220" formatCode="General">
                  <c:v>0.37343799999999999</c:v>
                </c:pt>
                <c:pt idx="1221" formatCode="General">
                  <c:v>0.37362000000000001</c:v>
                </c:pt>
                <c:pt idx="1222" formatCode="General">
                  <c:v>0.37380200000000002</c:v>
                </c:pt>
                <c:pt idx="1223" formatCode="General">
                  <c:v>0.37398399999999998</c:v>
                </c:pt>
                <c:pt idx="1224" formatCode="General">
                  <c:v>0.374166</c:v>
                </c:pt>
                <c:pt idx="1225" formatCode="General">
                  <c:v>0.37434699999999999</c:v>
                </c:pt>
                <c:pt idx="1226" formatCode="General">
                  <c:v>0.374529</c:v>
                </c:pt>
                <c:pt idx="1227" formatCode="General">
                  <c:v>0.37470999999999999</c:v>
                </c:pt>
                <c:pt idx="1228" formatCode="General">
                  <c:v>0.37489099999999997</c:v>
                </c:pt>
                <c:pt idx="1229" formatCode="General">
                  <c:v>0.37507200000000002</c:v>
                </c:pt>
                <c:pt idx="1230" formatCode="General">
                  <c:v>0.375253</c:v>
                </c:pt>
                <c:pt idx="1231" formatCode="General">
                  <c:v>0.37543399999999999</c:v>
                </c:pt>
                <c:pt idx="1232" formatCode="General">
                  <c:v>0.375614</c:v>
                </c:pt>
                <c:pt idx="1233" formatCode="General">
                  <c:v>0.37579499999999999</c:v>
                </c:pt>
                <c:pt idx="1234" formatCode="General">
                  <c:v>0.37597599999999998</c:v>
                </c:pt>
                <c:pt idx="1235" formatCode="General">
                  <c:v>0.37615700000000002</c:v>
                </c:pt>
                <c:pt idx="1236" formatCode="General">
                  <c:v>0.37633800000000001</c:v>
                </c:pt>
                <c:pt idx="1237" formatCode="General">
                  <c:v>0.37651800000000002</c:v>
                </c:pt>
                <c:pt idx="1238" formatCode="General">
                  <c:v>0.37669900000000001</c:v>
                </c:pt>
                <c:pt idx="1239" formatCode="General">
                  <c:v>0.37687999999999999</c:v>
                </c:pt>
                <c:pt idx="1240" formatCode="General">
                  <c:v>0.37706000000000001</c:v>
                </c:pt>
                <c:pt idx="1241" formatCode="General">
                  <c:v>0.37724099999999999</c:v>
                </c:pt>
                <c:pt idx="1242" formatCode="General">
                  <c:v>0.37742100000000001</c:v>
                </c:pt>
                <c:pt idx="1243" formatCode="General">
                  <c:v>0.37759999999999999</c:v>
                </c:pt>
                <c:pt idx="1244" formatCode="General">
                  <c:v>0.37778</c:v>
                </c:pt>
                <c:pt idx="1245" formatCode="General">
                  <c:v>0.37795899999999999</c:v>
                </c:pt>
                <c:pt idx="1246" formatCode="General">
                  <c:v>0.37813799999999997</c:v>
                </c:pt>
                <c:pt idx="1247" formatCode="General">
                  <c:v>0.37831700000000001</c:v>
                </c:pt>
                <c:pt idx="1248" formatCode="General">
                  <c:v>0.378496</c:v>
                </c:pt>
                <c:pt idx="1249" formatCode="General">
                  <c:v>0.37867499999999998</c:v>
                </c:pt>
                <c:pt idx="1250" formatCode="General">
                  <c:v>0.37885400000000002</c:v>
                </c:pt>
                <c:pt idx="1251" formatCode="General">
                  <c:v>0.37903300000000001</c:v>
                </c:pt>
                <c:pt idx="1252" formatCode="General">
                  <c:v>0.37921100000000002</c:v>
                </c:pt>
                <c:pt idx="1253" formatCode="General">
                  <c:v>0.37939000000000001</c:v>
                </c:pt>
                <c:pt idx="1254" formatCode="General">
                  <c:v>0.37956899999999999</c:v>
                </c:pt>
                <c:pt idx="1255" formatCode="General">
                  <c:v>0.37974799999999997</c:v>
                </c:pt>
                <c:pt idx="1256" formatCode="General">
                  <c:v>0.37992599999999999</c:v>
                </c:pt>
                <c:pt idx="1257" formatCode="General">
                  <c:v>0.380104</c:v>
                </c:pt>
                <c:pt idx="1258" formatCode="General">
                  <c:v>0.38028200000000001</c:v>
                </c:pt>
                <c:pt idx="1259" formatCode="General">
                  <c:v>0.38046000000000002</c:v>
                </c:pt>
                <c:pt idx="1260" formatCode="General">
                  <c:v>0.380637</c:v>
                </c:pt>
                <c:pt idx="1261" formatCode="General">
                  <c:v>0.38081399999999999</c:v>
                </c:pt>
                <c:pt idx="1262" formatCode="General">
                  <c:v>0.38099100000000002</c:v>
                </c:pt>
                <c:pt idx="1263" formatCode="General">
                  <c:v>0.38116800000000001</c:v>
                </c:pt>
                <c:pt idx="1264" formatCode="General">
                  <c:v>0.38134400000000002</c:v>
                </c:pt>
                <c:pt idx="1265" formatCode="General">
                  <c:v>0.38152000000000003</c:v>
                </c:pt>
                <c:pt idx="1266" formatCode="General">
                  <c:v>0.38169700000000001</c:v>
                </c:pt>
                <c:pt idx="1267" formatCode="General">
                  <c:v>0.38187300000000002</c:v>
                </c:pt>
                <c:pt idx="1268" formatCode="General">
                  <c:v>0.38204900000000003</c:v>
                </c:pt>
                <c:pt idx="1269" formatCode="General">
                  <c:v>0.38222499999999998</c:v>
                </c:pt>
                <c:pt idx="1270" formatCode="General">
                  <c:v>0.38240200000000002</c:v>
                </c:pt>
                <c:pt idx="1271" formatCode="General">
                  <c:v>0.38257799999999997</c:v>
                </c:pt>
                <c:pt idx="1272" formatCode="General">
                  <c:v>0.38275399999999998</c:v>
                </c:pt>
                <c:pt idx="1273" formatCode="General">
                  <c:v>0.38292999999999999</c:v>
                </c:pt>
                <c:pt idx="1274" formatCode="General">
                  <c:v>0.383106</c:v>
                </c:pt>
                <c:pt idx="1275" formatCode="General">
                  <c:v>0.38328200000000001</c:v>
                </c:pt>
                <c:pt idx="1276" formatCode="General">
                  <c:v>0.38345800000000002</c:v>
                </c:pt>
                <c:pt idx="1277" formatCode="General">
                  <c:v>0.38363399999999998</c:v>
                </c:pt>
                <c:pt idx="1278" formatCode="General">
                  <c:v>0.38380900000000001</c:v>
                </c:pt>
                <c:pt idx="1279" formatCode="General">
                  <c:v>0.38398399999999999</c:v>
                </c:pt>
                <c:pt idx="1280" formatCode="General">
                  <c:v>0.38416</c:v>
                </c:pt>
                <c:pt idx="1281" formatCode="General">
                  <c:v>0.38433499999999998</c:v>
                </c:pt>
                <c:pt idx="1282" formatCode="General">
                  <c:v>0.38451099999999999</c:v>
                </c:pt>
                <c:pt idx="1283" formatCode="General">
                  <c:v>0.38468599999999997</c:v>
                </c:pt>
                <c:pt idx="1284" formatCode="General">
                  <c:v>0.38486199999999998</c:v>
                </c:pt>
                <c:pt idx="1285" formatCode="General">
                  <c:v>0.38503799999999999</c:v>
                </c:pt>
                <c:pt idx="1286" formatCode="General">
                  <c:v>0.38521300000000003</c:v>
                </c:pt>
                <c:pt idx="1287" formatCode="General">
                  <c:v>0.38538899999999998</c:v>
                </c:pt>
                <c:pt idx="1288" formatCode="General">
                  <c:v>0.38556499999999999</c:v>
                </c:pt>
                <c:pt idx="1289" formatCode="General">
                  <c:v>0.38574000000000003</c:v>
                </c:pt>
                <c:pt idx="1290" formatCode="General">
                  <c:v>0.38591599999999998</c:v>
                </c:pt>
                <c:pt idx="1291" formatCode="General">
                  <c:v>0.38609100000000002</c:v>
                </c:pt>
                <c:pt idx="1292" formatCode="General">
                  <c:v>0.38626500000000002</c:v>
                </c:pt>
                <c:pt idx="1293" formatCode="General">
                  <c:v>0.38644000000000001</c:v>
                </c:pt>
                <c:pt idx="1294" formatCode="General">
                  <c:v>0.38661400000000001</c:v>
                </c:pt>
                <c:pt idx="1295" formatCode="General">
                  <c:v>0.38678800000000002</c:v>
                </c:pt>
                <c:pt idx="1296" formatCode="General">
                  <c:v>0.386961</c:v>
                </c:pt>
                <c:pt idx="1297" formatCode="General">
                  <c:v>0.38713399999999998</c:v>
                </c:pt>
                <c:pt idx="1298" formatCode="General">
                  <c:v>0.38730700000000001</c:v>
                </c:pt>
                <c:pt idx="1299" formatCode="General">
                  <c:v>0.38747900000000002</c:v>
                </c:pt>
                <c:pt idx="1300" formatCode="General">
                  <c:v>0.387652</c:v>
                </c:pt>
                <c:pt idx="1301" formatCode="General">
                  <c:v>0.387824</c:v>
                </c:pt>
                <c:pt idx="1302" formatCode="General">
                  <c:v>0.38799600000000001</c:v>
                </c:pt>
                <c:pt idx="1303" formatCode="General">
                  <c:v>0.38816800000000001</c:v>
                </c:pt>
                <c:pt idx="1304" formatCode="General">
                  <c:v>0.38834000000000002</c:v>
                </c:pt>
                <c:pt idx="1305" formatCode="General">
                  <c:v>0.388511</c:v>
                </c:pt>
                <c:pt idx="1306" formatCode="General">
                  <c:v>0.388683</c:v>
                </c:pt>
                <c:pt idx="1307" formatCode="General">
                  <c:v>0.38885399999999998</c:v>
                </c:pt>
                <c:pt idx="1308" formatCode="General">
                  <c:v>0.38902500000000001</c:v>
                </c:pt>
                <c:pt idx="1309" formatCode="General">
                  <c:v>0.38919599999999999</c:v>
                </c:pt>
                <c:pt idx="1310" formatCode="General">
                  <c:v>0.38936700000000002</c:v>
                </c:pt>
                <c:pt idx="1311" formatCode="General">
                  <c:v>0.389538</c:v>
                </c:pt>
                <c:pt idx="1312" formatCode="General">
                  <c:v>0.38970900000000003</c:v>
                </c:pt>
                <c:pt idx="1313" formatCode="General">
                  <c:v>0.38987899999999998</c:v>
                </c:pt>
                <c:pt idx="1314" formatCode="General">
                  <c:v>0.39005000000000001</c:v>
                </c:pt>
                <c:pt idx="1315" formatCode="General">
                  <c:v>0.39022099999999998</c:v>
                </c:pt>
                <c:pt idx="1316" formatCode="General">
                  <c:v>0.39039200000000002</c:v>
                </c:pt>
                <c:pt idx="1317" formatCode="General">
                  <c:v>0.39056299999999999</c:v>
                </c:pt>
                <c:pt idx="1318" formatCode="General">
                  <c:v>0.39073400000000003</c:v>
                </c:pt>
                <c:pt idx="1319" formatCode="General">
                  <c:v>0.39090599999999998</c:v>
                </c:pt>
                <c:pt idx="1320" formatCode="General">
                  <c:v>0.39107799999999998</c:v>
                </c:pt>
                <c:pt idx="1321" formatCode="General">
                  <c:v>0.39124900000000001</c:v>
                </c:pt>
                <c:pt idx="1322" formatCode="General">
                  <c:v>0.39142100000000002</c:v>
                </c:pt>
                <c:pt idx="1323" formatCode="General">
                  <c:v>0.39159300000000002</c:v>
                </c:pt>
                <c:pt idx="1324" formatCode="General">
                  <c:v>0.39176499999999997</c:v>
                </c:pt>
                <c:pt idx="1325" formatCode="General">
                  <c:v>0.39193699999999998</c:v>
                </c:pt>
                <c:pt idx="1326" formatCode="General">
                  <c:v>0.39210800000000001</c:v>
                </c:pt>
                <c:pt idx="1327" formatCode="General">
                  <c:v>0.39227899999999999</c:v>
                </c:pt>
                <c:pt idx="1328" formatCode="General">
                  <c:v>0.39245000000000002</c:v>
                </c:pt>
                <c:pt idx="1329" formatCode="General">
                  <c:v>0.392621</c:v>
                </c:pt>
                <c:pt idx="1330" formatCode="General">
                  <c:v>0.392791</c:v>
                </c:pt>
                <c:pt idx="1331" formatCode="General">
                  <c:v>0.392961</c:v>
                </c:pt>
                <c:pt idx="1332" formatCode="General">
                  <c:v>0.39313100000000001</c:v>
                </c:pt>
                <c:pt idx="1333" formatCode="General">
                  <c:v>0.39330100000000001</c:v>
                </c:pt>
                <c:pt idx="1334" formatCode="General">
                  <c:v>0.39346999999999999</c:v>
                </c:pt>
                <c:pt idx="1335" formatCode="General">
                  <c:v>0.39363900000000002</c:v>
                </c:pt>
                <c:pt idx="1336" formatCode="General">
                  <c:v>0.39380799999999999</c:v>
                </c:pt>
                <c:pt idx="1337" formatCode="General">
                  <c:v>0.39397599999999999</c:v>
                </c:pt>
                <c:pt idx="1338" formatCode="General">
                  <c:v>0.39414399999999999</c:v>
                </c:pt>
                <c:pt idx="1339" formatCode="General">
                  <c:v>0.394312</c:v>
                </c:pt>
                <c:pt idx="1340" formatCode="General">
                  <c:v>0.39448</c:v>
                </c:pt>
                <c:pt idx="1341" formatCode="General">
                  <c:v>0.39464700000000003</c:v>
                </c:pt>
                <c:pt idx="1342" formatCode="General">
                  <c:v>0.394814</c:v>
                </c:pt>
                <c:pt idx="1343" formatCode="General">
                  <c:v>0.39498</c:v>
                </c:pt>
                <c:pt idx="1344" formatCode="General">
                  <c:v>0.39514700000000003</c:v>
                </c:pt>
                <c:pt idx="1345" formatCode="General">
                  <c:v>0.39531300000000003</c:v>
                </c:pt>
                <c:pt idx="1346" formatCode="General">
                  <c:v>0.39547900000000002</c:v>
                </c:pt>
                <c:pt idx="1347" formatCode="General">
                  <c:v>0.395644</c:v>
                </c:pt>
                <c:pt idx="1348" formatCode="General">
                  <c:v>0.39581</c:v>
                </c:pt>
                <c:pt idx="1349" formatCode="General">
                  <c:v>0.39597599999999999</c:v>
                </c:pt>
                <c:pt idx="1350" formatCode="General">
                  <c:v>0.39614199999999999</c:v>
                </c:pt>
                <c:pt idx="1351" formatCode="General">
                  <c:v>0.39630799999999999</c:v>
                </c:pt>
                <c:pt idx="1352" formatCode="General">
                  <c:v>0.39647500000000002</c:v>
                </c:pt>
                <c:pt idx="1353" formatCode="General">
                  <c:v>0.39664100000000002</c:v>
                </c:pt>
                <c:pt idx="1354" formatCode="General">
                  <c:v>0.39680799999999999</c:v>
                </c:pt>
                <c:pt idx="1355" formatCode="General">
                  <c:v>0.39697500000000002</c:v>
                </c:pt>
                <c:pt idx="1356" formatCode="General">
                  <c:v>0.39714300000000002</c:v>
                </c:pt>
                <c:pt idx="1357" formatCode="General">
                  <c:v>0.39731</c:v>
                </c:pt>
                <c:pt idx="1358" formatCode="General">
                  <c:v>0.39747700000000002</c:v>
                </c:pt>
                <c:pt idx="1359" formatCode="General">
                  <c:v>0.39764500000000003</c:v>
                </c:pt>
                <c:pt idx="1360" formatCode="General">
                  <c:v>0.397812</c:v>
                </c:pt>
                <c:pt idx="1361" formatCode="General">
                  <c:v>0.39797900000000003</c:v>
                </c:pt>
                <c:pt idx="1362" formatCode="General">
                  <c:v>0.398146</c:v>
                </c:pt>
                <c:pt idx="1363" formatCode="General">
                  <c:v>0.39831299999999997</c:v>
                </c:pt>
                <c:pt idx="1364" formatCode="General">
                  <c:v>0.39848</c:v>
                </c:pt>
                <c:pt idx="1365" formatCode="General">
                  <c:v>0.39864699999999997</c:v>
                </c:pt>
                <c:pt idx="1366" formatCode="General">
                  <c:v>0.398814</c:v>
                </c:pt>
                <c:pt idx="1367" formatCode="General">
                  <c:v>0.39898</c:v>
                </c:pt>
                <c:pt idx="1368" formatCode="General">
                  <c:v>0.39914699999999997</c:v>
                </c:pt>
                <c:pt idx="1369" formatCode="General">
                  <c:v>0.39931299999999997</c:v>
                </c:pt>
                <c:pt idx="1370" formatCode="General">
                  <c:v>0.39947899999999997</c:v>
                </c:pt>
                <c:pt idx="1371" formatCode="General">
                  <c:v>0.399644</c:v>
                </c:pt>
                <c:pt idx="1372" formatCode="General">
                  <c:v>0.39981</c:v>
                </c:pt>
                <c:pt idx="1373" formatCode="General">
                  <c:v>0.39997500000000002</c:v>
                </c:pt>
                <c:pt idx="1374" formatCode="General">
                  <c:v>0.40013900000000002</c:v>
                </c:pt>
                <c:pt idx="1375" formatCode="General">
                  <c:v>0.40030300000000002</c:v>
                </c:pt>
                <c:pt idx="1376" formatCode="General">
                  <c:v>0.40046700000000002</c:v>
                </c:pt>
                <c:pt idx="1377" formatCode="General">
                  <c:v>0.40062999999999999</c:v>
                </c:pt>
                <c:pt idx="1378" formatCode="General">
                  <c:v>0.40079199999999998</c:v>
                </c:pt>
                <c:pt idx="1379" formatCode="General">
                  <c:v>0.40095500000000001</c:v>
                </c:pt>
                <c:pt idx="1380" formatCode="General">
                  <c:v>0.401117</c:v>
                </c:pt>
                <c:pt idx="1381" formatCode="General">
                  <c:v>0.40127800000000002</c:v>
                </c:pt>
                <c:pt idx="1382" formatCode="General">
                  <c:v>0.40144000000000002</c:v>
                </c:pt>
                <c:pt idx="1383" formatCode="General">
                  <c:v>0.40160099999999999</c:v>
                </c:pt>
                <c:pt idx="1384" formatCode="General">
                  <c:v>0.40176299999999998</c:v>
                </c:pt>
                <c:pt idx="1385" formatCode="General">
                  <c:v>0.401924</c:v>
                </c:pt>
                <c:pt idx="1386" formatCode="General">
                  <c:v>0.402086</c:v>
                </c:pt>
                <c:pt idx="1387" formatCode="General">
                  <c:v>0.40224799999999999</c:v>
                </c:pt>
                <c:pt idx="1388" formatCode="General">
                  <c:v>0.40240999999999999</c:v>
                </c:pt>
                <c:pt idx="1389" formatCode="General">
                  <c:v>0.40257199999999999</c:v>
                </c:pt>
                <c:pt idx="1390" formatCode="General">
                  <c:v>0.40273399999999998</c:v>
                </c:pt>
                <c:pt idx="1391" formatCode="General">
                  <c:v>0.40289599999999998</c:v>
                </c:pt>
                <c:pt idx="1392" formatCode="General">
                  <c:v>0.40305800000000003</c:v>
                </c:pt>
                <c:pt idx="1393" formatCode="General">
                  <c:v>0.403221</c:v>
                </c:pt>
                <c:pt idx="1394" formatCode="General">
                  <c:v>0.40338299999999999</c:v>
                </c:pt>
                <c:pt idx="1395" formatCode="General">
                  <c:v>0.40354600000000002</c:v>
                </c:pt>
                <c:pt idx="1396" formatCode="General">
                  <c:v>0.40370800000000001</c:v>
                </c:pt>
                <c:pt idx="1397" formatCode="General">
                  <c:v>0.40387099999999998</c:v>
                </c:pt>
                <c:pt idx="1398" formatCode="General">
                  <c:v>0.404034</c:v>
                </c:pt>
                <c:pt idx="1399" formatCode="General">
                  <c:v>0.404196</c:v>
                </c:pt>
                <c:pt idx="1400" formatCode="General">
                  <c:v>0.40435900000000002</c:v>
                </c:pt>
                <c:pt idx="1401" formatCode="General">
                  <c:v>0.40452199999999999</c:v>
                </c:pt>
                <c:pt idx="1402" formatCode="General">
                  <c:v>0.40468500000000002</c:v>
                </c:pt>
                <c:pt idx="1403" formatCode="General">
                  <c:v>0.40484799999999999</c:v>
                </c:pt>
                <c:pt idx="1404" formatCode="General">
                  <c:v>0.40500999999999998</c:v>
                </c:pt>
                <c:pt idx="1405" formatCode="General">
                  <c:v>0.40517300000000001</c:v>
                </c:pt>
                <c:pt idx="1406" formatCode="General">
                  <c:v>0.405335</c:v>
                </c:pt>
                <c:pt idx="1407" formatCode="General">
                  <c:v>0.405497</c:v>
                </c:pt>
                <c:pt idx="1408" formatCode="General">
                  <c:v>0.40565899999999999</c:v>
                </c:pt>
                <c:pt idx="1409" formatCode="General">
                  <c:v>0.40582000000000001</c:v>
                </c:pt>
                <c:pt idx="1410" formatCode="General">
                  <c:v>0.40598099999999998</c:v>
                </c:pt>
                <c:pt idx="1411" formatCode="General">
                  <c:v>0.40614099999999997</c:v>
                </c:pt>
                <c:pt idx="1412" formatCode="General">
                  <c:v>0.40630100000000002</c:v>
                </c:pt>
                <c:pt idx="1413" formatCode="General">
                  <c:v>0.40645999999999999</c:v>
                </c:pt>
                <c:pt idx="1414" formatCode="General">
                  <c:v>0.40661900000000001</c:v>
                </c:pt>
                <c:pt idx="1415" formatCode="General">
                  <c:v>0.406777</c:v>
                </c:pt>
                <c:pt idx="1416" formatCode="General">
                  <c:v>0.40693600000000002</c:v>
                </c:pt>
                <c:pt idx="1417" formatCode="General">
                  <c:v>0.40709400000000001</c:v>
                </c:pt>
                <c:pt idx="1418" formatCode="General">
                  <c:v>0.407252</c:v>
                </c:pt>
                <c:pt idx="1419" formatCode="General">
                  <c:v>0.40740900000000002</c:v>
                </c:pt>
                <c:pt idx="1420" formatCode="General">
                  <c:v>0.40756700000000001</c:v>
                </c:pt>
                <c:pt idx="1421" formatCode="General">
                  <c:v>0.407725</c:v>
                </c:pt>
                <c:pt idx="1422" formatCode="General">
                  <c:v>0.40788200000000002</c:v>
                </c:pt>
                <c:pt idx="1423" formatCode="General">
                  <c:v>0.40804000000000001</c:v>
                </c:pt>
                <c:pt idx="1424" formatCode="General">
                  <c:v>0.40819699999999998</c:v>
                </c:pt>
                <c:pt idx="1425" formatCode="General">
                  <c:v>0.40835500000000002</c:v>
                </c:pt>
                <c:pt idx="1426" formatCode="General">
                  <c:v>0.40851199999999999</c:v>
                </c:pt>
                <c:pt idx="1427" formatCode="General">
                  <c:v>0.408669</c:v>
                </c:pt>
                <c:pt idx="1428" formatCode="General">
                  <c:v>0.408827</c:v>
                </c:pt>
                <c:pt idx="1429" formatCode="General">
                  <c:v>0.40898400000000001</c:v>
                </c:pt>
                <c:pt idx="1430" formatCode="General">
                  <c:v>0.40914200000000001</c:v>
                </c:pt>
                <c:pt idx="1431" formatCode="General">
                  <c:v>0.4093</c:v>
                </c:pt>
                <c:pt idx="1432" formatCode="General">
                  <c:v>0.40945799999999999</c:v>
                </c:pt>
                <c:pt idx="1433" formatCode="General">
                  <c:v>0.40961599999999998</c:v>
                </c:pt>
                <c:pt idx="1434" formatCode="General">
                  <c:v>0.40977400000000003</c:v>
                </c:pt>
                <c:pt idx="1435" formatCode="General">
                  <c:v>0.40993200000000002</c:v>
                </c:pt>
                <c:pt idx="1436" formatCode="General">
                  <c:v>0.41009099999999998</c:v>
                </c:pt>
                <c:pt idx="1437" formatCode="General">
                  <c:v>0.41025</c:v>
                </c:pt>
                <c:pt idx="1438" formatCode="General">
                  <c:v>0.410408</c:v>
                </c:pt>
                <c:pt idx="1439" formatCode="General">
                  <c:v>0.41056700000000002</c:v>
                </c:pt>
                <c:pt idx="1440" formatCode="General">
                  <c:v>0.41072599999999998</c:v>
                </c:pt>
                <c:pt idx="1441" formatCode="General">
                  <c:v>0.41088400000000003</c:v>
                </c:pt>
                <c:pt idx="1442" formatCode="General">
                  <c:v>0.41104200000000002</c:v>
                </c:pt>
                <c:pt idx="1443" formatCode="General">
                  <c:v>0.41120000000000001</c:v>
                </c:pt>
                <c:pt idx="1444" formatCode="General">
                  <c:v>0.411358</c:v>
                </c:pt>
                <c:pt idx="1445" formatCode="General">
                  <c:v>0.41151500000000002</c:v>
                </c:pt>
                <c:pt idx="1446" formatCode="General">
                  <c:v>0.41167199999999998</c:v>
                </c:pt>
                <c:pt idx="1447" formatCode="General">
                  <c:v>0.41182800000000003</c:v>
                </c:pt>
                <c:pt idx="1448" formatCode="General">
                  <c:v>0.41198400000000002</c:v>
                </c:pt>
                <c:pt idx="1449" formatCode="General">
                  <c:v>0.41214000000000001</c:v>
                </c:pt>
                <c:pt idx="1450" formatCode="General">
                  <c:v>0.412296</c:v>
                </c:pt>
                <c:pt idx="1451" formatCode="General">
                  <c:v>0.41245100000000001</c:v>
                </c:pt>
                <c:pt idx="1452" formatCode="General">
                  <c:v>0.41260599999999997</c:v>
                </c:pt>
                <c:pt idx="1453" formatCode="General">
                  <c:v>0.41276099999999999</c:v>
                </c:pt>
                <c:pt idx="1454" formatCode="General">
                  <c:v>0.41291499999999998</c:v>
                </c:pt>
                <c:pt idx="1455" formatCode="General">
                  <c:v>0.41306999999999999</c:v>
                </c:pt>
                <c:pt idx="1456" formatCode="General">
                  <c:v>0.41322399999999998</c:v>
                </c:pt>
                <c:pt idx="1457" formatCode="General">
                  <c:v>0.41337800000000002</c:v>
                </c:pt>
                <c:pt idx="1458" formatCode="General">
                  <c:v>0.41353200000000001</c:v>
                </c:pt>
                <c:pt idx="1459" formatCode="General">
                  <c:v>0.41368500000000002</c:v>
                </c:pt>
                <c:pt idx="1460" formatCode="General">
                  <c:v>0.41383799999999998</c:v>
                </c:pt>
                <c:pt idx="1461" formatCode="General">
                  <c:v>0.41399200000000003</c:v>
                </c:pt>
                <c:pt idx="1462" formatCode="General">
                  <c:v>0.41414499999999999</c:v>
                </c:pt>
                <c:pt idx="1463" formatCode="General">
                  <c:v>0.414298</c:v>
                </c:pt>
                <c:pt idx="1464" formatCode="General">
                  <c:v>0.41445100000000001</c:v>
                </c:pt>
                <c:pt idx="1465" formatCode="General">
                  <c:v>0.41460399999999997</c:v>
                </c:pt>
                <c:pt idx="1466" formatCode="General">
                  <c:v>0.41475699999999999</c:v>
                </c:pt>
                <c:pt idx="1467" formatCode="General">
                  <c:v>0.41491</c:v>
                </c:pt>
                <c:pt idx="1468" formatCode="General">
                  <c:v>0.41506399999999999</c:v>
                </c:pt>
                <c:pt idx="1469" formatCode="General">
                  <c:v>0.41521799999999998</c:v>
                </c:pt>
                <c:pt idx="1470" formatCode="General">
                  <c:v>0.41537200000000002</c:v>
                </c:pt>
                <c:pt idx="1471" formatCode="General">
                  <c:v>0.41552600000000001</c:v>
                </c:pt>
                <c:pt idx="1472" formatCode="General">
                  <c:v>0.41567999999999999</c:v>
                </c:pt>
                <c:pt idx="1473" formatCode="General">
                  <c:v>0.41583399999999998</c:v>
                </c:pt>
                <c:pt idx="1474" formatCode="General">
                  <c:v>0.41598800000000002</c:v>
                </c:pt>
                <c:pt idx="1475" formatCode="General">
                  <c:v>0.41614299999999999</c:v>
                </c:pt>
                <c:pt idx="1476" formatCode="General">
                  <c:v>0.41629699999999997</c:v>
                </c:pt>
                <c:pt idx="1477" formatCode="General">
                  <c:v>0.41645100000000002</c:v>
                </c:pt>
                <c:pt idx="1478" formatCode="General">
                  <c:v>0.41660399999999997</c:v>
                </c:pt>
                <c:pt idx="1479" formatCode="General">
                  <c:v>0.41675800000000002</c:v>
                </c:pt>
                <c:pt idx="1480" formatCode="General">
                  <c:v>0.41691099999999998</c:v>
                </c:pt>
                <c:pt idx="1481" formatCode="General">
                  <c:v>0.41706399999999999</c:v>
                </c:pt>
                <c:pt idx="1482" formatCode="General">
                  <c:v>0.417217</c:v>
                </c:pt>
                <c:pt idx="1483" formatCode="General">
                  <c:v>0.41737000000000002</c:v>
                </c:pt>
                <c:pt idx="1484" formatCode="General">
                  <c:v>0.41752299999999998</c:v>
                </c:pt>
                <c:pt idx="1485" formatCode="General">
                  <c:v>0.41767500000000002</c:v>
                </c:pt>
                <c:pt idx="1486" formatCode="General">
                  <c:v>0.41782799999999998</c:v>
                </c:pt>
                <c:pt idx="1487" formatCode="General">
                  <c:v>0.41798000000000002</c:v>
                </c:pt>
                <c:pt idx="1488" formatCode="General">
                  <c:v>0.41813099999999997</c:v>
                </c:pt>
                <c:pt idx="1489" formatCode="General">
                  <c:v>0.41828300000000002</c:v>
                </c:pt>
                <c:pt idx="1490" formatCode="General">
                  <c:v>0.41843399999999997</c:v>
                </c:pt>
                <c:pt idx="1491" formatCode="General">
                  <c:v>0.41858499999999998</c:v>
                </c:pt>
                <c:pt idx="1492" formatCode="General">
                  <c:v>0.418736</c:v>
                </c:pt>
                <c:pt idx="1493" formatCode="General">
                  <c:v>0.41888599999999998</c:v>
                </c:pt>
                <c:pt idx="1494" formatCode="General">
                  <c:v>0.41903600000000002</c:v>
                </c:pt>
                <c:pt idx="1495" formatCode="General">
                  <c:v>0.419186</c:v>
                </c:pt>
                <c:pt idx="1496" formatCode="General">
                  <c:v>0.41933500000000001</c:v>
                </c:pt>
                <c:pt idx="1497" formatCode="General">
                  <c:v>0.419485</c:v>
                </c:pt>
                <c:pt idx="1498" formatCode="General">
                  <c:v>0.41963400000000001</c:v>
                </c:pt>
                <c:pt idx="1499" formatCode="General">
                  <c:v>0.41978300000000002</c:v>
                </c:pt>
                <c:pt idx="1500" formatCode="General">
                  <c:v>0.419933</c:v>
                </c:pt>
                <c:pt idx="1501" formatCode="General">
                  <c:v>0.42008200000000001</c:v>
                </c:pt>
                <c:pt idx="1502" formatCode="General">
                  <c:v>0.42023100000000002</c:v>
                </c:pt>
                <c:pt idx="1503" formatCode="General">
                  <c:v>0.420381</c:v>
                </c:pt>
                <c:pt idx="1504" formatCode="General">
                  <c:v>0.42053099999999999</c:v>
                </c:pt>
                <c:pt idx="1505" formatCode="General">
                  <c:v>0.42068</c:v>
                </c:pt>
                <c:pt idx="1506" formatCode="General">
                  <c:v>0.42082999999999998</c:v>
                </c:pt>
                <c:pt idx="1507" formatCode="General">
                  <c:v>0.42098000000000002</c:v>
                </c:pt>
                <c:pt idx="1508" formatCode="General">
                  <c:v>0.42113</c:v>
                </c:pt>
                <c:pt idx="1509" formatCode="General">
                  <c:v>0.42127900000000001</c:v>
                </c:pt>
                <c:pt idx="1510" formatCode="General">
                  <c:v>0.421429</c:v>
                </c:pt>
                <c:pt idx="1511" formatCode="General">
                  <c:v>0.42157899999999998</c:v>
                </c:pt>
                <c:pt idx="1512" formatCode="General">
                  <c:v>0.42172799999999999</c:v>
                </c:pt>
                <c:pt idx="1513" formatCode="General">
                  <c:v>0.421877</c:v>
                </c:pt>
                <c:pt idx="1514" formatCode="General">
                  <c:v>0.42202699999999999</c:v>
                </c:pt>
                <c:pt idx="1515" formatCode="General">
                  <c:v>0.422176</c:v>
                </c:pt>
                <c:pt idx="1516" formatCode="General">
                  <c:v>0.42232500000000001</c:v>
                </c:pt>
                <c:pt idx="1517" formatCode="General">
                  <c:v>0.42247499999999999</c:v>
                </c:pt>
                <c:pt idx="1518" formatCode="General">
                  <c:v>0.422624</c:v>
                </c:pt>
                <c:pt idx="1519" formatCode="General">
                  <c:v>0.42277300000000001</c:v>
                </c:pt>
                <c:pt idx="1520" formatCode="General">
                  <c:v>0.42292200000000002</c:v>
                </c:pt>
                <c:pt idx="1521" formatCode="General">
                  <c:v>0.42307</c:v>
                </c:pt>
                <c:pt idx="1522" formatCode="General">
                  <c:v>0.42321900000000001</c:v>
                </c:pt>
                <c:pt idx="1523" formatCode="General">
                  <c:v>0.42336800000000002</c:v>
                </c:pt>
                <c:pt idx="1524" formatCode="General">
                  <c:v>0.423516</c:v>
                </c:pt>
                <c:pt idx="1525" formatCode="General">
                  <c:v>0.42366399999999999</c:v>
                </c:pt>
                <c:pt idx="1526" formatCode="General">
                  <c:v>0.42381099999999999</c:v>
                </c:pt>
                <c:pt idx="1527" formatCode="General">
                  <c:v>0.42395899999999997</c:v>
                </c:pt>
                <c:pt idx="1528" formatCode="General">
                  <c:v>0.42410599999999998</c:v>
                </c:pt>
                <c:pt idx="1529" formatCode="General">
                  <c:v>0.42425200000000002</c:v>
                </c:pt>
                <c:pt idx="1530" formatCode="General">
                  <c:v>0.42439900000000003</c:v>
                </c:pt>
                <c:pt idx="1531" formatCode="General">
                  <c:v>0.42454500000000001</c:v>
                </c:pt>
                <c:pt idx="1532" formatCode="General">
                  <c:v>0.42469200000000001</c:v>
                </c:pt>
                <c:pt idx="1533" formatCode="General">
                  <c:v>0.42483799999999999</c:v>
                </c:pt>
                <c:pt idx="1534" formatCode="General">
                  <c:v>0.42498399999999997</c:v>
                </c:pt>
                <c:pt idx="1535" formatCode="General">
                  <c:v>0.42513000000000001</c:v>
                </c:pt>
                <c:pt idx="1536" formatCode="General">
                  <c:v>0.42527599999999999</c:v>
                </c:pt>
                <c:pt idx="1537" formatCode="General">
                  <c:v>0.42542200000000002</c:v>
                </c:pt>
                <c:pt idx="1538" formatCode="General">
                  <c:v>0.425568</c:v>
                </c:pt>
                <c:pt idx="1539" formatCode="General">
                  <c:v>0.42571399999999998</c:v>
                </c:pt>
                <c:pt idx="1540" formatCode="General">
                  <c:v>0.42586000000000002</c:v>
                </c:pt>
                <c:pt idx="1541" formatCode="General">
                  <c:v>0.426006</c:v>
                </c:pt>
                <c:pt idx="1542" formatCode="General">
                  <c:v>0.42615199999999998</c:v>
                </c:pt>
                <c:pt idx="1543" formatCode="General">
                  <c:v>0.42629699999999998</c:v>
                </c:pt>
                <c:pt idx="1544" formatCode="General">
                  <c:v>0.42644300000000002</c:v>
                </c:pt>
                <c:pt idx="1545" formatCode="General">
                  <c:v>0.42658800000000002</c:v>
                </c:pt>
                <c:pt idx="1546" formatCode="General">
                  <c:v>0.426734</c:v>
                </c:pt>
                <c:pt idx="1547" formatCode="General">
                  <c:v>0.42687900000000001</c:v>
                </c:pt>
                <c:pt idx="1548" formatCode="General">
                  <c:v>0.42702400000000001</c:v>
                </c:pt>
                <c:pt idx="1549" formatCode="General">
                  <c:v>0.42716999999999999</c:v>
                </c:pt>
                <c:pt idx="1550" formatCode="General">
                  <c:v>0.427315</c:v>
                </c:pt>
                <c:pt idx="1551" formatCode="General">
                  <c:v>0.42746000000000001</c:v>
                </c:pt>
                <c:pt idx="1552" formatCode="General">
                  <c:v>0.42760500000000001</c:v>
                </c:pt>
                <c:pt idx="1553" formatCode="General">
                  <c:v>0.42775099999999999</c:v>
                </c:pt>
                <c:pt idx="1554" formatCode="General">
                  <c:v>0.427896</c:v>
                </c:pt>
                <c:pt idx="1555" formatCode="General">
                  <c:v>0.428041</c:v>
                </c:pt>
                <c:pt idx="1556" formatCode="General">
                  <c:v>0.42818600000000001</c:v>
                </c:pt>
                <c:pt idx="1557" formatCode="General">
                  <c:v>0.42833100000000002</c:v>
                </c:pt>
                <c:pt idx="1558" formatCode="General">
                  <c:v>0.42847499999999999</c:v>
                </c:pt>
                <c:pt idx="1559" formatCode="General">
                  <c:v>0.42862</c:v>
                </c:pt>
                <c:pt idx="1560" formatCode="General">
                  <c:v>0.42876399999999998</c:v>
                </c:pt>
                <c:pt idx="1561" formatCode="General">
                  <c:v>0.42890800000000001</c:v>
                </c:pt>
                <c:pt idx="1562" formatCode="General">
                  <c:v>0.42905199999999999</c:v>
                </c:pt>
                <c:pt idx="1563" formatCode="General">
                  <c:v>0.42919600000000002</c:v>
                </c:pt>
                <c:pt idx="1564" formatCode="General">
                  <c:v>0.42933900000000003</c:v>
                </c:pt>
                <c:pt idx="1565" formatCode="General">
                  <c:v>0.429483</c:v>
                </c:pt>
                <c:pt idx="1566" formatCode="General">
                  <c:v>0.42962600000000001</c:v>
                </c:pt>
                <c:pt idx="1567" formatCode="General">
                  <c:v>0.42976900000000001</c:v>
                </c:pt>
                <c:pt idx="1568" formatCode="General">
                  <c:v>0.42991200000000002</c:v>
                </c:pt>
                <c:pt idx="1569" formatCode="General">
                  <c:v>0.43005500000000002</c:v>
                </c:pt>
                <c:pt idx="1570" formatCode="General">
                  <c:v>0.430199</c:v>
                </c:pt>
                <c:pt idx="1571" formatCode="General">
                  <c:v>0.430342</c:v>
                </c:pt>
                <c:pt idx="1572" formatCode="General">
                  <c:v>0.43048500000000001</c:v>
                </c:pt>
                <c:pt idx="1573" formatCode="General">
                  <c:v>0.43062699999999998</c:v>
                </c:pt>
                <c:pt idx="1574" formatCode="General">
                  <c:v>0.43076999999999999</c:v>
                </c:pt>
                <c:pt idx="1575" formatCode="General">
                  <c:v>0.43091299999999999</c:v>
                </c:pt>
                <c:pt idx="1576" formatCode="General">
                  <c:v>0.43105500000000002</c:v>
                </c:pt>
                <c:pt idx="1577" formatCode="General">
                  <c:v>0.431197</c:v>
                </c:pt>
                <c:pt idx="1578" formatCode="General">
                  <c:v>0.43133899999999997</c:v>
                </c:pt>
                <c:pt idx="1579" formatCode="General">
                  <c:v>0.431481</c:v>
                </c:pt>
                <c:pt idx="1580" formatCode="General">
                  <c:v>0.43162299999999998</c:v>
                </c:pt>
                <c:pt idx="1581" formatCode="General">
                  <c:v>0.43176500000000001</c:v>
                </c:pt>
                <c:pt idx="1582" formatCode="General">
                  <c:v>0.43190699999999999</c:v>
                </c:pt>
                <c:pt idx="1583" formatCode="General">
                  <c:v>0.43204799999999999</c:v>
                </c:pt>
                <c:pt idx="1584" formatCode="General">
                  <c:v>0.43219000000000002</c:v>
                </c:pt>
                <c:pt idx="1585" formatCode="General">
                  <c:v>0.43233100000000002</c:v>
                </c:pt>
                <c:pt idx="1586" formatCode="General">
                  <c:v>0.432473</c:v>
                </c:pt>
                <c:pt idx="1587" formatCode="General">
                  <c:v>0.432614</c:v>
                </c:pt>
                <c:pt idx="1588" formatCode="General">
                  <c:v>0.43275599999999997</c:v>
                </c:pt>
                <c:pt idx="1589" formatCode="General">
                  <c:v>0.43289699999999998</c:v>
                </c:pt>
                <c:pt idx="1590" formatCode="General">
                  <c:v>0.43303799999999998</c:v>
                </c:pt>
                <c:pt idx="1591" formatCode="General">
                  <c:v>0.43317899999999998</c:v>
                </c:pt>
                <c:pt idx="1592" formatCode="General">
                  <c:v>0.43331999999999998</c:v>
                </c:pt>
                <c:pt idx="1593" formatCode="General">
                  <c:v>0.43346099999999999</c:v>
                </c:pt>
                <c:pt idx="1594" formatCode="General">
                  <c:v>0.43360100000000001</c:v>
                </c:pt>
                <c:pt idx="1595" formatCode="General">
                  <c:v>0.43374200000000002</c:v>
                </c:pt>
                <c:pt idx="1596" formatCode="General">
                  <c:v>0.43388199999999999</c:v>
                </c:pt>
                <c:pt idx="1597" formatCode="General">
                  <c:v>0.43402200000000002</c:v>
                </c:pt>
                <c:pt idx="1598" formatCode="General">
                  <c:v>0.43416199999999999</c:v>
                </c:pt>
                <c:pt idx="1599" formatCode="General">
                  <c:v>0.43430200000000002</c:v>
                </c:pt>
                <c:pt idx="1600" formatCode="General">
                  <c:v>0.43444199999999999</c:v>
                </c:pt>
                <c:pt idx="1601" formatCode="General">
                  <c:v>0.43458200000000002</c:v>
                </c:pt>
                <c:pt idx="1602" formatCode="General">
                  <c:v>0.434722</c:v>
                </c:pt>
                <c:pt idx="1603" formatCode="General">
                  <c:v>0.43486200000000003</c:v>
                </c:pt>
                <c:pt idx="1604" formatCode="General">
                  <c:v>0.435002</c:v>
                </c:pt>
                <c:pt idx="1605" formatCode="General">
                  <c:v>0.43514199999999997</c:v>
                </c:pt>
                <c:pt idx="1606" formatCode="General">
                  <c:v>0.435282</c:v>
                </c:pt>
                <c:pt idx="1607" formatCode="General">
                  <c:v>0.43542199999999998</c:v>
                </c:pt>
                <c:pt idx="1608" formatCode="General">
                  <c:v>0.435562</c:v>
                </c:pt>
                <c:pt idx="1609" formatCode="General">
                  <c:v>0.435701</c:v>
                </c:pt>
                <c:pt idx="1610" formatCode="General">
                  <c:v>0.43584099999999998</c:v>
                </c:pt>
                <c:pt idx="1611" formatCode="General">
                  <c:v>0.43597999999999998</c:v>
                </c:pt>
                <c:pt idx="1612" formatCode="General">
                  <c:v>0.43611899999999998</c:v>
                </c:pt>
                <c:pt idx="1613" formatCode="General">
                  <c:v>0.43625799999999998</c:v>
                </c:pt>
                <c:pt idx="1614" formatCode="General">
                  <c:v>0.43639699999999998</c:v>
                </c:pt>
                <c:pt idx="1615" formatCode="General">
                  <c:v>0.43653599999999998</c:v>
                </c:pt>
                <c:pt idx="1616" formatCode="General">
                  <c:v>0.43667400000000001</c:v>
                </c:pt>
                <c:pt idx="1617" formatCode="General">
                  <c:v>0.43681300000000001</c:v>
                </c:pt>
                <c:pt idx="1618" formatCode="General">
                  <c:v>0.43695099999999998</c:v>
                </c:pt>
                <c:pt idx="1619" formatCode="General">
                  <c:v>0.43708999999999998</c:v>
                </c:pt>
                <c:pt idx="1620" formatCode="General">
                  <c:v>0.43722800000000001</c:v>
                </c:pt>
                <c:pt idx="1621" formatCode="General">
                  <c:v>0.43736599999999998</c:v>
                </c:pt>
                <c:pt idx="1622" formatCode="General">
                  <c:v>0.437504</c:v>
                </c:pt>
                <c:pt idx="1623" formatCode="General">
                  <c:v>0.43764199999999998</c:v>
                </c:pt>
                <c:pt idx="1624" formatCode="General">
                  <c:v>0.43778</c:v>
                </c:pt>
                <c:pt idx="1625" formatCode="General">
                  <c:v>0.437917</c:v>
                </c:pt>
                <c:pt idx="1626" formatCode="General">
                  <c:v>0.438054</c:v>
                </c:pt>
                <c:pt idx="1627" formatCode="General">
                  <c:v>0.43819200000000003</c:v>
                </c:pt>
                <c:pt idx="1628" formatCode="General">
                  <c:v>0.438328</c:v>
                </c:pt>
                <c:pt idx="1629" formatCode="General">
                  <c:v>0.43846499999999999</c:v>
                </c:pt>
                <c:pt idx="1630" formatCode="General">
                  <c:v>0.43860199999999999</c:v>
                </c:pt>
                <c:pt idx="1631" formatCode="General">
                  <c:v>0.43873800000000002</c:v>
                </c:pt>
                <c:pt idx="1632" formatCode="General">
                  <c:v>0.43887500000000002</c:v>
                </c:pt>
                <c:pt idx="1633" formatCode="General">
                  <c:v>0.43901099999999998</c:v>
                </c:pt>
                <c:pt idx="1634" formatCode="General">
                  <c:v>0.43914799999999998</c:v>
                </c:pt>
                <c:pt idx="1635" formatCode="General">
                  <c:v>0.43928400000000001</c:v>
                </c:pt>
                <c:pt idx="1636" formatCode="General">
                  <c:v>0.43942100000000001</c:v>
                </c:pt>
                <c:pt idx="1637" formatCode="General">
                  <c:v>0.43955699999999998</c:v>
                </c:pt>
                <c:pt idx="1638" formatCode="General">
                  <c:v>0.43969399999999997</c:v>
                </c:pt>
                <c:pt idx="1639" formatCode="General">
                  <c:v>0.43983</c:v>
                </c:pt>
                <c:pt idx="1640" formatCode="General">
                  <c:v>0.439967</c:v>
                </c:pt>
                <c:pt idx="1641" formatCode="General">
                  <c:v>0.44010300000000002</c:v>
                </c:pt>
                <c:pt idx="1642" formatCode="General">
                  <c:v>0.44023899999999999</c:v>
                </c:pt>
                <c:pt idx="1643" formatCode="General">
                  <c:v>0.44037599999999999</c:v>
                </c:pt>
                <c:pt idx="1644" formatCode="General">
                  <c:v>0.44051200000000001</c:v>
                </c:pt>
                <c:pt idx="1645" formatCode="General">
                  <c:v>0.44064799999999998</c:v>
                </c:pt>
                <c:pt idx="1646" formatCode="General">
                  <c:v>0.44078400000000001</c:v>
                </c:pt>
                <c:pt idx="1647" formatCode="General">
                  <c:v>0.44091999999999998</c:v>
                </c:pt>
                <c:pt idx="1648" formatCode="General">
                  <c:v>0.441056</c:v>
                </c:pt>
                <c:pt idx="1649" formatCode="General">
                  <c:v>0.44119199999999997</c:v>
                </c:pt>
                <c:pt idx="1650" formatCode="General">
                  <c:v>0.441328</c:v>
                </c:pt>
                <c:pt idx="1651" formatCode="General">
                  <c:v>0.44146400000000002</c:v>
                </c:pt>
                <c:pt idx="1652" formatCode="General">
                  <c:v>0.44159999999999999</c:v>
                </c:pt>
                <c:pt idx="1653" formatCode="General">
                  <c:v>0.44173600000000002</c:v>
                </c:pt>
                <c:pt idx="1654" formatCode="General">
                  <c:v>0.44187100000000001</c:v>
                </c:pt>
                <c:pt idx="1655" formatCode="General">
                  <c:v>0.44200600000000001</c:v>
                </c:pt>
                <c:pt idx="1656" formatCode="General">
                  <c:v>0.44214199999999998</c:v>
                </c:pt>
                <c:pt idx="1657" formatCode="General">
                  <c:v>0.44227699999999998</c:v>
                </c:pt>
                <c:pt idx="1658" formatCode="General">
                  <c:v>0.442411</c:v>
                </c:pt>
                <c:pt idx="1659" formatCode="General">
                  <c:v>0.44254599999999999</c:v>
                </c:pt>
                <c:pt idx="1660" formatCode="General">
                  <c:v>0.44268000000000002</c:v>
                </c:pt>
                <c:pt idx="1661" formatCode="General">
                  <c:v>0.44281399999999999</c:v>
                </c:pt>
                <c:pt idx="1662" formatCode="General">
                  <c:v>0.44294800000000001</c:v>
                </c:pt>
                <c:pt idx="1663" formatCode="General">
                  <c:v>0.443081</c:v>
                </c:pt>
                <c:pt idx="1664" formatCode="General">
                  <c:v>0.44321500000000003</c:v>
                </c:pt>
                <c:pt idx="1665" formatCode="General">
                  <c:v>0.44334800000000002</c:v>
                </c:pt>
                <c:pt idx="1666" formatCode="General">
                  <c:v>0.44348100000000001</c:v>
                </c:pt>
                <c:pt idx="1667" formatCode="General">
                  <c:v>0.44361400000000001</c:v>
                </c:pt>
                <c:pt idx="1668" formatCode="General">
                  <c:v>0.443747</c:v>
                </c:pt>
                <c:pt idx="1669" formatCode="General">
                  <c:v>0.44388</c:v>
                </c:pt>
                <c:pt idx="1670" formatCode="General">
                  <c:v>0.44401299999999999</c:v>
                </c:pt>
                <c:pt idx="1671" formatCode="General">
                  <c:v>0.44414599999999999</c:v>
                </c:pt>
                <c:pt idx="1672" formatCode="General">
                  <c:v>0.44427899999999998</c:v>
                </c:pt>
                <c:pt idx="1673" formatCode="General">
                  <c:v>0.44441199999999997</c:v>
                </c:pt>
                <c:pt idx="1674" formatCode="General">
                  <c:v>0.44454399999999999</c:v>
                </c:pt>
                <c:pt idx="1675" formatCode="General">
                  <c:v>0.44467699999999999</c:v>
                </c:pt>
                <c:pt idx="1676" formatCode="General">
                  <c:v>0.44480999999999998</c:v>
                </c:pt>
                <c:pt idx="1677" formatCode="General">
                  <c:v>0.44494299999999998</c:v>
                </c:pt>
                <c:pt idx="1678" formatCode="General">
                  <c:v>0.44507600000000003</c:v>
                </c:pt>
                <c:pt idx="1679" formatCode="General">
                  <c:v>0.44520799999999999</c:v>
                </c:pt>
                <c:pt idx="1680" formatCode="General">
                  <c:v>0.44534099999999999</c:v>
                </c:pt>
                <c:pt idx="1681" formatCode="General">
                  <c:v>0.44547399999999998</c:v>
                </c:pt>
                <c:pt idx="1682" formatCode="General">
                  <c:v>0.44560699999999998</c:v>
                </c:pt>
                <c:pt idx="1683" formatCode="General">
                  <c:v>0.44574000000000003</c:v>
                </c:pt>
                <c:pt idx="1684" formatCode="General">
                  <c:v>0.44587300000000002</c:v>
                </c:pt>
                <c:pt idx="1685" formatCode="General">
                  <c:v>0.44600600000000001</c:v>
                </c:pt>
                <c:pt idx="1686" formatCode="General">
                  <c:v>0.44613900000000001</c:v>
                </c:pt>
                <c:pt idx="1687" formatCode="General">
                  <c:v>0.446272</c:v>
                </c:pt>
                <c:pt idx="1688" formatCode="General">
                  <c:v>0.446405</c:v>
                </c:pt>
                <c:pt idx="1689" formatCode="General">
                  <c:v>0.44653700000000002</c:v>
                </c:pt>
                <c:pt idx="1690" formatCode="General">
                  <c:v>0.44667000000000001</c:v>
                </c:pt>
                <c:pt idx="1691" formatCode="General">
                  <c:v>0.44680199999999998</c:v>
                </c:pt>
                <c:pt idx="1692" formatCode="General">
                  <c:v>0.44693500000000003</c:v>
                </c:pt>
                <c:pt idx="1693" formatCode="General">
                  <c:v>0.44706699999999999</c:v>
                </c:pt>
                <c:pt idx="1694" formatCode="General">
                  <c:v>0.44719799999999998</c:v>
                </c:pt>
                <c:pt idx="1695" formatCode="General">
                  <c:v>0.44733000000000001</c:v>
                </c:pt>
                <c:pt idx="1696" formatCode="General">
                  <c:v>0.447461</c:v>
                </c:pt>
                <c:pt idx="1697" formatCode="General">
                  <c:v>0.44759199999999999</c:v>
                </c:pt>
                <c:pt idx="1698" formatCode="General">
                  <c:v>0.44772200000000001</c:v>
                </c:pt>
                <c:pt idx="1699" formatCode="General">
                  <c:v>0.447853</c:v>
                </c:pt>
                <c:pt idx="1700" formatCode="General">
                  <c:v>0.44798300000000002</c:v>
                </c:pt>
                <c:pt idx="1701" formatCode="General">
                  <c:v>0.44811299999999998</c:v>
                </c:pt>
                <c:pt idx="1702" formatCode="General">
                  <c:v>0.448243</c:v>
                </c:pt>
                <c:pt idx="1703" formatCode="General">
                  <c:v>0.44837300000000002</c:v>
                </c:pt>
                <c:pt idx="1704" formatCode="General">
                  <c:v>0.44850299999999999</c:v>
                </c:pt>
                <c:pt idx="1705" formatCode="General">
                  <c:v>0.44863199999999998</c:v>
                </c:pt>
                <c:pt idx="1706" formatCode="General">
                  <c:v>0.44876199999999999</c:v>
                </c:pt>
                <c:pt idx="1707" formatCode="General">
                  <c:v>0.44889099999999998</c:v>
                </c:pt>
                <c:pt idx="1708" formatCode="General">
                  <c:v>0.449021</c:v>
                </c:pt>
                <c:pt idx="1709" formatCode="General">
                  <c:v>0.44914999999999999</c:v>
                </c:pt>
                <c:pt idx="1710" formatCode="General">
                  <c:v>0.44927899999999998</c:v>
                </c:pt>
                <c:pt idx="1711" formatCode="General">
                  <c:v>0.44940799999999997</c:v>
                </c:pt>
                <c:pt idx="1712" formatCode="General">
                  <c:v>0.44953700000000002</c:v>
                </c:pt>
                <c:pt idx="1713" formatCode="General">
                  <c:v>0.44966699999999998</c:v>
                </c:pt>
                <c:pt idx="1714" formatCode="General">
                  <c:v>0.44979599999999997</c:v>
                </c:pt>
                <c:pt idx="1715" formatCode="General">
                  <c:v>0.44992500000000002</c:v>
                </c:pt>
                <c:pt idx="1716" formatCode="General">
                  <c:v>0.45005400000000001</c:v>
                </c:pt>
                <c:pt idx="1717" formatCode="General">
                  <c:v>0.45018399999999997</c:v>
                </c:pt>
                <c:pt idx="1718" formatCode="General">
                  <c:v>0.45031399999999999</c:v>
                </c:pt>
                <c:pt idx="1719" formatCode="General">
                  <c:v>0.45044299999999998</c:v>
                </c:pt>
                <c:pt idx="1720" formatCode="General">
                  <c:v>0.450573</c:v>
                </c:pt>
                <c:pt idx="1721" formatCode="General">
                  <c:v>0.45070300000000002</c:v>
                </c:pt>
                <c:pt idx="1722" formatCode="General">
                  <c:v>0.45083299999999998</c:v>
                </c:pt>
                <c:pt idx="1723" formatCode="General">
                  <c:v>0.450963</c:v>
                </c:pt>
                <c:pt idx="1724" formatCode="General">
                  <c:v>0.45109300000000002</c:v>
                </c:pt>
                <c:pt idx="1725" formatCode="General">
                  <c:v>0.45122200000000001</c:v>
                </c:pt>
                <c:pt idx="1726" formatCode="General">
                  <c:v>0.45135199999999998</c:v>
                </c:pt>
                <c:pt idx="1727" formatCode="General">
                  <c:v>0.45148100000000002</c:v>
                </c:pt>
                <c:pt idx="1728" formatCode="General">
                  <c:v>0.45161000000000001</c:v>
                </c:pt>
                <c:pt idx="1729" formatCode="General">
                  <c:v>0.451739</c:v>
                </c:pt>
                <c:pt idx="1730" formatCode="General">
                  <c:v>0.45186799999999999</c:v>
                </c:pt>
                <c:pt idx="1731" formatCode="General">
                  <c:v>0.45199699999999998</c:v>
                </c:pt>
                <c:pt idx="1732" formatCode="General">
                  <c:v>0.452125</c:v>
                </c:pt>
                <c:pt idx="1733" formatCode="General">
                  <c:v>0.45225300000000002</c:v>
                </c:pt>
                <c:pt idx="1734" formatCode="General">
                  <c:v>0.45238099999999998</c:v>
                </c:pt>
                <c:pt idx="1735" formatCode="General">
                  <c:v>0.45250899999999999</c:v>
                </c:pt>
                <c:pt idx="1736" formatCode="General">
                  <c:v>0.45263700000000001</c:v>
                </c:pt>
                <c:pt idx="1737" formatCode="General">
                  <c:v>0.452764</c:v>
                </c:pt>
                <c:pt idx="1738" formatCode="General">
                  <c:v>0.45289099999999999</c:v>
                </c:pt>
                <c:pt idx="1739" formatCode="General">
                  <c:v>0.45301799999999998</c:v>
                </c:pt>
                <c:pt idx="1740" formatCode="General">
                  <c:v>0.45314500000000002</c:v>
                </c:pt>
                <c:pt idx="1741" formatCode="General">
                  <c:v>0.45327099999999998</c:v>
                </c:pt>
                <c:pt idx="1742" formatCode="General">
                  <c:v>0.45339800000000002</c:v>
                </c:pt>
                <c:pt idx="1743" formatCode="General">
                  <c:v>0.45352399999999998</c:v>
                </c:pt>
                <c:pt idx="1744" formatCode="General">
                  <c:v>0.45365</c:v>
                </c:pt>
                <c:pt idx="1745" formatCode="General">
                  <c:v>0.45377600000000001</c:v>
                </c:pt>
                <c:pt idx="1746" formatCode="General">
                  <c:v>0.453901</c:v>
                </c:pt>
                <c:pt idx="1747" formatCode="General">
                  <c:v>0.45402700000000001</c:v>
                </c:pt>
                <c:pt idx="1748" formatCode="General">
                  <c:v>0.45415299999999997</c:v>
                </c:pt>
                <c:pt idx="1749" formatCode="General">
                  <c:v>0.45427899999999999</c:v>
                </c:pt>
                <c:pt idx="1750" formatCode="General">
                  <c:v>0.454405</c:v>
                </c:pt>
                <c:pt idx="1751" formatCode="General">
                  <c:v>0.45453100000000002</c:v>
                </c:pt>
                <c:pt idx="1752" formatCode="General">
                  <c:v>0.45465699999999998</c:v>
                </c:pt>
                <c:pt idx="1753" formatCode="General">
                  <c:v>0.45478299999999999</c:v>
                </c:pt>
                <c:pt idx="1754" formatCode="General">
                  <c:v>0.45490900000000001</c:v>
                </c:pt>
                <c:pt idx="1755" formatCode="General">
                  <c:v>0.455036</c:v>
                </c:pt>
                <c:pt idx="1756" formatCode="General">
                  <c:v>0.45516200000000001</c:v>
                </c:pt>
                <c:pt idx="1757" formatCode="General">
                  <c:v>0.455289</c:v>
                </c:pt>
                <c:pt idx="1758" formatCode="General">
                  <c:v>0.45541500000000001</c:v>
                </c:pt>
                <c:pt idx="1759" formatCode="General">
                  <c:v>0.455542</c:v>
                </c:pt>
                <c:pt idx="1760" formatCode="General">
                  <c:v>0.45566899999999999</c:v>
                </c:pt>
                <c:pt idx="1761" formatCode="General">
                  <c:v>0.45579500000000001</c:v>
                </c:pt>
                <c:pt idx="1762" formatCode="General">
                  <c:v>0.45592100000000002</c:v>
                </c:pt>
                <c:pt idx="1763" formatCode="General">
                  <c:v>0.45604800000000001</c:v>
                </c:pt>
                <c:pt idx="1764" formatCode="General">
                  <c:v>0.45617400000000002</c:v>
                </c:pt>
                <c:pt idx="1765" formatCode="General">
                  <c:v>0.45629999999999998</c:v>
                </c:pt>
                <c:pt idx="1766" formatCode="General">
                  <c:v>0.456426</c:v>
                </c:pt>
                <c:pt idx="1767" formatCode="General">
                  <c:v>0.45655200000000001</c:v>
                </c:pt>
                <c:pt idx="1768" formatCode="General">
                  <c:v>0.45667799999999997</c:v>
                </c:pt>
                <c:pt idx="1769" formatCode="General">
                  <c:v>0.45680300000000001</c:v>
                </c:pt>
                <c:pt idx="1770" formatCode="General">
                  <c:v>0.45692899999999997</c:v>
                </c:pt>
                <c:pt idx="1771" formatCode="General">
                  <c:v>0.45705400000000002</c:v>
                </c:pt>
                <c:pt idx="1772" formatCode="General">
                  <c:v>0.457179</c:v>
                </c:pt>
                <c:pt idx="1773" formatCode="General">
                  <c:v>0.45730399999999999</c:v>
                </c:pt>
                <c:pt idx="1774" formatCode="General">
                  <c:v>0.457428</c:v>
                </c:pt>
                <c:pt idx="1775" formatCode="General">
                  <c:v>0.45755200000000001</c:v>
                </c:pt>
                <c:pt idx="1776" formatCode="General">
                  <c:v>0.45767600000000003</c:v>
                </c:pt>
                <c:pt idx="1777" formatCode="General">
                  <c:v>0.45779999999999998</c:v>
                </c:pt>
                <c:pt idx="1778" formatCode="General">
                  <c:v>0.45792300000000002</c:v>
                </c:pt>
                <c:pt idx="1779" formatCode="General">
                  <c:v>0.45804600000000001</c:v>
                </c:pt>
                <c:pt idx="1780" formatCode="General">
                  <c:v>0.45816899999999999</c:v>
                </c:pt>
                <c:pt idx="1781" formatCode="General">
                  <c:v>0.45829199999999998</c:v>
                </c:pt>
                <c:pt idx="1782" formatCode="General">
                  <c:v>0.45841500000000002</c:v>
                </c:pt>
                <c:pt idx="1783" formatCode="General">
                  <c:v>0.458538</c:v>
                </c:pt>
                <c:pt idx="1784" formatCode="General">
                  <c:v>0.45866099999999999</c:v>
                </c:pt>
                <c:pt idx="1785" formatCode="General">
                  <c:v>0.458783</c:v>
                </c:pt>
                <c:pt idx="1786" formatCode="General">
                  <c:v>0.45890599999999998</c:v>
                </c:pt>
                <c:pt idx="1787" formatCode="General">
                  <c:v>0.45902900000000002</c:v>
                </c:pt>
                <c:pt idx="1788" formatCode="General">
                  <c:v>0.459152</c:v>
                </c:pt>
                <c:pt idx="1789" formatCode="General">
                  <c:v>0.45927499999999999</c:v>
                </c:pt>
                <c:pt idx="1790" formatCode="General">
                  <c:v>0.45939799999999997</c:v>
                </c:pt>
                <c:pt idx="1791" formatCode="General">
                  <c:v>0.45952100000000001</c:v>
                </c:pt>
                <c:pt idx="1792" formatCode="General">
                  <c:v>0.459644</c:v>
                </c:pt>
                <c:pt idx="1793" formatCode="General">
                  <c:v>0.45976800000000001</c:v>
                </c:pt>
                <c:pt idx="1794" formatCode="General">
                  <c:v>0.45989099999999999</c:v>
                </c:pt>
                <c:pt idx="1795" formatCode="General">
                  <c:v>0.46001399999999998</c:v>
                </c:pt>
                <c:pt idx="1796" formatCode="General">
                  <c:v>0.46013700000000002</c:v>
                </c:pt>
                <c:pt idx="1797" formatCode="General">
                  <c:v>0.46026099999999998</c:v>
                </c:pt>
                <c:pt idx="1798" formatCode="General">
                  <c:v>0.46038400000000002</c:v>
                </c:pt>
                <c:pt idx="1799" formatCode="General">
                  <c:v>0.460507</c:v>
                </c:pt>
                <c:pt idx="1800" formatCode="General">
                  <c:v>0.46062999999999998</c:v>
                </c:pt>
                <c:pt idx="1801" formatCode="General">
                  <c:v>0.460754</c:v>
                </c:pt>
                <c:pt idx="1802" formatCode="General">
                  <c:v>0.46087699999999998</c:v>
                </c:pt>
                <c:pt idx="1803" formatCode="General">
                  <c:v>0.46100000000000002</c:v>
                </c:pt>
                <c:pt idx="1804" formatCode="General">
                  <c:v>0.46112300000000001</c:v>
                </c:pt>
                <c:pt idx="1805" formatCode="General">
                  <c:v>0.46124599999999999</c:v>
                </c:pt>
                <c:pt idx="1806" formatCode="General">
                  <c:v>0.46136899999999997</c:v>
                </c:pt>
                <c:pt idx="1807" formatCode="General">
                  <c:v>0.46149099999999998</c:v>
                </c:pt>
                <c:pt idx="1808" formatCode="General">
                  <c:v>0.461613</c:v>
                </c:pt>
                <c:pt idx="1809" formatCode="General">
                  <c:v>0.46173500000000001</c:v>
                </c:pt>
                <c:pt idx="1810" formatCode="General">
                  <c:v>0.46185700000000002</c:v>
                </c:pt>
                <c:pt idx="1811" formatCode="General">
                  <c:v>0.46197899999999997</c:v>
                </c:pt>
                <c:pt idx="1812" formatCode="General">
                  <c:v>0.46210000000000001</c:v>
                </c:pt>
                <c:pt idx="1813" formatCode="General">
                  <c:v>0.46222099999999999</c:v>
                </c:pt>
                <c:pt idx="1814" formatCode="General">
                  <c:v>0.46234199999999998</c:v>
                </c:pt>
                <c:pt idx="1815" formatCode="General">
                  <c:v>0.46246199999999998</c:v>
                </c:pt>
                <c:pt idx="1816" formatCode="General">
                  <c:v>0.46258300000000002</c:v>
                </c:pt>
                <c:pt idx="1817" formatCode="General">
                  <c:v>0.46270299999999998</c:v>
                </c:pt>
                <c:pt idx="1818" formatCode="General">
                  <c:v>0.46282299999999998</c:v>
                </c:pt>
                <c:pt idx="1819" formatCode="General">
                  <c:v>0.46294299999999999</c:v>
                </c:pt>
                <c:pt idx="1820" formatCode="General">
                  <c:v>0.463063</c:v>
                </c:pt>
                <c:pt idx="1821" formatCode="General">
                  <c:v>0.46318300000000001</c:v>
                </c:pt>
                <c:pt idx="1822" formatCode="General">
                  <c:v>0.46330399999999999</c:v>
                </c:pt>
                <c:pt idx="1823" formatCode="General">
                  <c:v>0.46342299999999997</c:v>
                </c:pt>
                <c:pt idx="1824" formatCode="General">
                  <c:v>0.46354299999999998</c:v>
                </c:pt>
                <c:pt idx="1825" formatCode="General">
                  <c:v>0.46366299999999999</c:v>
                </c:pt>
                <c:pt idx="1826" formatCode="General">
                  <c:v>0.463783</c:v>
                </c:pt>
                <c:pt idx="1827" formatCode="General">
                  <c:v>0.46390300000000001</c:v>
                </c:pt>
                <c:pt idx="1828" formatCode="General">
                  <c:v>0.46402300000000002</c:v>
                </c:pt>
                <c:pt idx="1829" formatCode="General">
                  <c:v>0.46414299999999997</c:v>
                </c:pt>
                <c:pt idx="1830" formatCode="General">
                  <c:v>0.46426299999999998</c:v>
                </c:pt>
                <c:pt idx="1831" formatCode="General">
                  <c:v>0.46438299999999999</c:v>
                </c:pt>
                <c:pt idx="1832" formatCode="General">
                  <c:v>0.464503</c:v>
                </c:pt>
                <c:pt idx="1833" formatCode="General">
                  <c:v>0.46462300000000001</c:v>
                </c:pt>
                <c:pt idx="1834" formatCode="General">
                  <c:v>0.46474399999999999</c:v>
                </c:pt>
                <c:pt idx="1835" formatCode="General">
                  <c:v>0.464864</c:v>
                </c:pt>
                <c:pt idx="1836" formatCode="General">
                  <c:v>0.46498400000000001</c:v>
                </c:pt>
                <c:pt idx="1837" formatCode="General">
                  <c:v>0.46510499999999999</c:v>
                </c:pt>
                <c:pt idx="1838" formatCode="General">
                  <c:v>0.465225</c:v>
                </c:pt>
                <c:pt idx="1839" formatCode="General">
                  <c:v>0.46534500000000001</c:v>
                </c:pt>
                <c:pt idx="1840" formatCode="General">
                  <c:v>0.46546500000000002</c:v>
                </c:pt>
                <c:pt idx="1841" formatCode="General">
                  <c:v>0.46558500000000003</c:v>
                </c:pt>
                <c:pt idx="1842" formatCode="General">
                  <c:v>0.46570499999999998</c:v>
                </c:pt>
                <c:pt idx="1843" formatCode="General">
                  <c:v>0.46582499999999999</c:v>
                </c:pt>
                <c:pt idx="1844" formatCode="General">
                  <c:v>0.46594400000000002</c:v>
                </c:pt>
                <c:pt idx="1845" formatCode="General">
                  <c:v>0.46606399999999998</c:v>
                </c:pt>
                <c:pt idx="1846" formatCode="General">
                  <c:v>0.46618300000000001</c:v>
                </c:pt>
                <c:pt idx="1847" formatCode="General">
                  <c:v>0.46630100000000002</c:v>
                </c:pt>
                <c:pt idx="1848" formatCode="General">
                  <c:v>0.46642</c:v>
                </c:pt>
                <c:pt idx="1849" formatCode="General">
                  <c:v>0.46653899999999998</c:v>
                </c:pt>
                <c:pt idx="1850" formatCode="General">
                  <c:v>0.46665699999999999</c:v>
                </c:pt>
                <c:pt idx="1851" formatCode="General">
                  <c:v>0.466775</c:v>
                </c:pt>
                <c:pt idx="1852" formatCode="General">
                  <c:v>0.466893</c:v>
                </c:pt>
                <c:pt idx="1853" formatCode="General">
                  <c:v>0.46701100000000001</c:v>
                </c:pt>
                <c:pt idx="1854" formatCode="General">
                  <c:v>0.46712900000000002</c:v>
                </c:pt>
                <c:pt idx="1855" formatCode="General">
                  <c:v>0.46724700000000002</c:v>
                </c:pt>
                <c:pt idx="1856" formatCode="General">
                  <c:v>0.467364</c:v>
                </c:pt>
                <c:pt idx="1857" formatCode="General">
                  <c:v>0.46748200000000001</c:v>
                </c:pt>
                <c:pt idx="1858" formatCode="General">
                  <c:v>0.46759899999999999</c:v>
                </c:pt>
                <c:pt idx="1859" formatCode="General">
                  <c:v>0.46771600000000002</c:v>
                </c:pt>
                <c:pt idx="1860" formatCode="General">
                  <c:v>0.46783400000000003</c:v>
                </c:pt>
                <c:pt idx="1861" formatCode="General">
                  <c:v>0.46795100000000001</c:v>
                </c:pt>
                <c:pt idx="1862" formatCode="General">
                  <c:v>0.46806799999999998</c:v>
                </c:pt>
                <c:pt idx="1863" formatCode="General">
                  <c:v>0.46818500000000002</c:v>
                </c:pt>
                <c:pt idx="1864" formatCode="General">
                  <c:v>0.468302</c:v>
                </c:pt>
                <c:pt idx="1865" formatCode="General">
                  <c:v>0.46841899999999997</c:v>
                </c:pt>
                <c:pt idx="1866" formatCode="General">
                  <c:v>0.46853600000000001</c:v>
                </c:pt>
                <c:pt idx="1867" formatCode="General">
                  <c:v>0.46865299999999999</c:v>
                </c:pt>
                <c:pt idx="1868" formatCode="General">
                  <c:v>0.46877000000000002</c:v>
                </c:pt>
                <c:pt idx="1869" formatCode="General">
                  <c:v>0.46888800000000003</c:v>
                </c:pt>
                <c:pt idx="1870" formatCode="General">
                  <c:v>0.46900500000000001</c:v>
                </c:pt>
                <c:pt idx="1871" formatCode="General">
                  <c:v>0.46912199999999998</c:v>
                </c:pt>
                <c:pt idx="1872" formatCode="General">
                  <c:v>0.46923999999999999</c:v>
                </c:pt>
                <c:pt idx="1873" formatCode="General">
                  <c:v>0.46935700000000002</c:v>
                </c:pt>
                <c:pt idx="1874" formatCode="General">
                  <c:v>0.469474</c:v>
                </c:pt>
                <c:pt idx="1875" formatCode="General">
                  <c:v>0.46959099999999998</c:v>
                </c:pt>
                <c:pt idx="1876" formatCode="General">
                  <c:v>0.46970800000000001</c:v>
                </c:pt>
                <c:pt idx="1877" formatCode="General">
                  <c:v>0.46982499999999999</c:v>
                </c:pt>
                <c:pt idx="1878" formatCode="General">
                  <c:v>0.46994200000000003</c:v>
                </c:pt>
                <c:pt idx="1879" formatCode="General">
                  <c:v>0.470059</c:v>
                </c:pt>
                <c:pt idx="1880" formatCode="General">
                  <c:v>0.47017599999999998</c:v>
                </c:pt>
                <c:pt idx="1881" formatCode="General">
                  <c:v>0.47029199999999999</c:v>
                </c:pt>
                <c:pt idx="1882" formatCode="General">
                  <c:v>0.47040900000000002</c:v>
                </c:pt>
                <c:pt idx="1883" formatCode="General">
                  <c:v>0.47052500000000003</c:v>
                </c:pt>
                <c:pt idx="1884" formatCode="General">
                  <c:v>0.47064099999999998</c:v>
                </c:pt>
                <c:pt idx="1885" formatCode="General">
                  <c:v>0.47075699999999998</c:v>
                </c:pt>
                <c:pt idx="1886" formatCode="General">
                  <c:v>0.47087299999999999</c:v>
                </c:pt>
                <c:pt idx="1887" formatCode="General">
                  <c:v>0.47098899999999999</c:v>
                </c:pt>
                <c:pt idx="1888" formatCode="General">
                  <c:v>0.471105</c:v>
                </c:pt>
                <c:pt idx="1889" formatCode="General">
                  <c:v>0.471221</c:v>
                </c:pt>
                <c:pt idx="1890" formatCode="General">
                  <c:v>0.47133599999999998</c:v>
                </c:pt>
                <c:pt idx="1891" formatCode="General">
                  <c:v>0.47145100000000001</c:v>
                </c:pt>
                <c:pt idx="1892" formatCode="General">
                  <c:v>0.47156599999999999</c:v>
                </c:pt>
                <c:pt idx="1893" formatCode="General">
                  <c:v>0.47168100000000002</c:v>
                </c:pt>
                <c:pt idx="1894" formatCode="General">
                  <c:v>0.47179599999999999</c:v>
                </c:pt>
                <c:pt idx="1895" formatCode="General">
                  <c:v>0.47191100000000002</c:v>
                </c:pt>
                <c:pt idx="1896" formatCode="General">
                  <c:v>0.47202499999999997</c:v>
                </c:pt>
                <c:pt idx="1897" formatCode="General">
                  <c:v>0.47214</c:v>
                </c:pt>
                <c:pt idx="1898" formatCode="General">
                  <c:v>0.47225400000000001</c:v>
                </c:pt>
                <c:pt idx="1899" formatCode="General">
                  <c:v>0.47236899999999998</c:v>
                </c:pt>
                <c:pt idx="1900" formatCode="General">
                  <c:v>0.47248299999999999</c:v>
                </c:pt>
                <c:pt idx="1901" formatCode="General">
                  <c:v>0.47259800000000002</c:v>
                </c:pt>
                <c:pt idx="1902" formatCode="General">
                  <c:v>0.47271200000000002</c:v>
                </c:pt>
                <c:pt idx="1903" formatCode="General">
                  <c:v>0.472827</c:v>
                </c:pt>
                <c:pt idx="1904" formatCode="General">
                  <c:v>0.47294199999999997</c:v>
                </c:pt>
                <c:pt idx="1905" formatCode="General">
                  <c:v>0.47305599999999998</c:v>
                </c:pt>
                <c:pt idx="1906" formatCode="General">
                  <c:v>0.47317100000000001</c:v>
                </c:pt>
                <c:pt idx="1907" formatCode="General">
                  <c:v>0.47328500000000001</c:v>
                </c:pt>
                <c:pt idx="1908" formatCode="General">
                  <c:v>0.47339900000000001</c:v>
                </c:pt>
                <c:pt idx="1909" formatCode="General">
                  <c:v>0.47351399999999999</c:v>
                </c:pt>
                <c:pt idx="1910" formatCode="General">
                  <c:v>0.47362799999999999</c:v>
                </c:pt>
                <c:pt idx="1911" formatCode="General">
                  <c:v>0.473742</c:v>
                </c:pt>
                <c:pt idx="1912" formatCode="General">
                  <c:v>0.473856</c:v>
                </c:pt>
                <c:pt idx="1913" formatCode="General">
                  <c:v>0.47397</c:v>
                </c:pt>
                <c:pt idx="1914" formatCode="General">
                  <c:v>0.47408400000000001</c:v>
                </c:pt>
                <c:pt idx="1915" formatCode="General">
                  <c:v>0.47419800000000001</c:v>
                </c:pt>
                <c:pt idx="1916" formatCode="General">
                  <c:v>0.47431200000000001</c:v>
                </c:pt>
                <c:pt idx="1917" formatCode="General">
                  <c:v>0.47442600000000001</c:v>
                </c:pt>
                <c:pt idx="1918" formatCode="General">
                  <c:v>0.47454000000000002</c:v>
                </c:pt>
                <c:pt idx="1919" formatCode="General">
                  <c:v>0.47465400000000002</c:v>
                </c:pt>
                <c:pt idx="1920" formatCode="General">
                  <c:v>0.47476699999999999</c:v>
                </c:pt>
                <c:pt idx="1921" formatCode="General">
                  <c:v>0.474881</c:v>
                </c:pt>
                <c:pt idx="1922" formatCode="General">
                  <c:v>0.47499400000000003</c:v>
                </c:pt>
                <c:pt idx="1923" formatCode="General">
                  <c:v>0.47510799999999997</c:v>
                </c:pt>
                <c:pt idx="1924" formatCode="General">
                  <c:v>0.475221</c:v>
                </c:pt>
                <c:pt idx="1925" formatCode="General">
                  <c:v>0.47533399999999998</c:v>
                </c:pt>
                <c:pt idx="1926" formatCode="General">
                  <c:v>0.47544700000000001</c:v>
                </c:pt>
                <c:pt idx="1927" formatCode="General">
                  <c:v>0.47555999999999998</c:v>
                </c:pt>
                <c:pt idx="1928" formatCode="General">
                  <c:v>0.47567199999999998</c:v>
                </c:pt>
                <c:pt idx="1929" formatCode="General">
                  <c:v>0.47578500000000001</c:v>
                </c:pt>
                <c:pt idx="1930" formatCode="General">
                  <c:v>0.47589700000000001</c:v>
                </c:pt>
                <c:pt idx="1931" formatCode="General">
                  <c:v>0.47600999999999999</c:v>
                </c:pt>
                <c:pt idx="1932" formatCode="General">
                  <c:v>0.47612199999999999</c:v>
                </c:pt>
                <c:pt idx="1933" formatCode="General">
                  <c:v>0.47623399999999999</c:v>
                </c:pt>
                <c:pt idx="1934" formatCode="General">
                  <c:v>0.47634700000000002</c:v>
                </c:pt>
                <c:pt idx="1935" formatCode="General">
                  <c:v>0.47645900000000002</c:v>
                </c:pt>
                <c:pt idx="1936" formatCode="General">
                  <c:v>0.47657100000000002</c:v>
                </c:pt>
                <c:pt idx="1937" formatCode="General">
                  <c:v>0.47668300000000002</c:v>
                </c:pt>
                <c:pt idx="1938" formatCode="General">
                  <c:v>0.476796</c:v>
                </c:pt>
                <c:pt idx="1939" formatCode="General">
                  <c:v>0.476908</c:v>
                </c:pt>
                <c:pt idx="1940" formatCode="General">
                  <c:v>0.47702</c:v>
                </c:pt>
                <c:pt idx="1941" formatCode="General">
                  <c:v>0.47713100000000003</c:v>
                </c:pt>
                <c:pt idx="1942" formatCode="General">
                  <c:v>0.47724299999999997</c:v>
                </c:pt>
                <c:pt idx="1943" formatCode="General">
                  <c:v>0.47735499999999997</c:v>
                </c:pt>
                <c:pt idx="1944" formatCode="General">
                  <c:v>0.47746699999999997</c:v>
                </c:pt>
                <c:pt idx="1945" formatCode="General">
                  <c:v>0.477578</c:v>
                </c:pt>
                <c:pt idx="1946" formatCode="General">
                  <c:v>0.47769</c:v>
                </c:pt>
                <c:pt idx="1947" formatCode="General">
                  <c:v>0.47780099999999998</c:v>
                </c:pt>
                <c:pt idx="1948" formatCode="General">
                  <c:v>0.47791299999999998</c:v>
                </c:pt>
                <c:pt idx="1949" formatCode="General">
                  <c:v>0.478024</c:v>
                </c:pt>
                <c:pt idx="1950" formatCode="General">
                  <c:v>0.47813499999999998</c:v>
                </c:pt>
                <c:pt idx="1951" formatCode="General">
                  <c:v>0.47824699999999998</c:v>
                </c:pt>
                <c:pt idx="1952" formatCode="General">
                  <c:v>0.47835800000000001</c:v>
                </c:pt>
                <c:pt idx="1953" formatCode="General">
                  <c:v>0.47846899999999998</c:v>
                </c:pt>
                <c:pt idx="1954" formatCode="General">
                  <c:v>0.47858000000000001</c:v>
                </c:pt>
                <c:pt idx="1955" formatCode="General">
                  <c:v>0.47869099999999998</c:v>
                </c:pt>
                <c:pt idx="1956" formatCode="General">
                  <c:v>0.47880200000000001</c:v>
                </c:pt>
                <c:pt idx="1957" formatCode="General">
                  <c:v>0.47891299999999998</c:v>
                </c:pt>
                <c:pt idx="1958" formatCode="General">
                  <c:v>0.47902400000000001</c:v>
                </c:pt>
                <c:pt idx="1959" formatCode="General">
                  <c:v>0.47913499999999998</c:v>
                </c:pt>
                <c:pt idx="1960" formatCode="General">
                  <c:v>0.47924499999999998</c:v>
                </c:pt>
                <c:pt idx="1961" formatCode="General">
                  <c:v>0.479356</c:v>
                </c:pt>
                <c:pt idx="1962" formatCode="General">
                  <c:v>0.479466</c:v>
                </c:pt>
                <c:pt idx="1963" formatCode="General">
                  <c:v>0.479576</c:v>
                </c:pt>
                <c:pt idx="1964" formatCode="General">
                  <c:v>0.47968699999999997</c:v>
                </c:pt>
                <c:pt idx="1965" formatCode="General">
                  <c:v>0.47979699999999997</c:v>
                </c:pt>
                <c:pt idx="1966" formatCode="General">
                  <c:v>0.47990699999999997</c:v>
                </c:pt>
                <c:pt idx="1967" formatCode="General">
                  <c:v>0.48001700000000003</c:v>
                </c:pt>
                <c:pt idx="1968" formatCode="General">
                  <c:v>0.48012700000000003</c:v>
                </c:pt>
                <c:pt idx="1969" formatCode="General">
                  <c:v>0.480238</c:v>
                </c:pt>
                <c:pt idx="1970" formatCode="General">
                  <c:v>0.480348</c:v>
                </c:pt>
                <c:pt idx="1971" formatCode="General">
                  <c:v>0.480458</c:v>
                </c:pt>
                <c:pt idx="1972" formatCode="General">
                  <c:v>0.480568</c:v>
                </c:pt>
                <c:pt idx="1973" formatCode="General">
                  <c:v>0.48067799999999999</c:v>
                </c:pt>
                <c:pt idx="1974" formatCode="General">
                  <c:v>0.48078700000000002</c:v>
                </c:pt>
                <c:pt idx="1975" formatCode="General">
                  <c:v>0.48089700000000002</c:v>
                </c:pt>
                <c:pt idx="1976" formatCode="General">
                  <c:v>0.48100700000000002</c:v>
                </c:pt>
                <c:pt idx="1977" formatCode="General">
                  <c:v>0.48111599999999999</c:v>
                </c:pt>
                <c:pt idx="1978" formatCode="General">
                  <c:v>0.48122599999999999</c:v>
                </c:pt>
                <c:pt idx="1979" formatCode="General">
                  <c:v>0.48133500000000001</c:v>
                </c:pt>
                <c:pt idx="1980" formatCode="General">
                  <c:v>0.48144399999999998</c:v>
                </c:pt>
                <c:pt idx="1981" formatCode="General">
                  <c:v>0.48155300000000001</c:v>
                </c:pt>
                <c:pt idx="1982" formatCode="General">
                  <c:v>0.48166199999999998</c:v>
                </c:pt>
                <c:pt idx="1983" formatCode="General">
                  <c:v>0.481771</c:v>
                </c:pt>
                <c:pt idx="1984" formatCode="General">
                  <c:v>0.48187999999999998</c:v>
                </c:pt>
                <c:pt idx="1985" formatCode="General">
                  <c:v>0.481989</c:v>
                </c:pt>
                <c:pt idx="1986" formatCode="General">
                  <c:v>0.48209800000000003</c:v>
                </c:pt>
                <c:pt idx="1987" formatCode="General">
                  <c:v>0.482207</c:v>
                </c:pt>
                <c:pt idx="1988" formatCode="General">
                  <c:v>0.48231600000000002</c:v>
                </c:pt>
                <c:pt idx="1989" formatCode="General">
                  <c:v>0.48242400000000002</c:v>
                </c:pt>
                <c:pt idx="1990" formatCode="General">
                  <c:v>0.48253299999999999</c:v>
                </c:pt>
                <c:pt idx="1991" formatCode="General">
                  <c:v>0.48264099999999999</c:v>
                </c:pt>
                <c:pt idx="1992" formatCode="General">
                  <c:v>0.48274899999999998</c:v>
                </c:pt>
                <c:pt idx="1993" formatCode="General">
                  <c:v>0.48285699999999998</c:v>
                </c:pt>
                <c:pt idx="1994" formatCode="General">
                  <c:v>0.48296499999999998</c:v>
                </c:pt>
                <c:pt idx="1995" formatCode="General">
                  <c:v>0.48307299999999997</c:v>
                </c:pt>
                <c:pt idx="1996" formatCode="General">
                  <c:v>0.48318100000000003</c:v>
                </c:pt>
                <c:pt idx="1997" formatCode="General">
                  <c:v>0.48328900000000002</c:v>
                </c:pt>
                <c:pt idx="1998" formatCode="General">
                  <c:v>0.48339700000000002</c:v>
                </c:pt>
                <c:pt idx="1999" formatCode="General">
                  <c:v>0.48350500000000002</c:v>
                </c:pt>
                <c:pt idx="2000" formatCode="General">
                  <c:v>0.48361300000000002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CCB4-407D-9529-A0E65E624F8B}"/>
            </c:ext>
          </c:extLst>
        </c:ser>
        <c:ser>
          <c:idx val="11"/>
          <c:order val="5"/>
          <c:tx>
            <c:strRef>
              <c:f>Sheet1!$AF$1</c:f>
              <c:strCache>
                <c:ptCount val="1"/>
                <c:pt idx="0">
                  <c:v>FEniCS δ = 0.0,H = 5.0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Sheet1!$AD$2:$AD$2002</c:f>
              <c:numCache>
                <c:formatCode>General</c:formatCode>
                <c:ptCount val="2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</c:numCache>
            </c:numRef>
          </c:xVal>
          <c:yVal>
            <c:numRef>
              <c:f>Sheet1!$AF$2:$AF$2002</c:f>
              <c:numCache>
                <c:formatCode>0.00E+00</c:formatCode>
                <c:ptCount val="2001"/>
                <c:pt idx="0" formatCode="General">
                  <c:v>0</c:v>
                </c:pt>
                <c:pt idx="1">
                  <c:v>7.1773800000000004E-22</c:v>
                </c:pt>
                <c:pt idx="2">
                  <c:v>3.72662E-20</c:v>
                </c:pt>
                <c:pt idx="3">
                  <c:v>9.4542200000000004E-19</c:v>
                </c:pt>
                <c:pt idx="4">
                  <c:v>1.5624900000000001E-17</c:v>
                </c:pt>
                <c:pt idx="5">
                  <c:v>1.89262E-16</c:v>
                </c:pt>
                <c:pt idx="6">
                  <c:v>1.7924299999999998E-15</c:v>
                </c:pt>
                <c:pt idx="7">
                  <c:v>1.3829100000000001E-14</c:v>
                </c:pt>
                <c:pt idx="8">
                  <c:v>8.9434599999999996E-14</c:v>
                </c:pt>
                <c:pt idx="9">
                  <c:v>4.9517799999999997E-13</c:v>
                </c:pt>
                <c:pt idx="10">
                  <c:v>2.3861300000000001E-12</c:v>
                </c:pt>
                <c:pt idx="11">
                  <c:v>1.0140899999999999E-11</c:v>
                </c:pt>
                <c:pt idx="12">
                  <c:v>3.8436300000000002E-11</c:v>
                </c:pt>
                <c:pt idx="13">
                  <c:v>1.3117400000000001E-10</c:v>
                </c:pt>
                <c:pt idx="14">
                  <c:v>4.0651199999999999E-10</c:v>
                </c:pt>
                <c:pt idx="15">
                  <c:v>1.1527699999999999E-9</c:v>
                </c:pt>
                <c:pt idx="16">
                  <c:v>3.01237E-9</c:v>
                </c:pt>
                <c:pt idx="17">
                  <c:v>7.3014599999999997E-9</c:v>
                </c:pt>
                <c:pt idx="18">
                  <c:v>1.6516099999999999E-8</c:v>
                </c:pt>
                <c:pt idx="19">
                  <c:v>3.5067800000000003E-8</c:v>
                </c:pt>
                <c:pt idx="20">
                  <c:v>7.0268599999999997E-8</c:v>
                </c:pt>
                <c:pt idx="21">
                  <c:v>1.3355900000000001E-7</c:v>
                </c:pt>
                <c:pt idx="22">
                  <c:v>2.4193100000000002E-7</c:v>
                </c:pt>
                <c:pt idx="23">
                  <c:v>4.1948699999999998E-7</c:v>
                </c:pt>
                <c:pt idx="24">
                  <c:v>6.9903200000000004E-7</c:v>
                </c:pt>
                <c:pt idx="25">
                  <c:v>1.1236200000000001E-6</c:v>
                </c:pt>
                <c:pt idx="26">
                  <c:v>1.7479499999999999E-6</c:v>
                </c:pt>
                <c:pt idx="27">
                  <c:v>2.6395700000000001E-6</c:v>
                </c:pt>
                <c:pt idx="28">
                  <c:v>3.8797999999999997E-6</c:v>
                </c:pt>
                <c:pt idx="29">
                  <c:v>5.5643199999999999E-6</c:v>
                </c:pt>
                <c:pt idx="30">
                  <c:v>7.8035200000000005E-6</c:v>
                </c:pt>
                <c:pt idx="31">
                  <c:v>1.0722499999999999E-5</c:v>
                </c:pt>
                <c:pt idx="32">
                  <c:v>1.44605E-5</c:v>
                </c:pt>
                <c:pt idx="33">
                  <c:v>1.9171E-5</c:v>
                </c:pt>
                <c:pt idx="34">
                  <c:v>2.5019900000000001E-5</c:v>
                </c:pt>
                <c:pt idx="35">
                  <c:v>3.2185399999999999E-5</c:v>
                </c:pt>
                <c:pt idx="36">
                  <c:v>4.0856499999999998E-5</c:v>
                </c:pt>
                <c:pt idx="37">
                  <c:v>5.1231599999999999E-5</c:v>
                </c:pt>
                <c:pt idx="38">
                  <c:v>6.3517100000000002E-5</c:v>
                </c:pt>
                <c:pt idx="39">
                  <c:v>7.79264E-5</c:v>
                </c:pt>
                <c:pt idx="40">
                  <c:v>9.4678200000000004E-5</c:v>
                </c:pt>
                <c:pt idx="41" formatCode="General">
                  <c:v>1.13995E-4</c:v>
                </c:pt>
                <c:pt idx="42" formatCode="General">
                  <c:v>1.3610099999999999E-4</c:v>
                </c:pt>
                <c:pt idx="43" formatCode="General">
                  <c:v>1.6122399999999999E-4</c:v>
                </c:pt>
                <c:pt idx="44" formatCode="General">
                  <c:v>1.8959000000000001E-4</c:v>
                </c:pt>
                <c:pt idx="45" formatCode="General">
                  <c:v>2.2142200000000001E-4</c:v>
                </c:pt>
                <c:pt idx="46" formatCode="General">
                  <c:v>2.5694500000000001E-4</c:v>
                </c:pt>
                <c:pt idx="47" formatCode="General">
                  <c:v>2.9637799999999997E-4</c:v>
                </c:pt>
                <c:pt idx="48" formatCode="General">
                  <c:v>3.3993499999999998E-4</c:v>
                </c:pt>
                <c:pt idx="49" formatCode="General">
                  <c:v>3.8782600000000002E-4</c:v>
                </c:pt>
                <c:pt idx="50" formatCode="General">
                  <c:v>4.40257E-4</c:v>
                </c:pt>
                <c:pt idx="51" formatCode="General">
                  <c:v>4.9742500000000002E-4</c:v>
                </c:pt>
                <c:pt idx="52" formatCode="General">
                  <c:v>5.5951999999999998E-4</c:v>
                </c:pt>
                <c:pt idx="53" formatCode="General">
                  <c:v>6.2672699999999999E-4</c:v>
                </c:pt>
                <c:pt idx="54" formatCode="General">
                  <c:v>6.9922099999999998E-4</c:v>
                </c:pt>
                <c:pt idx="55" formatCode="General">
                  <c:v>7.7716899999999997E-4</c:v>
                </c:pt>
                <c:pt idx="56" formatCode="General">
                  <c:v>8.6073200000000001E-4</c:v>
                </c:pt>
                <c:pt idx="57" formatCode="General">
                  <c:v>9.5005899999999995E-4</c:v>
                </c:pt>
                <c:pt idx="58" formatCode="General">
                  <c:v>1.0452899999999999E-3</c:v>
                </c:pt>
                <c:pt idx="59" formatCode="General">
                  <c:v>1.14657E-3</c:v>
                </c:pt>
                <c:pt idx="60" formatCode="General">
                  <c:v>1.2540100000000001E-3</c:v>
                </c:pt>
                <c:pt idx="61" formatCode="General">
                  <c:v>1.36772E-3</c:v>
                </c:pt>
                <c:pt idx="62" formatCode="General">
                  <c:v>1.4878300000000001E-3</c:v>
                </c:pt>
                <c:pt idx="63" formatCode="General">
                  <c:v>1.6144200000000001E-3</c:v>
                </c:pt>
                <c:pt idx="64" formatCode="General">
                  <c:v>1.74759E-3</c:v>
                </c:pt>
                <c:pt idx="65" formatCode="General">
                  <c:v>1.88741E-3</c:v>
                </c:pt>
                <c:pt idx="66" formatCode="General">
                  <c:v>2.03397E-3</c:v>
                </c:pt>
                <c:pt idx="67" formatCode="General">
                  <c:v>2.18732E-3</c:v>
                </c:pt>
                <c:pt idx="68" formatCode="General">
                  <c:v>2.34753E-3</c:v>
                </c:pt>
                <c:pt idx="69" formatCode="General">
                  <c:v>2.5146399999999998E-3</c:v>
                </c:pt>
                <c:pt idx="70" formatCode="General">
                  <c:v>2.6887E-3</c:v>
                </c:pt>
                <c:pt idx="71" formatCode="General">
                  <c:v>2.86974E-3</c:v>
                </c:pt>
                <c:pt idx="72" formatCode="General">
                  <c:v>3.0577999999999998E-3</c:v>
                </c:pt>
                <c:pt idx="73" formatCode="General">
                  <c:v>3.25289E-3</c:v>
                </c:pt>
                <c:pt idx="74" formatCode="General">
                  <c:v>3.45503E-3</c:v>
                </c:pt>
                <c:pt idx="75" formatCode="General">
                  <c:v>3.66424E-3</c:v>
                </c:pt>
                <c:pt idx="76" formatCode="General">
                  <c:v>3.8805100000000002E-3</c:v>
                </c:pt>
                <c:pt idx="77" formatCode="General">
                  <c:v>4.1038400000000001E-3</c:v>
                </c:pt>
                <c:pt idx="78" formatCode="General">
                  <c:v>4.3342299999999997E-3</c:v>
                </c:pt>
                <c:pt idx="79" formatCode="General">
                  <c:v>4.5716699999999999E-3</c:v>
                </c:pt>
                <c:pt idx="80" formatCode="General">
                  <c:v>4.81614E-3</c:v>
                </c:pt>
                <c:pt idx="81" formatCode="General">
                  <c:v>5.0676100000000002E-3</c:v>
                </c:pt>
                <c:pt idx="82" formatCode="General">
                  <c:v>5.3260699999999996E-3</c:v>
                </c:pt>
                <c:pt idx="83" formatCode="General">
                  <c:v>5.5914800000000002E-3</c:v>
                </c:pt>
                <c:pt idx="84" formatCode="General">
                  <c:v>5.8638099999999997E-3</c:v>
                </c:pt>
                <c:pt idx="85" formatCode="General">
                  <c:v>6.1430299999999998E-3</c:v>
                </c:pt>
                <c:pt idx="86" formatCode="General">
                  <c:v>6.4290800000000002E-3</c:v>
                </c:pt>
                <c:pt idx="87" formatCode="General">
                  <c:v>6.72194E-3</c:v>
                </c:pt>
                <c:pt idx="88" formatCode="General">
                  <c:v>7.0215399999999997E-3</c:v>
                </c:pt>
                <c:pt idx="89" formatCode="General">
                  <c:v>7.3278500000000003E-3</c:v>
                </c:pt>
                <c:pt idx="90" formatCode="General">
                  <c:v>7.6407999999999997E-3</c:v>
                </c:pt>
                <c:pt idx="91" formatCode="General">
                  <c:v>7.9603499999999997E-3</c:v>
                </c:pt>
                <c:pt idx="92" formatCode="General">
                  <c:v>8.2864400000000008E-3</c:v>
                </c:pt>
                <c:pt idx="93" formatCode="General">
                  <c:v>8.6189999999999999E-3</c:v>
                </c:pt>
                <c:pt idx="94" formatCode="General">
                  <c:v>8.9579800000000008E-3</c:v>
                </c:pt>
                <c:pt idx="95" formatCode="General">
                  <c:v>9.3033100000000004E-3</c:v>
                </c:pt>
                <c:pt idx="96" formatCode="General">
                  <c:v>9.6549200000000009E-3</c:v>
                </c:pt>
                <c:pt idx="97" formatCode="General">
                  <c:v>1.0012800000000001E-2</c:v>
                </c:pt>
                <c:pt idx="98" formatCode="General">
                  <c:v>1.0376700000000001E-2</c:v>
                </c:pt>
                <c:pt idx="99" formatCode="General">
                  <c:v>1.0746800000000001E-2</c:v>
                </c:pt>
                <c:pt idx="100" formatCode="General">
                  <c:v>1.11229E-2</c:v>
                </c:pt>
                <c:pt idx="101" formatCode="General">
                  <c:v>1.15049E-2</c:v>
                </c:pt>
                <c:pt idx="102" formatCode="General">
                  <c:v>1.18928E-2</c:v>
                </c:pt>
                <c:pt idx="103" formatCode="General">
                  <c:v>1.2286500000000001E-2</c:v>
                </c:pt>
                <c:pt idx="104" formatCode="General">
                  <c:v>1.26859E-2</c:v>
                </c:pt>
                <c:pt idx="105" formatCode="General">
                  <c:v>1.3091E-2</c:v>
                </c:pt>
                <c:pt idx="106" formatCode="General">
                  <c:v>1.3501600000000001E-2</c:v>
                </c:pt>
                <c:pt idx="107" formatCode="General">
                  <c:v>1.39177E-2</c:v>
                </c:pt>
                <c:pt idx="108" formatCode="General">
                  <c:v>1.4339299999999999E-2</c:v>
                </c:pt>
                <c:pt idx="109" formatCode="General">
                  <c:v>1.4766100000000001E-2</c:v>
                </c:pt>
                <c:pt idx="110" formatCode="General">
                  <c:v>1.51983E-2</c:v>
                </c:pt>
                <c:pt idx="111" formatCode="General">
                  <c:v>1.5635599999999999E-2</c:v>
                </c:pt>
                <c:pt idx="112" formatCode="General">
                  <c:v>1.6078100000000001E-2</c:v>
                </c:pt>
                <c:pt idx="113" formatCode="General">
                  <c:v>1.6525499999999999E-2</c:v>
                </c:pt>
                <c:pt idx="114" formatCode="General">
                  <c:v>1.6978E-2</c:v>
                </c:pt>
                <c:pt idx="115" formatCode="General">
                  <c:v>1.7435300000000001E-2</c:v>
                </c:pt>
                <c:pt idx="116" formatCode="General">
                  <c:v>1.7897400000000001E-2</c:v>
                </c:pt>
                <c:pt idx="117" formatCode="General">
                  <c:v>1.83643E-2</c:v>
                </c:pt>
                <c:pt idx="118" formatCode="General">
                  <c:v>1.88358E-2</c:v>
                </c:pt>
                <c:pt idx="119" formatCode="General">
                  <c:v>1.93118E-2</c:v>
                </c:pt>
                <c:pt idx="120" formatCode="General">
                  <c:v>1.9792400000000002E-2</c:v>
                </c:pt>
                <c:pt idx="121" formatCode="General">
                  <c:v>2.0277400000000001E-2</c:v>
                </c:pt>
                <c:pt idx="122" formatCode="General">
                  <c:v>2.0766799999999998E-2</c:v>
                </c:pt>
                <c:pt idx="123" formatCode="General">
                  <c:v>2.1260399999999999E-2</c:v>
                </c:pt>
                <c:pt idx="124" formatCode="General">
                  <c:v>2.1758199999999998E-2</c:v>
                </c:pt>
                <c:pt idx="125" formatCode="General">
                  <c:v>2.2260100000000001E-2</c:v>
                </c:pt>
                <c:pt idx="126" formatCode="General">
                  <c:v>2.2766100000000001E-2</c:v>
                </c:pt>
                <c:pt idx="127" formatCode="General">
                  <c:v>2.3276100000000001E-2</c:v>
                </c:pt>
                <c:pt idx="128" formatCode="General">
                  <c:v>2.3789999999999999E-2</c:v>
                </c:pt>
                <c:pt idx="129" formatCode="General">
                  <c:v>2.4307700000000002E-2</c:v>
                </c:pt>
                <c:pt idx="130" formatCode="General">
                  <c:v>2.4829199999999999E-2</c:v>
                </c:pt>
                <c:pt idx="131" formatCode="General">
                  <c:v>2.5354399999999999E-2</c:v>
                </c:pt>
                <c:pt idx="132" formatCode="General">
                  <c:v>2.5883199999999999E-2</c:v>
                </c:pt>
                <c:pt idx="133" formatCode="General">
                  <c:v>2.6415600000000001E-2</c:v>
                </c:pt>
                <c:pt idx="134" formatCode="General">
                  <c:v>2.69514E-2</c:v>
                </c:pt>
                <c:pt idx="135" formatCode="General">
                  <c:v>2.74907E-2</c:v>
                </c:pt>
                <c:pt idx="136" formatCode="General">
                  <c:v>2.8033300000000001E-2</c:v>
                </c:pt>
                <c:pt idx="137" formatCode="General">
                  <c:v>2.8579199999999999E-2</c:v>
                </c:pt>
                <c:pt idx="138" formatCode="General">
                  <c:v>2.9128399999999999E-2</c:v>
                </c:pt>
                <c:pt idx="139" formatCode="General">
                  <c:v>2.9680600000000001E-2</c:v>
                </c:pt>
                <c:pt idx="140" formatCode="General">
                  <c:v>3.0235999999999999E-2</c:v>
                </c:pt>
                <c:pt idx="141" formatCode="General">
                  <c:v>3.07944E-2</c:v>
                </c:pt>
                <c:pt idx="142" formatCode="General">
                  <c:v>3.1355800000000003E-2</c:v>
                </c:pt>
                <c:pt idx="143" formatCode="General">
                  <c:v>3.19201E-2</c:v>
                </c:pt>
                <c:pt idx="144" formatCode="General">
                  <c:v>3.2487200000000001E-2</c:v>
                </c:pt>
                <c:pt idx="145" formatCode="General">
                  <c:v>3.3057099999999999E-2</c:v>
                </c:pt>
                <c:pt idx="146" formatCode="General">
                  <c:v>3.3629699999999998E-2</c:v>
                </c:pt>
                <c:pt idx="147" formatCode="General">
                  <c:v>3.4204999999999999E-2</c:v>
                </c:pt>
                <c:pt idx="148" formatCode="General">
                  <c:v>3.4782899999999999E-2</c:v>
                </c:pt>
                <c:pt idx="149" formatCode="General">
                  <c:v>3.53633E-2</c:v>
                </c:pt>
                <c:pt idx="150" formatCode="General">
                  <c:v>3.5946199999999998E-2</c:v>
                </c:pt>
                <c:pt idx="151" formatCode="General">
                  <c:v>3.6531599999999997E-2</c:v>
                </c:pt>
                <c:pt idx="152" formatCode="General">
                  <c:v>3.7119300000000001E-2</c:v>
                </c:pt>
                <c:pt idx="153" formatCode="General">
                  <c:v>3.7709300000000001E-2</c:v>
                </c:pt>
                <c:pt idx="154" formatCode="General">
                  <c:v>3.8301700000000001E-2</c:v>
                </c:pt>
                <c:pt idx="155" formatCode="General">
                  <c:v>3.8896199999999999E-2</c:v>
                </c:pt>
                <c:pt idx="156" formatCode="General">
                  <c:v>3.9492899999999997E-2</c:v>
                </c:pt>
                <c:pt idx="157" formatCode="General">
                  <c:v>4.0091700000000001E-2</c:v>
                </c:pt>
                <c:pt idx="158" formatCode="General">
                  <c:v>4.0692600000000002E-2</c:v>
                </c:pt>
                <c:pt idx="159" formatCode="General">
                  <c:v>4.1295400000000003E-2</c:v>
                </c:pt>
                <c:pt idx="160" formatCode="General">
                  <c:v>4.1900300000000001E-2</c:v>
                </c:pt>
                <c:pt idx="161" formatCode="General">
                  <c:v>4.2507000000000003E-2</c:v>
                </c:pt>
                <c:pt idx="162" formatCode="General">
                  <c:v>4.3115599999999997E-2</c:v>
                </c:pt>
                <c:pt idx="163" formatCode="General">
                  <c:v>4.3726000000000001E-2</c:v>
                </c:pt>
                <c:pt idx="164" formatCode="General">
                  <c:v>4.4338200000000001E-2</c:v>
                </c:pt>
                <c:pt idx="165" formatCode="General">
                  <c:v>4.4952100000000002E-2</c:v>
                </c:pt>
                <c:pt idx="166" formatCode="General">
                  <c:v>4.5567700000000003E-2</c:v>
                </c:pt>
                <c:pt idx="167" formatCode="General">
                  <c:v>4.6184900000000001E-2</c:v>
                </c:pt>
                <c:pt idx="168" formatCode="General">
                  <c:v>4.6803699999999997E-2</c:v>
                </c:pt>
                <c:pt idx="169" formatCode="General">
                  <c:v>4.7424000000000001E-2</c:v>
                </c:pt>
                <c:pt idx="170" formatCode="General">
                  <c:v>4.8045900000000002E-2</c:v>
                </c:pt>
                <c:pt idx="171" formatCode="General">
                  <c:v>4.8669200000000003E-2</c:v>
                </c:pt>
                <c:pt idx="172" formatCode="General">
                  <c:v>4.9293900000000002E-2</c:v>
                </c:pt>
                <c:pt idx="173" formatCode="General">
                  <c:v>4.9919900000000003E-2</c:v>
                </c:pt>
                <c:pt idx="174" formatCode="General">
                  <c:v>5.0547399999999999E-2</c:v>
                </c:pt>
                <c:pt idx="175" formatCode="General">
                  <c:v>5.1176100000000002E-2</c:v>
                </c:pt>
                <c:pt idx="176" formatCode="General">
                  <c:v>5.1805999999999998E-2</c:v>
                </c:pt>
                <c:pt idx="177" formatCode="General">
                  <c:v>5.2437200000000003E-2</c:v>
                </c:pt>
                <c:pt idx="178" formatCode="General">
                  <c:v>5.3069499999999999E-2</c:v>
                </c:pt>
                <c:pt idx="179" formatCode="General">
                  <c:v>5.3703000000000001E-2</c:v>
                </c:pt>
                <c:pt idx="180" formatCode="General">
                  <c:v>5.43376E-2</c:v>
                </c:pt>
                <c:pt idx="181" formatCode="General">
                  <c:v>5.4973300000000003E-2</c:v>
                </c:pt>
                <c:pt idx="182" formatCode="General">
                  <c:v>5.561E-2</c:v>
                </c:pt>
                <c:pt idx="183" formatCode="General">
                  <c:v>5.6247699999999998E-2</c:v>
                </c:pt>
                <c:pt idx="184" formatCode="General">
                  <c:v>5.6886300000000001E-2</c:v>
                </c:pt>
                <c:pt idx="185" formatCode="General">
                  <c:v>5.7525899999999998E-2</c:v>
                </c:pt>
                <c:pt idx="186" formatCode="General">
                  <c:v>5.8166299999999997E-2</c:v>
                </c:pt>
                <c:pt idx="187" formatCode="General">
                  <c:v>5.8807699999999997E-2</c:v>
                </c:pt>
                <c:pt idx="188" formatCode="General">
                  <c:v>5.9449799999999997E-2</c:v>
                </c:pt>
                <c:pt idx="189" formatCode="General">
                  <c:v>6.0092800000000002E-2</c:v>
                </c:pt>
                <c:pt idx="190" formatCode="General">
                  <c:v>6.0736499999999999E-2</c:v>
                </c:pt>
                <c:pt idx="191" formatCode="General">
                  <c:v>6.1380900000000002E-2</c:v>
                </c:pt>
                <c:pt idx="192" formatCode="General">
                  <c:v>6.2026100000000001E-2</c:v>
                </c:pt>
                <c:pt idx="193" formatCode="General">
                  <c:v>6.2671900000000003E-2</c:v>
                </c:pt>
                <c:pt idx="194" formatCode="General">
                  <c:v>6.3318399999999997E-2</c:v>
                </c:pt>
                <c:pt idx="195" formatCode="General">
                  <c:v>6.3965400000000006E-2</c:v>
                </c:pt>
                <c:pt idx="196" formatCode="General">
                  <c:v>6.4613100000000007E-2</c:v>
                </c:pt>
                <c:pt idx="197" formatCode="General">
                  <c:v>6.5261299999999994E-2</c:v>
                </c:pt>
                <c:pt idx="198" formatCode="General">
                  <c:v>6.5910099999999999E-2</c:v>
                </c:pt>
                <c:pt idx="199" formatCode="General">
                  <c:v>6.6559400000000005E-2</c:v>
                </c:pt>
                <c:pt idx="200" formatCode="General">
                  <c:v>6.7209099999999994E-2</c:v>
                </c:pt>
                <c:pt idx="201" formatCode="General">
                  <c:v>6.7859299999999997E-2</c:v>
                </c:pt>
                <c:pt idx="202" formatCode="General">
                  <c:v>6.8509899999999999E-2</c:v>
                </c:pt>
                <c:pt idx="203" formatCode="General">
                  <c:v>6.9160899999999997E-2</c:v>
                </c:pt>
                <c:pt idx="204" formatCode="General">
                  <c:v>6.9812299999999994E-2</c:v>
                </c:pt>
                <c:pt idx="205" formatCode="General">
                  <c:v>7.0463999999999999E-2</c:v>
                </c:pt>
                <c:pt idx="206" formatCode="General">
                  <c:v>7.1116100000000002E-2</c:v>
                </c:pt>
                <c:pt idx="207" formatCode="General">
                  <c:v>7.1768399999999996E-2</c:v>
                </c:pt>
                <c:pt idx="208" formatCode="General">
                  <c:v>7.2421100000000002E-2</c:v>
                </c:pt>
                <c:pt idx="209" formatCode="General">
                  <c:v>7.3074E-2</c:v>
                </c:pt>
                <c:pt idx="210" formatCode="General">
                  <c:v>7.3727100000000004E-2</c:v>
                </c:pt>
                <c:pt idx="211" formatCode="General">
                  <c:v>7.4380500000000002E-2</c:v>
                </c:pt>
                <c:pt idx="212" formatCode="General">
                  <c:v>7.5034000000000003E-2</c:v>
                </c:pt>
                <c:pt idx="213" formatCode="General">
                  <c:v>7.5687699999999997E-2</c:v>
                </c:pt>
                <c:pt idx="214" formatCode="General">
                  <c:v>7.6341599999999996E-2</c:v>
                </c:pt>
                <c:pt idx="215" formatCode="General">
                  <c:v>7.6995499999999995E-2</c:v>
                </c:pt>
                <c:pt idx="216" formatCode="General">
                  <c:v>7.7649599999999999E-2</c:v>
                </c:pt>
                <c:pt idx="217" formatCode="General">
                  <c:v>7.8303800000000007E-2</c:v>
                </c:pt>
                <c:pt idx="218" formatCode="General">
                  <c:v>7.8958E-2</c:v>
                </c:pt>
                <c:pt idx="219" formatCode="General">
                  <c:v>7.9612299999999997E-2</c:v>
                </c:pt>
                <c:pt idx="220" formatCode="General">
                  <c:v>8.0266599999999994E-2</c:v>
                </c:pt>
                <c:pt idx="221" formatCode="General">
                  <c:v>8.0920900000000004E-2</c:v>
                </c:pt>
                <c:pt idx="222" formatCode="General">
                  <c:v>8.15752E-2</c:v>
                </c:pt>
                <c:pt idx="223" formatCode="General">
                  <c:v>8.2229499999999997E-2</c:v>
                </c:pt>
                <c:pt idx="224" formatCode="General">
                  <c:v>8.2883799999999994E-2</c:v>
                </c:pt>
                <c:pt idx="225" formatCode="General">
                  <c:v>8.3538000000000001E-2</c:v>
                </c:pt>
                <c:pt idx="226" formatCode="General">
                  <c:v>8.4192100000000006E-2</c:v>
                </c:pt>
                <c:pt idx="227" formatCode="General">
                  <c:v>8.4846099999999994E-2</c:v>
                </c:pt>
                <c:pt idx="228" formatCode="General">
                  <c:v>8.5500000000000007E-2</c:v>
                </c:pt>
                <c:pt idx="229" formatCode="General">
                  <c:v>8.61537E-2</c:v>
                </c:pt>
                <c:pt idx="230" formatCode="General">
                  <c:v>8.6807400000000007E-2</c:v>
                </c:pt>
                <c:pt idx="231" formatCode="General">
                  <c:v>8.7460800000000005E-2</c:v>
                </c:pt>
                <c:pt idx="232" formatCode="General">
                  <c:v>8.8114100000000001E-2</c:v>
                </c:pt>
                <c:pt idx="233" formatCode="General">
                  <c:v>8.8767200000000004E-2</c:v>
                </c:pt>
                <c:pt idx="234" formatCode="General">
                  <c:v>8.9420100000000002E-2</c:v>
                </c:pt>
                <c:pt idx="235" formatCode="General">
                  <c:v>9.0072799999999995E-2</c:v>
                </c:pt>
                <c:pt idx="236" formatCode="General">
                  <c:v>9.0725299999999995E-2</c:v>
                </c:pt>
                <c:pt idx="237" formatCode="General">
                  <c:v>9.13775E-2</c:v>
                </c:pt>
                <c:pt idx="238" formatCode="General">
                  <c:v>9.2029399999999997E-2</c:v>
                </c:pt>
                <c:pt idx="239" formatCode="General">
                  <c:v>9.2681100000000002E-2</c:v>
                </c:pt>
                <c:pt idx="240" formatCode="General">
                  <c:v>9.3332499999999999E-2</c:v>
                </c:pt>
                <c:pt idx="241" formatCode="General">
                  <c:v>9.3983499999999998E-2</c:v>
                </c:pt>
                <c:pt idx="242" formatCode="General">
                  <c:v>9.4634300000000005E-2</c:v>
                </c:pt>
                <c:pt idx="243" formatCode="General">
                  <c:v>9.5284800000000003E-2</c:v>
                </c:pt>
                <c:pt idx="244" formatCode="General">
                  <c:v>9.5934900000000004E-2</c:v>
                </c:pt>
                <c:pt idx="245" formatCode="General">
                  <c:v>9.6584600000000007E-2</c:v>
                </c:pt>
                <c:pt idx="246" formatCode="General">
                  <c:v>9.7234000000000001E-2</c:v>
                </c:pt>
                <c:pt idx="247" formatCode="General">
                  <c:v>9.7882999999999998E-2</c:v>
                </c:pt>
                <c:pt idx="248" formatCode="General">
                  <c:v>9.85317E-2</c:v>
                </c:pt>
                <c:pt idx="249" formatCode="General">
                  <c:v>9.9179900000000001E-2</c:v>
                </c:pt>
                <c:pt idx="250" formatCode="General">
                  <c:v>9.9827799999999994E-2</c:v>
                </c:pt>
                <c:pt idx="251" formatCode="General">
                  <c:v>0.10047499999999999</c:v>
                </c:pt>
                <c:pt idx="252" formatCode="General">
                  <c:v>0.101122</c:v>
                </c:pt>
                <c:pt idx="253" formatCode="General">
                  <c:v>0.101769</c:v>
                </c:pt>
                <c:pt idx="254" formatCode="General">
                  <c:v>0.10241500000000001</c:v>
                </c:pt>
                <c:pt idx="255" formatCode="General">
                  <c:v>0.10306</c:v>
                </c:pt>
                <c:pt idx="256" formatCode="General">
                  <c:v>0.10370600000000001</c:v>
                </c:pt>
                <c:pt idx="257" formatCode="General">
                  <c:v>0.10435</c:v>
                </c:pt>
                <c:pt idx="258" formatCode="General">
                  <c:v>0.104995</c:v>
                </c:pt>
                <c:pt idx="259" formatCode="General">
                  <c:v>0.105638</c:v>
                </c:pt>
                <c:pt idx="260" formatCode="General">
                  <c:v>0.106282</c:v>
                </c:pt>
                <c:pt idx="261" formatCode="General">
                  <c:v>0.10692400000000001</c:v>
                </c:pt>
                <c:pt idx="262" formatCode="General">
                  <c:v>0.10756599999999999</c:v>
                </c:pt>
                <c:pt idx="263" formatCode="General">
                  <c:v>0.108208</c:v>
                </c:pt>
                <c:pt idx="264" formatCode="General">
                  <c:v>0.108849</c:v>
                </c:pt>
                <c:pt idx="265" formatCode="General">
                  <c:v>0.10949</c:v>
                </c:pt>
                <c:pt idx="266" formatCode="General">
                  <c:v>0.11013000000000001</c:v>
                </c:pt>
                <c:pt idx="267" formatCode="General">
                  <c:v>0.11076900000000001</c:v>
                </c:pt>
                <c:pt idx="268" formatCode="General">
                  <c:v>0.11140799999999999</c:v>
                </c:pt>
                <c:pt idx="269" formatCode="General">
                  <c:v>0.11204600000000001</c:v>
                </c:pt>
                <c:pt idx="270" formatCode="General">
                  <c:v>0.11268400000000001</c:v>
                </c:pt>
                <c:pt idx="271" formatCode="General">
                  <c:v>0.11332100000000001</c:v>
                </c:pt>
                <c:pt idx="272" formatCode="General">
                  <c:v>0.113958</c:v>
                </c:pt>
                <c:pt idx="273" formatCode="General">
                  <c:v>0.114594</c:v>
                </c:pt>
                <c:pt idx="274" formatCode="General">
                  <c:v>0.115229</c:v>
                </c:pt>
                <c:pt idx="275" formatCode="General">
                  <c:v>0.11586399999999999</c:v>
                </c:pt>
                <c:pt idx="276" formatCode="General">
                  <c:v>0.116498</c:v>
                </c:pt>
                <c:pt idx="277" formatCode="General">
                  <c:v>0.117131</c:v>
                </c:pt>
                <c:pt idx="278" formatCode="General">
                  <c:v>0.11776399999999999</c:v>
                </c:pt>
                <c:pt idx="279" formatCode="General">
                  <c:v>0.118396</c:v>
                </c:pt>
                <c:pt idx="280" formatCode="General">
                  <c:v>0.11902699999999999</c:v>
                </c:pt>
                <c:pt idx="281" formatCode="General">
                  <c:v>0.119658</c:v>
                </c:pt>
                <c:pt idx="282" formatCode="General">
                  <c:v>0.12028800000000001</c:v>
                </c:pt>
                <c:pt idx="283" formatCode="General">
                  <c:v>0.120918</c:v>
                </c:pt>
                <c:pt idx="284" formatCode="General">
                  <c:v>0.121547</c:v>
                </c:pt>
                <c:pt idx="285" formatCode="General">
                  <c:v>0.12217500000000001</c:v>
                </c:pt>
                <c:pt idx="286" formatCode="General">
                  <c:v>0.12280199999999999</c:v>
                </c:pt>
                <c:pt idx="287" formatCode="General">
                  <c:v>0.123429</c:v>
                </c:pt>
                <c:pt idx="288" formatCode="General">
                  <c:v>0.124055</c:v>
                </c:pt>
                <c:pt idx="289" formatCode="General">
                  <c:v>0.12468</c:v>
                </c:pt>
                <c:pt idx="290" formatCode="General">
                  <c:v>0.125305</c:v>
                </c:pt>
                <c:pt idx="291" formatCode="General">
                  <c:v>0.12592900000000001</c:v>
                </c:pt>
                <c:pt idx="292" formatCode="General">
                  <c:v>0.126552</c:v>
                </c:pt>
                <c:pt idx="293" formatCode="General">
                  <c:v>0.12717500000000001</c:v>
                </c:pt>
                <c:pt idx="294" formatCode="General">
                  <c:v>0.12779599999999999</c:v>
                </c:pt>
                <c:pt idx="295" formatCode="General">
                  <c:v>0.128418</c:v>
                </c:pt>
                <c:pt idx="296" formatCode="General">
                  <c:v>0.12903800000000001</c:v>
                </c:pt>
                <c:pt idx="297" formatCode="General">
                  <c:v>0.12965699999999999</c:v>
                </c:pt>
                <c:pt idx="298" formatCode="General">
                  <c:v>0.130276</c:v>
                </c:pt>
                <c:pt idx="299" formatCode="General">
                  <c:v>0.13089400000000001</c:v>
                </c:pt>
                <c:pt idx="300" formatCode="General">
                  <c:v>0.13151199999999999</c:v>
                </c:pt>
                <c:pt idx="301" formatCode="General">
                  <c:v>0.132128</c:v>
                </c:pt>
                <c:pt idx="302" formatCode="General">
                  <c:v>0.132744</c:v>
                </c:pt>
                <c:pt idx="303" formatCode="General">
                  <c:v>0.13335900000000001</c:v>
                </c:pt>
                <c:pt idx="304" formatCode="General">
                  <c:v>0.13397400000000001</c:v>
                </c:pt>
                <c:pt idx="305" formatCode="General">
                  <c:v>0.13458700000000001</c:v>
                </c:pt>
                <c:pt idx="306" formatCode="General">
                  <c:v>0.13519999999999999</c:v>
                </c:pt>
                <c:pt idx="307" formatCode="General">
                  <c:v>0.13581199999999999</c:v>
                </c:pt>
                <c:pt idx="308" formatCode="General">
                  <c:v>0.13642299999999999</c:v>
                </c:pt>
                <c:pt idx="309" formatCode="General">
                  <c:v>0.13703399999999999</c:v>
                </c:pt>
                <c:pt idx="310" formatCode="General">
                  <c:v>0.13764299999999999</c:v>
                </c:pt>
                <c:pt idx="311" formatCode="General">
                  <c:v>0.13825200000000001</c:v>
                </c:pt>
                <c:pt idx="312" formatCode="General">
                  <c:v>0.13886000000000001</c:v>
                </c:pt>
                <c:pt idx="313" formatCode="General">
                  <c:v>0.13946800000000001</c:v>
                </c:pt>
                <c:pt idx="314" formatCode="General">
                  <c:v>0.140074</c:v>
                </c:pt>
                <c:pt idx="315" formatCode="General">
                  <c:v>0.14068</c:v>
                </c:pt>
                <c:pt idx="316" formatCode="General">
                  <c:v>0.14128499999999999</c:v>
                </c:pt>
                <c:pt idx="317" formatCode="General">
                  <c:v>0.14188899999999999</c:v>
                </c:pt>
                <c:pt idx="318" formatCode="General">
                  <c:v>0.14249200000000001</c:v>
                </c:pt>
                <c:pt idx="319" formatCode="General">
                  <c:v>0.143095</c:v>
                </c:pt>
                <c:pt idx="320" formatCode="General">
                  <c:v>0.14369699999999999</c:v>
                </c:pt>
                <c:pt idx="321" formatCode="General">
                  <c:v>0.14429800000000001</c:v>
                </c:pt>
                <c:pt idx="322" formatCode="General">
                  <c:v>0.144898</c:v>
                </c:pt>
                <c:pt idx="323" formatCode="General">
                  <c:v>0.14549699999999999</c:v>
                </c:pt>
                <c:pt idx="324" formatCode="General">
                  <c:v>0.146096</c:v>
                </c:pt>
                <c:pt idx="325" formatCode="General">
                  <c:v>0.14669299999999999</c:v>
                </c:pt>
                <c:pt idx="326" formatCode="General">
                  <c:v>0.14729</c:v>
                </c:pt>
                <c:pt idx="327" formatCode="General">
                  <c:v>0.14788599999999999</c:v>
                </c:pt>
                <c:pt idx="328" formatCode="General">
                  <c:v>0.148481</c:v>
                </c:pt>
                <c:pt idx="329" formatCode="General">
                  <c:v>0.14907599999999999</c:v>
                </c:pt>
                <c:pt idx="330" formatCode="General">
                  <c:v>0.149669</c:v>
                </c:pt>
                <c:pt idx="331" formatCode="General">
                  <c:v>0.15026200000000001</c:v>
                </c:pt>
                <c:pt idx="332" formatCode="General">
                  <c:v>0.15085399999999999</c:v>
                </c:pt>
                <c:pt idx="333" formatCode="General">
                  <c:v>0.151445</c:v>
                </c:pt>
                <c:pt idx="334" formatCode="General">
                  <c:v>0.152035</c:v>
                </c:pt>
                <c:pt idx="335" formatCode="General">
                  <c:v>0.15262500000000001</c:v>
                </c:pt>
                <c:pt idx="336" formatCode="General">
                  <c:v>0.15321299999999999</c:v>
                </c:pt>
                <c:pt idx="337" formatCode="General">
                  <c:v>0.15380099999999999</c:v>
                </c:pt>
                <c:pt idx="338" formatCode="General">
                  <c:v>0.154388</c:v>
                </c:pt>
                <c:pt idx="339" formatCode="General">
                  <c:v>0.154974</c:v>
                </c:pt>
                <c:pt idx="340" formatCode="General">
                  <c:v>0.155559</c:v>
                </c:pt>
                <c:pt idx="341" formatCode="General">
                  <c:v>0.15614400000000001</c:v>
                </c:pt>
                <c:pt idx="342" formatCode="General">
                  <c:v>0.15672700000000001</c:v>
                </c:pt>
                <c:pt idx="343" formatCode="General">
                  <c:v>0.15731000000000001</c:v>
                </c:pt>
                <c:pt idx="344" formatCode="General">
                  <c:v>0.157892</c:v>
                </c:pt>
                <c:pt idx="345" formatCode="General">
                  <c:v>0.158473</c:v>
                </c:pt>
                <c:pt idx="346" formatCode="General">
                  <c:v>0.159053</c:v>
                </c:pt>
                <c:pt idx="347" formatCode="General">
                  <c:v>0.159632</c:v>
                </c:pt>
                <c:pt idx="348" formatCode="General">
                  <c:v>0.16021099999999999</c:v>
                </c:pt>
                <c:pt idx="349" formatCode="General">
                  <c:v>0.16078799999999999</c:v>
                </c:pt>
                <c:pt idx="350" formatCode="General">
                  <c:v>0.16136500000000001</c:v>
                </c:pt>
                <c:pt idx="351" formatCode="General">
                  <c:v>0.161941</c:v>
                </c:pt>
                <c:pt idx="352" formatCode="General">
                  <c:v>0.16251599999999999</c:v>
                </c:pt>
                <c:pt idx="353" formatCode="General">
                  <c:v>0.16309000000000001</c:v>
                </c:pt>
                <c:pt idx="354" formatCode="General">
                  <c:v>0.163664</c:v>
                </c:pt>
                <c:pt idx="355" formatCode="General">
                  <c:v>0.16423599999999999</c:v>
                </c:pt>
                <c:pt idx="356" formatCode="General">
                  <c:v>0.16480800000000001</c:v>
                </c:pt>
                <c:pt idx="357" formatCode="General">
                  <c:v>0.165379</c:v>
                </c:pt>
                <c:pt idx="358" formatCode="General">
                  <c:v>0.16594900000000001</c:v>
                </c:pt>
                <c:pt idx="359" formatCode="General">
                  <c:v>0.166518</c:v>
                </c:pt>
                <c:pt idx="360" formatCode="General">
                  <c:v>0.16708700000000001</c:v>
                </c:pt>
                <c:pt idx="361" formatCode="General">
                  <c:v>0.167654</c:v>
                </c:pt>
                <c:pt idx="362" formatCode="General">
                  <c:v>0.16822100000000001</c:v>
                </c:pt>
                <c:pt idx="363" formatCode="General">
                  <c:v>0.16878599999999999</c:v>
                </c:pt>
                <c:pt idx="364" formatCode="General">
                  <c:v>0.169351</c:v>
                </c:pt>
                <c:pt idx="365" formatCode="General">
                  <c:v>0.16991500000000001</c:v>
                </c:pt>
                <c:pt idx="366" formatCode="General">
                  <c:v>0.17047899999999999</c:v>
                </c:pt>
                <c:pt idx="367" formatCode="General">
                  <c:v>0.171041</c:v>
                </c:pt>
                <c:pt idx="368" formatCode="General">
                  <c:v>0.171602</c:v>
                </c:pt>
                <c:pt idx="369" formatCode="General">
                  <c:v>0.17216300000000001</c:v>
                </c:pt>
                <c:pt idx="370" formatCode="General">
                  <c:v>0.17272299999999999</c:v>
                </c:pt>
                <c:pt idx="371" formatCode="General">
                  <c:v>0.17328199999999999</c:v>
                </c:pt>
                <c:pt idx="372" formatCode="General">
                  <c:v>0.17383999999999999</c:v>
                </c:pt>
                <c:pt idx="373" formatCode="General">
                  <c:v>0.174397</c:v>
                </c:pt>
                <c:pt idx="374" formatCode="General">
                  <c:v>0.174954</c:v>
                </c:pt>
                <c:pt idx="375" formatCode="General">
                  <c:v>0.175509</c:v>
                </c:pt>
                <c:pt idx="376" formatCode="General">
                  <c:v>0.176064</c:v>
                </c:pt>
                <c:pt idx="377" formatCode="General">
                  <c:v>0.176618</c:v>
                </c:pt>
                <c:pt idx="378" formatCode="General">
                  <c:v>0.177171</c:v>
                </c:pt>
                <c:pt idx="379" formatCode="General">
                  <c:v>0.17772299999999999</c:v>
                </c:pt>
                <c:pt idx="380" formatCode="General">
                  <c:v>0.17827399999999999</c:v>
                </c:pt>
                <c:pt idx="381" formatCode="General">
                  <c:v>0.17882400000000001</c:v>
                </c:pt>
                <c:pt idx="382" formatCode="General">
                  <c:v>0.17937400000000001</c:v>
                </c:pt>
                <c:pt idx="383" formatCode="General">
                  <c:v>0.179923</c:v>
                </c:pt>
                <c:pt idx="384" formatCode="General">
                  <c:v>0.18047099999999999</c:v>
                </c:pt>
                <c:pt idx="385" formatCode="General">
                  <c:v>0.18101800000000001</c:v>
                </c:pt>
                <c:pt idx="386" formatCode="General">
                  <c:v>0.181564</c:v>
                </c:pt>
                <c:pt idx="387" formatCode="General">
                  <c:v>0.18210899999999999</c:v>
                </c:pt>
                <c:pt idx="388" formatCode="General">
                  <c:v>0.18265400000000001</c:v>
                </c:pt>
                <c:pt idx="389" formatCode="General">
                  <c:v>0.183197</c:v>
                </c:pt>
                <c:pt idx="390" formatCode="General">
                  <c:v>0.18373999999999999</c:v>
                </c:pt>
                <c:pt idx="391" formatCode="General">
                  <c:v>0.184282</c:v>
                </c:pt>
                <c:pt idx="392" formatCode="General">
                  <c:v>0.18482299999999999</c:v>
                </c:pt>
                <c:pt idx="393" formatCode="General">
                  <c:v>0.185364</c:v>
                </c:pt>
                <c:pt idx="394" formatCode="General">
                  <c:v>0.18590300000000001</c:v>
                </c:pt>
                <c:pt idx="395" formatCode="General">
                  <c:v>0.186442</c:v>
                </c:pt>
                <c:pt idx="396" formatCode="General">
                  <c:v>0.18697900000000001</c:v>
                </c:pt>
                <c:pt idx="397" formatCode="General">
                  <c:v>0.18751599999999999</c:v>
                </c:pt>
                <c:pt idx="398" formatCode="General">
                  <c:v>0.188052</c:v>
                </c:pt>
                <c:pt idx="399" formatCode="General">
                  <c:v>0.18858800000000001</c:v>
                </c:pt>
                <c:pt idx="400" formatCode="General">
                  <c:v>0.18912200000000001</c:v>
                </c:pt>
                <c:pt idx="401" formatCode="General">
                  <c:v>0.18965599999999999</c:v>
                </c:pt>
                <c:pt idx="402" formatCode="General">
                  <c:v>0.190188</c:v>
                </c:pt>
                <c:pt idx="403" formatCode="General">
                  <c:v>0.19072</c:v>
                </c:pt>
                <c:pt idx="404" formatCode="General">
                  <c:v>0.191251</c:v>
                </c:pt>
                <c:pt idx="405" formatCode="General">
                  <c:v>0.19178100000000001</c:v>
                </c:pt>
                <c:pt idx="406" formatCode="General">
                  <c:v>0.19231100000000001</c:v>
                </c:pt>
                <c:pt idx="407" formatCode="General">
                  <c:v>0.19283900000000001</c:v>
                </c:pt>
                <c:pt idx="408" formatCode="General">
                  <c:v>0.19336700000000001</c:v>
                </c:pt>
                <c:pt idx="409" formatCode="General">
                  <c:v>0.19389400000000001</c:v>
                </c:pt>
                <c:pt idx="410" formatCode="General">
                  <c:v>0.19442000000000001</c:v>
                </c:pt>
                <c:pt idx="411" formatCode="General">
                  <c:v>0.19494500000000001</c:v>
                </c:pt>
                <c:pt idx="412" formatCode="General">
                  <c:v>0.19547</c:v>
                </c:pt>
                <c:pt idx="413" formatCode="General">
                  <c:v>0.195993</c:v>
                </c:pt>
                <c:pt idx="414" formatCode="General">
                  <c:v>0.196516</c:v>
                </c:pt>
                <c:pt idx="415" formatCode="General">
                  <c:v>0.19703799999999999</c:v>
                </c:pt>
                <c:pt idx="416" formatCode="General">
                  <c:v>0.19755900000000001</c:v>
                </c:pt>
                <c:pt idx="417" formatCode="General">
                  <c:v>0.19807900000000001</c:v>
                </c:pt>
                <c:pt idx="418" formatCode="General">
                  <c:v>0.198599</c:v>
                </c:pt>
                <c:pt idx="419" formatCode="General">
                  <c:v>0.19911699999999999</c:v>
                </c:pt>
                <c:pt idx="420" formatCode="General">
                  <c:v>0.19963500000000001</c:v>
                </c:pt>
                <c:pt idx="421" formatCode="General">
                  <c:v>0.200152</c:v>
                </c:pt>
                <c:pt idx="422" formatCode="General">
                  <c:v>0.20066800000000001</c:v>
                </c:pt>
                <c:pt idx="423" formatCode="General">
                  <c:v>0.201183</c:v>
                </c:pt>
                <c:pt idx="424" formatCode="General">
                  <c:v>0.20169799999999999</c:v>
                </c:pt>
                <c:pt idx="425" formatCode="General">
                  <c:v>0.202212</c:v>
                </c:pt>
                <c:pt idx="426" formatCode="General">
                  <c:v>0.20272499999999999</c:v>
                </c:pt>
                <c:pt idx="427" formatCode="General">
                  <c:v>0.203237</c:v>
                </c:pt>
                <c:pt idx="428" formatCode="General">
                  <c:v>0.20374800000000001</c:v>
                </c:pt>
                <c:pt idx="429" formatCode="General">
                  <c:v>0.204258</c:v>
                </c:pt>
                <c:pt idx="430" formatCode="General">
                  <c:v>0.20476800000000001</c:v>
                </c:pt>
                <c:pt idx="431" formatCode="General">
                  <c:v>0.20527699999999999</c:v>
                </c:pt>
                <c:pt idx="432" formatCode="General">
                  <c:v>0.205785</c:v>
                </c:pt>
                <c:pt idx="433" formatCode="General">
                  <c:v>0.206292</c:v>
                </c:pt>
                <c:pt idx="434" formatCode="General">
                  <c:v>0.20679800000000001</c:v>
                </c:pt>
                <c:pt idx="435" formatCode="General">
                  <c:v>0.20730399999999999</c:v>
                </c:pt>
                <c:pt idx="436" formatCode="General">
                  <c:v>0.20780899999999999</c:v>
                </c:pt>
                <c:pt idx="437" formatCode="General">
                  <c:v>0.208313</c:v>
                </c:pt>
                <c:pt idx="438" formatCode="General">
                  <c:v>0.208816</c:v>
                </c:pt>
                <c:pt idx="439" formatCode="General">
                  <c:v>0.209318</c:v>
                </c:pt>
                <c:pt idx="440" formatCode="General">
                  <c:v>0.20982000000000001</c:v>
                </c:pt>
                <c:pt idx="441" formatCode="General">
                  <c:v>0.21032100000000001</c:v>
                </c:pt>
                <c:pt idx="442" formatCode="General">
                  <c:v>0.21082100000000001</c:v>
                </c:pt>
                <c:pt idx="443" formatCode="General">
                  <c:v>0.21132000000000001</c:v>
                </c:pt>
                <c:pt idx="444" formatCode="General">
                  <c:v>0.21181800000000001</c:v>
                </c:pt>
                <c:pt idx="445" formatCode="General">
                  <c:v>0.212316</c:v>
                </c:pt>
                <c:pt idx="446" formatCode="General">
                  <c:v>0.212813</c:v>
                </c:pt>
                <c:pt idx="447" formatCode="General">
                  <c:v>0.213309</c:v>
                </c:pt>
                <c:pt idx="448" formatCode="General">
                  <c:v>0.21380399999999999</c:v>
                </c:pt>
                <c:pt idx="449" formatCode="General">
                  <c:v>0.21429799999999999</c:v>
                </c:pt>
                <c:pt idx="450" formatCode="General">
                  <c:v>0.21479200000000001</c:v>
                </c:pt>
                <c:pt idx="451" formatCode="General">
                  <c:v>0.215285</c:v>
                </c:pt>
                <c:pt idx="452" formatCode="General">
                  <c:v>0.215777</c:v>
                </c:pt>
                <c:pt idx="453" formatCode="General">
                  <c:v>0.21626799999999999</c:v>
                </c:pt>
                <c:pt idx="454" formatCode="General">
                  <c:v>0.21675900000000001</c:v>
                </c:pt>
                <c:pt idx="455" formatCode="General">
                  <c:v>0.217248</c:v>
                </c:pt>
                <c:pt idx="456" formatCode="General">
                  <c:v>0.21773700000000001</c:v>
                </c:pt>
                <c:pt idx="457" formatCode="General">
                  <c:v>0.218225</c:v>
                </c:pt>
                <c:pt idx="458" formatCode="General">
                  <c:v>0.21871299999999999</c:v>
                </c:pt>
                <c:pt idx="459" formatCode="General">
                  <c:v>0.219199</c:v>
                </c:pt>
                <c:pt idx="460" formatCode="General">
                  <c:v>0.21968499999999999</c:v>
                </c:pt>
                <c:pt idx="461" formatCode="General">
                  <c:v>0.22017</c:v>
                </c:pt>
                <c:pt idx="462" formatCode="General">
                  <c:v>0.22065499999999999</c:v>
                </c:pt>
                <c:pt idx="463" formatCode="General">
                  <c:v>0.221138</c:v>
                </c:pt>
                <c:pt idx="464" formatCode="General">
                  <c:v>0.22162100000000001</c:v>
                </c:pt>
                <c:pt idx="465" formatCode="General">
                  <c:v>0.22210299999999999</c:v>
                </c:pt>
                <c:pt idx="466" formatCode="General">
                  <c:v>0.222584</c:v>
                </c:pt>
                <c:pt idx="467" formatCode="General">
                  <c:v>0.22306500000000001</c:v>
                </c:pt>
                <c:pt idx="468" formatCode="General">
                  <c:v>0.22354399999999999</c:v>
                </c:pt>
                <c:pt idx="469" formatCode="General">
                  <c:v>0.224023</c:v>
                </c:pt>
                <c:pt idx="470" formatCode="General">
                  <c:v>0.22450100000000001</c:v>
                </c:pt>
                <c:pt idx="471" formatCode="General">
                  <c:v>0.22497900000000001</c:v>
                </c:pt>
                <c:pt idx="472" formatCode="General">
                  <c:v>0.22545499999999999</c:v>
                </c:pt>
                <c:pt idx="473" formatCode="General">
                  <c:v>0.22593099999999999</c:v>
                </c:pt>
                <c:pt idx="474" formatCode="General">
                  <c:v>0.226406</c:v>
                </c:pt>
                <c:pt idx="475" formatCode="General">
                  <c:v>0.226881</c:v>
                </c:pt>
                <c:pt idx="476" formatCode="General">
                  <c:v>0.227354</c:v>
                </c:pt>
                <c:pt idx="477" formatCode="General">
                  <c:v>0.227827</c:v>
                </c:pt>
                <c:pt idx="478" formatCode="General">
                  <c:v>0.228299</c:v>
                </c:pt>
                <c:pt idx="479" formatCode="General">
                  <c:v>0.228771</c:v>
                </c:pt>
                <c:pt idx="480" formatCode="General">
                  <c:v>0.229241</c:v>
                </c:pt>
                <c:pt idx="481" formatCode="General">
                  <c:v>0.229711</c:v>
                </c:pt>
                <c:pt idx="482" formatCode="General">
                  <c:v>0.23018</c:v>
                </c:pt>
                <c:pt idx="483" formatCode="General">
                  <c:v>0.23064899999999999</c:v>
                </c:pt>
                <c:pt idx="484" formatCode="General">
                  <c:v>0.23111599999999999</c:v>
                </c:pt>
                <c:pt idx="485" formatCode="General">
                  <c:v>0.23158300000000001</c:v>
                </c:pt>
                <c:pt idx="486" formatCode="General">
                  <c:v>0.23204900000000001</c:v>
                </c:pt>
                <c:pt idx="487" formatCode="General">
                  <c:v>0.232515</c:v>
                </c:pt>
                <c:pt idx="488" formatCode="General">
                  <c:v>0.23297899999999999</c:v>
                </c:pt>
                <c:pt idx="489" formatCode="General">
                  <c:v>0.23344300000000001</c:v>
                </c:pt>
                <c:pt idx="490" formatCode="General">
                  <c:v>0.233906</c:v>
                </c:pt>
                <c:pt idx="491" formatCode="General">
                  <c:v>0.23436899999999999</c:v>
                </c:pt>
                <c:pt idx="492" formatCode="General">
                  <c:v>0.23483100000000001</c:v>
                </c:pt>
                <c:pt idx="493" formatCode="General">
                  <c:v>0.235292</c:v>
                </c:pt>
                <c:pt idx="494" formatCode="General">
                  <c:v>0.23575199999999999</c:v>
                </c:pt>
                <c:pt idx="495" formatCode="General">
                  <c:v>0.236211</c:v>
                </c:pt>
                <c:pt idx="496" formatCode="General">
                  <c:v>0.23666999999999999</c:v>
                </c:pt>
                <c:pt idx="497" formatCode="General">
                  <c:v>0.23712800000000001</c:v>
                </c:pt>
                <c:pt idx="498" formatCode="General">
                  <c:v>0.23758599999999999</c:v>
                </c:pt>
                <c:pt idx="499" formatCode="General">
                  <c:v>0.238042</c:v>
                </c:pt>
                <c:pt idx="500" formatCode="General">
                  <c:v>0.23849799999999999</c:v>
                </c:pt>
                <c:pt idx="501" formatCode="General">
                  <c:v>0.238954</c:v>
                </c:pt>
                <c:pt idx="502" formatCode="General">
                  <c:v>0.23940800000000001</c:v>
                </c:pt>
                <c:pt idx="503" formatCode="General">
                  <c:v>0.23986199999999999</c:v>
                </c:pt>
                <c:pt idx="504" formatCode="General">
                  <c:v>0.240315</c:v>
                </c:pt>
                <c:pt idx="505" formatCode="General">
                  <c:v>0.24076700000000001</c:v>
                </c:pt>
                <c:pt idx="506" formatCode="General">
                  <c:v>0.24121899999999999</c:v>
                </c:pt>
                <c:pt idx="507" formatCode="General">
                  <c:v>0.24167</c:v>
                </c:pt>
                <c:pt idx="508" formatCode="General">
                  <c:v>0.24212</c:v>
                </c:pt>
                <c:pt idx="509" formatCode="General">
                  <c:v>0.24256900000000001</c:v>
                </c:pt>
                <c:pt idx="510" formatCode="General">
                  <c:v>0.24301800000000001</c:v>
                </c:pt>
                <c:pt idx="511" formatCode="General">
                  <c:v>0.24346599999999999</c:v>
                </c:pt>
                <c:pt idx="512" formatCode="General">
                  <c:v>0.24391399999999999</c:v>
                </c:pt>
                <c:pt idx="513" formatCode="General">
                  <c:v>0.24435999999999999</c:v>
                </c:pt>
                <c:pt idx="514" formatCode="General">
                  <c:v>0.244806</c:v>
                </c:pt>
                <c:pt idx="515" formatCode="General">
                  <c:v>0.245252</c:v>
                </c:pt>
                <c:pt idx="516" formatCode="General">
                  <c:v>0.245696</c:v>
                </c:pt>
                <c:pt idx="517" formatCode="General">
                  <c:v>0.24614</c:v>
                </c:pt>
                <c:pt idx="518" formatCode="General">
                  <c:v>0.246583</c:v>
                </c:pt>
                <c:pt idx="519" formatCode="General">
                  <c:v>0.247026</c:v>
                </c:pt>
                <c:pt idx="520" formatCode="General">
                  <c:v>0.24746699999999999</c:v>
                </c:pt>
                <c:pt idx="521" formatCode="General">
                  <c:v>0.24790799999999999</c:v>
                </c:pt>
                <c:pt idx="522" formatCode="General">
                  <c:v>0.24834899999999999</c:v>
                </c:pt>
                <c:pt idx="523" formatCode="General">
                  <c:v>0.24878900000000001</c:v>
                </c:pt>
                <c:pt idx="524" formatCode="General">
                  <c:v>0.24922800000000001</c:v>
                </c:pt>
                <c:pt idx="525" formatCode="General">
                  <c:v>0.249666</c:v>
                </c:pt>
                <c:pt idx="526" formatCode="General">
                  <c:v>0.25010399999999999</c:v>
                </c:pt>
                <c:pt idx="527" formatCode="General">
                  <c:v>0.25054100000000001</c:v>
                </c:pt>
                <c:pt idx="528" formatCode="General">
                  <c:v>0.25097700000000001</c:v>
                </c:pt>
                <c:pt idx="529" formatCode="General">
                  <c:v>0.25141200000000002</c:v>
                </c:pt>
                <c:pt idx="530" formatCode="General">
                  <c:v>0.25184699999999999</c:v>
                </c:pt>
                <c:pt idx="531" formatCode="General">
                  <c:v>0.25228200000000001</c:v>
                </c:pt>
                <c:pt idx="532" formatCode="General">
                  <c:v>0.25271500000000002</c:v>
                </c:pt>
                <c:pt idx="533" formatCode="General">
                  <c:v>0.25314799999999998</c:v>
                </c:pt>
                <c:pt idx="534" formatCode="General">
                  <c:v>0.25358000000000003</c:v>
                </c:pt>
                <c:pt idx="535" formatCode="General">
                  <c:v>0.25401200000000002</c:v>
                </c:pt>
                <c:pt idx="536" formatCode="General">
                  <c:v>0.25444299999999997</c:v>
                </c:pt>
                <c:pt idx="537" formatCode="General">
                  <c:v>0.25487300000000002</c:v>
                </c:pt>
                <c:pt idx="538" formatCode="General">
                  <c:v>0.25530199999999997</c:v>
                </c:pt>
                <c:pt idx="539" formatCode="General">
                  <c:v>0.25573099999999999</c:v>
                </c:pt>
                <c:pt idx="540" formatCode="General">
                  <c:v>0.25615900000000003</c:v>
                </c:pt>
                <c:pt idx="541" formatCode="General">
                  <c:v>0.25658700000000001</c:v>
                </c:pt>
                <c:pt idx="542" formatCode="General">
                  <c:v>0.25701400000000002</c:v>
                </c:pt>
                <c:pt idx="543" formatCode="General">
                  <c:v>0.25744</c:v>
                </c:pt>
                <c:pt idx="544" formatCode="General">
                  <c:v>0.25786599999999998</c:v>
                </c:pt>
                <c:pt idx="545" formatCode="General">
                  <c:v>0.25829000000000002</c:v>
                </c:pt>
                <c:pt idx="546" formatCode="General">
                  <c:v>0.25871499999999997</c:v>
                </c:pt>
                <c:pt idx="547" formatCode="General">
                  <c:v>0.25913799999999998</c:v>
                </c:pt>
                <c:pt idx="548" formatCode="General">
                  <c:v>0.25956099999999999</c:v>
                </c:pt>
                <c:pt idx="549" formatCode="General">
                  <c:v>0.25998300000000002</c:v>
                </c:pt>
                <c:pt idx="550" formatCode="General">
                  <c:v>0.260405</c:v>
                </c:pt>
                <c:pt idx="551" formatCode="General">
                  <c:v>0.260826</c:v>
                </c:pt>
                <c:pt idx="552" formatCode="General">
                  <c:v>0.26124599999999998</c:v>
                </c:pt>
                <c:pt idx="553" formatCode="General">
                  <c:v>0.26166600000000001</c:v>
                </c:pt>
                <c:pt idx="554" formatCode="General">
                  <c:v>0.26208500000000001</c:v>
                </c:pt>
                <c:pt idx="555" formatCode="General">
                  <c:v>0.26250299999999999</c:v>
                </c:pt>
                <c:pt idx="556" formatCode="General">
                  <c:v>0.26292100000000002</c:v>
                </c:pt>
                <c:pt idx="557" formatCode="General">
                  <c:v>0.26333800000000002</c:v>
                </c:pt>
                <c:pt idx="558" formatCode="General">
                  <c:v>0.26375500000000002</c:v>
                </c:pt>
                <c:pt idx="559" formatCode="General">
                  <c:v>0.26417000000000002</c:v>
                </c:pt>
                <c:pt idx="560" formatCode="General">
                  <c:v>0.26458599999999999</c:v>
                </c:pt>
                <c:pt idx="561" formatCode="General">
                  <c:v>0.26500000000000001</c:v>
                </c:pt>
                <c:pt idx="562" formatCode="General">
                  <c:v>0.26541399999999998</c:v>
                </c:pt>
                <c:pt idx="563" formatCode="General">
                  <c:v>0.26582699999999998</c:v>
                </c:pt>
                <c:pt idx="564" formatCode="General">
                  <c:v>0.26623999999999998</c:v>
                </c:pt>
                <c:pt idx="565" formatCode="General">
                  <c:v>0.266652</c:v>
                </c:pt>
                <c:pt idx="566" formatCode="General">
                  <c:v>0.26706299999999999</c:v>
                </c:pt>
                <c:pt idx="567" formatCode="General">
                  <c:v>0.26747399999999999</c:v>
                </c:pt>
                <c:pt idx="568" formatCode="General">
                  <c:v>0.26788400000000001</c:v>
                </c:pt>
                <c:pt idx="569" formatCode="General">
                  <c:v>0.268293</c:v>
                </c:pt>
                <c:pt idx="570" formatCode="General">
                  <c:v>0.268702</c:v>
                </c:pt>
                <c:pt idx="571" formatCode="General">
                  <c:v>0.26911099999999999</c:v>
                </c:pt>
                <c:pt idx="572" formatCode="General">
                  <c:v>0.26951799999999998</c:v>
                </c:pt>
                <c:pt idx="573" formatCode="General">
                  <c:v>0.26992500000000003</c:v>
                </c:pt>
                <c:pt idx="574" formatCode="General">
                  <c:v>0.27033099999999999</c:v>
                </c:pt>
                <c:pt idx="575" formatCode="General">
                  <c:v>0.27073700000000001</c:v>
                </c:pt>
                <c:pt idx="576" formatCode="General">
                  <c:v>0.27114199999999999</c:v>
                </c:pt>
                <c:pt idx="577" formatCode="General">
                  <c:v>0.27154699999999998</c:v>
                </c:pt>
                <c:pt idx="578" formatCode="General">
                  <c:v>0.271951</c:v>
                </c:pt>
                <c:pt idx="579" formatCode="General">
                  <c:v>0.27235399999999998</c:v>
                </c:pt>
                <c:pt idx="580" formatCode="General">
                  <c:v>0.27275700000000003</c:v>
                </c:pt>
                <c:pt idx="581" formatCode="General">
                  <c:v>0.27315899999999999</c:v>
                </c:pt>
                <c:pt idx="582" formatCode="General">
                  <c:v>0.27356000000000003</c:v>
                </c:pt>
                <c:pt idx="583" formatCode="General">
                  <c:v>0.27396100000000001</c:v>
                </c:pt>
                <c:pt idx="584" formatCode="General">
                  <c:v>0.27436100000000002</c:v>
                </c:pt>
                <c:pt idx="585" formatCode="General">
                  <c:v>0.27476099999999998</c:v>
                </c:pt>
                <c:pt idx="586" formatCode="General">
                  <c:v>0.27516000000000002</c:v>
                </c:pt>
                <c:pt idx="587" formatCode="General">
                  <c:v>0.27555800000000003</c:v>
                </c:pt>
                <c:pt idx="588" formatCode="General">
                  <c:v>0.27595599999999998</c:v>
                </c:pt>
                <c:pt idx="589" formatCode="General">
                  <c:v>0.27635300000000002</c:v>
                </c:pt>
                <c:pt idx="590" formatCode="General">
                  <c:v>0.27675</c:v>
                </c:pt>
                <c:pt idx="591" formatCode="General">
                  <c:v>0.277146</c:v>
                </c:pt>
                <c:pt idx="592" formatCode="General">
                  <c:v>0.27754099999999998</c:v>
                </c:pt>
                <c:pt idx="593" formatCode="General">
                  <c:v>0.27793600000000002</c:v>
                </c:pt>
                <c:pt idx="594" formatCode="General">
                  <c:v>0.27833000000000002</c:v>
                </c:pt>
                <c:pt idx="595" formatCode="General">
                  <c:v>0.27872400000000003</c:v>
                </c:pt>
                <c:pt idx="596" formatCode="General">
                  <c:v>0.279117</c:v>
                </c:pt>
                <c:pt idx="597" formatCode="General">
                  <c:v>0.27950900000000001</c:v>
                </c:pt>
                <c:pt idx="598" formatCode="General">
                  <c:v>0.27990100000000001</c:v>
                </c:pt>
                <c:pt idx="599" formatCode="General">
                  <c:v>0.28029199999999999</c:v>
                </c:pt>
                <c:pt idx="600" formatCode="General">
                  <c:v>0.28068300000000002</c:v>
                </c:pt>
                <c:pt idx="601" formatCode="General">
                  <c:v>0.28107300000000002</c:v>
                </c:pt>
                <c:pt idx="602" formatCode="General">
                  <c:v>0.28146199999999999</c:v>
                </c:pt>
                <c:pt idx="603" formatCode="General">
                  <c:v>0.28185100000000002</c:v>
                </c:pt>
                <c:pt idx="604" formatCode="General">
                  <c:v>0.28223999999999999</c:v>
                </c:pt>
                <c:pt idx="605" formatCode="General">
                  <c:v>0.28262700000000002</c:v>
                </c:pt>
                <c:pt idx="606" formatCode="General">
                  <c:v>0.28301500000000002</c:v>
                </c:pt>
                <c:pt idx="607" formatCode="General">
                  <c:v>0.28340100000000001</c:v>
                </c:pt>
                <c:pt idx="608" formatCode="General">
                  <c:v>0.28378700000000001</c:v>
                </c:pt>
                <c:pt idx="609" formatCode="General">
                  <c:v>0.28417300000000001</c:v>
                </c:pt>
                <c:pt idx="610" formatCode="General">
                  <c:v>0.284557</c:v>
                </c:pt>
                <c:pt idx="611" formatCode="General">
                  <c:v>0.28494199999999997</c:v>
                </c:pt>
                <c:pt idx="612" formatCode="General">
                  <c:v>0.285325</c:v>
                </c:pt>
                <c:pt idx="613" formatCode="General">
                  <c:v>0.28570899999999999</c:v>
                </c:pt>
                <c:pt idx="614" formatCode="General">
                  <c:v>0.28609099999999998</c:v>
                </c:pt>
                <c:pt idx="615" formatCode="General">
                  <c:v>0.28647299999999998</c:v>
                </c:pt>
                <c:pt idx="616" formatCode="General">
                  <c:v>0.28685500000000003</c:v>
                </c:pt>
                <c:pt idx="617" formatCode="General">
                  <c:v>0.28723500000000002</c:v>
                </c:pt>
                <c:pt idx="618" formatCode="General">
                  <c:v>0.28761599999999998</c:v>
                </c:pt>
                <c:pt idx="619" formatCode="General">
                  <c:v>0.287995</c:v>
                </c:pt>
                <c:pt idx="620" formatCode="General">
                  <c:v>0.28837499999999999</c:v>
                </c:pt>
                <c:pt idx="621" formatCode="General">
                  <c:v>0.28875299999999998</c:v>
                </c:pt>
                <c:pt idx="622" formatCode="General">
                  <c:v>0.28913100000000003</c:v>
                </c:pt>
                <c:pt idx="623" formatCode="General">
                  <c:v>0.28950900000000002</c:v>
                </c:pt>
                <c:pt idx="624" formatCode="General">
                  <c:v>0.28988599999999998</c:v>
                </c:pt>
                <c:pt idx="625" formatCode="General">
                  <c:v>0.29026200000000002</c:v>
                </c:pt>
                <c:pt idx="626" formatCode="General">
                  <c:v>0.29063800000000001</c:v>
                </c:pt>
                <c:pt idx="627" formatCode="General">
                  <c:v>0.29101300000000002</c:v>
                </c:pt>
                <c:pt idx="628" formatCode="General">
                  <c:v>0.29138799999999998</c:v>
                </c:pt>
                <c:pt idx="629" formatCode="General">
                  <c:v>0.29176200000000002</c:v>
                </c:pt>
                <c:pt idx="630" formatCode="General">
                  <c:v>0.29213600000000001</c:v>
                </c:pt>
                <c:pt idx="631" formatCode="General">
                  <c:v>0.29250900000000002</c:v>
                </c:pt>
                <c:pt idx="632" formatCode="General">
                  <c:v>0.292881</c:v>
                </c:pt>
                <c:pt idx="633" formatCode="General">
                  <c:v>0.29325299999999999</c:v>
                </c:pt>
                <c:pt idx="634" formatCode="General">
                  <c:v>0.29362500000000002</c:v>
                </c:pt>
                <c:pt idx="635" formatCode="General">
                  <c:v>0.29399500000000001</c:v>
                </c:pt>
                <c:pt idx="636" formatCode="General">
                  <c:v>0.29436600000000002</c:v>
                </c:pt>
                <c:pt idx="637" formatCode="General">
                  <c:v>0.294736</c:v>
                </c:pt>
                <c:pt idx="638" formatCode="General">
                  <c:v>0.29510500000000001</c:v>
                </c:pt>
                <c:pt idx="639" formatCode="General">
                  <c:v>0.29547400000000001</c:v>
                </c:pt>
                <c:pt idx="640" formatCode="General">
                  <c:v>0.29584199999999999</c:v>
                </c:pt>
                <c:pt idx="641" formatCode="General">
                  <c:v>0.296209</c:v>
                </c:pt>
                <c:pt idx="642" formatCode="General">
                  <c:v>0.29657600000000001</c:v>
                </c:pt>
                <c:pt idx="643" formatCode="General">
                  <c:v>0.29694300000000001</c:v>
                </c:pt>
                <c:pt idx="644" formatCode="General">
                  <c:v>0.29730899999999999</c:v>
                </c:pt>
                <c:pt idx="645" formatCode="General">
                  <c:v>0.29767399999999999</c:v>
                </c:pt>
                <c:pt idx="646" formatCode="General">
                  <c:v>0.298039</c:v>
                </c:pt>
                <c:pt idx="647" formatCode="General">
                  <c:v>0.298404</c:v>
                </c:pt>
                <c:pt idx="648" formatCode="General">
                  <c:v>0.29876799999999998</c:v>
                </c:pt>
                <c:pt idx="649" formatCode="General">
                  <c:v>0.29913099999999998</c:v>
                </c:pt>
                <c:pt idx="650" formatCode="General">
                  <c:v>0.29949399999999998</c:v>
                </c:pt>
                <c:pt idx="651" formatCode="General">
                  <c:v>0.29985600000000001</c:v>
                </c:pt>
                <c:pt idx="652" formatCode="General">
                  <c:v>0.30021799999999998</c:v>
                </c:pt>
                <c:pt idx="653" formatCode="General">
                  <c:v>0.30057899999999999</c:v>
                </c:pt>
                <c:pt idx="654" formatCode="General">
                  <c:v>0.30093999999999999</c:v>
                </c:pt>
                <c:pt idx="655" formatCode="General">
                  <c:v>0.30130000000000001</c:v>
                </c:pt>
                <c:pt idx="656" formatCode="General">
                  <c:v>0.30165999999999998</c:v>
                </c:pt>
                <c:pt idx="657" formatCode="General">
                  <c:v>0.30201899999999998</c:v>
                </c:pt>
                <c:pt idx="658" formatCode="General">
                  <c:v>0.30237799999999998</c:v>
                </c:pt>
                <c:pt idx="659" formatCode="General">
                  <c:v>0.30273600000000001</c:v>
                </c:pt>
                <c:pt idx="660" formatCode="General">
                  <c:v>0.30309399999999997</c:v>
                </c:pt>
                <c:pt idx="661" formatCode="General">
                  <c:v>0.30345100000000003</c:v>
                </c:pt>
                <c:pt idx="662" formatCode="General">
                  <c:v>0.30380699999999999</c:v>
                </c:pt>
                <c:pt idx="663" formatCode="General">
                  <c:v>0.30416300000000002</c:v>
                </c:pt>
                <c:pt idx="664" formatCode="General">
                  <c:v>0.30451899999999998</c:v>
                </c:pt>
                <c:pt idx="665" formatCode="General">
                  <c:v>0.30487399999999998</c:v>
                </c:pt>
                <c:pt idx="666" formatCode="General">
                  <c:v>0.305228</c:v>
                </c:pt>
                <c:pt idx="667" formatCode="General">
                  <c:v>0.30558299999999999</c:v>
                </c:pt>
                <c:pt idx="668" formatCode="General">
                  <c:v>0.30593599999999999</c:v>
                </c:pt>
                <c:pt idx="669" formatCode="General">
                  <c:v>0.30628899999999998</c:v>
                </c:pt>
                <c:pt idx="670" formatCode="General">
                  <c:v>0.30664200000000003</c:v>
                </c:pt>
                <c:pt idx="671" formatCode="General">
                  <c:v>0.30699399999999999</c:v>
                </c:pt>
                <c:pt idx="672" formatCode="General">
                  <c:v>0.30734499999999998</c:v>
                </c:pt>
                <c:pt idx="673" formatCode="General">
                  <c:v>0.30769600000000003</c:v>
                </c:pt>
                <c:pt idx="674" formatCode="General">
                  <c:v>0.30804700000000002</c:v>
                </c:pt>
                <c:pt idx="675" formatCode="General">
                  <c:v>0.30839699999999998</c:v>
                </c:pt>
                <c:pt idx="676" formatCode="General">
                  <c:v>0.30874600000000002</c:v>
                </c:pt>
                <c:pt idx="677" formatCode="General">
                  <c:v>0.30909500000000001</c:v>
                </c:pt>
                <c:pt idx="678" formatCode="General">
                  <c:v>0.309444</c:v>
                </c:pt>
                <c:pt idx="679" formatCode="General">
                  <c:v>0.30979200000000001</c:v>
                </c:pt>
                <c:pt idx="680" formatCode="General">
                  <c:v>0.310139</c:v>
                </c:pt>
                <c:pt idx="681" formatCode="General">
                  <c:v>0.31048599999999998</c:v>
                </c:pt>
                <c:pt idx="682" formatCode="General">
                  <c:v>0.31083300000000003</c:v>
                </c:pt>
                <c:pt idx="683" formatCode="General">
                  <c:v>0.31117899999999998</c:v>
                </c:pt>
                <c:pt idx="684" formatCode="General">
                  <c:v>0.31152400000000002</c:v>
                </c:pt>
                <c:pt idx="685" formatCode="General">
                  <c:v>0.31186900000000001</c:v>
                </c:pt>
                <c:pt idx="686" formatCode="General">
                  <c:v>0.31221399999999999</c:v>
                </c:pt>
                <c:pt idx="687" formatCode="General">
                  <c:v>0.312558</c:v>
                </c:pt>
                <c:pt idx="688" formatCode="General">
                  <c:v>0.31290200000000001</c:v>
                </c:pt>
                <c:pt idx="689" formatCode="General">
                  <c:v>0.313245</c:v>
                </c:pt>
                <c:pt idx="690" formatCode="General">
                  <c:v>0.313587</c:v>
                </c:pt>
                <c:pt idx="691" formatCode="General">
                  <c:v>0.31392999999999999</c:v>
                </c:pt>
                <c:pt idx="692" formatCode="General">
                  <c:v>0.31427100000000002</c:v>
                </c:pt>
                <c:pt idx="693" formatCode="General">
                  <c:v>0.314612</c:v>
                </c:pt>
                <c:pt idx="694" formatCode="General">
                  <c:v>0.31495299999999998</c:v>
                </c:pt>
                <c:pt idx="695" formatCode="General">
                  <c:v>0.31529299999999999</c:v>
                </c:pt>
                <c:pt idx="696" formatCode="General">
                  <c:v>0.315633</c:v>
                </c:pt>
                <c:pt idx="697" formatCode="General">
                  <c:v>0.31597199999999998</c:v>
                </c:pt>
                <c:pt idx="698" formatCode="General">
                  <c:v>0.31631100000000001</c:v>
                </c:pt>
                <c:pt idx="699" formatCode="General">
                  <c:v>0.31664900000000001</c:v>
                </c:pt>
                <c:pt idx="700" formatCode="General">
                  <c:v>0.31698700000000002</c:v>
                </c:pt>
                <c:pt idx="701" formatCode="General">
                  <c:v>0.31732500000000002</c:v>
                </c:pt>
                <c:pt idx="702" formatCode="General">
                  <c:v>0.31766100000000003</c:v>
                </c:pt>
                <c:pt idx="703" formatCode="General">
                  <c:v>0.317998</c:v>
                </c:pt>
                <c:pt idx="704" formatCode="General">
                  <c:v>0.31833400000000001</c:v>
                </c:pt>
                <c:pt idx="705" formatCode="General">
                  <c:v>0.31866899999999998</c:v>
                </c:pt>
                <c:pt idx="706" formatCode="General">
                  <c:v>0.31900400000000001</c:v>
                </c:pt>
                <c:pt idx="707" formatCode="General">
                  <c:v>0.31933899999999998</c:v>
                </c:pt>
                <c:pt idx="708" formatCode="General">
                  <c:v>0.31967299999999998</c:v>
                </c:pt>
                <c:pt idx="709" formatCode="General">
                  <c:v>0.32000699999999999</c:v>
                </c:pt>
                <c:pt idx="710" formatCode="General">
                  <c:v>0.32034000000000001</c:v>
                </c:pt>
                <c:pt idx="711" formatCode="General">
                  <c:v>0.32067200000000001</c:v>
                </c:pt>
                <c:pt idx="712" formatCode="General">
                  <c:v>0.32100499999999998</c:v>
                </c:pt>
                <c:pt idx="713" formatCode="General">
                  <c:v>0.32133600000000001</c:v>
                </c:pt>
                <c:pt idx="714" formatCode="General">
                  <c:v>0.32166800000000001</c:v>
                </c:pt>
                <c:pt idx="715" formatCode="General">
                  <c:v>0.32199899999999998</c:v>
                </c:pt>
                <c:pt idx="716" formatCode="General">
                  <c:v>0.32232899999999998</c:v>
                </c:pt>
                <c:pt idx="717" formatCode="General">
                  <c:v>0.32265899999999997</c:v>
                </c:pt>
                <c:pt idx="718" formatCode="General">
                  <c:v>0.322988</c:v>
                </c:pt>
                <c:pt idx="719" formatCode="General">
                  <c:v>0.32331700000000002</c:v>
                </c:pt>
                <c:pt idx="720" formatCode="General">
                  <c:v>0.32364599999999999</c:v>
                </c:pt>
                <c:pt idx="721" formatCode="General">
                  <c:v>0.32397399999999998</c:v>
                </c:pt>
                <c:pt idx="722" formatCode="General">
                  <c:v>0.32430199999999998</c:v>
                </c:pt>
                <c:pt idx="723" formatCode="General">
                  <c:v>0.324629</c:v>
                </c:pt>
                <c:pt idx="724" formatCode="General">
                  <c:v>0.32495600000000002</c:v>
                </c:pt>
                <c:pt idx="725" formatCode="General">
                  <c:v>0.32528200000000002</c:v>
                </c:pt>
                <c:pt idx="726" formatCode="General">
                  <c:v>0.32560800000000001</c:v>
                </c:pt>
                <c:pt idx="727" formatCode="General">
                  <c:v>0.32593299999999997</c:v>
                </c:pt>
                <c:pt idx="728" formatCode="General">
                  <c:v>0.32625799999999999</c:v>
                </c:pt>
                <c:pt idx="729" formatCode="General">
                  <c:v>0.32658300000000001</c:v>
                </c:pt>
                <c:pt idx="730" formatCode="General">
                  <c:v>0.326907</c:v>
                </c:pt>
                <c:pt idx="731" formatCode="General">
                  <c:v>0.32723000000000002</c:v>
                </c:pt>
                <c:pt idx="732" formatCode="General">
                  <c:v>0.32755400000000001</c:v>
                </c:pt>
                <c:pt idx="733" formatCode="General">
                  <c:v>0.327876</c:v>
                </c:pt>
                <c:pt idx="734" formatCode="General">
                  <c:v>0.32819900000000002</c:v>
                </c:pt>
                <c:pt idx="735" formatCode="General">
                  <c:v>0.32851999999999998</c:v>
                </c:pt>
                <c:pt idx="736" formatCode="General">
                  <c:v>0.32884200000000002</c:v>
                </c:pt>
                <c:pt idx="737" formatCode="General">
                  <c:v>0.32916299999999998</c:v>
                </c:pt>
                <c:pt idx="738" formatCode="General">
                  <c:v>0.32948300000000003</c:v>
                </c:pt>
                <c:pt idx="739" formatCode="General">
                  <c:v>0.32980300000000001</c:v>
                </c:pt>
                <c:pt idx="740" formatCode="General">
                  <c:v>0.330123</c:v>
                </c:pt>
                <c:pt idx="741" formatCode="General">
                  <c:v>0.33044200000000001</c:v>
                </c:pt>
                <c:pt idx="742" formatCode="General">
                  <c:v>0.33076100000000003</c:v>
                </c:pt>
                <c:pt idx="743" formatCode="General">
                  <c:v>0.33107900000000001</c:v>
                </c:pt>
                <c:pt idx="744" formatCode="General">
                  <c:v>0.331397</c:v>
                </c:pt>
                <c:pt idx="745" formatCode="General">
                  <c:v>0.33171499999999998</c:v>
                </c:pt>
                <c:pt idx="746" formatCode="General">
                  <c:v>0.33203199999999999</c:v>
                </c:pt>
                <c:pt idx="747" formatCode="General">
                  <c:v>0.33234900000000001</c:v>
                </c:pt>
                <c:pt idx="748" formatCode="General">
                  <c:v>0.33266499999999999</c:v>
                </c:pt>
                <c:pt idx="749" formatCode="General">
                  <c:v>0.33298100000000003</c:v>
                </c:pt>
                <c:pt idx="750" formatCode="General">
                  <c:v>0.33329599999999998</c:v>
                </c:pt>
                <c:pt idx="751" formatCode="General">
                  <c:v>0.33361099999999999</c:v>
                </c:pt>
                <c:pt idx="752" formatCode="General">
                  <c:v>0.33392500000000003</c:v>
                </c:pt>
                <c:pt idx="753" formatCode="General">
                  <c:v>0.33423900000000001</c:v>
                </c:pt>
                <c:pt idx="754" formatCode="General">
                  <c:v>0.33455299999999999</c:v>
                </c:pt>
                <c:pt idx="755" formatCode="General">
                  <c:v>0.334866</c:v>
                </c:pt>
                <c:pt idx="756" formatCode="General">
                  <c:v>0.335179</c:v>
                </c:pt>
                <c:pt idx="757" formatCode="General">
                  <c:v>0.33549200000000001</c:v>
                </c:pt>
                <c:pt idx="758" formatCode="General">
                  <c:v>0.33580399999999999</c:v>
                </c:pt>
                <c:pt idx="759" formatCode="General">
                  <c:v>0.336115</c:v>
                </c:pt>
                <c:pt idx="760" formatCode="General">
                  <c:v>0.336426</c:v>
                </c:pt>
                <c:pt idx="761" formatCode="General">
                  <c:v>0.33673700000000001</c:v>
                </c:pt>
                <c:pt idx="762" formatCode="General">
                  <c:v>0.33704699999999999</c:v>
                </c:pt>
                <c:pt idx="763" formatCode="General">
                  <c:v>0.33735700000000002</c:v>
                </c:pt>
                <c:pt idx="764" formatCode="General">
                  <c:v>0.33766699999999999</c:v>
                </c:pt>
                <c:pt idx="765" formatCode="General">
                  <c:v>0.337976</c:v>
                </c:pt>
                <c:pt idx="766" formatCode="General">
                  <c:v>0.33828399999999997</c:v>
                </c:pt>
                <c:pt idx="767" formatCode="General">
                  <c:v>0.33859299999999998</c:v>
                </c:pt>
                <c:pt idx="768" formatCode="General">
                  <c:v>0.33889999999999998</c:v>
                </c:pt>
                <c:pt idx="769" formatCode="General">
                  <c:v>0.33920800000000001</c:v>
                </c:pt>
                <c:pt idx="770" formatCode="General">
                  <c:v>0.33951500000000001</c:v>
                </c:pt>
                <c:pt idx="771" formatCode="General">
                  <c:v>0.33982099999999998</c:v>
                </c:pt>
                <c:pt idx="772" formatCode="General">
                  <c:v>0.34012799999999999</c:v>
                </c:pt>
                <c:pt idx="773" formatCode="General">
                  <c:v>0.34043299999999999</c:v>
                </c:pt>
                <c:pt idx="774" formatCode="General">
                  <c:v>0.34073900000000001</c:v>
                </c:pt>
                <c:pt idx="775" formatCode="General">
                  <c:v>0.34104400000000001</c:v>
                </c:pt>
                <c:pt idx="776" formatCode="General">
                  <c:v>0.34134799999999998</c:v>
                </c:pt>
                <c:pt idx="777" formatCode="General">
                  <c:v>0.34165200000000001</c:v>
                </c:pt>
                <c:pt idx="778" formatCode="General">
                  <c:v>0.34195599999999998</c:v>
                </c:pt>
                <c:pt idx="779" formatCode="General">
                  <c:v>0.34225899999999998</c:v>
                </c:pt>
                <c:pt idx="780" formatCode="General">
                  <c:v>0.34256199999999998</c:v>
                </c:pt>
                <c:pt idx="781" formatCode="General">
                  <c:v>0.34286499999999998</c:v>
                </c:pt>
                <c:pt idx="782" formatCode="General">
                  <c:v>0.343167</c:v>
                </c:pt>
                <c:pt idx="783" formatCode="General">
                  <c:v>0.34346900000000002</c:v>
                </c:pt>
                <c:pt idx="784" formatCode="General">
                  <c:v>0.34377000000000002</c:v>
                </c:pt>
                <c:pt idx="785" formatCode="General">
                  <c:v>0.34407100000000002</c:v>
                </c:pt>
                <c:pt idx="786" formatCode="General">
                  <c:v>0.34437200000000001</c:v>
                </c:pt>
                <c:pt idx="787" formatCode="General">
                  <c:v>0.34467199999999998</c:v>
                </c:pt>
                <c:pt idx="788" formatCode="General">
                  <c:v>0.344972</c:v>
                </c:pt>
                <c:pt idx="789" formatCode="General">
                  <c:v>0.34527099999999999</c:v>
                </c:pt>
                <c:pt idx="790" formatCode="General">
                  <c:v>0.34556999999999999</c:v>
                </c:pt>
                <c:pt idx="791" formatCode="General">
                  <c:v>0.34586899999999998</c:v>
                </c:pt>
                <c:pt idx="792" formatCode="General">
                  <c:v>0.346167</c:v>
                </c:pt>
                <c:pt idx="793" formatCode="General">
                  <c:v>0.34646500000000002</c:v>
                </c:pt>
                <c:pt idx="794" formatCode="General">
                  <c:v>0.34676200000000001</c:v>
                </c:pt>
                <c:pt idx="795" formatCode="General">
                  <c:v>0.34705900000000001</c:v>
                </c:pt>
                <c:pt idx="796" formatCode="General">
                  <c:v>0.347356</c:v>
                </c:pt>
                <c:pt idx="797" formatCode="General">
                  <c:v>0.34765200000000002</c:v>
                </c:pt>
                <c:pt idx="798" formatCode="General">
                  <c:v>0.34794799999999998</c:v>
                </c:pt>
                <c:pt idx="799" formatCode="General">
                  <c:v>0.34824300000000002</c:v>
                </c:pt>
                <c:pt idx="800" formatCode="General">
                  <c:v>0.34853800000000001</c:v>
                </c:pt>
                <c:pt idx="801" formatCode="General">
                  <c:v>0.348833</c:v>
                </c:pt>
                <c:pt idx="802" formatCode="General">
                  <c:v>0.34912700000000002</c:v>
                </c:pt>
                <c:pt idx="803" formatCode="General">
                  <c:v>0.34942099999999998</c:v>
                </c:pt>
                <c:pt idx="804" formatCode="General">
                  <c:v>0.349715</c:v>
                </c:pt>
                <c:pt idx="805" formatCode="General">
                  <c:v>0.35000799999999999</c:v>
                </c:pt>
                <c:pt idx="806" formatCode="General">
                  <c:v>0.35030099999999997</c:v>
                </c:pt>
                <c:pt idx="807" formatCode="General">
                  <c:v>0.35059299999999999</c:v>
                </c:pt>
                <c:pt idx="808" formatCode="General">
                  <c:v>0.350885</c:v>
                </c:pt>
                <c:pt idx="809" formatCode="General">
                  <c:v>0.35117700000000002</c:v>
                </c:pt>
                <c:pt idx="810" formatCode="General">
                  <c:v>0.351468</c:v>
                </c:pt>
                <c:pt idx="811" formatCode="General">
                  <c:v>0.35175899999999999</c:v>
                </c:pt>
                <c:pt idx="812" formatCode="General">
                  <c:v>0.35204999999999997</c:v>
                </c:pt>
                <c:pt idx="813" formatCode="General">
                  <c:v>0.35233999999999999</c:v>
                </c:pt>
                <c:pt idx="814" formatCode="General">
                  <c:v>0.35263</c:v>
                </c:pt>
                <c:pt idx="815" formatCode="General">
                  <c:v>0.35291899999999998</c:v>
                </c:pt>
                <c:pt idx="816" formatCode="General">
                  <c:v>0.35320800000000002</c:v>
                </c:pt>
                <c:pt idx="817" formatCode="General">
                  <c:v>0.35349700000000001</c:v>
                </c:pt>
                <c:pt idx="818" formatCode="General">
                  <c:v>0.35378500000000002</c:v>
                </c:pt>
                <c:pt idx="819" formatCode="General">
                  <c:v>0.35407300000000003</c:v>
                </c:pt>
                <c:pt idx="820" formatCode="General">
                  <c:v>0.35436099999999998</c:v>
                </c:pt>
                <c:pt idx="821" formatCode="General">
                  <c:v>0.35464800000000002</c:v>
                </c:pt>
                <c:pt idx="822" formatCode="General">
                  <c:v>0.354935</c:v>
                </c:pt>
                <c:pt idx="823" formatCode="General">
                  <c:v>0.35522100000000001</c:v>
                </c:pt>
                <c:pt idx="824" formatCode="General">
                  <c:v>0.35550700000000002</c:v>
                </c:pt>
                <c:pt idx="825" formatCode="General">
                  <c:v>0.35579300000000003</c:v>
                </c:pt>
                <c:pt idx="826" formatCode="General">
                  <c:v>0.35607800000000001</c:v>
                </c:pt>
                <c:pt idx="827" formatCode="General">
                  <c:v>0.35636299999999999</c:v>
                </c:pt>
                <c:pt idx="828" formatCode="General">
                  <c:v>0.35664800000000002</c:v>
                </c:pt>
                <c:pt idx="829" formatCode="General">
                  <c:v>0.35693200000000003</c:v>
                </c:pt>
                <c:pt idx="830" formatCode="General">
                  <c:v>0.35721599999999998</c:v>
                </c:pt>
                <c:pt idx="831" formatCode="General">
                  <c:v>0.35749999999999998</c:v>
                </c:pt>
                <c:pt idx="832" formatCode="General">
                  <c:v>0.35778300000000002</c:v>
                </c:pt>
                <c:pt idx="833" formatCode="General">
                  <c:v>0.358066</c:v>
                </c:pt>
                <c:pt idx="834" formatCode="General">
                  <c:v>0.358348</c:v>
                </c:pt>
                <c:pt idx="835" formatCode="General">
                  <c:v>0.35863</c:v>
                </c:pt>
                <c:pt idx="836" formatCode="General">
                  <c:v>0.35891200000000001</c:v>
                </c:pt>
                <c:pt idx="837" formatCode="General">
                  <c:v>0.35919299999999998</c:v>
                </c:pt>
                <c:pt idx="838" formatCode="General">
                  <c:v>0.35947400000000002</c:v>
                </c:pt>
                <c:pt idx="839" formatCode="General">
                  <c:v>0.35975499999999999</c:v>
                </c:pt>
                <c:pt idx="840" formatCode="General">
                  <c:v>0.36003499999999999</c:v>
                </c:pt>
                <c:pt idx="841" formatCode="General">
                  <c:v>0.360315</c:v>
                </c:pt>
                <c:pt idx="842" formatCode="General">
                  <c:v>0.360595</c:v>
                </c:pt>
                <c:pt idx="843" formatCode="General">
                  <c:v>0.36087399999999997</c:v>
                </c:pt>
                <c:pt idx="844" formatCode="General">
                  <c:v>0.361153</c:v>
                </c:pt>
                <c:pt idx="845" formatCode="General">
                  <c:v>0.36143199999999998</c:v>
                </c:pt>
                <c:pt idx="846" formatCode="General">
                  <c:v>0.36170999999999998</c:v>
                </c:pt>
                <c:pt idx="847" formatCode="General">
                  <c:v>0.36198799999999998</c:v>
                </c:pt>
                <c:pt idx="848" formatCode="General">
                  <c:v>0.362265</c:v>
                </c:pt>
                <c:pt idx="849" formatCode="General">
                  <c:v>0.36254199999999998</c:v>
                </c:pt>
                <c:pt idx="850" formatCode="General">
                  <c:v>0.362819</c:v>
                </c:pt>
                <c:pt idx="851" formatCode="General">
                  <c:v>0.363095</c:v>
                </c:pt>
                <c:pt idx="852" formatCode="General">
                  <c:v>0.36337199999999997</c:v>
                </c:pt>
                <c:pt idx="853" formatCode="General">
                  <c:v>0.363647</c:v>
                </c:pt>
                <c:pt idx="854" formatCode="General">
                  <c:v>0.363923</c:v>
                </c:pt>
                <c:pt idx="855" formatCode="General">
                  <c:v>0.36419800000000002</c:v>
                </c:pt>
                <c:pt idx="856" formatCode="General">
                  <c:v>0.36447299999999999</c:v>
                </c:pt>
                <c:pt idx="857" formatCode="General">
                  <c:v>0.36474699999999999</c:v>
                </c:pt>
                <c:pt idx="858" formatCode="General">
                  <c:v>0.36502099999999998</c:v>
                </c:pt>
                <c:pt idx="859" formatCode="General">
                  <c:v>0.36529499999999998</c:v>
                </c:pt>
                <c:pt idx="860" formatCode="General">
                  <c:v>0.365568</c:v>
                </c:pt>
                <c:pt idx="861" formatCode="General">
                  <c:v>0.36584100000000003</c:v>
                </c:pt>
                <c:pt idx="862" formatCode="General">
                  <c:v>0.36611399999999999</c:v>
                </c:pt>
                <c:pt idx="863" formatCode="General">
                  <c:v>0.36638599999999999</c:v>
                </c:pt>
                <c:pt idx="864" formatCode="General">
                  <c:v>0.36665799999999998</c:v>
                </c:pt>
                <c:pt idx="865" formatCode="General">
                  <c:v>0.36692999999999998</c:v>
                </c:pt>
                <c:pt idx="866" formatCode="General">
                  <c:v>0.367201</c:v>
                </c:pt>
                <c:pt idx="867" formatCode="General">
                  <c:v>0.36747200000000002</c:v>
                </c:pt>
                <c:pt idx="868" formatCode="General">
                  <c:v>0.36774299999999999</c:v>
                </c:pt>
                <c:pt idx="869" formatCode="General">
                  <c:v>0.36801299999999998</c:v>
                </c:pt>
                <c:pt idx="870" formatCode="General">
                  <c:v>0.36828300000000003</c:v>
                </c:pt>
                <c:pt idx="871" formatCode="General">
                  <c:v>0.36855300000000002</c:v>
                </c:pt>
                <c:pt idx="872" formatCode="General">
                  <c:v>0.36882199999999998</c:v>
                </c:pt>
                <c:pt idx="873" formatCode="General">
                  <c:v>0.369091</c:v>
                </c:pt>
                <c:pt idx="874" formatCode="General">
                  <c:v>0.36935899999999999</c:v>
                </c:pt>
                <c:pt idx="875" formatCode="General">
                  <c:v>0.36962800000000001</c:v>
                </c:pt>
                <c:pt idx="876" formatCode="General">
                  <c:v>0.369896</c:v>
                </c:pt>
                <c:pt idx="877" formatCode="General">
                  <c:v>0.37016300000000002</c:v>
                </c:pt>
                <c:pt idx="878" formatCode="General">
                  <c:v>0.37043100000000001</c:v>
                </c:pt>
                <c:pt idx="879" formatCode="General">
                  <c:v>0.37069800000000003</c:v>
                </c:pt>
                <c:pt idx="880" formatCode="General">
                  <c:v>0.37096400000000002</c:v>
                </c:pt>
                <c:pt idx="881" formatCode="General">
                  <c:v>0.37123099999999998</c:v>
                </c:pt>
                <c:pt idx="882" formatCode="General">
                  <c:v>0.37149700000000002</c:v>
                </c:pt>
                <c:pt idx="883" formatCode="General">
                  <c:v>0.37176199999999998</c:v>
                </c:pt>
                <c:pt idx="884" formatCode="General">
                  <c:v>0.37202800000000003</c:v>
                </c:pt>
                <c:pt idx="885" formatCode="General">
                  <c:v>0.37229299999999999</c:v>
                </c:pt>
                <c:pt idx="886" formatCode="General">
                  <c:v>0.37255700000000003</c:v>
                </c:pt>
                <c:pt idx="887" formatCode="General">
                  <c:v>0.37282199999999999</c:v>
                </c:pt>
                <c:pt idx="888" formatCode="General">
                  <c:v>0.37308599999999997</c:v>
                </c:pt>
                <c:pt idx="889" formatCode="General">
                  <c:v>0.37335000000000002</c:v>
                </c:pt>
                <c:pt idx="890" formatCode="General">
                  <c:v>0.37361299999999997</c:v>
                </c:pt>
                <c:pt idx="891" formatCode="General">
                  <c:v>0.37387599999999999</c:v>
                </c:pt>
                <c:pt idx="892" formatCode="General">
                  <c:v>0.374139</c:v>
                </c:pt>
                <c:pt idx="893" formatCode="General">
                  <c:v>0.37440099999999998</c:v>
                </c:pt>
                <c:pt idx="894" formatCode="General">
                  <c:v>0.374664</c:v>
                </c:pt>
                <c:pt idx="895" formatCode="General">
                  <c:v>0.37492500000000001</c:v>
                </c:pt>
                <c:pt idx="896" formatCode="General">
                  <c:v>0.37518699999999999</c:v>
                </c:pt>
                <c:pt idx="897" formatCode="General">
                  <c:v>0.375448</c:v>
                </c:pt>
                <c:pt idx="898" formatCode="General">
                  <c:v>0.37570900000000002</c:v>
                </c:pt>
                <c:pt idx="899" formatCode="General">
                  <c:v>0.375969</c:v>
                </c:pt>
                <c:pt idx="900" formatCode="General">
                  <c:v>0.37623000000000001</c:v>
                </c:pt>
                <c:pt idx="901" formatCode="General">
                  <c:v>0.37648999999999999</c:v>
                </c:pt>
                <c:pt idx="902" formatCode="General">
                  <c:v>0.376749</c:v>
                </c:pt>
                <c:pt idx="903" formatCode="General">
                  <c:v>0.37700800000000001</c:v>
                </c:pt>
                <c:pt idx="904" formatCode="General">
                  <c:v>0.37726700000000002</c:v>
                </c:pt>
                <c:pt idx="905" formatCode="General">
                  <c:v>0.37752599999999997</c:v>
                </c:pt>
                <c:pt idx="906" formatCode="General">
                  <c:v>0.37778400000000001</c:v>
                </c:pt>
                <c:pt idx="907" formatCode="General">
                  <c:v>0.37804199999999999</c:v>
                </c:pt>
                <c:pt idx="908" formatCode="General">
                  <c:v>0.37830000000000003</c:v>
                </c:pt>
                <c:pt idx="909" formatCode="General">
                  <c:v>0.37855800000000001</c:v>
                </c:pt>
                <c:pt idx="910" formatCode="General">
                  <c:v>0.37881500000000001</c:v>
                </c:pt>
                <c:pt idx="911" formatCode="General">
                  <c:v>0.37907200000000002</c:v>
                </c:pt>
                <c:pt idx="912" formatCode="General">
                  <c:v>0.379328</c:v>
                </c:pt>
                <c:pt idx="913" formatCode="General">
                  <c:v>0.37958399999999998</c:v>
                </c:pt>
                <c:pt idx="914" formatCode="General">
                  <c:v>0.37984000000000001</c:v>
                </c:pt>
                <c:pt idx="915" formatCode="General">
                  <c:v>0.38009599999999999</c:v>
                </c:pt>
                <c:pt idx="916" formatCode="General">
                  <c:v>0.38035099999999999</c:v>
                </c:pt>
                <c:pt idx="917" formatCode="General">
                  <c:v>0.380606</c:v>
                </c:pt>
                <c:pt idx="918" formatCode="General">
                  <c:v>0.38085999999999998</c:v>
                </c:pt>
                <c:pt idx="919" formatCode="General">
                  <c:v>0.38111499999999998</c:v>
                </c:pt>
                <c:pt idx="920" formatCode="General">
                  <c:v>0.38136900000000001</c:v>
                </c:pt>
                <c:pt idx="921" formatCode="General">
                  <c:v>0.38162299999999999</c:v>
                </c:pt>
                <c:pt idx="922" formatCode="General">
                  <c:v>0.38187599999999999</c:v>
                </c:pt>
                <c:pt idx="923" formatCode="General">
                  <c:v>0.382129</c:v>
                </c:pt>
                <c:pt idx="924" formatCode="General">
                  <c:v>0.382382</c:v>
                </c:pt>
                <c:pt idx="925" formatCode="General">
                  <c:v>0.38263399999999997</c:v>
                </c:pt>
                <c:pt idx="926" formatCode="General">
                  <c:v>0.38288699999999998</c:v>
                </c:pt>
                <c:pt idx="927" formatCode="General">
                  <c:v>0.38313900000000001</c:v>
                </c:pt>
                <c:pt idx="928" formatCode="General">
                  <c:v>0.38339000000000001</c:v>
                </c:pt>
                <c:pt idx="929" formatCode="General">
                  <c:v>0.38364199999999998</c:v>
                </c:pt>
                <c:pt idx="930" formatCode="General">
                  <c:v>0.38389299999999998</c:v>
                </c:pt>
                <c:pt idx="931" formatCode="General">
                  <c:v>0.38414300000000001</c:v>
                </c:pt>
                <c:pt idx="932" formatCode="General">
                  <c:v>0.38439400000000001</c:v>
                </c:pt>
                <c:pt idx="933" formatCode="General">
                  <c:v>0.38464399999999999</c:v>
                </c:pt>
                <c:pt idx="934" formatCode="General">
                  <c:v>0.38489400000000001</c:v>
                </c:pt>
                <c:pt idx="935" formatCode="General">
                  <c:v>0.38514300000000001</c:v>
                </c:pt>
                <c:pt idx="936" formatCode="General">
                  <c:v>0.38539299999999999</c:v>
                </c:pt>
                <c:pt idx="937" formatCode="General">
                  <c:v>0.38564199999999998</c:v>
                </c:pt>
                <c:pt idx="938" formatCode="General">
                  <c:v>0.38589000000000001</c:v>
                </c:pt>
                <c:pt idx="939" formatCode="General">
                  <c:v>0.38613900000000001</c:v>
                </c:pt>
                <c:pt idx="940" formatCode="General">
                  <c:v>0.38638699999999998</c:v>
                </c:pt>
                <c:pt idx="941" formatCode="General">
                  <c:v>0.38663399999999998</c:v>
                </c:pt>
                <c:pt idx="942" formatCode="General">
                  <c:v>0.386882</c:v>
                </c:pt>
                <c:pt idx="943" formatCode="General">
                  <c:v>0.387129</c:v>
                </c:pt>
                <c:pt idx="944" formatCode="General">
                  <c:v>0.387376</c:v>
                </c:pt>
                <c:pt idx="945" formatCode="General">
                  <c:v>0.387623</c:v>
                </c:pt>
                <c:pt idx="946" formatCode="General">
                  <c:v>0.38786900000000002</c:v>
                </c:pt>
                <c:pt idx="947" formatCode="General">
                  <c:v>0.38811499999999999</c:v>
                </c:pt>
                <c:pt idx="948" formatCode="General">
                  <c:v>0.38836100000000001</c:v>
                </c:pt>
                <c:pt idx="949" formatCode="General">
                  <c:v>0.38860600000000001</c:v>
                </c:pt>
                <c:pt idx="950" formatCode="General">
                  <c:v>0.388851</c:v>
                </c:pt>
                <c:pt idx="951" formatCode="General">
                  <c:v>0.389096</c:v>
                </c:pt>
                <c:pt idx="952" formatCode="General">
                  <c:v>0.38934099999999999</c:v>
                </c:pt>
                <c:pt idx="953" formatCode="General">
                  <c:v>0.38958500000000001</c:v>
                </c:pt>
                <c:pt idx="954" formatCode="General">
                  <c:v>0.38982899999999998</c:v>
                </c:pt>
                <c:pt idx="955" formatCode="General">
                  <c:v>0.390073</c:v>
                </c:pt>
                <c:pt idx="956" formatCode="General">
                  <c:v>0.39031700000000003</c:v>
                </c:pt>
                <c:pt idx="957" formatCode="General">
                  <c:v>0.39056000000000002</c:v>
                </c:pt>
                <c:pt idx="958" formatCode="General">
                  <c:v>0.39080300000000001</c:v>
                </c:pt>
                <c:pt idx="959" formatCode="General">
                  <c:v>0.39104499999999998</c:v>
                </c:pt>
                <c:pt idx="960" formatCode="General">
                  <c:v>0.39128800000000002</c:v>
                </c:pt>
                <c:pt idx="961" formatCode="General">
                  <c:v>0.39152999999999999</c:v>
                </c:pt>
                <c:pt idx="962" formatCode="General">
                  <c:v>0.39177099999999998</c:v>
                </c:pt>
                <c:pt idx="963" formatCode="General">
                  <c:v>0.392013</c:v>
                </c:pt>
                <c:pt idx="964" formatCode="General">
                  <c:v>0.39225399999999999</c:v>
                </c:pt>
                <c:pt idx="965" formatCode="General">
                  <c:v>0.39249499999999998</c:v>
                </c:pt>
                <c:pt idx="966" formatCode="General">
                  <c:v>0.39273599999999997</c:v>
                </c:pt>
                <c:pt idx="967" formatCode="General">
                  <c:v>0.39297599999999999</c:v>
                </c:pt>
                <c:pt idx="968" formatCode="General">
                  <c:v>0.39321600000000001</c:v>
                </c:pt>
                <c:pt idx="969" formatCode="General">
                  <c:v>0.39345599999999997</c:v>
                </c:pt>
                <c:pt idx="970" formatCode="General">
                  <c:v>0.39369599999999999</c:v>
                </c:pt>
                <c:pt idx="971" formatCode="General">
                  <c:v>0.39393499999999998</c:v>
                </c:pt>
                <c:pt idx="972" formatCode="General">
                  <c:v>0.39417400000000002</c:v>
                </c:pt>
                <c:pt idx="973" formatCode="General">
                  <c:v>0.39441300000000001</c:v>
                </c:pt>
                <c:pt idx="974" formatCode="General">
                  <c:v>0.39465099999999997</c:v>
                </c:pt>
                <c:pt idx="975" formatCode="General">
                  <c:v>0.39488899999999999</c:v>
                </c:pt>
                <c:pt idx="976" formatCode="General">
                  <c:v>0.39512700000000001</c:v>
                </c:pt>
                <c:pt idx="977" formatCode="General">
                  <c:v>0.39536500000000002</c:v>
                </c:pt>
                <c:pt idx="978" formatCode="General">
                  <c:v>0.39560200000000001</c:v>
                </c:pt>
                <c:pt idx="979" formatCode="General">
                  <c:v>0.395839</c:v>
                </c:pt>
                <c:pt idx="980" formatCode="General">
                  <c:v>0.39607599999999998</c:v>
                </c:pt>
                <c:pt idx="981" formatCode="General">
                  <c:v>0.39631300000000003</c:v>
                </c:pt>
                <c:pt idx="982" formatCode="General">
                  <c:v>0.39654899999999998</c:v>
                </c:pt>
                <c:pt idx="983" formatCode="General">
                  <c:v>0.396785</c:v>
                </c:pt>
                <c:pt idx="984" formatCode="General">
                  <c:v>0.39702100000000001</c:v>
                </c:pt>
                <c:pt idx="985" formatCode="General">
                  <c:v>0.397256</c:v>
                </c:pt>
                <c:pt idx="986" formatCode="General">
                  <c:v>0.39749099999999998</c:v>
                </c:pt>
                <c:pt idx="987" formatCode="General">
                  <c:v>0.39772600000000002</c:v>
                </c:pt>
                <c:pt idx="988" formatCode="General">
                  <c:v>0.39796100000000001</c:v>
                </c:pt>
                <c:pt idx="989" formatCode="General">
                  <c:v>0.39819500000000002</c:v>
                </c:pt>
                <c:pt idx="990" formatCode="General">
                  <c:v>0.39842899999999998</c:v>
                </c:pt>
                <c:pt idx="991" formatCode="General">
                  <c:v>0.39866299999999999</c:v>
                </c:pt>
                <c:pt idx="992" formatCode="General">
                  <c:v>0.398897</c:v>
                </c:pt>
                <c:pt idx="993" formatCode="General">
                  <c:v>0.39912999999999998</c:v>
                </c:pt>
                <c:pt idx="994" formatCode="General">
                  <c:v>0.39936300000000002</c:v>
                </c:pt>
                <c:pt idx="995" formatCode="General">
                  <c:v>0.39959600000000001</c:v>
                </c:pt>
                <c:pt idx="996" formatCode="General">
                  <c:v>0.39982899999999999</c:v>
                </c:pt>
                <c:pt idx="997" formatCode="General">
                  <c:v>0.400061</c:v>
                </c:pt>
                <c:pt idx="998" formatCode="General">
                  <c:v>0.40029300000000001</c:v>
                </c:pt>
                <c:pt idx="999" formatCode="General">
                  <c:v>0.40052500000000002</c:v>
                </c:pt>
                <c:pt idx="1000" formatCode="General">
                  <c:v>0.400756</c:v>
                </c:pt>
                <c:pt idx="1001" formatCode="General">
                  <c:v>0.40098699999999998</c:v>
                </c:pt>
                <c:pt idx="1002" formatCode="General">
                  <c:v>0.40121800000000002</c:v>
                </c:pt>
                <c:pt idx="1003" formatCode="General">
                  <c:v>0.401449</c:v>
                </c:pt>
                <c:pt idx="1004" formatCode="General">
                  <c:v>0.40167900000000001</c:v>
                </c:pt>
                <c:pt idx="1005" formatCode="General">
                  <c:v>0.40190999999999999</c:v>
                </c:pt>
                <c:pt idx="1006" formatCode="General">
                  <c:v>0.40213900000000002</c:v>
                </c:pt>
                <c:pt idx="1007" formatCode="General">
                  <c:v>0.40236899999999998</c:v>
                </c:pt>
                <c:pt idx="1008" formatCode="General">
                  <c:v>0.40259899999999998</c:v>
                </c:pt>
                <c:pt idx="1009" formatCode="General">
                  <c:v>0.40282800000000002</c:v>
                </c:pt>
                <c:pt idx="1010" formatCode="General">
                  <c:v>0.403057</c:v>
                </c:pt>
                <c:pt idx="1011" formatCode="General">
                  <c:v>0.403285</c:v>
                </c:pt>
                <c:pt idx="1012" formatCode="General">
                  <c:v>0.40351399999999998</c:v>
                </c:pt>
                <c:pt idx="1013" formatCode="General">
                  <c:v>0.40374199999999999</c:v>
                </c:pt>
                <c:pt idx="1014" formatCode="General">
                  <c:v>0.40397</c:v>
                </c:pt>
                <c:pt idx="1015" formatCode="General">
                  <c:v>0.40419699999999997</c:v>
                </c:pt>
                <c:pt idx="1016" formatCode="General">
                  <c:v>0.40442499999999998</c:v>
                </c:pt>
                <c:pt idx="1017" formatCode="General">
                  <c:v>0.40465200000000001</c:v>
                </c:pt>
                <c:pt idx="1018" formatCode="General">
                  <c:v>0.40487800000000002</c:v>
                </c:pt>
                <c:pt idx="1019" formatCode="General">
                  <c:v>0.40510499999999999</c:v>
                </c:pt>
                <c:pt idx="1020" formatCode="General">
                  <c:v>0.405331</c:v>
                </c:pt>
                <c:pt idx="1021" formatCode="General">
                  <c:v>0.40555799999999997</c:v>
                </c:pt>
                <c:pt idx="1022" formatCode="General">
                  <c:v>0.405783</c:v>
                </c:pt>
                <c:pt idx="1023" formatCode="General">
                  <c:v>0.40600900000000001</c:v>
                </c:pt>
                <c:pt idx="1024" formatCode="General">
                  <c:v>0.40623399999999998</c:v>
                </c:pt>
                <c:pt idx="1025" formatCode="General">
                  <c:v>0.40645900000000001</c:v>
                </c:pt>
                <c:pt idx="1026" formatCode="General">
                  <c:v>0.40668399999999999</c:v>
                </c:pt>
                <c:pt idx="1027" formatCode="General">
                  <c:v>0.40690900000000002</c:v>
                </c:pt>
                <c:pt idx="1028" formatCode="General">
                  <c:v>0.40713300000000002</c:v>
                </c:pt>
                <c:pt idx="1029" formatCode="General">
                  <c:v>0.40735700000000002</c:v>
                </c:pt>
                <c:pt idx="1030" formatCode="General">
                  <c:v>0.40758100000000003</c:v>
                </c:pt>
                <c:pt idx="1031" formatCode="General">
                  <c:v>0.40780499999999997</c:v>
                </c:pt>
                <c:pt idx="1032" formatCode="General">
                  <c:v>0.408028</c:v>
                </c:pt>
                <c:pt idx="1033" formatCode="General">
                  <c:v>0.40825099999999998</c:v>
                </c:pt>
                <c:pt idx="1034" formatCode="General">
                  <c:v>0.408474</c:v>
                </c:pt>
                <c:pt idx="1035" formatCode="General">
                  <c:v>0.40869699999999998</c:v>
                </c:pt>
                <c:pt idx="1036" formatCode="General">
                  <c:v>0.40891899999999998</c:v>
                </c:pt>
                <c:pt idx="1037" formatCode="General">
                  <c:v>0.40914099999999998</c:v>
                </c:pt>
                <c:pt idx="1038" formatCode="General">
                  <c:v>0.40936299999999998</c:v>
                </c:pt>
                <c:pt idx="1039" formatCode="General">
                  <c:v>0.40958499999999998</c:v>
                </c:pt>
                <c:pt idx="1040" formatCode="General">
                  <c:v>0.409806</c:v>
                </c:pt>
                <c:pt idx="1041" formatCode="General">
                  <c:v>0.41002699999999997</c:v>
                </c:pt>
                <c:pt idx="1042" formatCode="General">
                  <c:v>0.410248</c:v>
                </c:pt>
                <c:pt idx="1043" formatCode="General">
                  <c:v>0.41046899999999997</c:v>
                </c:pt>
                <c:pt idx="1044" formatCode="General">
                  <c:v>0.41068900000000003</c:v>
                </c:pt>
                <c:pt idx="1045" formatCode="General">
                  <c:v>0.41090900000000002</c:v>
                </c:pt>
                <c:pt idx="1046" formatCode="General">
                  <c:v>0.41112900000000002</c:v>
                </c:pt>
                <c:pt idx="1047" formatCode="General">
                  <c:v>0.41134900000000002</c:v>
                </c:pt>
                <c:pt idx="1048" formatCode="General">
                  <c:v>0.41156799999999999</c:v>
                </c:pt>
                <c:pt idx="1049" formatCode="General">
                  <c:v>0.41178799999999999</c:v>
                </c:pt>
                <c:pt idx="1050" formatCode="General">
                  <c:v>0.41200700000000001</c:v>
                </c:pt>
                <c:pt idx="1051" formatCode="General">
                  <c:v>0.41222500000000001</c:v>
                </c:pt>
                <c:pt idx="1052" formatCode="General">
                  <c:v>0.41244399999999998</c:v>
                </c:pt>
                <c:pt idx="1053" formatCode="General">
                  <c:v>0.41266199999999997</c:v>
                </c:pt>
                <c:pt idx="1054" formatCode="General">
                  <c:v>0.41288000000000002</c:v>
                </c:pt>
                <c:pt idx="1055" formatCode="General">
                  <c:v>0.41309800000000002</c:v>
                </c:pt>
                <c:pt idx="1056" formatCode="General">
                  <c:v>0.41331499999999999</c:v>
                </c:pt>
                <c:pt idx="1057" formatCode="General">
                  <c:v>0.41353299999999998</c:v>
                </c:pt>
                <c:pt idx="1058" formatCode="General">
                  <c:v>0.41375000000000001</c:v>
                </c:pt>
                <c:pt idx="1059" formatCode="General">
                  <c:v>0.41396699999999997</c:v>
                </c:pt>
                <c:pt idx="1060" formatCode="General">
                  <c:v>0.41418300000000002</c:v>
                </c:pt>
                <c:pt idx="1061" formatCode="General">
                  <c:v>0.41439999999999999</c:v>
                </c:pt>
                <c:pt idx="1062" formatCode="General">
                  <c:v>0.41461599999999998</c:v>
                </c:pt>
                <c:pt idx="1063" formatCode="General">
                  <c:v>0.41483199999999998</c:v>
                </c:pt>
                <c:pt idx="1064" formatCode="General">
                  <c:v>0.415047</c:v>
                </c:pt>
                <c:pt idx="1065" formatCode="General">
                  <c:v>0.41526299999999999</c:v>
                </c:pt>
                <c:pt idx="1066" formatCode="General">
                  <c:v>0.41547800000000001</c:v>
                </c:pt>
                <c:pt idx="1067" formatCode="General">
                  <c:v>0.41569299999999998</c:v>
                </c:pt>
                <c:pt idx="1068" formatCode="General">
                  <c:v>0.415908</c:v>
                </c:pt>
                <c:pt idx="1069" formatCode="General">
                  <c:v>0.41612199999999999</c:v>
                </c:pt>
                <c:pt idx="1070" formatCode="General">
                  <c:v>0.41633599999999998</c:v>
                </c:pt>
                <c:pt idx="1071" formatCode="General">
                  <c:v>0.41654999999999998</c:v>
                </c:pt>
                <c:pt idx="1072" formatCode="General">
                  <c:v>0.41676400000000002</c:v>
                </c:pt>
                <c:pt idx="1073" formatCode="General">
                  <c:v>0.41697800000000002</c:v>
                </c:pt>
                <c:pt idx="1074" formatCode="General">
                  <c:v>0.41719099999999998</c:v>
                </c:pt>
                <c:pt idx="1075" formatCode="General">
                  <c:v>0.417404</c:v>
                </c:pt>
                <c:pt idx="1076" formatCode="General">
                  <c:v>0.41761700000000002</c:v>
                </c:pt>
                <c:pt idx="1077" formatCode="General">
                  <c:v>0.41782999999999998</c:v>
                </c:pt>
                <c:pt idx="1078" formatCode="General">
                  <c:v>0.41804200000000002</c:v>
                </c:pt>
                <c:pt idx="1079" formatCode="General">
                  <c:v>0.41825400000000001</c:v>
                </c:pt>
                <c:pt idx="1080" formatCode="General">
                  <c:v>0.418466</c:v>
                </c:pt>
                <c:pt idx="1081" formatCode="General">
                  <c:v>0.41867799999999999</c:v>
                </c:pt>
                <c:pt idx="1082" formatCode="General">
                  <c:v>0.41888999999999998</c:v>
                </c:pt>
                <c:pt idx="1083" formatCode="General">
                  <c:v>0.419101</c:v>
                </c:pt>
                <c:pt idx="1084" formatCode="General">
                  <c:v>0.41931200000000002</c:v>
                </c:pt>
                <c:pt idx="1085" formatCode="General">
                  <c:v>0.41952299999999998</c:v>
                </c:pt>
                <c:pt idx="1086" formatCode="General">
                  <c:v>0.419734</c:v>
                </c:pt>
                <c:pt idx="1087" formatCode="General">
                  <c:v>0.41994399999999998</c:v>
                </c:pt>
                <c:pt idx="1088" formatCode="General">
                  <c:v>0.42015400000000003</c:v>
                </c:pt>
                <c:pt idx="1089" formatCode="General">
                  <c:v>0.42036400000000002</c:v>
                </c:pt>
                <c:pt idx="1090" formatCode="General">
                  <c:v>0.420574</c:v>
                </c:pt>
                <c:pt idx="1091" formatCode="General">
                  <c:v>0.42078300000000002</c:v>
                </c:pt>
                <c:pt idx="1092" formatCode="General">
                  <c:v>0.42099300000000001</c:v>
                </c:pt>
                <c:pt idx="1093" formatCode="General">
                  <c:v>0.42120200000000002</c:v>
                </c:pt>
                <c:pt idx="1094" formatCode="General">
                  <c:v>0.42141099999999998</c:v>
                </c:pt>
                <c:pt idx="1095" formatCode="General">
                  <c:v>0.42161900000000002</c:v>
                </c:pt>
                <c:pt idx="1096" formatCode="General">
                  <c:v>0.42182799999999998</c:v>
                </c:pt>
                <c:pt idx="1097" formatCode="General">
                  <c:v>0.42203600000000002</c:v>
                </c:pt>
                <c:pt idx="1098" formatCode="General">
                  <c:v>0.42224400000000001</c:v>
                </c:pt>
                <c:pt idx="1099" formatCode="General">
                  <c:v>0.42245199999999999</c:v>
                </c:pt>
                <c:pt idx="1100" formatCode="General">
                  <c:v>0.42265900000000001</c:v>
                </c:pt>
                <c:pt idx="1101" formatCode="General">
                  <c:v>0.42286600000000002</c:v>
                </c:pt>
                <c:pt idx="1102" formatCode="General">
                  <c:v>0.42307299999999998</c:v>
                </c:pt>
                <c:pt idx="1103" formatCode="General">
                  <c:v>0.42327999999999999</c:v>
                </c:pt>
                <c:pt idx="1104" formatCode="General">
                  <c:v>0.423487</c:v>
                </c:pt>
                <c:pt idx="1105" formatCode="General">
                  <c:v>0.42369299999999999</c:v>
                </c:pt>
                <c:pt idx="1106" formatCode="General">
                  <c:v>0.4239</c:v>
                </c:pt>
                <c:pt idx="1107" formatCode="General">
                  <c:v>0.42410599999999998</c:v>
                </c:pt>
                <c:pt idx="1108" formatCode="General">
                  <c:v>0.42431099999999999</c:v>
                </c:pt>
                <c:pt idx="1109" formatCode="General">
                  <c:v>0.42451699999999998</c:v>
                </c:pt>
                <c:pt idx="1110" formatCode="General">
                  <c:v>0.42472199999999999</c:v>
                </c:pt>
                <c:pt idx="1111" formatCode="General">
                  <c:v>0.424927</c:v>
                </c:pt>
                <c:pt idx="1112" formatCode="General">
                  <c:v>0.42513200000000001</c:v>
                </c:pt>
                <c:pt idx="1113" formatCode="General">
                  <c:v>0.42533700000000002</c:v>
                </c:pt>
                <c:pt idx="1114" formatCode="General">
                  <c:v>0.42554199999999998</c:v>
                </c:pt>
                <c:pt idx="1115" formatCode="General">
                  <c:v>0.42574600000000001</c:v>
                </c:pt>
                <c:pt idx="1116" formatCode="General">
                  <c:v>0.42595</c:v>
                </c:pt>
                <c:pt idx="1117" formatCode="General">
                  <c:v>0.42615399999999998</c:v>
                </c:pt>
                <c:pt idx="1118" formatCode="General">
                  <c:v>0.42635699999999999</c:v>
                </c:pt>
                <c:pt idx="1119" formatCode="General">
                  <c:v>0.42656100000000002</c:v>
                </c:pt>
                <c:pt idx="1120" formatCode="General">
                  <c:v>0.42676399999999998</c:v>
                </c:pt>
                <c:pt idx="1121" formatCode="General">
                  <c:v>0.42696699999999999</c:v>
                </c:pt>
                <c:pt idx="1122" formatCode="General">
                  <c:v>0.42716999999999999</c:v>
                </c:pt>
                <c:pt idx="1123" formatCode="General">
                  <c:v>0.42737199999999997</c:v>
                </c:pt>
                <c:pt idx="1124" formatCode="General">
                  <c:v>0.42757499999999998</c:v>
                </c:pt>
                <c:pt idx="1125" formatCode="General">
                  <c:v>0.42777700000000002</c:v>
                </c:pt>
                <c:pt idx="1126" formatCode="General">
                  <c:v>0.427979</c:v>
                </c:pt>
                <c:pt idx="1127" formatCode="General">
                  <c:v>0.42818099999999998</c:v>
                </c:pt>
                <c:pt idx="1128" formatCode="General">
                  <c:v>0.42838199999999999</c:v>
                </c:pt>
                <c:pt idx="1129" formatCode="General">
                  <c:v>0.42858299999999999</c:v>
                </c:pt>
                <c:pt idx="1130" formatCode="General">
                  <c:v>0.42878500000000003</c:v>
                </c:pt>
                <c:pt idx="1131" formatCode="General">
                  <c:v>0.42898500000000001</c:v>
                </c:pt>
                <c:pt idx="1132" formatCode="General">
                  <c:v>0.42918600000000001</c:v>
                </c:pt>
                <c:pt idx="1133" formatCode="General">
                  <c:v>0.42938700000000002</c:v>
                </c:pt>
                <c:pt idx="1134" formatCode="General">
                  <c:v>0.429587</c:v>
                </c:pt>
                <c:pt idx="1135" formatCode="General">
                  <c:v>0.42978699999999997</c:v>
                </c:pt>
                <c:pt idx="1136" formatCode="General">
                  <c:v>0.42998700000000001</c:v>
                </c:pt>
                <c:pt idx="1137" formatCode="General">
                  <c:v>0.43018600000000001</c:v>
                </c:pt>
                <c:pt idx="1138" formatCode="General">
                  <c:v>0.43038599999999999</c:v>
                </c:pt>
                <c:pt idx="1139" formatCode="General">
                  <c:v>0.430585</c:v>
                </c:pt>
                <c:pt idx="1140" formatCode="General">
                  <c:v>0.430784</c:v>
                </c:pt>
                <c:pt idx="1141" formatCode="General">
                  <c:v>0.430983</c:v>
                </c:pt>
                <c:pt idx="1142" formatCode="General">
                  <c:v>0.43118200000000001</c:v>
                </c:pt>
                <c:pt idx="1143" formatCode="General">
                  <c:v>0.43137999999999999</c:v>
                </c:pt>
                <c:pt idx="1144" formatCode="General">
                  <c:v>0.43157800000000002</c:v>
                </c:pt>
                <c:pt idx="1145" formatCode="General">
                  <c:v>0.43177599999999999</c:v>
                </c:pt>
                <c:pt idx="1146" formatCode="General">
                  <c:v>0.43197400000000002</c:v>
                </c:pt>
                <c:pt idx="1147" formatCode="General">
                  <c:v>0.432172</c:v>
                </c:pt>
                <c:pt idx="1148" formatCode="General">
                  <c:v>0.432369</c:v>
                </c:pt>
                <c:pt idx="1149" formatCode="General">
                  <c:v>0.43256600000000001</c:v>
                </c:pt>
                <c:pt idx="1150" formatCode="General">
                  <c:v>0.43276300000000001</c:v>
                </c:pt>
                <c:pt idx="1151" formatCode="General">
                  <c:v>0.43296000000000001</c:v>
                </c:pt>
                <c:pt idx="1152" formatCode="General">
                  <c:v>0.43315700000000001</c:v>
                </c:pt>
                <c:pt idx="1153" formatCode="General">
                  <c:v>0.43335299999999999</c:v>
                </c:pt>
                <c:pt idx="1154" formatCode="General">
                  <c:v>0.43354900000000002</c:v>
                </c:pt>
                <c:pt idx="1155" formatCode="General">
                  <c:v>0.43374499999999999</c:v>
                </c:pt>
                <c:pt idx="1156" formatCode="General">
                  <c:v>0.43394100000000002</c:v>
                </c:pt>
                <c:pt idx="1157" formatCode="General">
                  <c:v>0.434137</c:v>
                </c:pt>
                <c:pt idx="1158" formatCode="General">
                  <c:v>0.434332</c:v>
                </c:pt>
                <c:pt idx="1159" formatCode="General">
                  <c:v>0.43452800000000003</c:v>
                </c:pt>
                <c:pt idx="1160" formatCode="General">
                  <c:v>0.43472300000000003</c:v>
                </c:pt>
                <c:pt idx="1161" formatCode="General">
                  <c:v>0.434917</c:v>
                </c:pt>
                <c:pt idx="1162" formatCode="General">
                  <c:v>0.435112</c:v>
                </c:pt>
                <c:pt idx="1163" formatCode="General">
                  <c:v>0.43530600000000003</c:v>
                </c:pt>
                <c:pt idx="1164" formatCode="General">
                  <c:v>0.43550100000000003</c:v>
                </c:pt>
                <c:pt idx="1165" formatCode="General">
                  <c:v>0.435695</c:v>
                </c:pt>
                <c:pt idx="1166" formatCode="General">
                  <c:v>0.435888</c:v>
                </c:pt>
                <c:pt idx="1167" formatCode="General">
                  <c:v>0.43608200000000003</c:v>
                </c:pt>
                <c:pt idx="1168" formatCode="General">
                  <c:v>0.436276</c:v>
                </c:pt>
                <c:pt idx="1169" formatCode="General">
                  <c:v>0.436469</c:v>
                </c:pt>
                <c:pt idx="1170" formatCode="General">
                  <c:v>0.43666199999999999</c:v>
                </c:pt>
                <c:pt idx="1171" formatCode="General">
                  <c:v>0.43685499999999999</c:v>
                </c:pt>
                <c:pt idx="1172" formatCode="General">
                  <c:v>0.43704700000000002</c:v>
                </c:pt>
                <c:pt idx="1173" formatCode="General">
                  <c:v>0.43724000000000002</c:v>
                </c:pt>
                <c:pt idx="1174" formatCode="General">
                  <c:v>0.43743199999999999</c:v>
                </c:pt>
                <c:pt idx="1175" formatCode="General">
                  <c:v>0.43762400000000001</c:v>
                </c:pt>
                <c:pt idx="1176" formatCode="General">
                  <c:v>0.43781599999999998</c:v>
                </c:pt>
                <c:pt idx="1177" formatCode="General">
                  <c:v>0.43800800000000001</c:v>
                </c:pt>
                <c:pt idx="1178" formatCode="General">
                  <c:v>0.43819900000000001</c:v>
                </c:pt>
                <c:pt idx="1179" formatCode="General">
                  <c:v>0.43839</c:v>
                </c:pt>
                <c:pt idx="1180" formatCode="General">
                  <c:v>0.43858200000000003</c:v>
                </c:pt>
                <c:pt idx="1181" formatCode="General">
                  <c:v>0.43877300000000002</c:v>
                </c:pt>
                <c:pt idx="1182" formatCode="General">
                  <c:v>0.43896299999999999</c:v>
                </c:pt>
                <c:pt idx="1183" formatCode="General">
                  <c:v>0.43915399999999999</c:v>
                </c:pt>
                <c:pt idx="1184" formatCode="General">
                  <c:v>0.43934400000000001</c:v>
                </c:pt>
                <c:pt idx="1185" formatCode="General">
                  <c:v>0.43953399999999998</c:v>
                </c:pt>
                <c:pt idx="1186" formatCode="General">
                  <c:v>0.439724</c:v>
                </c:pt>
                <c:pt idx="1187" formatCode="General">
                  <c:v>0.43991400000000003</c:v>
                </c:pt>
                <c:pt idx="1188" formatCode="General">
                  <c:v>0.440104</c:v>
                </c:pt>
                <c:pt idx="1189" formatCode="General">
                  <c:v>0.44029299999999999</c:v>
                </c:pt>
                <c:pt idx="1190" formatCode="General">
                  <c:v>0.44048199999999998</c:v>
                </c:pt>
                <c:pt idx="1191" formatCode="General">
                  <c:v>0.44067099999999998</c:v>
                </c:pt>
                <c:pt idx="1192" formatCode="General">
                  <c:v>0.44085999999999997</c:v>
                </c:pt>
                <c:pt idx="1193" formatCode="General">
                  <c:v>0.44104900000000002</c:v>
                </c:pt>
                <c:pt idx="1194" formatCode="General">
                  <c:v>0.44123699999999999</c:v>
                </c:pt>
                <c:pt idx="1195" formatCode="General">
                  <c:v>0.44142500000000001</c:v>
                </c:pt>
                <c:pt idx="1196" formatCode="General">
                  <c:v>0.44161400000000001</c:v>
                </c:pt>
                <c:pt idx="1197" formatCode="General">
                  <c:v>0.441801</c:v>
                </c:pt>
                <c:pt idx="1198" formatCode="General">
                  <c:v>0.44198900000000002</c:v>
                </c:pt>
                <c:pt idx="1199" formatCode="General">
                  <c:v>0.44217699999999999</c:v>
                </c:pt>
                <c:pt idx="1200" formatCode="General">
                  <c:v>0.44236399999999998</c:v>
                </c:pt>
                <c:pt idx="1201" formatCode="General">
                  <c:v>0.44255100000000003</c:v>
                </c:pt>
                <c:pt idx="1202" formatCode="General">
                  <c:v>0.44273800000000002</c:v>
                </c:pt>
                <c:pt idx="1203" formatCode="General">
                  <c:v>0.44292500000000001</c:v>
                </c:pt>
                <c:pt idx="1204" formatCode="General">
                  <c:v>0.44311200000000001</c:v>
                </c:pt>
                <c:pt idx="1205" formatCode="General">
                  <c:v>0.44329800000000003</c:v>
                </c:pt>
                <c:pt idx="1206" formatCode="General">
                  <c:v>0.44348399999999999</c:v>
                </c:pt>
                <c:pt idx="1207" formatCode="General">
                  <c:v>0.44367000000000001</c:v>
                </c:pt>
                <c:pt idx="1208" formatCode="General">
                  <c:v>0.44385599999999997</c:v>
                </c:pt>
                <c:pt idx="1209" formatCode="General">
                  <c:v>0.44404199999999999</c:v>
                </c:pt>
                <c:pt idx="1210" formatCode="General">
                  <c:v>0.44422699999999998</c:v>
                </c:pt>
                <c:pt idx="1211" formatCode="General">
                  <c:v>0.444413</c:v>
                </c:pt>
                <c:pt idx="1212" formatCode="General">
                  <c:v>0.44459799999999999</c:v>
                </c:pt>
                <c:pt idx="1213" formatCode="General">
                  <c:v>0.44478299999999998</c:v>
                </c:pt>
                <c:pt idx="1214" formatCode="General">
                  <c:v>0.444967</c:v>
                </c:pt>
                <c:pt idx="1215" formatCode="General">
                  <c:v>0.44515199999999999</c:v>
                </c:pt>
                <c:pt idx="1216" formatCode="General">
                  <c:v>0.44533600000000001</c:v>
                </c:pt>
                <c:pt idx="1217" formatCode="General">
                  <c:v>0.445521</c:v>
                </c:pt>
                <c:pt idx="1218" formatCode="General">
                  <c:v>0.44570500000000002</c:v>
                </c:pt>
                <c:pt idx="1219" formatCode="General">
                  <c:v>0.44588899999999998</c:v>
                </c:pt>
                <c:pt idx="1220" formatCode="General">
                  <c:v>0.44607200000000002</c:v>
                </c:pt>
                <c:pt idx="1221" formatCode="General">
                  <c:v>0.44625599999999999</c:v>
                </c:pt>
                <c:pt idx="1222" formatCode="General">
                  <c:v>0.44643899999999997</c:v>
                </c:pt>
                <c:pt idx="1223" formatCode="General">
                  <c:v>0.44662200000000002</c:v>
                </c:pt>
                <c:pt idx="1224" formatCode="General">
                  <c:v>0.44680500000000001</c:v>
                </c:pt>
                <c:pt idx="1225" formatCode="General">
                  <c:v>0.446988</c:v>
                </c:pt>
                <c:pt idx="1226" formatCode="General">
                  <c:v>0.44717099999999999</c:v>
                </c:pt>
                <c:pt idx="1227" formatCode="General">
                  <c:v>0.447353</c:v>
                </c:pt>
                <c:pt idx="1228" formatCode="General">
                  <c:v>0.44753500000000002</c:v>
                </c:pt>
                <c:pt idx="1229" formatCode="General">
                  <c:v>0.44771699999999998</c:v>
                </c:pt>
                <c:pt idx="1230" formatCode="General">
                  <c:v>0.44789899999999999</c:v>
                </c:pt>
                <c:pt idx="1231" formatCode="General">
                  <c:v>0.44808100000000001</c:v>
                </c:pt>
                <c:pt idx="1232" formatCode="General">
                  <c:v>0.44826300000000002</c:v>
                </c:pt>
                <c:pt idx="1233" formatCode="General">
                  <c:v>0.44844400000000001</c:v>
                </c:pt>
                <c:pt idx="1234" formatCode="General">
                  <c:v>0.448625</c:v>
                </c:pt>
                <c:pt idx="1235" formatCode="General">
                  <c:v>0.44880599999999998</c:v>
                </c:pt>
                <c:pt idx="1236" formatCode="General">
                  <c:v>0.44898700000000002</c:v>
                </c:pt>
                <c:pt idx="1237" formatCode="General">
                  <c:v>0.44916800000000001</c:v>
                </c:pt>
                <c:pt idx="1238" formatCode="General">
                  <c:v>0.44934800000000003</c:v>
                </c:pt>
                <c:pt idx="1239" formatCode="General">
                  <c:v>0.44952799999999998</c:v>
                </c:pt>
                <c:pt idx="1240" formatCode="General">
                  <c:v>0.44970900000000003</c:v>
                </c:pt>
                <c:pt idx="1241" formatCode="General">
                  <c:v>0.44988899999999998</c:v>
                </c:pt>
                <c:pt idx="1242" formatCode="General">
                  <c:v>0.45006800000000002</c:v>
                </c:pt>
                <c:pt idx="1243" formatCode="General">
                  <c:v>0.45024799999999998</c:v>
                </c:pt>
                <c:pt idx="1244" formatCode="General">
                  <c:v>0.45042700000000002</c:v>
                </c:pt>
                <c:pt idx="1245" formatCode="General">
                  <c:v>0.45060699999999998</c:v>
                </c:pt>
                <c:pt idx="1246" formatCode="General">
                  <c:v>0.45078600000000002</c:v>
                </c:pt>
                <c:pt idx="1247" formatCode="General">
                  <c:v>0.450965</c:v>
                </c:pt>
                <c:pt idx="1248" formatCode="General">
                  <c:v>0.45114300000000002</c:v>
                </c:pt>
                <c:pt idx="1249" formatCode="General">
                  <c:v>0.451322</c:v>
                </c:pt>
                <c:pt idx="1250" formatCode="General">
                  <c:v>0.45150000000000001</c:v>
                </c:pt>
                <c:pt idx="1251" formatCode="General">
                  <c:v>0.451679</c:v>
                </c:pt>
                <c:pt idx="1252" formatCode="General">
                  <c:v>0.45185700000000001</c:v>
                </c:pt>
                <c:pt idx="1253" formatCode="General">
                  <c:v>0.45203500000000002</c:v>
                </c:pt>
                <c:pt idx="1254" formatCode="General">
                  <c:v>0.452212</c:v>
                </c:pt>
                <c:pt idx="1255" formatCode="General">
                  <c:v>0.45239000000000001</c:v>
                </c:pt>
                <c:pt idx="1256" formatCode="General">
                  <c:v>0.452567</c:v>
                </c:pt>
                <c:pt idx="1257" formatCode="General">
                  <c:v>0.45274500000000001</c:v>
                </c:pt>
                <c:pt idx="1258" formatCode="General">
                  <c:v>0.45292199999999999</c:v>
                </c:pt>
                <c:pt idx="1259" formatCode="General">
                  <c:v>0.45309899999999997</c:v>
                </c:pt>
                <c:pt idx="1260" formatCode="General">
                  <c:v>0.45327499999999998</c:v>
                </c:pt>
                <c:pt idx="1261" formatCode="General">
                  <c:v>0.45345200000000002</c:v>
                </c:pt>
                <c:pt idx="1262" formatCode="General">
                  <c:v>0.45362799999999998</c:v>
                </c:pt>
                <c:pt idx="1263" formatCode="General">
                  <c:v>0.45380399999999999</c:v>
                </c:pt>
                <c:pt idx="1264" formatCode="General">
                  <c:v>0.45397999999999999</c:v>
                </c:pt>
                <c:pt idx="1265" formatCode="General">
                  <c:v>0.454156</c:v>
                </c:pt>
                <c:pt idx="1266" formatCode="General">
                  <c:v>0.45433200000000001</c:v>
                </c:pt>
                <c:pt idx="1267" formatCode="General">
                  <c:v>0.45450800000000002</c:v>
                </c:pt>
                <c:pt idx="1268" formatCode="General">
                  <c:v>0.454683</c:v>
                </c:pt>
                <c:pt idx="1269" formatCode="General">
                  <c:v>0.45485799999999998</c:v>
                </c:pt>
                <c:pt idx="1270" formatCode="General">
                  <c:v>0.45503300000000002</c:v>
                </c:pt>
                <c:pt idx="1271" formatCode="General">
                  <c:v>0.455208</c:v>
                </c:pt>
                <c:pt idx="1272" formatCode="General">
                  <c:v>0.45538299999999998</c:v>
                </c:pt>
                <c:pt idx="1273" formatCode="General">
                  <c:v>0.45555699999999999</c:v>
                </c:pt>
                <c:pt idx="1274" formatCode="General">
                  <c:v>0.45573200000000003</c:v>
                </c:pt>
                <c:pt idx="1275" formatCode="General">
                  <c:v>0.45590599999999998</c:v>
                </c:pt>
                <c:pt idx="1276" formatCode="General">
                  <c:v>0.45607999999999999</c:v>
                </c:pt>
                <c:pt idx="1277" formatCode="General">
                  <c:v>0.45625399999999999</c:v>
                </c:pt>
                <c:pt idx="1278" formatCode="General">
                  <c:v>0.456428</c:v>
                </c:pt>
                <c:pt idx="1279" formatCode="General">
                  <c:v>0.45660099999999998</c:v>
                </c:pt>
                <c:pt idx="1280" formatCode="General">
                  <c:v>0.45677499999999999</c:v>
                </c:pt>
                <c:pt idx="1281" formatCode="General">
                  <c:v>0.45694800000000002</c:v>
                </c:pt>
                <c:pt idx="1282" formatCode="General">
                  <c:v>0.457121</c:v>
                </c:pt>
                <c:pt idx="1283" formatCode="General">
                  <c:v>0.45729399999999998</c:v>
                </c:pt>
                <c:pt idx="1284" formatCode="General">
                  <c:v>0.45746599999999998</c:v>
                </c:pt>
                <c:pt idx="1285" formatCode="General">
                  <c:v>0.45763900000000002</c:v>
                </c:pt>
                <c:pt idx="1286" formatCode="General">
                  <c:v>0.45781100000000002</c:v>
                </c:pt>
                <c:pt idx="1287" formatCode="General">
                  <c:v>0.457984</c:v>
                </c:pt>
                <c:pt idx="1288" formatCode="General">
                  <c:v>0.45815600000000001</c:v>
                </c:pt>
                <c:pt idx="1289" formatCode="General">
                  <c:v>0.45832800000000001</c:v>
                </c:pt>
                <c:pt idx="1290" formatCode="General">
                  <c:v>0.45849899999999999</c:v>
                </c:pt>
                <c:pt idx="1291" formatCode="General">
                  <c:v>0.458671</c:v>
                </c:pt>
                <c:pt idx="1292" formatCode="General">
                  <c:v>0.458843</c:v>
                </c:pt>
                <c:pt idx="1293" formatCode="General">
                  <c:v>0.45901399999999998</c:v>
                </c:pt>
                <c:pt idx="1294" formatCode="General">
                  <c:v>0.45918500000000001</c:v>
                </c:pt>
                <c:pt idx="1295" formatCode="General">
                  <c:v>0.45935599999999999</c:v>
                </c:pt>
                <c:pt idx="1296" formatCode="General">
                  <c:v>0.45952700000000002</c:v>
                </c:pt>
                <c:pt idx="1297" formatCode="General">
                  <c:v>0.45969700000000002</c:v>
                </c:pt>
                <c:pt idx="1298" formatCode="General">
                  <c:v>0.459868</c:v>
                </c:pt>
                <c:pt idx="1299" formatCode="General">
                  <c:v>0.460038</c:v>
                </c:pt>
                <c:pt idx="1300" formatCode="General">
                  <c:v>0.46020800000000001</c:v>
                </c:pt>
                <c:pt idx="1301" formatCode="General">
                  <c:v>0.46037800000000001</c:v>
                </c:pt>
                <c:pt idx="1302" formatCode="General">
                  <c:v>0.46054800000000001</c:v>
                </c:pt>
                <c:pt idx="1303" formatCode="General">
                  <c:v>0.46071800000000002</c:v>
                </c:pt>
                <c:pt idx="1304" formatCode="General">
                  <c:v>0.46088699999999999</c:v>
                </c:pt>
                <c:pt idx="1305" formatCode="General">
                  <c:v>0.46105699999999999</c:v>
                </c:pt>
                <c:pt idx="1306" formatCode="General">
                  <c:v>0.46122600000000002</c:v>
                </c:pt>
                <c:pt idx="1307" formatCode="General">
                  <c:v>0.461395</c:v>
                </c:pt>
                <c:pt idx="1308" formatCode="General">
                  <c:v>0.46156399999999997</c:v>
                </c:pt>
                <c:pt idx="1309" formatCode="General">
                  <c:v>0.461733</c:v>
                </c:pt>
                <c:pt idx="1310" formatCode="General">
                  <c:v>0.46190100000000001</c:v>
                </c:pt>
                <c:pt idx="1311" formatCode="General">
                  <c:v>0.46206999999999998</c:v>
                </c:pt>
                <c:pt idx="1312" formatCode="General">
                  <c:v>0.46223799999999998</c:v>
                </c:pt>
                <c:pt idx="1313" formatCode="General">
                  <c:v>0.46240599999999998</c:v>
                </c:pt>
                <c:pt idx="1314" formatCode="General">
                  <c:v>0.46257399999999999</c:v>
                </c:pt>
                <c:pt idx="1315" formatCode="General">
                  <c:v>0.46274199999999999</c:v>
                </c:pt>
                <c:pt idx="1316" formatCode="General">
                  <c:v>0.46290999999999999</c:v>
                </c:pt>
                <c:pt idx="1317" formatCode="General">
                  <c:v>0.46307700000000002</c:v>
                </c:pt>
                <c:pt idx="1318" formatCode="General">
                  <c:v>0.46324500000000002</c:v>
                </c:pt>
                <c:pt idx="1319" formatCode="General">
                  <c:v>0.46341199999999999</c:v>
                </c:pt>
                <c:pt idx="1320" formatCode="General">
                  <c:v>0.46357900000000002</c:v>
                </c:pt>
                <c:pt idx="1321" formatCode="General">
                  <c:v>0.46374599999999999</c:v>
                </c:pt>
                <c:pt idx="1322" formatCode="General">
                  <c:v>0.46391199999999999</c:v>
                </c:pt>
                <c:pt idx="1323" formatCode="General">
                  <c:v>0.46407900000000002</c:v>
                </c:pt>
                <c:pt idx="1324" formatCode="General">
                  <c:v>0.46424500000000002</c:v>
                </c:pt>
                <c:pt idx="1325" formatCode="General">
                  <c:v>0.46441199999999999</c:v>
                </c:pt>
                <c:pt idx="1326" formatCode="General">
                  <c:v>0.46457799999999999</c:v>
                </c:pt>
                <c:pt idx="1327" formatCode="General">
                  <c:v>0.46474399999999999</c:v>
                </c:pt>
                <c:pt idx="1328" formatCode="General">
                  <c:v>0.46490999999999999</c:v>
                </c:pt>
                <c:pt idx="1329" formatCode="General">
                  <c:v>0.46507500000000002</c:v>
                </c:pt>
                <c:pt idx="1330" formatCode="General">
                  <c:v>0.46524100000000002</c:v>
                </c:pt>
                <c:pt idx="1331" formatCode="General">
                  <c:v>0.46540599999999999</c:v>
                </c:pt>
                <c:pt idx="1332" formatCode="General">
                  <c:v>0.46557100000000001</c:v>
                </c:pt>
                <c:pt idx="1333" formatCode="General">
                  <c:v>0.46573599999999998</c:v>
                </c:pt>
                <c:pt idx="1334" formatCode="General">
                  <c:v>0.46590100000000001</c:v>
                </c:pt>
                <c:pt idx="1335" formatCode="General">
                  <c:v>0.46606599999999998</c:v>
                </c:pt>
                <c:pt idx="1336" formatCode="General">
                  <c:v>0.46623100000000001</c:v>
                </c:pt>
                <c:pt idx="1337" formatCode="General">
                  <c:v>0.466395</c:v>
                </c:pt>
                <c:pt idx="1338" formatCode="General">
                  <c:v>0.466559</c:v>
                </c:pt>
                <c:pt idx="1339" formatCode="General">
                  <c:v>0.46672400000000003</c:v>
                </c:pt>
                <c:pt idx="1340" formatCode="General">
                  <c:v>0.46688800000000003</c:v>
                </c:pt>
                <c:pt idx="1341" formatCode="General">
                  <c:v>0.46705200000000002</c:v>
                </c:pt>
                <c:pt idx="1342" formatCode="General">
                  <c:v>0.46721499999999999</c:v>
                </c:pt>
                <c:pt idx="1343" formatCode="General">
                  <c:v>0.46737899999999999</c:v>
                </c:pt>
                <c:pt idx="1344" formatCode="General">
                  <c:v>0.46754200000000001</c:v>
                </c:pt>
                <c:pt idx="1345" formatCode="General">
                  <c:v>0.46770499999999998</c:v>
                </c:pt>
                <c:pt idx="1346" formatCode="General">
                  <c:v>0.46786899999999998</c:v>
                </c:pt>
                <c:pt idx="1347" formatCode="General">
                  <c:v>0.468032</c:v>
                </c:pt>
                <c:pt idx="1348" formatCode="General">
                  <c:v>0.468194</c:v>
                </c:pt>
                <c:pt idx="1349" formatCode="General">
                  <c:v>0.46835700000000002</c:v>
                </c:pt>
                <c:pt idx="1350" formatCode="General">
                  <c:v>0.46851999999999999</c:v>
                </c:pt>
                <c:pt idx="1351" formatCode="General">
                  <c:v>0.46868199999999999</c:v>
                </c:pt>
                <c:pt idx="1352" formatCode="General">
                  <c:v>0.46884399999999998</c:v>
                </c:pt>
                <c:pt idx="1353" formatCode="General">
                  <c:v>0.46900599999999998</c:v>
                </c:pt>
                <c:pt idx="1354" formatCode="General">
                  <c:v>0.46916799999999997</c:v>
                </c:pt>
                <c:pt idx="1355" formatCode="General">
                  <c:v>0.46933000000000002</c:v>
                </c:pt>
                <c:pt idx="1356" formatCode="General">
                  <c:v>0.46949200000000002</c:v>
                </c:pt>
                <c:pt idx="1357" formatCode="General">
                  <c:v>0.46965299999999999</c:v>
                </c:pt>
                <c:pt idx="1358" formatCode="General">
                  <c:v>0.46981499999999998</c:v>
                </c:pt>
                <c:pt idx="1359" formatCode="General">
                  <c:v>0.469976</c:v>
                </c:pt>
                <c:pt idx="1360" formatCode="General">
                  <c:v>0.47013700000000003</c:v>
                </c:pt>
                <c:pt idx="1361" formatCode="General">
                  <c:v>0.47029799999999999</c:v>
                </c:pt>
                <c:pt idx="1362" formatCode="General">
                  <c:v>0.47045900000000002</c:v>
                </c:pt>
                <c:pt idx="1363" formatCode="General">
                  <c:v>0.47061900000000001</c:v>
                </c:pt>
                <c:pt idx="1364" formatCode="General">
                  <c:v>0.47077999999999998</c:v>
                </c:pt>
                <c:pt idx="1365" formatCode="General">
                  <c:v>0.47094000000000003</c:v>
                </c:pt>
                <c:pt idx="1366" formatCode="General">
                  <c:v>0.47110000000000002</c:v>
                </c:pt>
                <c:pt idx="1367" formatCode="General">
                  <c:v>0.47126000000000001</c:v>
                </c:pt>
                <c:pt idx="1368" formatCode="General">
                  <c:v>0.47142000000000001</c:v>
                </c:pt>
                <c:pt idx="1369" formatCode="General">
                  <c:v>0.47158</c:v>
                </c:pt>
                <c:pt idx="1370" formatCode="General">
                  <c:v>0.47173999999999999</c:v>
                </c:pt>
                <c:pt idx="1371" formatCode="General">
                  <c:v>0.47189900000000001</c:v>
                </c:pt>
                <c:pt idx="1372" formatCode="General">
                  <c:v>0.47205799999999998</c:v>
                </c:pt>
                <c:pt idx="1373" formatCode="General">
                  <c:v>0.47221800000000003</c:v>
                </c:pt>
                <c:pt idx="1374" formatCode="General">
                  <c:v>0.47237699999999999</c:v>
                </c:pt>
                <c:pt idx="1375" formatCode="General">
                  <c:v>0.47253600000000001</c:v>
                </c:pt>
                <c:pt idx="1376" formatCode="General">
                  <c:v>0.472694</c:v>
                </c:pt>
                <c:pt idx="1377" formatCode="General">
                  <c:v>0.47285300000000002</c:v>
                </c:pt>
                <c:pt idx="1378" formatCode="General">
                  <c:v>0.47301100000000001</c:v>
                </c:pt>
                <c:pt idx="1379" formatCode="General">
                  <c:v>0.47316999999999998</c:v>
                </c:pt>
                <c:pt idx="1380" formatCode="General">
                  <c:v>0.47332800000000003</c:v>
                </c:pt>
                <c:pt idx="1381" formatCode="General">
                  <c:v>0.47348600000000002</c:v>
                </c:pt>
                <c:pt idx="1382" formatCode="General">
                  <c:v>0.47364400000000001</c:v>
                </c:pt>
                <c:pt idx="1383" formatCode="General">
                  <c:v>0.473802</c:v>
                </c:pt>
                <c:pt idx="1384" formatCode="General">
                  <c:v>0.47395900000000002</c:v>
                </c:pt>
                <c:pt idx="1385" formatCode="General">
                  <c:v>0.47411700000000001</c:v>
                </c:pt>
                <c:pt idx="1386" formatCode="General">
                  <c:v>0.47427399999999997</c:v>
                </c:pt>
                <c:pt idx="1387" formatCode="General">
                  <c:v>0.47443200000000002</c:v>
                </c:pt>
                <c:pt idx="1388" formatCode="General">
                  <c:v>0.47458899999999998</c:v>
                </c:pt>
                <c:pt idx="1389" formatCode="General">
                  <c:v>0.474746</c:v>
                </c:pt>
                <c:pt idx="1390" formatCode="General">
                  <c:v>0.47490199999999999</c:v>
                </c:pt>
                <c:pt idx="1391" formatCode="General">
                  <c:v>0.47505900000000001</c:v>
                </c:pt>
                <c:pt idx="1392" formatCode="General">
                  <c:v>0.47521600000000003</c:v>
                </c:pt>
                <c:pt idx="1393" formatCode="General">
                  <c:v>0.47537200000000002</c:v>
                </c:pt>
                <c:pt idx="1394" formatCode="General">
                  <c:v>0.47552800000000001</c:v>
                </c:pt>
                <c:pt idx="1395" formatCode="General">
                  <c:v>0.475684</c:v>
                </c:pt>
                <c:pt idx="1396" formatCode="General">
                  <c:v>0.47583999999999999</c:v>
                </c:pt>
                <c:pt idx="1397" formatCode="General">
                  <c:v>0.47599599999999997</c:v>
                </c:pt>
                <c:pt idx="1398" formatCode="General">
                  <c:v>0.47615200000000002</c:v>
                </c:pt>
                <c:pt idx="1399" formatCode="General">
                  <c:v>0.47630800000000001</c:v>
                </c:pt>
                <c:pt idx="1400" formatCode="General">
                  <c:v>0.47646300000000003</c:v>
                </c:pt>
                <c:pt idx="1401" formatCode="General">
                  <c:v>0.47661799999999999</c:v>
                </c:pt>
                <c:pt idx="1402" formatCode="General">
                  <c:v>0.476773</c:v>
                </c:pt>
                <c:pt idx="1403" formatCode="General">
                  <c:v>0.47692800000000002</c:v>
                </c:pt>
                <c:pt idx="1404" formatCode="General">
                  <c:v>0.47708299999999998</c:v>
                </c:pt>
                <c:pt idx="1405" formatCode="General">
                  <c:v>0.477238</c:v>
                </c:pt>
                <c:pt idx="1406" formatCode="General">
                  <c:v>0.47739300000000001</c:v>
                </c:pt>
                <c:pt idx="1407" formatCode="General">
                  <c:v>0.477547</c:v>
                </c:pt>
                <c:pt idx="1408" formatCode="General">
                  <c:v>0.47770200000000002</c:v>
                </c:pt>
                <c:pt idx="1409" formatCode="General">
                  <c:v>0.477856</c:v>
                </c:pt>
                <c:pt idx="1410" formatCode="General">
                  <c:v>0.47800999999999999</c:v>
                </c:pt>
                <c:pt idx="1411" formatCode="General">
                  <c:v>0.47816399999999998</c:v>
                </c:pt>
                <c:pt idx="1412" formatCode="General">
                  <c:v>0.47831800000000002</c:v>
                </c:pt>
                <c:pt idx="1413" formatCode="General">
                  <c:v>0.47847099999999998</c:v>
                </c:pt>
                <c:pt idx="1414" formatCode="General">
                  <c:v>0.47862500000000002</c:v>
                </c:pt>
                <c:pt idx="1415" formatCode="General">
                  <c:v>0.47877799999999998</c:v>
                </c:pt>
                <c:pt idx="1416" formatCode="General">
                  <c:v>0.478931</c:v>
                </c:pt>
                <c:pt idx="1417" formatCode="General">
                  <c:v>0.47908499999999998</c:v>
                </c:pt>
                <c:pt idx="1418" formatCode="General">
                  <c:v>0.479238</c:v>
                </c:pt>
                <c:pt idx="1419" formatCode="General">
                  <c:v>0.47938999999999998</c:v>
                </c:pt>
                <c:pt idx="1420" formatCode="General">
                  <c:v>0.479543</c:v>
                </c:pt>
                <c:pt idx="1421" formatCode="General">
                  <c:v>0.47969600000000001</c:v>
                </c:pt>
                <c:pt idx="1422" formatCode="General">
                  <c:v>0.479848</c:v>
                </c:pt>
                <c:pt idx="1423" formatCode="General">
                  <c:v>0.48000100000000001</c:v>
                </c:pt>
                <c:pt idx="1424" formatCode="General">
                  <c:v>0.480153</c:v>
                </c:pt>
                <c:pt idx="1425" formatCode="General">
                  <c:v>0.48030499999999998</c:v>
                </c:pt>
                <c:pt idx="1426" formatCode="General">
                  <c:v>0.48045700000000002</c:v>
                </c:pt>
                <c:pt idx="1427" formatCode="General">
                  <c:v>0.48060900000000001</c:v>
                </c:pt>
                <c:pt idx="1428" formatCode="General">
                  <c:v>0.48076000000000002</c:v>
                </c:pt>
                <c:pt idx="1429" formatCode="General">
                  <c:v>0.48091200000000001</c:v>
                </c:pt>
                <c:pt idx="1430" formatCode="General">
                  <c:v>0.48106300000000002</c:v>
                </c:pt>
                <c:pt idx="1431" formatCode="General">
                  <c:v>0.481215</c:v>
                </c:pt>
                <c:pt idx="1432" formatCode="General">
                  <c:v>0.48136600000000002</c:v>
                </c:pt>
                <c:pt idx="1433" formatCode="General">
                  <c:v>0.48151699999999997</c:v>
                </c:pt>
                <c:pt idx="1434" formatCode="General">
                  <c:v>0.48166799999999999</c:v>
                </c:pt>
                <c:pt idx="1435" formatCode="General">
                  <c:v>0.48181800000000002</c:v>
                </c:pt>
                <c:pt idx="1436" formatCode="General">
                  <c:v>0.48196899999999998</c:v>
                </c:pt>
                <c:pt idx="1437" formatCode="General">
                  <c:v>0.48211999999999999</c:v>
                </c:pt>
                <c:pt idx="1438" formatCode="General">
                  <c:v>0.48226999999999998</c:v>
                </c:pt>
                <c:pt idx="1439" formatCode="General">
                  <c:v>0.48242000000000002</c:v>
                </c:pt>
                <c:pt idx="1440" formatCode="General">
                  <c:v>0.48257</c:v>
                </c:pt>
                <c:pt idx="1441" formatCode="General">
                  <c:v>0.48271999999999998</c:v>
                </c:pt>
                <c:pt idx="1442" formatCode="General">
                  <c:v>0.48287000000000002</c:v>
                </c:pt>
                <c:pt idx="1443" formatCode="General">
                  <c:v>0.48302</c:v>
                </c:pt>
                <c:pt idx="1444" formatCode="General">
                  <c:v>0.48316900000000002</c:v>
                </c:pt>
                <c:pt idx="1445" formatCode="General">
                  <c:v>0.483319</c:v>
                </c:pt>
                <c:pt idx="1446" formatCode="General">
                  <c:v>0.48346800000000001</c:v>
                </c:pt>
                <c:pt idx="1447" formatCode="General">
                  <c:v>0.48361799999999999</c:v>
                </c:pt>
                <c:pt idx="1448" formatCode="General">
                  <c:v>0.483767</c:v>
                </c:pt>
                <c:pt idx="1449" formatCode="General">
                  <c:v>0.48391600000000001</c:v>
                </c:pt>
                <c:pt idx="1450" formatCode="General">
                  <c:v>0.48406399999999999</c:v>
                </c:pt>
                <c:pt idx="1451" formatCode="General">
                  <c:v>0.484213</c:v>
                </c:pt>
                <c:pt idx="1452" formatCode="General">
                  <c:v>0.48436200000000001</c:v>
                </c:pt>
                <c:pt idx="1453" formatCode="General">
                  <c:v>0.48451</c:v>
                </c:pt>
                <c:pt idx="1454" formatCode="General">
                  <c:v>0.48465799999999998</c:v>
                </c:pt>
                <c:pt idx="1455" formatCode="General">
                  <c:v>0.48480699999999999</c:v>
                </c:pt>
                <c:pt idx="1456" formatCode="General">
                  <c:v>0.48495500000000002</c:v>
                </c:pt>
                <c:pt idx="1457" formatCode="General">
                  <c:v>0.48510300000000001</c:v>
                </c:pt>
                <c:pt idx="1458" formatCode="General">
                  <c:v>0.48525099999999999</c:v>
                </c:pt>
                <c:pt idx="1459" formatCode="General">
                  <c:v>0.485398</c:v>
                </c:pt>
                <c:pt idx="1460" formatCode="General">
                  <c:v>0.48554599999999998</c:v>
                </c:pt>
                <c:pt idx="1461" formatCode="General">
                  <c:v>0.48569299999999999</c:v>
                </c:pt>
                <c:pt idx="1462" formatCode="General">
                  <c:v>0.48584100000000002</c:v>
                </c:pt>
                <c:pt idx="1463" formatCode="General">
                  <c:v>0.48598799999999998</c:v>
                </c:pt>
                <c:pt idx="1464" formatCode="General">
                  <c:v>0.48613499999999998</c:v>
                </c:pt>
                <c:pt idx="1465" formatCode="General">
                  <c:v>0.48628199999999999</c:v>
                </c:pt>
                <c:pt idx="1466" formatCode="General">
                  <c:v>0.486429</c:v>
                </c:pt>
                <c:pt idx="1467" formatCode="General">
                  <c:v>0.48657499999999998</c:v>
                </c:pt>
                <c:pt idx="1468" formatCode="General">
                  <c:v>0.48672199999999999</c:v>
                </c:pt>
                <c:pt idx="1469" formatCode="General">
                  <c:v>0.48686800000000002</c:v>
                </c:pt>
                <c:pt idx="1470" formatCode="General">
                  <c:v>0.48701499999999998</c:v>
                </c:pt>
                <c:pt idx="1471" formatCode="General">
                  <c:v>0.48716100000000001</c:v>
                </c:pt>
                <c:pt idx="1472" formatCode="General">
                  <c:v>0.48730699999999999</c:v>
                </c:pt>
                <c:pt idx="1473" formatCode="General">
                  <c:v>0.48745300000000003</c:v>
                </c:pt>
                <c:pt idx="1474" formatCode="General">
                  <c:v>0.487599</c:v>
                </c:pt>
                <c:pt idx="1475" formatCode="General">
                  <c:v>0.48774400000000001</c:v>
                </c:pt>
                <c:pt idx="1476" formatCode="General">
                  <c:v>0.48788999999999999</c:v>
                </c:pt>
                <c:pt idx="1477" formatCode="General">
                  <c:v>0.488035</c:v>
                </c:pt>
                <c:pt idx="1478" formatCode="General">
                  <c:v>0.48818099999999998</c:v>
                </c:pt>
                <c:pt idx="1479" formatCode="General">
                  <c:v>0.48832599999999998</c:v>
                </c:pt>
                <c:pt idx="1480" formatCode="General">
                  <c:v>0.48847099999999999</c:v>
                </c:pt>
                <c:pt idx="1481" formatCode="General">
                  <c:v>0.48861599999999999</c:v>
                </c:pt>
                <c:pt idx="1482" formatCode="General">
                  <c:v>0.488761</c:v>
                </c:pt>
                <c:pt idx="1483" formatCode="General">
                  <c:v>0.48890600000000001</c:v>
                </c:pt>
                <c:pt idx="1484" formatCode="General">
                  <c:v>0.48904999999999998</c:v>
                </c:pt>
                <c:pt idx="1485" formatCode="General">
                  <c:v>0.48919499999999999</c:v>
                </c:pt>
                <c:pt idx="1486" formatCode="General">
                  <c:v>0.48933900000000002</c:v>
                </c:pt>
                <c:pt idx="1487" formatCode="General">
                  <c:v>0.489483</c:v>
                </c:pt>
                <c:pt idx="1488" formatCode="General">
                  <c:v>0.48962699999999998</c:v>
                </c:pt>
                <c:pt idx="1489" formatCode="General">
                  <c:v>0.48977100000000001</c:v>
                </c:pt>
                <c:pt idx="1490" formatCode="General">
                  <c:v>0.48991499999999999</c:v>
                </c:pt>
                <c:pt idx="1491" formatCode="General">
                  <c:v>0.49005900000000002</c:v>
                </c:pt>
                <c:pt idx="1492" formatCode="General">
                  <c:v>0.490203</c:v>
                </c:pt>
                <c:pt idx="1493" formatCode="General">
                  <c:v>0.490346</c:v>
                </c:pt>
                <c:pt idx="1494" formatCode="General">
                  <c:v>0.49048999999999998</c:v>
                </c:pt>
                <c:pt idx="1495" formatCode="General">
                  <c:v>0.49063299999999999</c:v>
                </c:pt>
                <c:pt idx="1496" formatCode="General">
                  <c:v>0.49077599999999999</c:v>
                </c:pt>
                <c:pt idx="1497" formatCode="General">
                  <c:v>0.49091899999999999</c:v>
                </c:pt>
                <c:pt idx="1498" formatCode="General">
                  <c:v>0.491062</c:v>
                </c:pt>
                <c:pt idx="1499" formatCode="General">
                  <c:v>0.491205</c:v>
                </c:pt>
                <c:pt idx="1500" formatCode="General">
                  <c:v>0.49134699999999998</c:v>
                </c:pt>
                <c:pt idx="1501" formatCode="General">
                  <c:v>0.49148999999999998</c:v>
                </c:pt>
                <c:pt idx="1502" formatCode="General">
                  <c:v>0.49163200000000001</c:v>
                </c:pt>
                <c:pt idx="1503" formatCode="General">
                  <c:v>0.49177500000000002</c:v>
                </c:pt>
                <c:pt idx="1504" formatCode="General">
                  <c:v>0.49191699999999999</c:v>
                </c:pt>
                <c:pt idx="1505" formatCode="General">
                  <c:v>0.49205900000000002</c:v>
                </c:pt>
                <c:pt idx="1506" formatCode="General">
                  <c:v>0.492201</c:v>
                </c:pt>
                <c:pt idx="1507" formatCode="General">
                  <c:v>0.49234299999999998</c:v>
                </c:pt>
                <c:pt idx="1508" formatCode="General">
                  <c:v>0.49248500000000001</c:v>
                </c:pt>
                <c:pt idx="1509" formatCode="General">
                  <c:v>0.49262600000000001</c:v>
                </c:pt>
                <c:pt idx="1510" formatCode="General">
                  <c:v>0.49276799999999998</c:v>
                </c:pt>
                <c:pt idx="1511" formatCode="General">
                  <c:v>0.49290899999999999</c:v>
                </c:pt>
                <c:pt idx="1512" formatCode="General">
                  <c:v>0.49304999999999999</c:v>
                </c:pt>
                <c:pt idx="1513" formatCode="General">
                  <c:v>0.49319200000000002</c:v>
                </c:pt>
                <c:pt idx="1514" formatCode="General">
                  <c:v>0.49333300000000002</c:v>
                </c:pt>
                <c:pt idx="1515" formatCode="General">
                  <c:v>0.49347400000000002</c:v>
                </c:pt>
                <c:pt idx="1516" formatCode="General">
                  <c:v>0.493614</c:v>
                </c:pt>
                <c:pt idx="1517" formatCode="General">
                  <c:v>0.493755</c:v>
                </c:pt>
                <c:pt idx="1518" formatCode="General">
                  <c:v>0.493896</c:v>
                </c:pt>
                <c:pt idx="1519" formatCode="General">
                  <c:v>0.49403599999999998</c:v>
                </c:pt>
                <c:pt idx="1520" formatCode="General">
                  <c:v>0.494176</c:v>
                </c:pt>
                <c:pt idx="1521" formatCode="General">
                  <c:v>0.49431700000000001</c:v>
                </c:pt>
                <c:pt idx="1522" formatCode="General">
                  <c:v>0.49445699999999998</c:v>
                </c:pt>
                <c:pt idx="1523" formatCode="General">
                  <c:v>0.49459700000000001</c:v>
                </c:pt>
                <c:pt idx="1524" formatCode="General">
                  <c:v>0.49473699999999998</c:v>
                </c:pt>
                <c:pt idx="1525" formatCode="General">
                  <c:v>0.49487599999999998</c:v>
                </c:pt>
                <c:pt idx="1526" formatCode="General">
                  <c:v>0.49501600000000001</c:v>
                </c:pt>
                <c:pt idx="1527" formatCode="General">
                  <c:v>0.49515599999999999</c:v>
                </c:pt>
                <c:pt idx="1528" formatCode="General">
                  <c:v>0.49529499999999999</c:v>
                </c:pt>
                <c:pt idx="1529" formatCode="General">
                  <c:v>0.49543399999999999</c:v>
                </c:pt>
                <c:pt idx="1530" formatCode="General">
                  <c:v>0.49557299999999999</c:v>
                </c:pt>
                <c:pt idx="1531" formatCode="General">
                  <c:v>0.49571199999999999</c:v>
                </c:pt>
                <c:pt idx="1532" formatCode="General">
                  <c:v>0.49585099999999999</c:v>
                </c:pt>
                <c:pt idx="1533" formatCode="General">
                  <c:v>0.49598999999999999</c:v>
                </c:pt>
                <c:pt idx="1534" formatCode="General">
                  <c:v>0.49612899999999999</c:v>
                </c:pt>
                <c:pt idx="1535" formatCode="General">
                  <c:v>0.49626799999999999</c:v>
                </c:pt>
                <c:pt idx="1536" formatCode="General">
                  <c:v>0.49640600000000001</c:v>
                </c:pt>
                <c:pt idx="1537" formatCode="General">
                  <c:v>0.49654500000000001</c:v>
                </c:pt>
                <c:pt idx="1538" formatCode="General">
                  <c:v>0.49668299999999999</c:v>
                </c:pt>
                <c:pt idx="1539" formatCode="General">
                  <c:v>0.49682100000000001</c:v>
                </c:pt>
                <c:pt idx="1540" formatCode="General">
                  <c:v>0.49695899999999998</c:v>
                </c:pt>
                <c:pt idx="1541" formatCode="General">
                  <c:v>0.49709700000000001</c:v>
                </c:pt>
                <c:pt idx="1542" formatCode="General">
                  <c:v>0.49723499999999998</c:v>
                </c:pt>
                <c:pt idx="1543" formatCode="General">
                  <c:v>0.49737300000000001</c:v>
                </c:pt>
                <c:pt idx="1544" formatCode="General">
                  <c:v>0.49751000000000001</c:v>
                </c:pt>
                <c:pt idx="1545" formatCode="General">
                  <c:v>0.49764799999999998</c:v>
                </c:pt>
                <c:pt idx="1546" formatCode="General">
                  <c:v>0.49778499999999998</c:v>
                </c:pt>
                <c:pt idx="1547" formatCode="General">
                  <c:v>0.49792199999999998</c:v>
                </c:pt>
                <c:pt idx="1548" formatCode="General">
                  <c:v>0.49805899999999997</c:v>
                </c:pt>
                <c:pt idx="1549" formatCode="General">
                  <c:v>0.498197</c:v>
                </c:pt>
                <c:pt idx="1550" formatCode="General">
                  <c:v>0.49833300000000003</c:v>
                </c:pt>
                <c:pt idx="1551" formatCode="General">
                  <c:v>0.49847000000000002</c:v>
                </c:pt>
                <c:pt idx="1552" formatCode="General">
                  <c:v>0.49860700000000002</c:v>
                </c:pt>
                <c:pt idx="1553" formatCode="General">
                  <c:v>0.49874400000000002</c:v>
                </c:pt>
                <c:pt idx="1554" formatCode="General">
                  <c:v>0.49887999999999999</c:v>
                </c:pt>
                <c:pt idx="1555" formatCode="General">
                  <c:v>0.49901600000000002</c:v>
                </c:pt>
                <c:pt idx="1556" formatCode="General">
                  <c:v>0.49915300000000001</c:v>
                </c:pt>
                <c:pt idx="1557" formatCode="General">
                  <c:v>0.49928899999999998</c:v>
                </c:pt>
                <c:pt idx="1558" formatCode="General">
                  <c:v>0.49942500000000001</c:v>
                </c:pt>
                <c:pt idx="1559" formatCode="General">
                  <c:v>0.49956099999999998</c:v>
                </c:pt>
                <c:pt idx="1560" formatCode="General">
                  <c:v>0.499697</c:v>
                </c:pt>
                <c:pt idx="1561" formatCode="General">
                  <c:v>0.49983300000000003</c:v>
                </c:pt>
                <c:pt idx="1562" formatCode="General">
                  <c:v>0.49996800000000002</c:v>
                </c:pt>
                <c:pt idx="1563" formatCode="General">
                  <c:v>0.50010399999999999</c:v>
                </c:pt>
                <c:pt idx="1564" formatCode="General">
                  <c:v>0.50023899999999999</c:v>
                </c:pt>
                <c:pt idx="1565" formatCode="General">
                  <c:v>0.50037399999999999</c:v>
                </c:pt>
                <c:pt idx="1566" formatCode="General">
                  <c:v>0.50051000000000001</c:v>
                </c:pt>
                <c:pt idx="1567" formatCode="General">
                  <c:v>0.50064500000000001</c:v>
                </c:pt>
                <c:pt idx="1568" formatCode="General">
                  <c:v>0.50078</c:v>
                </c:pt>
                <c:pt idx="1569" formatCode="General">
                  <c:v>0.50091399999999997</c:v>
                </c:pt>
                <c:pt idx="1570" formatCode="General">
                  <c:v>0.50104899999999997</c:v>
                </c:pt>
                <c:pt idx="1571" formatCode="General">
                  <c:v>0.50118399999999996</c:v>
                </c:pt>
                <c:pt idx="1572" formatCode="General">
                  <c:v>0.50131800000000004</c:v>
                </c:pt>
                <c:pt idx="1573" formatCode="General">
                  <c:v>0.50145300000000004</c:v>
                </c:pt>
                <c:pt idx="1574" formatCode="General">
                  <c:v>0.50158700000000001</c:v>
                </c:pt>
                <c:pt idx="1575" formatCode="General">
                  <c:v>0.50172099999999997</c:v>
                </c:pt>
                <c:pt idx="1576" formatCode="General">
                  <c:v>0.50185500000000005</c:v>
                </c:pt>
                <c:pt idx="1577" formatCode="General">
                  <c:v>0.50198900000000002</c:v>
                </c:pt>
                <c:pt idx="1578" formatCode="General">
                  <c:v>0.50212299999999999</c:v>
                </c:pt>
                <c:pt idx="1579" formatCode="General">
                  <c:v>0.50225699999999995</c:v>
                </c:pt>
                <c:pt idx="1580" formatCode="General">
                  <c:v>0.50239100000000003</c:v>
                </c:pt>
                <c:pt idx="1581" formatCode="General">
                  <c:v>0.50252399999999997</c:v>
                </c:pt>
                <c:pt idx="1582" formatCode="General">
                  <c:v>0.50265800000000005</c:v>
                </c:pt>
                <c:pt idx="1583" formatCode="General">
                  <c:v>0.50279099999999999</c:v>
                </c:pt>
                <c:pt idx="1584" formatCode="General">
                  <c:v>0.50292400000000004</c:v>
                </c:pt>
                <c:pt idx="1585" formatCode="General">
                  <c:v>0.50305699999999998</c:v>
                </c:pt>
                <c:pt idx="1586" formatCode="General">
                  <c:v>0.50319000000000003</c:v>
                </c:pt>
                <c:pt idx="1587" formatCode="General">
                  <c:v>0.50332299999999996</c:v>
                </c:pt>
                <c:pt idx="1588" formatCode="General">
                  <c:v>0.50345600000000001</c:v>
                </c:pt>
                <c:pt idx="1589" formatCode="General">
                  <c:v>0.50358899999999995</c:v>
                </c:pt>
                <c:pt idx="1590" formatCode="General">
                  <c:v>0.503722</c:v>
                </c:pt>
                <c:pt idx="1591" formatCode="General">
                  <c:v>0.50385400000000002</c:v>
                </c:pt>
                <c:pt idx="1592" formatCode="General">
                  <c:v>0.50398600000000005</c:v>
                </c:pt>
                <c:pt idx="1593" formatCode="General">
                  <c:v>0.50411899999999998</c:v>
                </c:pt>
                <c:pt idx="1594" formatCode="General">
                  <c:v>0.504251</c:v>
                </c:pt>
                <c:pt idx="1595" formatCode="General">
                  <c:v>0.50438300000000003</c:v>
                </c:pt>
                <c:pt idx="1596" formatCode="General">
                  <c:v>0.50451500000000005</c:v>
                </c:pt>
                <c:pt idx="1597" formatCode="General">
                  <c:v>0.50464699999999996</c:v>
                </c:pt>
                <c:pt idx="1598" formatCode="General">
                  <c:v>0.50477899999999998</c:v>
                </c:pt>
                <c:pt idx="1599" formatCode="General">
                  <c:v>0.50490999999999997</c:v>
                </c:pt>
                <c:pt idx="1600" formatCode="General">
                  <c:v>0.50504199999999999</c:v>
                </c:pt>
                <c:pt idx="1601" formatCode="General">
                  <c:v>0.50517299999999998</c:v>
                </c:pt>
                <c:pt idx="1602" formatCode="General">
                  <c:v>0.505305</c:v>
                </c:pt>
                <c:pt idx="1603" formatCode="General">
                  <c:v>0.505436</c:v>
                </c:pt>
                <c:pt idx="1604" formatCode="General">
                  <c:v>0.50556699999999999</c:v>
                </c:pt>
                <c:pt idx="1605" formatCode="General">
                  <c:v>0.50569799999999998</c:v>
                </c:pt>
                <c:pt idx="1606" formatCode="General">
                  <c:v>0.50582899999999997</c:v>
                </c:pt>
                <c:pt idx="1607" formatCode="General">
                  <c:v>0.50595999999999997</c:v>
                </c:pt>
                <c:pt idx="1608" formatCode="General">
                  <c:v>0.50609099999999996</c:v>
                </c:pt>
                <c:pt idx="1609" formatCode="General">
                  <c:v>0.50622100000000003</c:v>
                </c:pt>
                <c:pt idx="1610" formatCode="General">
                  <c:v>0.50635200000000002</c:v>
                </c:pt>
                <c:pt idx="1611" formatCode="General">
                  <c:v>0.50648199999999999</c:v>
                </c:pt>
                <c:pt idx="1612" formatCode="General">
                  <c:v>0.50661299999999998</c:v>
                </c:pt>
                <c:pt idx="1613" formatCode="General">
                  <c:v>0.50674300000000005</c:v>
                </c:pt>
                <c:pt idx="1614" formatCode="General">
                  <c:v>0.50687300000000002</c:v>
                </c:pt>
                <c:pt idx="1615" formatCode="General">
                  <c:v>0.50700299999999998</c:v>
                </c:pt>
                <c:pt idx="1616" formatCode="General">
                  <c:v>0.50713299999999994</c:v>
                </c:pt>
                <c:pt idx="1617" formatCode="General">
                  <c:v>0.50726300000000002</c:v>
                </c:pt>
                <c:pt idx="1618" formatCode="General">
                  <c:v>0.50739199999999995</c:v>
                </c:pt>
                <c:pt idx="1619" formatCode="General">
                  <c:v>0.50752200000000003</c:v>
                </c:pt>
                <c:pt idx="1620" formatCode="General">
                  <c:v>0.50765199999999999</c:v>
                </c:pt>
                <c:pt idx="1621" formatCode="General">
                  <c:v>0.50778100000000004</c:v>
                </c:pt>
                <c:pt idx="1622" formatCode="General">
                  <c:v>0.50790999999999997</c:v>
                </c:pt>
                <c:pt idx="1623" formatCode="General">
                  <c:v>0.50803900000000002</c:v>
                </c:pt>
                <c:pt idx="1624" formatCode="General">
                  <c:v>0.50816899999999998</c:v>
                </c:pt>
                <c:pt idx="1625" formatCode="General">
                  <c:v>0.50829800000000003</c:v>
                </c:pt>
                <c:pt idx="1626" formatCode="General">
                  <c:v>0.50842699999999996</c:v>
                </c:pt>
                <c:pt idx="1627" formatCode="General">
                  <c:v>0.50855499999999998</c:v>
                </c:pt>
                <c:pt idx="1628" formatCode="General">
                  <c:v>0.50868400000000003</c:v>
                </c:pt>
                <c:pt idx="1629" formatCode="General">
                  <c:v>0.50881299999999996</c:v>
                </c:pt>
                <c:pt idx="1630" formatCode="General">
                  <c:v>0.50894099999999998</c:v>
                </c:pt>
                <c:pt idx="1631" formatCode="General">
                  <c:v>0.50907000000000002</c:v>
                </c:pt>
                <c:pt idx="1632" formatCode="General">
                  <c:v>0.50919800000000004</c:v>
                </c:pt>
                <c:pt idx="1633" formatCode="General">
                  <c:v>0.50932599999999995</c:v>
                </c:pt>
                <c:pt idx="1634" formatCode="General">
                  <c:v>0.50945399999999996</c:v>
                </c:pt>
                <c:pt idx="1635" formatCode="General">
                  <c:v>0.50958199999999998</c:v>
                </c:pt>
                <c:pt idx="1636" formatCode="General">
                  <c:v>0.50971</c:v>
                </c:pt>
                <c:pt idx="1637" formatCode="General">
                  <c:v>0.50983800000000001</c:v>
                </c:pt>
                <c:pt idx="1638" formatCode="General">
                  <c:v>0.50996600000000003</c:v>
                </c:pt>
                <c:pt idx="1639" formatCode="General">
                  <c:v>0.51009300000000002</c:v>
                </c:pt>
                <c:pt idx="1640" formatCode="General">
                  <c:v>0.51022100000000004</c:v>
                </c:pt>
                <c:pt idx="1641" formatCode="General">
                  <c:v>0.51034800000000002</c:v>
                </c:pt>
                <c:pt idx="1642" formatCode="General">
                  <c:v>0.51047500000000001</c:v>
                </c:pt>
                <c:pt idx="1643" formatCode="General">
                  <c:v>0.51060300000000003</c:v>
                </c:pt>
                <c:pt idx="1644" formatCode="General">
                  <c:v>0.51073000000000002</c:v>
                </c:pt>
                <c:pt idx="1645" formatCode="General">
                  <c:v>0.51085700000000001</c:v>
                </c:pt>
                <c:pt idx="1646" formatCode="General">
                  <c:v>0.51098399999999999</c:v>
                </c:pt>
                <c:pt idx="1647" formatCode="General">
                  <c:v>0.51111099999999998</c:v>
                </c:pt>
                <c:pt idx="1648" formatCode="General">
                  <c:v>0.51123700000000005</c:v>
                </c:pt>
                <c:pt idx="1649" formatCode="General">
                  <c:v>0.51136400000000004</c:v>
                </c:pt>
                <c:pt idx="1650" formatCode="General">
                  <c:v>0.51149</c:v>
                </c:pt>
                <c:pt idx="1651" formatCode="General">
                  <c:v>0.51161699999999999</c:v>
                </c:pt>
                <c:pt idx="1652" formatCode="General">
                  <c:v>0.51174299999999995</c:v>
                </c:pt>
                <c:pt idx="1653" formatCode="General">
                  <c:v>0.51186900000000002</c:v>
                </c:pt>
                <c:pt idx="1654" formatCode="General">
                  <c:v>0.51199600000000001</c:v>
                </c:pt>
                <c:pt idx="1655" formatCode="General">
                  <c:v>0.51212199999999997</c:v>
                </c:pt>
                <c:pt idx="1656" formatCode="General">
                  <c:v>0.51224800000000004</c:v>
                </c:pt>
                <c:pt idx="1657" formatCode="General">
                  <c:v>0.51237299999999997</c:v>
                </c:pt>
                <c:pt idx="1658" formatCode="General">
                  <c:v>0.51249900000000004</c:v>
                </c:pt>
                <c:pt idx="1659" formatCode="General">
                  <c:v>0.512625</c:v>
                </c:pt>
                <c:pt idx="1660" formatCode="General">
                  <c:v>0.51275000000000004</c:v>
                </c:pt>
                <c:pt idx="1661" formatCode="General">
                  <c:v>0.512876</c:v>
                </c:pt>
                <c:pt idx="1662" formatCode="General">
                  <c:v>0.51300100000000004</c:v>
                </c:pt>
                <c:pt idx="1663" formatCode="General">
                  <c:v>0.513127</c:v>
                </c:pt>
                <c:pt idx="1664" formatCode="General">
                  <c:v>0.51325200000000004</c:v>
                </c:pt>
                <c:pt idx="1665" formatCode="General">
                  <c:v>0.51337699999999997</c:v>
                </c:pt>
                <c:pt idx="1666" formatCode="General">
                  <c:v>0.51350200000000001</c:v>
                </c:pt>
                <c:pt idx="1667" formatCode="General">
                  <c:v>0.51362699999999994</c:v>
                </c:pt>
                <c:pt idx="1668" formatCode="General">
                  <c:v>0.51375199999999999</c:v>
                </c:pt>
                <c:pt idx="1669" formatCode="General">
                  <c:v>0.513876</c:v>
                </c:pt>
                <c:pt idx="1670" formatCode="General">
                  <c:v>0.51400100000000004</c:v>
                </c:pt>
                <c:pt idx="1671" formatCode="General">
                  <c:v>0.51412500000000005</c:v>
                </c:pt>
                <c:pt idx="1672" formatCode="General">
                  <c:v>0.51424999999999998</c:v>
                </c:pt>
                <c:pt idx="1673" formatCode="General">
                  <c:v>0.514374</c:v>
                </c:pt>
                <c:pt idx="1674" formatCode="General">
                  <c:v>0.51449800000000001</c:v>
                </c:pt>
                <c:pt idx="1675" formatCode="General">
                  <c:v>0.51462200000000002</c:v>
                </c:pt>
                <c:pt idx="1676" formatCode="General">
                  <c:v>0.51474600000000004</c:v>
                </c:pt>
                <c:pt idx="1677" formatCode="General">
                  <c:v>0.51487000000000005</c:v>
                </c:pt>
                <c:pt idx="1678" formatCode="General">
                  <c:v>0.51499399999999995</c:v>
                </c:pt>
                <c:pt idx="1679" formatCode="General">
                  <c:v>0.51511799999999996</c:v>
                </c:pt>
                <c:pt idx="1680" formatCode="General">
                  <c:v>0.51524199999999998</c:v>
                </c:pt>
                <c:pt idx="1681" formatCode="General">
                  <c:v>0.51536499999999996</c:v>
                </c:pt>
                <c:pt idx="1682" formatCode="General">
                  <c:v>0.51548899999999998</c:v>
                </c:pt>
                <c:pt idx="1683" formatCode="General">
                  <c:v>0.51561199999999996</c:v>
                </c:pt>
                <c:pt idx="1684" formatCode="General">
                  <c:v>0.51573500000000005</c:v>
                </c:pt>
                <c:pt idx="1685" formatCode="General">
                  <c:v>0.51585899999999996</c:v>
                </c:pt>
                <c:pt idx="1686" formatCode="General">
                  <c:v>0.51598200000000005</c:v>
                </c:pt>
                <c:pt idx="1687" formatCode="General">
                  <c:v>0.51610500000000004</c:v>
                </c:pt>
                <c:pt idx="1688" formatCode="General">
                  <c:v>0.51622800000000002</c:v>
                </c:pt>
                <c:pt idx="1689" formatCode="General">
                  <c:v>0.51634999999999998</c:v>
                </c:pt>
                <c:pt idx="1690" formatCode="General">
                  <c:v>0.51647299999999996</c:v>
                </c:pt>
                <c:pt idx="1691" formatCode="General">
                  <c:v>0.51659600000000006</c:v>
                </c:pt>
                <c:pt idx="1692" formatCode="General">
                  <c:v>0.51671800000000001</c:v>
                </c:pt>
                <c:pt idx="1693" formatCode="General">
                  <c:v>0.51684099999999999</c:v>
                </c:pt>
                <c:pt idx="1694" formatCode="General">
                  <c:v>0.51696299999999995</c:v>
                </c:pt>
                <c:pt idx="1695" formatCode="General">
                  <c:v>0.51708500000000002</c:v>
                </c:pt>
                <c:pt idx="1696" formatCode="General">
                  <c:v>0.517208</c:v>
                </c:pt>
                <c:pt idx="1697" formatCode="General">
                  <c:v>0.51732999999999996</c:v>
                </c:pt>
                <c:pt idx="1698" formatCode="General">
                  <c:v>0.51745200000000002</c:v>
                </c:pt>
                <c:pt idx="1699" formatCode="General">
                  <c:v>0.51757399999999998</c:v>
                </c:pt>
                <c:pt idx="1700" formatCode="General">
                  <c:v>0.51769500000000002</c:v>
                </c:pt>
                <c:pt idx="1701" formatCode="General">
                  <c:v>0.51781699999999997</c:v>
                </c:pt>
                <c:pt idx="1702" formatCode="General">
                  <c:v>0.51793900000000004</c:v>
                </c:pt>
                <c:pt idx="1703" formatCode="General">
                  <c:v>0.51805999999999996</c:v>
                </c:pt>
                <c:pt idx="1704" formatCode="General">
                  <c:v>0.51818200000000003</c:v>
                </c:pt>
                <c:pt idx="1705" formatCode="General">
                  <c:v>0.51830299999999996</c:v>
                </c:pt>
                <c:pt idx="1706" formatCode="General">
                  <c:v>0.518424</c:v>
                </c:pt>
                <c:pt idx="1707" formatCode="General">
                  <c:v>0.51854500000000003</c:v>
                </c:pt>
                <c:pt idx="1708" formatCode="General">
                  <c:v>0.51866699999999999</c:v>
                </c:pt>
                <c:pt idx="1709" formatCode="General">
                  <c:v>0.51878800000000003</c:v>
                </c:pt>
                <c:pt idx="1710" formatCode="General">
                  <c:v>0.51890800000000004</c:v>
                </c:pt>
                <c:pt idx="1711" formatCode="General">
                  <c:v>0.51902899999999996</c:v>
                </c:pt>
                <c:pt idx="1712" formatCode="General">
                  <c:v>0.51915</c:v>
                </c:pt>
                <c:pt idx="1713" formatCode="General">
                  <c:v>0.51927100000000004</c:v>
                </c:pt>
                <c:pt idx="1714" formatCode="General">
                  <c:v>0.51939100000000005</c:v>
                </c:pt>
                <c:pt idx="1715" formatCode="General">
                  <c:v>0.51951199999999997</c:v>
                </c:pt>
                <c:pt idx="1716" formatCode="General">
                  <c:v>0.51963199999999998</c:v>
                </c:pt>
                <c:pt idx="1717" formatCode="General">
                  <c:v>0.51975199999999999</c:v>
                </c:pt>
                <c:pt idx="1718" formatCode="General">
                  <c:v>0.519872</c:v>
                </c:pt>
                <c:pt idx="1719" formatCode="General">
                  <c:v>0.51999200000000001</c:v>
                </c:pt>
                <c:pt idx="1720" formatCode="General">
                  <c:v>0.52011200000000002</c:v>
                </c:pt>
                <c:pt idx="1721" formatCode="General">
                  <c:v>0.52023200000000003</c:v>
                </c:pt>
                <c:pt idx="1722" formatCode="General">
                  <c:v>0.52035200000000004</c:v>
                </c:pt>
                <c:pt idx="1723" formatCode="General">
                  <c:v>0.52047200000000005</c:v>
                </c:pt>
                <c:pt idx="1724" formatCode="General">
                  <c:v>0.52059200000000005</c:v>
                </c:pt>
                <c:pt idx="1725" formatCode="General">
                  <c:v>0.52071100000000003</c:v>
                </c:pt>
                <c:pt idx="1726" formatCode="General">
                  <c:v>0.52083100000000004</c:v>
                </c:pt>
                <c:pt idx="1727" formatCode="General">
                  <c:v>0.52095000000000002</c:v>
                </c:pt>
                <c:pt idx="1728" formatCode="General">
                  <c:v>0.521069</c:v>
                </c:pt>
                <c:pt idx="1729" formatCode="General">
                  <c:v>0.52118799999999998</c:v>
                </c:pt>
                <c:pt idx="1730" formatCode="General">
                  <c:v>0.52130799999999999</c:v>
                </c:pt>
                <c:pt idx="1731" formatCode="General">
                  <c:v>0.52142699999999997</c:v>
                </c:pt>
                <c:pt idx="1732" formatCode="General">
                  <c:v>0.52154500000000004</c:v>
                </c:pt>
                <c:pt idx="1733" formatCode="General">
                  <c:v>0.52166400000000002</c:v>
                </c:pt>
                <c:pt idx="1734" formatCode="General">
                  <c:v>0.521783</c:v>
                </c:pt>
                <c:pt idx="1735" formatCode="General">
                  <c:v>0.52190199999999998</c:v>
                </c:pt>
                <c:pt idx="1736" formatCode="General">
                  <c:v>0.52202000000000004</c:v>
                </c:pt>
                <c:pt idx="1737" formatCode="General">
                  <c:v>0.52213900000000002</c:v>
                </c:pt>
                <c:pt idx="1738" formatCode="General">
                  <c:v>0.52225699999999997</c:v>
                </c:pt>
                <c:pt idx="1739" formatCode="General">
                  <c:v>0.52237599999999995</c:v>
                </c:pt>
                <c:pt idx="1740" formatCode="General">
                  <c:v>0.52249400000000001</c:v>
                </c:pt>
                <c:pt idx="1741" formatCode="General">
                  <c:v>0.52261199999999997</c:v>
                </c:pt>
                <c:pt idx="1742" formatCode="General">
                  <c:v>0.52273000000000003</c:v>
                </c:pt>
                <c:pt idx="1743" formatCode="General">
                  <c:v>0.52284799999999998</c:v>
                </c:pt>
                <c:pt idx="1744" formatCode="General">
                  <c:v>0.52296600000000004</c:v>
                </c:pt>
                <c:pt idx="1745" formatCode="General">
                  <c:v>0.52308399999999999</c:v>
                </c:pt>
                <c:pt idx="1746" formatCode="General">
                  <c:v>0.52320100000000003</c:v>
                </c:pt>
                <c:pt idx="1747" formatCode="General">
                  <c:v>0.52331899999999998</c:v>
                </c:pt>
                <c:pt idx="1748" formatCode="General">
                  <c:v>0.52343700000000004</c:v>
                </c:pt>
                <c:pt idx="1749" formatCode="General">
                  <c:v>0.52355399999999996</c:v>
                </c:pt>
                <c:pt idx="1750" formatCode="General">
                  <c:v>0.523671</c:v>
                </c:pt>
                <c:pt idx="1751" formatCode="General">
                  <c:v>0.52378899999999995</c:v>
                </c:pt>
                <c:pt idx="1752" formatCode="General">
                  <c:v>0.52390599999999998</c:v>
                </c:pt>
                <c:pt idx="1753" formatCode="General">
                  <c:v>0.52402300000000002</c:v>
                </c:pt>
                <c:pt idx="1754" formatCode="General">
                  <c:v>0.52414000000000005</c:v>
                </c:pt>
                <c:pt idx="1755" formatCode="General">
                  <c:v>0.52425699999999997</c:v>
                </c:pt>
                <c:pt idx="1756" formatCode="General">
                  <c:v>0.52437400000000001</c:v>
                </c:pt>
                <c:pt idx="1757" formatCode="General">
                  <c:v>0.52449100000000004</c:v>
                </c:pt>
                <c:pt idx="1758" formatCode="General">
                  <c:v>0.52460700000000005</c:v>
                </c:pt>
                <c:pt idx="1759" formatCode="General">
                  <c:v>0.52472399999999997</c:v>
                </c:pt>
                <c:pt idx="1760" formatCode="General">
                  <c:v>0.52483999999999997</c:v>
                </c:pt>
                <c:pt idx="1761" formatCode="General">
                  <c:v>0.52495700000000001</c:v>
                </c:pt>
                <c:pt idx="1762" formatCode="General">
                  <c:v>0.52507300000000001</c:v>
                </c:pt>
                <c:pt idx="1763" formatCode="General">
                  <c:v>0.52518900000000002</c:v>
                </c:pt>
                <c:pt idx="1764" formatCode="General">
                  <c:v>0.52530600000000005</c:v>
                </c:pt>
                <c:pt idx="1765" formatCode="General">
                  <c:v>0.52542199999999994</c:v>
                </c:pt>
                <c:pt idx="1766" formatCode="General">
                  <c:v>0.52553799999999995</c:v>
                </c:pt>
                <c:pt idx="1767" formatCode="General">
                  <c:v>0.52565399999999995</c:v>
                </c:pt>
                <c:pt idx="1768" formatCode="General">
                  <c:v>0.52576900000000004</c:v>
                </c:pt>
                <c:pt idx="1769" formatCode="General">
                  <c:v>0.52588500000000005</c:v>
                </c:pt>
                <c:pt idx="1770" formatCode="General">
                  <c:v>0.52600100000000005</c:v>
                </c:pt>
                <c:pt idx="1771" formatCode="General">
                  <c:v>0.52611600000000003</c:v>
                </c:pt>
                <c:pt idx="1772" formatCode="General">
                  <c:v>0.52623200000000003</c:v>
                </c:pt>
                <c:pt idx="1773" formatCode="General">
                  <c:v>0.52634700000000001</c:v>
                </c:pt>
                <c:pt idx="1774" formatCode="General">
                  <c:v>0.52646300000000001</c:v>
                </c:pt>
                <c:pt idx="1775" formatCode="General">
                  <c:v>0.52657799999999999</c:v>
                </c:pt>
                <c:pt idx="1776" formatCode="General">
                  <c:v>0.52669299999999997</c:v>
                </c:pt>
                <c:pt idx="1777" formatCode="General">
                  <c:v>0.52680800000000005</c:v>
                </c:pt>
                <c:pt idx="1778" formatCode="General">
                  <c:v>0.52692300000000003</c:v>
                </c:pt>
                <c:pt idx="1779" formatCode="General">
                  <c:v>0.52703800000000001</c:v>
                </c:pt>
                <c:pt idx="1780" formatCode="General">
                  <c:v>0.52715299999999998</c:v>
                </c:pt>
                <c:pt idx="1781" formatCode="General">
                  <c:v>0.52726799999999996</c:v>
                </c:pt>
                <c:pt idx="1782" formatCode="General">
                  <c:v>0.52738200000000002</c:v>
                </c:pt>
                <c:pt idx="1783" formatCode="General">
                  <c:v>0.52749699999999999</c:v>
                </c:pt>
                <c:pt idx="1784" formatCode="General">
                  <c:v>0.52761100000000005</c:v>
                </c:pt>
                <c:pt idx="1785" formatCode="General">
                  <c:v>0.52772600000000003</c:v>
                </c:pt>
                <c:pt idx="1786" formatCode="General">
                  <c:v>0.52783999999999998</c:v>
                </c:pt>
                <c:pt idx="1787" formatCode="General">
                  <c:v>0.52795400000000003</c:v>
                </c:pt>
                <c:pt idx="1788" formatCode="General">
                  <c:v>0.52806900000000001</c:v>
                </c:pt>
                <c:pt idx="1789" formatCode="General">
                  <c:v>0.52818299999999996</c:v>
                </c:pt>
                <c:pt idx="1790" formatCode="General">
                  <c:v>0.52829700000000002</c:v>
                </c:pt>
                <c:pt idx="1791" formatCode="General">
                  <c:v>0.52841099999999996</c:v>
                </c:pt>
                <c:pt idx="1792" formatCode="General">
                  <c:v>0.52852399999999999</c:v>
                </c:pt>
                <c:pt idx="1793" formatCode="General">
                  <c:v>0.52863800000000005</c:v>
                </c:pt>
                <c:pt idx="1794" formatCode="General">
                  <c:v>0.528752</c:v>
                </c:pt>
                <c:pt idx="1795" formatCode="General">
                  <c:v>0.52886500000000003</c:v>
                </c:pt>
                <c:pt idx="1796" formatCode="General">
                  <c:v>0.52897899999999998</c:v>
                </c:pt>
                <c:pt idx="1797" formatCode="General">
                  <c:v>0.52909200000000001</c:v>
                </c:pt>
                <c:pt idx="1798" formatCode="General">
                  <c:v>0.52920599999999995</c:v>
                </c:pt>
                <c:pt idx="1799" formatCode="General">
                  <c:v>0.52931899999999998</c:v>
                </c:pt>
                <c:pt idx="1800" formatCode="General">
                  <c:v>0.52943200000000001</c:v>
                </c:pt>
                <c:pt idx="1801" formatCode="General">
                  <c:v>0.52954500000000004</c:v>
                </c:pt>
                <c:pt idx="1802" formatCode="General">
                  <c:v>0.52965799999999996</c:v>
                </c:pt>
                <c:pt idx="1803" formatCode="General">
                  <c:v>0.52977099999999999</c:v>
                </c:pt>
                <c:pt idx="1804" formatCode="General">
                  <c:v>0.52988400000000002</c:v>
                </c:pt>
                <c:pt idx="1805" formatCode="General">
                  <c:v>0.52999700000000005</c:v>
                </c:pt>
                <c:pt idx="1806" formatCode="General">
                  <c:v>0.53010999999999997</c:v>
                </c:pt>
                <c:pt idx="1807" formatCode="General">
                  <c:v>0.53022199999999997</c:v>
                </c:pt>
                <c:pt idx="1808" formatCode="General">
                  <c:v>0.530335</c:v>
                </c:pt>
                <c:pt idx="1809" formatCode="General">
                  <c:v>0.530447</c:v>
                </c:pt>
                <c:pt idx="1810" formatCode="General">
                  <c:v>0.53056000000000003</c:v>
                </c:pt>
                <c:pt idx="1811" formatCode="General">
                  <c:v>0.53067200000000003</c:v>
                </c:pt>
                <c:pt idx="1812" formatCode="General">
                  <c:v>0.53078400000000003</c:v>
                </c:pt>
                <c:pt idx="1813" formatCode="General">
                  <c:v>0.53089600000000003</c:v>
                </c:pt>
                <c:pt idx="1814" formatCode="General">
                  <c:v>0.53100800000000004</c:v>
                </c:pt>
                <c:pt idx="1815" formatCode="General">
                  <c:v>0.53112000000000004</c:v>
                </c:pt>
                <c:pt idx="1816" formatCode="General">
                  <c:v>0.53123200000000004</c:v>
                </c:pt>
                <c:pt idx="1817" formatCode="General">
                  <c:v>0.53134400000000004</c:v>
                </c:pt>
                <c:pt idx="1818" formatCode="General">
                  <c:v>0.53145600000000004</c:v>
                </c:pt>
                <c:pt idx="1819" formatCode="General">
                  <c:v>0.53156800000000004</c:v>
                </c:pt>
                <c:pt idx="1820" formatCode="General">
                  <c:v>0.53167900000000001</c:v>
                </c:pt>
                <c:pt idx="1821" formatCode="General">
                  <c:v>0.53179100000000001</c:v>
                </c:pt>
                <c:pt idx="1822" formatCode="General">
                  <c:v>0.53190199999999999</c:v>
                </c:pt>
                <c:pt idx="1823" formatCode="General">
                  <c:v>0.53201299999999996</c:v>
                </c:pt>
                <c:pt idx="1824" formatCode="General">
                  <c:v>0.53212499999999996</c:v>
                </c:pt>
                <c:pt idx="1825" formatCode="General">
                  <c:v>0.53223600000000004</c:v>
                </c:pt>
                <c:pt idx="1826" formatCode="General">
                  <c:v>0.53234700000000001</c:v>
                </c:pt>
                <c:pt idx="1827" formatCode="General">
                  <c:v>0.53245799999999999</c:v>
                </c:pt>
                <c:pt idx="1828" formatCode="General">
                  <c:v>0.53256899999999996</c:v>
                </c:pt>
                <c:pt idx="1829" formatCode="General">
                  <c:v>0.53268000000000004</c:v>
                </c:pt>
                <c:pt idx="1830" formatCode="General">
                  <c:v>0.53279100000000001</c:v>
                </c:pt>
                <c:pt idx="1831" formatCode="General">
                  <c:v>0.53290099999999996</c:v>
                </c:pt>
                <c:pt idx="1832" formatCode="General">
                  <c:v>0.53301200000000004</c:v>
                </c:pt>
                <c:pt idx="1833" formatCode="General">
                  <c:v>0.53312300000000001</c:v>
                </c:pt>
                <c:pt idx="1834" formatCode="General">
                  <c:v>0.53323299999999996</c:v>
                </c:pt>
                <c:pt idx="1835" formatCode="General">
                  <c:v>0.53334300000000001</c:v>
                </c:pt>
                <c:pt idx="1836" formatCode="General">
                  <c:v>0.53345399999999998</c:v>
                </c:pt>
                <c:pt idx="1837" formatCode="General">
                  <c:v>0.53356400000000004</c:v>
                </c:pt>
                <c:pt idx="1838" formatCode="General">
                  <c:v>0.53367399999999998</c:v>
                </c:pt>
                <c:pt idx="1839" formatCode="General">
                  <c:v>0.53378400000000004</c:v>
                </c:pt>
                <c:pt idx="1840" formatCode="General">
                  <c:v>0.53389399999999998</c:v>
                </c:pt>
                <c:pt idx="1841" formatCode="General">
                  <c:v>0.53400400000000003</c:v>
                </c:pt>
                <c:pt idx="1842" formatCode="General">
                  <c:v>0.53411399999999998</c:v>
                </c:pt>
                <c:pt idx="1843" formatCode="General">
                  <c:v>0.53422400000000003</c:v>
                </c:pt>
                <c:pt idx="1844" formatCode="General">
                  <c:v>0.53433399999999998</c:v>
                </c:pt>
                <c:pt idx="1845" formatCode="General">
                  <c:v>0.534443</c:v>
                </c:pt>
                <c:pt idx="1846" formatCode="General">
                  <c:v>0.53455299999999994</c:v>
                </c:pt>
                <c:pt idx="1847" formatCode="General">
                  <c:v>0.53466199999999997</c:v>
                </c:pt>
                <c:pt idx="1848" formatCode="General">
                  <c:v>0.53477200000000003</c:v>
                </c:pt>
                <c:pt idx="1849" formatCode="General">
                  <c:v>0.53488100000000005</c:v>
                </c:pt>
                <c:pt idx="1850" formatCode="General">
                  <c:v>0.53498999999999997</c:v>
                </c:pt>
                <c:pt idx="1851" formatCode="General">
                  <c:v>0.53509899999999999</c:v>
                </c:pt>
                <c:pt idx="1852" formatCode="General">
                  <c:v>0.53520900000000005</c:v>
                </c:pt>
                <c:pt idx="1853" formatCode="General">
                  <c:v>0.53531799999999996</c:v>
                </c:pt>
                <c:pt idx="1854" formatCode="General">
                  <c:v>0.53542599999999996</c:v>
                </c:pt>
                <c:pt idx="1855" formatCode="General">
                  <c:v>0.53553499999999998</c:v>
                </c:pt>
                <c:pt idx="1856" formatCode="General">
                  <c:v>0.53564400000000001</c:v>
                </c:pt>
                <c:pt idx="1857" formatCode="General">
                  <c:v>0.53575300000000003</c:v>
                </c:pt>
                <c:pt idx="1858" formatCode="General">
                  <c:v>0.53586199999999995</c:v>
                </c:pt>
                <c:pt idx="1859" formatCode="General">
                  <c:v>0.53596999999999995</c:v>
                </c:pt>
                <c:pt idx="1860" formatCode="General">
                  <c:v>0.53607899999999997</c:v>
                </c:pt>
                <c:pt idx="1861" formatCode="General">
                  <c:v>0.53618699999999997</c:v>
                </c:pt>
                <c:pt idx="1862" formatCode="General">
                  <c:v>0.53629499999999997</c:v>
                </c:pt>
                <c:pt idx="1863" formatCode="General">
                  <c:v>0.53640399999999999</c:v>
                </c:pt>
                <c:pt idx="1864" formatCode="General">
                  <c:v>0.53651199999999999</c:v>
                </c:pt>
                <c:pt idx="1865" formatCode="General">
                  <c:v>0.53661999999999999</c:v>
                </c:pt>
                <c:pt idx="1866" formatCode="General">
                  <c:v>0.53672799999999998</c:v>
                </c:pt>
                <c:pt idx="1867" formatCode="General">
                  <c:v>0.53683599999999998</c:v>
                </c:pt>
                <c:pt idx="1868" formatCode="General">
                  <c:v>0.53694399999999998</c:v>
                </c:pt>
                <c:pt idx="1869" formatCode="General">
                  <c:v>0.53705199999999997</c:v>
                </c:pt>
                <c:pt idx="1870" formatCode="General">
                  <c:v>0.53715900000000005</c:v>
                </c:pt>
                <c:pt idx="1871" formatCode="General">
                  <c:v>0.53726700000000005</c:v>
                </c:pt>
                <c:pt idx="1872" formatCode="General">
                  <c:v>0.53737500000000005</c:v>
                </c:pt>
                <c:pt idx="1873" formatCode="General">
                  <c:v>0.53748200000000002</c:v>
                </c:pt>
                <c:pt idx="1874" formatCode="General">
                  <c:v>0.53759000000000001</c:v>
                </c:pt>
                <c:pt idx="1875" formatCode="General">
                  <c:v>0.53769699999999998</c:v>
                </c:pt>
                <c:pt idx="1876" formatCode="General">
                  <c:v>0.53780399999999995</c:v>
                </c:pt>
                <c:pt idx="1877" formatCode="General">
                  <c:v>0.53791100000000003</c:v>
                </c:pt>
                <c:pt idx="1878" formatCode="General">
                  <c:v>0.53801900000000002</c:v>
                </c:pt>
                <c:pt idx="1879" formatCode="General">
                  <c:v>0.53812599999999999</c:v>
                </c:pt>
                <c:pt idx="1880" formatCode="General">
                  <c:v>0.53823299999999996</c:v>
                </c:pt>
                <c:pt idx="1881" formatCode="General">
                  <c:v>0.53834000000000004</c:v>
                </c:pt>
                <c:pt idx="1882" formatCode="General">
                  <c:v>0.53844599999999998</c:v>
                </c:pt>
                <c:pt idx="1883" formatCode="General">
                  <c:v>0.53855299999999995</c:v>
                </c:pt>
                <c:pt idx="1884" formatCode="General">
                  <c:v>0.53866000000000003</c:v>
                </c:pt>
                <c:pt idx="1885" formatCode="General">
                  <c:v>0.538767</c:v>
                </c:pt>
                <c:pt idx="1886" formatCode="General">
                  <c:v>0.53887300000000005</c:v>
                </c:pt>
                <c:pt idx="1887" formatCode="General">
                  <c:v>0.53898000000000001</c:v>
                </c:pt>
                <c:pt idx="1888" formatCode="General">
                  <c:v>0.53908599999999995</c:v>
                </c:pt>
                <c:pt idx="1889" formatCode="General">
                  <c:v>0.539192</c:v>
                </c:pt>
                <c:pt idx="1890" formatCode="General">
                  <c:v>0.53929899999999997</c:v>
                </c:pt>
                <c:pt idx="1891" formatCode="General">
                  <c:v>0.53940500000000002</c:v>
                </c:pt>
                <c:pt idx="1892" formatCode="General">
                  <c:v>0.53951099999999996</c:v>
                </c:pt>
                <c:pt idx="1893" formatCode="General">
                  <c:v>0.53961700000000001</c:v>
                </c:pt>
                <c:pt idx="1894" formatCode="General">
                  <c:v>0.53972299999999995</c:v>
                </c:pt>
                <c:pt idx="1895" formatCode="General">
                  <c:v>0.539829</c:v>
                </c:pt>
                <c:pt idx="1896" formatCode="General">
                  <c:v>0.53993500000000005</c:v>
                </c:pt>
                <c:pt idx="1897" formatCode="General">
                  <c:v>0.54003999999999996</c:v>
                </c:pt>
                <c:pt idx="1898" formatCode="General">
                  <c:v>0.54014600000000002</c:v>
                </c:pt>
                <c:pt idx="1899" formatCode="General">
                  <c:v>0.54025199999999995</c:v>
                </c:pt>
                <c:pt idx="1900" formatCode="General">
                  <c:v>0.54035699999999998</c:v>
                </c:pt>
                <c:pt idx="1901" formatCode="General">
                  <c:v>0.54046300000000003</c:v>
                </c:pt>
                <c:pt idx="1902" formatCode="General">
                  <c:v>0.54056800000000005</c:v>
                </c:pt>
                <c:pt idx="1903" formatCode="General">
                  <c:v>0.54067299999999996</c:v>
                </c:pt>
                <c:pt idx="1904" formatCode="General">
                  <c:v>0.54077900000000001</c:v>
                </c:pt>
                <c:pt idx="1905" formatCode="General">
                  <c:v>0.54088400000000003</c:v>
                </c:pt>
                <c:pt idx="1906" formatCode="General">
                  <c:v>0.54098900000000005</c:v>
                </c:pt>
                <c:pt idx="1907" formatCode="General">
                  <c:v>0.54109399999999996</c:v>
                </c:pt>
                <c:pt idx="1908" formatCode="General">
                  <c:v>0.54119899999999999</c:v>
                </c:pt>
                <c:pt idx="1909" formatCode="General">
                  <c:v>0.54130400000000001</c:v>
                </c:pt>
                <c:pt idx="1910" formatCode="General">
                  <c:v>0.54140900000000003</c:v>
                </c:pt>
                <c:pt idx="1911" formatCode="General">
                  <c:v>0.54151300000000002</c:v>
                </c:pt>
                <c:pt idx="1912" formatCode="General">
                  <c:v>0.54161800000000004</c:v>
                </c:pt>
                <c:pt idx="1913" formatCode="General">
                  <c:v>0.54172299999999995</c:v>
                </c:pt>
                <c:pt idx="1914" formatCode="General">
                  <c:v>0.54182699999999995</c:v>
                </c:pt>
                <c:pt idx="1915" formatCode="General">
                  <c:v>0.54193199999999997</c:v>
                </c:pt>
                <c:pt idx="1916" formatCode="General">
                  <c:v>0.54203599999999996</c:v>
                </c:pt>
                <c:pt idx="1917" formatCode="General">
                  <c:v>0.54213999999999996</c:v>
                </c:pt>
                <c:pt idx="1918" formatCode="General">
                  <c:v>0.54224399999999995</c:v>
                </c:pt>
                <c:pt idx="1919" formatCode="General">
                  <c:v>0.54234899999999997</c:v>
                </c:pt>
                <c:pt idx="1920" formatCode="General">
                  <c:v>0.54245299999999996</c:v>
                </c:pt>
                <c:pt idx="1921" formatCode="General">
                  <c:v>0.54255699999999996</c:v>
                </c:pt>
                <c:pt idx="1922" formatCode="General">
                  <c:v>0.54266099999999995</c:v>
                </c:pt>
                <c:pt idx="1923" formatCode="General">
                  <c:v>0.54276500000000005</c:v>
                </c:pt>
                <c:pt idx="1924" formatCode="General">
                  <c:v>0.54286800000000002</c:v>
                </c:pt>
                <c:pt idx="1925" formatCode="General">
                  <c:v>0.54297200000000001</c:v>
                </c:pt>
                <c:pt idx="1926" formatCode="General">
                  <c:v>0.543076</c:v>
                </c:pt>
                <c:pt idx="1927" formatCode="General">
                  <c:v>0.54318</c:v>
                </c:pt>
                <c:pt idx="1928" formatCode="General">
                  <c:v>0.54328299999999996</c:v>
                </c:pt>
                <c:pt idx="1929" formatCode="General">
                  <c:v>0.54338699999999995</c:v>
                </c:pt>
                <c:pt idx="1930" formatCode="General">
                  <c:v>0.54349000000000003</c:v>
                </c:pt>
                <c:pt idx="1931" formatCode="General">
                  <c:v>0.54359299999999999</c:v>
                </c:pt>
                <c:pt idx="1932" formatCode="General">
                  <c:v>0.54369699999999999</c:v>
                </c:pt>
                <c:pt idx="1933" formatCode="General">
                  <c:v>0.54379999999999995</c:v>
                </c:pt>
                <c:pt idx="1934" formatCode="General">
                  <c:v>0.54390300000000003</c:v>
                </c:pt>
                <c:pt idx="1935" formatCode="General">
                  <c:v>0.54400599999999999</c:v>
                </c:pt>
                <c:pt idx="1936" formatCode="General">
                  <c:v>0.54410899999999995</c:v>
                </c:pt>
                <c:pt idx="1937" formatCode="General">
                  <c:v>0.54421200000000003</c:v>
                </c:pt>
                <c:pt idx="1938" formatCode="General">
                  <c:v>0.54431499999999999</c:v>
                </c:pt>
                <c:pt idx="1939" formatCode="General">
                  <c:v>0.54441799999999996</c:v>
                </c:pt>
                <c:pt idx="1940" formatCode="General">
                  <c:v>0.54452</c:v>
                </c:pt>
                <c:pt idx="1941" formatCode="General">
                  <c:v>0.54462299999999997</c:v>
                </c:pt>
                <c:pt idx="1942" formatCode="General">
                  <c:v>0.54472500000000001</c:v>
                </c:pt>
                <c:pt idx="1943" formatCode="General">
                  <c:v>0.54482799999999998</c:v>
                </c:pt>
                <c:pt idx="1944" formatCode="General">
                  <c:v>0.54493000000000003</c:v>
                </c:pt>
                <c:pt idx="1945" formatCode="General">
                  <c:v>0.54503299999999999</c:v>
                </c:pt>
                <c:pt idx="1946" formatCode="General">
                  <c:v>0.54513500000000004</c:v>
                </c:pt>
                <c:pt idx="1947" formatCode="General">
                  <c:v>0.54523699999999997</c:v>
                </c:pt>
                <c:pt idx="1948" formatCode="General">
                  <c:v>0.54533900000000002</c:v>
                </c:pt>
                <c:pt idx="1949" formatCode="General">
                  <c:v>0.54544199999999998</c:v>
                </c:pt>
                <c:pt idx="1950" formatCode="General">
                  <c:v>0.545543</c:v>
                </c:pt>
                <c:pt idx="1951" formatCode="General">
                  <c:v>0.54564500000000005</c:v>
                </c:pt>
                <c:pt idx="1952" formatCode="General">
                  <c:v>0.54574699999999998</c:v>
                </c:pt>
                <c:pt idx="1953" formatCode="General">
                  <c:v>0.54584900000000003</c:v>
                </c:pt>
                <c:pt idx="1954" formatCode="General">
                  <c:v>0.54595099999999996</c:v>
                </c:pt>
                <c:pt idx="1955" formatCode="General">
                  <c:v>0.54605300000000001</c:v>
                </c:pt>
                <c:pt idx="1956" formatCode="General">
                  <c:v>0.54615400000000003</c:v>
                </c:pt>
                <c:pt idx="1957" formatCode="General">
                  <c:v>0.54625599999999996</c:v>
                </c:pt>
                <c:pt idx="1958" formatCode="General">
                  <c:v>0.54635699999999998</c:v>
                </c:pt>
                <c:pt idx="1959" formatCode="General">
                  <c:v>0.54645900000000003</c:v>
                </c:pt>
                <c:pt idx="1960" formatCode="General">
                  <c:v>0.54656000000000005</c:v>
                </c:pt>
                <c:pt idx="1961" formatCode="General">
                  <c:v>0.54666099999999995</c:v>
                </c:pt>
                <c:pt idx="1962" formatCode="General">
                  <c:v>0.54676199999999997</c:v>
                </c:pt>
                <c:pt idx="1963" formatCode="General">
                  <c:v>0.54686400000000002</c:v>
                </c:pt>
                <c:pt idx="1964" formatCode="General">
                  <c:v>0.54696500000000003</c:v>
                </c:pt>
                <c:pt idx="1965" formatCode="General">
                  <c:v>0.54706600000000005</c:v>
                </c:pt>
                <c:pt idx="1966" formatCode="General">
                  <c:v>0.54716699999999996</c:v>
                </c:pt>
                <c:pt idx="1967" formatCode="General">
                  <c:v>0.54726699999999995</c:v>
                </c:pt>
                <c:pt idx="1968" formatCode="General">
                  <c:v>0.54736799999999997</c:v>
                </c:pt>
                <c:pt idx="1969" formatCode="General">
                  <c:v>0.54746899999999998</c:v>
                </c:pt>
                <c:pt idx="1970" formatCode="General">
                  <c:v>0.54757</c:v>
                </c:pt>
                <c:pt idx="1971" formatCode="General">
                  <c:v>0.54766999999999999</c:v>
                </c:pt>
                <c:pt idx="1972" formatCode="General">
                  <c:v>0.54777100000000001</c:v>
                </c:pt>
                <c:pt idx="1973" formatCode="General">
                  <c:v>0.547871</c:v>
                </c:pt>
                <c:pt idx="1974" formatCode="General">
                  <c:v>0.54797200000000001</c:v>
                </c:pt>
                <c:pt idx="1975" formatCode="General">
                  <c:v>0.548072</c:v>
                </c:pt>
                <c:pt idx="1976" formatCode="General">
                  <c:v>0.54817199999999999</c:v>
                </c:pt>
                <c:pt idx="1977" formatCode="General">
                  <c:v>0.54827300000000001</c:v>
                </c:pt>
                <c:pt idx="1978" formatCode="General">
                  <c:v>0.548373</c:v>
                </c:pt>
                <c:pt idx="1979" formatCode="General">
                  <c:v>0.54847299999999999</c:v>
                </c:pt>
                <c:pt idx="1980" formatCode="General">
                  <c:v>0.54857299999999998</c:v>
                </c:pt>
                <c:pt idx="1981" formatCode="General">
                  <c:v>0.54867299999999997</c:v>
                </c:pt>
                <c:pt idx="1982" formatCode="General">
                  <c:v>0.54877299999999996</c:v>
                </c:pt>
                <c:pt idx="1983" formatCode="General">
                  <c:v>0.54887200000000003</c:v>
                </c:pt>
                <c:pt idx="1984" formatCode="General">
                  <c:v>0.54897200000000002</c:v>
                </c:pt>
                <c:pt idx="1985" formatCode="General">
                  <c:v>0.549072</c:v>
                </c:pt>
                <c:pt idx="1986" formatCode="General">
                  <c:v>0.54917099999999996</c:v>
                </c:pt>
                <c:pt idx="1987" formatCode="General">
                  <c:v>0.54927099999999995</c:v>
                </c:pt>
                <c:pt idx="1988" formatCode="General">
                  <c:v>0.54937000000000002</c:v>
                </c:pt>
                <c:pt idx="1989" formatCode="General">
                  <c:v>0.54947000000000001</c:v>
                </c:pt>
                <c:pt idx="1990" formatCode="General">
                  <c:v>0.54956899999999997</c:v>
                </c:pt>
                <c:pt idx="1991" formatCode="General">
                  <c:v>0.54966800000000005</c:v>
                </c:pt>
                <c:pt idx="1992" formatCode="General">
                  <c:v>0.54976800000000003</c:v>
                </c:pt>
                <c:pt idx="1993" formatCode="General">
                  <c:v>0.54986699999999999</c:v>
                </c:pt>
                <c:pt idx="1994" formatCode="General">
                  <c:v>0.54996599999999995</c:v>
                </c:pt>
                <c:pt idx="1995" formatCode="General">
                  <c:v>0.55006500000000003</c:v>
                </c:pt>
                <c:pt idx="1996" formatCode="General">
                  <c:v>0.55016399999999999</c:v>
                </c:pt>
                <c:pt idx="1997" formatCode="General">
                  <c:v>0.55026299999999995</c:v>
                </c:pt>
                <c:pt idx="1998" formatCode="General">
                  <c:v>0.55036200000000002</c:v>
                </c:pt>
                <c:pt idx="1999" formatCode="General">
                  <c:v>0.55045999999999995</c:v>
                </c:pt>
                <c:pt idx="2000" formatCode="General">
                  <c:v>0.55055900000000002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CCB4-407D-9529-A0E65E624F8B}"/>
            </c:ext>
          </c:extLst>
        </c:ser>
        <c:ser>
          <c:idx val="0"/>
          <c:order val="6"/>
          <c:tx>
            <c:strRef>
              <c:f>Sheet1!$B$1</c:f>
              <c:strCache>
                <c:ptCount val="1"/>
                <c:pt idx="0">
                  <c:v>Exact δ = 1.00,H = 0.5</c:v>
                </c:pt>
              </c:strCache>
            </c:strRef>
          </c:tx>
          <c:spPr>
            <a:ln w="9525" cap="rnd">
              <a:noFill/>
              <a:prstDash val="solid"/>
              <a:round/>
            </a:ln>
            <a:effectLst/>
          </c:spPr>
          <c:marker>
            <c:symbol val="triangle"/>
            <c:size val="6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Sheet1!$A$2:$A$42</c:f>
              <c:numCache>
                <c:formatCode>General</c:formatCode>
                <c:ptCount val="41"/>
                <c:pt idx="0">
                  <c:v>0</c:v>
                </c:pt>
                <c:pt idx="1">
                  <c:v>8.1764696022393904E-2</c:v>
                </c:pt>
                <c:pt idx="2">
                  <c:v>0.14302117031797401</c:v>
                </c:pt>
                <c:pt idx="3">
                  <c:v>0.20831726981679199</c:v>
                </c:pt>
                <c:pt idx="4">
                  <c:v>0.26131849343770402</c:v>
                </c:pt>
                <c:pt idx="5">
                  <c:v>0.32246601518630902</c:v>
                </c:pt>
                <c:pt idx="6">
                  <c:v>0.37548400073752503</c:v>
                </c:pt>
                <c:pt idx="7">
                  <c:v>0.42850198628874098</c:v>
                </c:pt>
                <c:pt idx="8">
                  <c:v>0.48356492733703199</c:v>
                </c:pt>
                <c:pt idx="9">
                  <c:v>0.53251814478955395</c:v>
                </c:pt>
                <c:pt idx="10">
                  <c:v>0.58556965420137796</c:v>
                </c:pt>
                <c:pt idx="11">
                  <c:v>0.63046648452035703</c:v>
                </c:pt>
                <c:pt idx="12">
                  <c:v>0.67946160679863898</c:v>
                </c:pt>
                <c:pt idx="13">
                  <c:v>0.72642853551014896</c:v>
                </c:pt>
                <c:pt idx="14">
                  <c:v>0.775448800683887</c:v>
                </c:pt>
                <c:pt idx="15">
                  <c:v>0.83061231331400098</c:v>
                </c:pt>
                <c:pt idx="16">
                  <c:v>0.87762114685127102</c:v>
                </c:pt>
                <c:pt idx="17">
                  <c:v>0.92463836135369404</c:v>
                </c:pt>
                <c:pt idx="18">
                  <c:v>0.97779044234734103</c:v>
                </c:pt>
                <c:pt idx="19">
                  <c:v>1.0105097303005399</c:v>
                </c:pt>
                <c:pt idx="20">
                  <c:v>1.0391139643641401</c:v>
                </c:pt>
                <c:pt idx="21">
                  <c:v>1.08201612497695</c:v>
                </c:pt>
                <c:pt idx="22">
                  <c:v>1.1208199936304699</c:v>
                </c:pt>
                <c:pt idx="23">
                  <c:v>1.16983187783905</c:v>
                </c:pt>
                <c:pt idx="24">
                  <c:v>1.22088033657956</c:v>
                </c:pt>
                <c:pt idx="25">
                  <c:v>1.28214519184029</c:v>
                </c:pt>
                <c:pt idx="26">
                  <c:v>1.3311486950837299</c:v>
                </c:pt>
                <c:pt idx="27">
                  <c:v>1.38424210932131</c:v>
                </c:pt>
                <c:pt idx="28">
                  <c:v>1.43529056806182</c:v>
                </c:pt>
                <c:pt idx="29">
                  <c:v>1.47408605575018</c:v>
                </c:pt>
                <c:pt idx="30">
                  <c:v>1.52513451449069</c:v>
                </c:pt>
                <c:pt idx="31">
                  <c:v>1.5761997351615</c:v>
                </c:pt>
                <c:pt idx="32">
                  <c:v>1.6211217083759399</c:v>
                </c:pt>
                <c:pt idx="33">
                  <c:v>1.67013359258452</c:v>
                </c:pt>
                <c:pt idx="34">
                  <c:v>1.72526358135403</c:v>
                </c:pt>
                <c:pt idx="35">
                  <c:v>1.7722388910306901</c:v>
                </c:pt>
                <c:pt idx="36">
                  <c:v>1.8232873497712001</c:v>
                </c:pt>
                <c:pt idx="37">
                  <c:v>1.8743358085117101</c:v>
                </c:pt>
                <c:pt idx="38">
                  <c:v>1.9315191337434401</c:v>
                </c:pt>
                <c:pt idx="39">
                  <c:v>1.9682696659347301</c:v>
                </c:pt>
                <c:pt idx="40">
                  <c:v>1.9989104745302499</c:v>
                </c:pt>
              </c:numCache>
            </c:numRef>
          </c:xVal>
          <c:yVal>
            <c:numRef>
              <c:f>Sheet1!$B$2:$B$42</c:f>
              <c:numCache>
                <c:formatCode>General</c:formatCode>
                <c:ptCount val="41"/>
                <c:pt idx="0">
                  <c:v>0</c:v>
                </c:pt>
                <c:pt idx="1">
                  <c:v>1.7046883119060099E-3</c:v>
                </c:pt>
                <c:pt idx="2">
                  <c:v>6.2630952580499701E-3</c:v>
                </c:pt>
                <c:pt idx="3">
                  <c:v>1.32838297658359E-2</c:v>
                </c:pt>
                <c:pt idx="4">
                  <c:v>2.152399470323E-2</c:v>
                </c:pt>
                <c:pt idx="5">
                  <c:v>3.1410181196466602E-2</c:v>
                </c:pt>
                <c:pt idx="6">
                  <c:v>3.8830687742000297E-2</c:v>
                </c:pt>
                <c:pt idx="7">
                  <c:v>4.62511942875342E-2</c:v>
                </c:pt>
                <c:pt idx="8">
                  <c:v>5.3673377026098298E-2</c:v>
                </c:pt>
                <c:pt idx="9">
                  <c:v>5.9861043597780703E-2</c:v>
                </c:pt>
                <c:pt idx="10">
                  <c:v>6.5642233359593696E-2</c:v>
                </c:pt>
                <c:pt idx="11">
                  <c:v>7.0187230761494496E-2</c:v>
                </c:pt>
                <c:pt idx="12">
                  <c:v>7.4325751353525898E-2</c:v>
                </c:pt>
                <c:pt idx="13">
                  <c:v>7.7642937360666506E-2</c:v>
                </c:pt>
                <c:pt idx="14">
                  <c:v>8.0551970364907202E-2</c:v>
                </c:pt>
                <c:pt idx="15">
                  <c:v>8.3056202752308905E-2</c:v>
                </c:pt>
                <c:pt idx="16">
                  <c:v>8.4324242779798497E-2</c:v>
                </c:pt>
                <c:pt idx="17">
                  <c:v>8.51824536113579E-2</c:v>
                </c:pt>
                <c:pt idx="18">
                  <c:v>8.6045693022008402E-2</c:v>
                </c:pt>
                <c:pt idx="19">
                  <c:v>8.6072512110494603E-2</c:v>
                </c:pt>
                <c:pt idx="20">
                  <c:v>8.7325466400710705E-2</c:v>
                </c:pt>
                <c:pt idx="21">
                  <c:v>8.9409812433999897E-2</c:v>
                </c:pt>
                <c:pt idx="22">
                  <c:v>9.1900635277158499E-2</c:v>
                </c:pt>
                <c:pt idx="23">
                  <c:v>9.5219497477329398E-2</c:v>
                </c:pt>
                <c:pt idx="24">
                  <c:v>9.8949865066461001E-2</c:v>
                </c:pt>
                <c:pt idx="25">
                  <c:v>0.103098442816675</c:v>
                </c:pt>
                <c:pt idx="26">
                  <c:v>0.106827134212776</c:v>
                </c:pt>
                <c:pt idx="27">
                  <c:v>0.110559177994938</c:v>
                </c:pt>
                <c:pt idx="28">
                  <c:v>0.11428954558406899</c:v>
                </c:pt>
                <c:pt idx="29">
                  <c:v>0.11719019762315799</c:v>
                </c:pt>
                <c:pt idx="30">
                  <c:v>0.12092056521229</c:v>
                </c:pt>
                <c:pt idx="31">
                  <c:v>0.123831274409561</c:v>
                </c:pt>
                <c:pt idx="32">
                  <c:v>0.12714678422367101</c:v>
                </c:pt>
                <c:pt idx="33">
                  <c:v>0.13046564642384201</c:v>
                </c:pt>
                <c:pt idx="34">
                  <c:v>0.13460919559496501</c:v>
                </c:pt>
                <c:pt idx="35">
                  <c:v>0.137516552406175</c:v>
                </c:pt>
                <c:pt idx="36">
                  <c:v>0.141246919995307</c:v>
                </c:pt>
                <c:pt idx="37">
                  <c:v>0.14497728758443801</c:v>
                </c:pt>
                <c:pt idx="38">
                  <c:v>0.148712683752661</c:v>
                </c:pt>
                <c:pt idx="39">
                  <c:v>0.151611659598719</c:v>
                </c:pt>
                <c:pt idx="40">
                  <c:v>0.153276119277896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CCB4-407D-9529-A0E65E624F8B}"/>
            </c:ext>
          </c:extLst>
        </c:ser>
        <c:ser>
          <c:idx val="2"/>
          <c:order val="7"/>
          <c:tx>
            <c:strRef>
              <c:f>Sheet1!$G$1</c:f>
              <c:strCache>
                <c:ptCount val="1"/>
                <c:pt idx="0">
                  <c:v>Exact δ = 0.36,H = 0.5</c:v>
                </c:pt>
              </c:strCache>
            </c:strRef>
          </c:tx>
          <c:spPr>
            <a:ln w="9525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Sheet1!$F$2:$F$41</c:f>
              <c:numCache>
                <c:formatCode>General</c:formatCode>
                <c:ptCount val="40"/>
                <c:pt idx="0">
                  <c:v>0</c:v>
                </c:pt>
                <c:pt idx="1">
                  <c:v>8.1764696022393904E-2</c:v>
                </c:pt>
                <c:pt idx="2">
                  <c:v>0.14302117031797401</c:v>
                </c:pt>
                <c:pt idx="3">
                  <c:v>0.19807573040111301</c:v>
                </c:pt>
                <c:pt idx="4">
                  <c:v>0.26942288673963699</c:v>
                </c:pt>
                <c:pt idx="5">
                  <c:v>0.32444392296216801</c:v>
                </c:pt>
                <c:pt idx="6">
                  <c:v>0.37335523558893102</c:v>
                </c:pt>
                <c:pt idx="7">
                  <c:v>0.418193399151846</c:v>
                </c:pt>
                <c:pt idx="8">
                  <c:v>0.46914966727568302</c:v>
                </c:pt>
                <c:pt idx="9">
                  <c:v>0.52624080189074596</c:v>
                </c:pt>
                <c:pt idx="10">
                  <c:v>0.57720545097973497</c:v>
                </c:pt>
                <c:pt idx="11">
                  <c:v>0.62409695100487805</c:v>
                </c:pt>
                <c:pt idx="12">
                  <c:v>0.67712331752124599</c:v>
                </c:pt>
                <c:pt idx="13">
                  <c:v>0.72607653497376801</c:v>
                </c:pt>
                <c:pt idx="14">
                  <c:v>0.78116461891751399</c:v>
                </c:pt>
                <c:pt idx="15">
                  <c:v>0.82809802376841701</c:v>
                </c:pt>
                <c:pt idx="16">
                  <c:v>0.87094989859032201</c:v>
                </c:pt>
                <c:pt idx="17">
                  <c:v>0.92403493186275298</c:v>
                </c:pt>
                <c:pt idx="18">
                  <c:v>0.97508339060326199</c:v>
                </c:pt>
                <c:pt idx="19">
                  <c:v>1.03020499840762</c:v>
                </c:pt>
                <c:pt idx="20">
                  <c:v>1.0771467842236699</c:v>
                </c:pt>
                <c:pt idx="21">
                  <c:v>1.1261335255367999</c:v>
                </c:pt>
                <c:pt idx="22">
                  <c:v>1.1771568413818501</c:v>
                </c:pt>
                <c:pt idx="23">
                  <c:v>1.2261352017298299</c:v>
                </c:pt>
                <c:pt idx="24">
                  <c:v>1.27307698754589</c:v>
                </c:pt>
                <c:pt idx="25">
                  <c:v>1.3261368779228599</c:v>
                </c:pt>
                <c:pt idx="26">
                  <c:v>1.3792051492649899</c:v>
                </c:pt>
                <c:pt idx="27">
                  <c:v>1.4261553160461999</c:v>
                </c:pt>
                <c:pt idx="28">
                  <c:v>1.47515043832448</c:v>
                </c:pt>
                <c:pt idx="29">
                  <c:v>1.52413717963761</c:v>
                </c:pt>
                <c:pt idx="30">
                  <c:v>1.5710789654536601</c:v>
                </c:pt>
                <c:pt idx="31">
                  <c:v>1.6241639987260901</c:v>
                </c:pt>
                <c:pt idx="32">
                  <c:v>1.6711141655073001</c:v>
                </c:pt>
                <c:pt idx="33">
                  <c:v>1.72623577331165</c:v>
                </c:pt>
                <c:pt idx="34">
                  <c:v>1.7752308955899401</c:v>
                </c:pt>
                <c:pt idx="35">
                  <c:v>1.8242260178682199</c:v>
                </c:pt>
                <c:pt idx="36">
                  <c:v>1.8732295211116501</c:v>
                </c:pt>
                <c:pt idx="37">
                  <c:v>1.92223302435508</c:v>
                </c:pt>
                <c:pt idx="38">
                  <c:v>1.96510166110729</c:v>
                </c:pt>
                <c:pt idx="39">
                  <c:v>1.99777066326958</c:v>
                </c:pt>
              </c:numCache>
            </c:numRef>
          </c:xVal>
          <c:yVal>
            <c:numRef>
              <c:f>Sheet1!$G$2:$G$41</c:f>
              <c:numCache>
                <c:formatCode>General</c:formatCode>
                <c:ptCount val="40"/>
                <c:pt idx="0">
                  <c:v>0</c:v>
                </c:pt>
                <c:pt idx="1">
                  <c:v>1.7046883119060099E-3</c:v>
                </c:pt>
                <c:pt idx="2">
                  <c:v>6.2630952580499701E-3</c:v>
                </c:pt>
                <c:pt idx="3">
                  <c:v>1.4095107192544301E-2</c:v>
                </c:pt>
                <c:pt idx="4">
                  <c:v>2.5219162238723499E-2</c:v>
                </c:pt>
                <c:pt idx="5">
                  <c:v>3.4690490956938602E-2</c:v>
                </c:pt>
                <c:pt idx="6">
                  <c:v>4.2927303508272001E-2</c:v>
                </c:pt>
                <c:pt idx="7">
                  <c:v>5.0341105281684201E-2</c:v>
                </c:pt>
                <c:pt idx="8">
                  <c:v>5.85795940260481E-2</c:v>
                </c:pt>
                <c:pt idx="9">
                  <c:v>6.6823111349503E-2</c:v>
                </c:pt>
                <c:pt idx="10">
                  <c:v>7.4651770897936606E-2</c:v>
                </c:pt>
                <c:pt idx="11">
                  <c:v>8.1657419668448999E-2</c:v>
                </c:pt>
                <c:pt idx="12">
                  <c:v>8.8668097018052602E-2</c:v>
                </c:pt>
                <c:pt idx="13">
                  <c:v>9.4855763589735007E-2</c:v>
                </c:pt>
                <c:pt idx="14">
                  <c:v>0.101048458740509</c:v>
                </c:pt>
                <c:pt idx="15">
                  <c:v>0.10600496153137</c:v>
                </c:pt>
                <c:pt idx="16">
                  <c:v>0.11054828274024001</c:v>
                </c:pt>
                <c:pt idx="17">
                  <c:v>0.11469015571833199</c:v>
                </c:pt>
                <c:pt idx="18">
                  <c:v>0.118420523307464</c:v>
                </c:pt>
                <c:pt idx="19">
                  <c:v>0.12297390167451699</c:v>
                </c:pt>
                <c:pt idx="20">
                  <c:v>0.12752057526944799</c:v>
                </c:pt>
                <c:pt idx="21">
                  <c:v>0.13206892505741</c:v>
                </c:pt>
                <c:pt idx="22">
                  <c:v>0.13702878023433199</c:v>
                </c:pt>
                <c:pt idx="23">
                  <c:v>0.14198695921822399</c:v>
                </c:pt>
                <c:pt idx="24">
                  <c:v>0.14653363281315501</c:v>
                </c:pt>
                <c:pt idx="25">
                  <c:v>0.15190499337903701</c:v>
                </c:pt>
                <c:pt idx="26">
                  <c:v>0.15686652474898999</c:v>
                </c:pt>
                <c:pt idx="27">
                  <c:v>0.16100336914799099</c:v>
                </c:pt>
                <c:pt idx="28">
                  <c:v>0.165141889740022</c:v>
                </c:pt>
                <c:pt idx="29">
                  <c:v>0.16969023952798401</c:v>
                </c:pt>
                <c:pt idx="30">
                  <c:v>0.174236913122915</c:v>
                </c:pt>
                <c:pt idx="31">
                  <c:v>0.17837878610100699</c:v>
                </c:pt>
                <c:pt idx="32">
                  <c:v>0.18251563050000799</c:v>
                </c:pt>
                <c:pt idx="33">
                  <c:v>0.18706900886706099</c:v>
                </c:pt>
                <c:pt idx="34">
                  <c:v>0.191207529459092</c:v>
                </c:pt>
                <c:pt idx="35">
                  <c:v>0.19534605005112399</c:v>
                </c:pt>
                <c:pt idx="36">
                  <c:v>0.19907474144722501</c:v>
                </c:pt>
                <c:pt idx="37">
                  <c:v>0.202803432843326</c:v>
                </c:pt>
                <c:pt idx="38">
                  <c:v>0.206527095660336</c:v>
                </c:pt>
                <c:pt idx="39">
                  <c:v>0.20901288992440401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CCB4-407D-9529-A0E65E624F8B}"/>
            </c:ext>
          </c:extLst>
        </c:ser>
        <c:ser>
          <c:idx val="8"/>
          <c:order val="8"/>
          <c:tx>
            <c:strRef>
              <c:f>Sheet1!$X$1</c:f>
              <c:strCache>
                <c:ptCount val="1"/>
                <c:pt idx="0">
                  <c:v>Exact δ = 0.00,H = 0.5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Sheet1!$W$2:$W$36</c:f>
              <c:numCache>
                <c:formatCode>General</c:formatCode>
                <c:ptCount val="35"/>
                <c:pt idx="0">
                  <c:v>0</c:v>
                </c:pt>
                <c:pt idx="1">
                  <c:v>8.1764696022394001E-2</c:v>
                </c:pt>
                <c:pt idx="2">
                  <c:v>0.14302117031797401</c:v>
                </c:pt>
                <c:pt idx="3">
                  <c:v>0.19807573040111301</c:v>
                </c:pt>
                <c:pt idx="4">
                  <c:v>0.25308838565849201</c:v>
                </c:pt>
                <c:pt idx="5">
                  <c:v>0.33051174173217801</c:v>
                </c:pt>
                <c:pt idx="6">
                  <c:v>0.38552439698955698</c:v>
                </c:pt>
                <c:pt idx="7">
                  <c:v>0.45071992490655199</c:v>
                </c:pt>
                <c:pt idx="8">
                  <c:v>0.50776915469585504</c:v>
                </c:pt>
                <c:pt idx="9">
                  <c:v>0.56483514641546095</c:v>
                </c:pt>
                <c:pt idx="10">
                  <c:v>0.61984780167284104</c:v>
                </c:pt>
                <c:pt idx="11">
                  <c:v>0.68303189795336805</c:v>
                </c:pt>
                <c:pt idx="12">
                  <c:v>0.74417941970197299</c:v>
                </c:pt>
                <c:pt idx="13">
                  <c:v>0.79309073232873495</c:v>
                </c:pt>
                <c:pt idx="14">
                  <c:v>0.84610871787995101</c:v>
                </c:pt>
                <c:pt idx="15">
                  <c:v>0.90726462059370705</c:v>
                </c:pt>
                <c:pt idx="16">
                  <c:v>0.96843728523776795</c:v>
                </c:pt>
                <c:pt idx="17">
                  <c:v>1.0255368008179799</c:v>
                </c:pt>
                <c:pt idx="18">
                  <c:v>1.0826446973633499</c:v>
                </c:pt>
                <c:pt idx="19">
                  <c:v>1.1377160193767899</c:v>
                </c:pt>
                <c:pt idx="20">
                  <c:v>1.19483229688731</c:v>
                </c:pt>
                <c:pt idx="21">
                  <c:v>1.24378551433983</c:v>
                </c:pt>
                <c:pt idx="22">
                  <c:v>1.2968286427864999</c:v>
                </c:pt>
                <c:pt idx="23">
                  <c:v>1.35802645032602</c:v>
                </c:pt>
                <c:pt idx="24">
                  <c:v>1.41923263883069</c:v>
                </c:pt>
                <c:pt idx="25">
                  <c:v>1.4784106337685901</c:v>
                </c:pt>
                <c:pt idx="26">
                  <c:v>1.5437067332673999</c:v>
                </c:pt>
                <c:pt idx="27">
                  <c:v>1.60083977270823</c:v>
                </c:pt>
                <c:pt idx="28">
                  <c:v>1.66207110410835</c:v>
                </c:pt>
                <c:pt idx="29">
                  <c:v>1.7171759499824</c:v>
                </c:pt>
                <c:pt idx="30">
                  <c:v>1.7763707068506001</c:v>
                </c:pt>
                <c:pt idx="31">
                  <c:v>1.83147555272465</c:v>
                </c:pt>
                <c:pt idx="32">
                  <c:v>1.8906703095928501</c:v>
                </c:pt>
                <c:pt idx="33">
                  <c:v>1.9376204763740601</c:v>
                </c:pt>
                <c:pt idx="34">
                  <c:v>1.99477865871034</c:v>
                </c:pt>
              </c:numCache>
            </c:numRef>
          </c:xVal>
          <c:yVal>
            <c:numRef>
              <c:f>Sheet1!$X$2:$X$36</c:f>
              <c:numCache>
                <c:formatCode>General</c:formatCode>
                <c:ptCount val="35"/>
                <c:pt idx="0">
                  <c:v>0</c:v>
                </c:pt>
                <c:pt idx="1">
                  <c:v>1.7046883119059999E-3</c:v>
                </c:pt>
                <c:pt idx="2">
                  <c:v>6.2630952580500004E-3</c:v>
                </c:pt>
                <c:pt idx="3">
                  <c:v>1.4095107192544001E-2</c:v>
                </c:pt>
                <c:pt idx="4">
                  <c:v>2.3976265106690001E-2</c:v>
                </c:pt>
                <c:pt idx="5">
                  <c:v>3.7974153103470999E-2</c:v>
                </c:pt>
                <c:pt idx="6">
                  <c:v>4.7855311017617003E-2</c:v>
                </c:pt>
                <c:pt idx="7">
                  <c:v>5.9793995876564997E-2</c:v>
                </c:pt>
                <c:pt idx="8">
                  <c:v>7.0086659179670996E-2</c:v>
                </c:pt>
                <c:pt idx="9">
                  <c:v>7.9559664090916998E-2</c:v>
                </c:pt>
                <c:pt idx="10">
                  <c:v>8.9440822005061996E-2</c:v>
                </c:pt>
                <c:pt idx="11">
                  <c:v>9.9738513887259003E-2</c:v>
                </c:pt>
                <c:pt idx="12">
                  <c:v>0.109624700380496</c:v>
                </c:pt>
                <c:pt idx="13">
                  <c:v>0.117861512931829</c:v>
                </c:pt>
                <c:pt idx="14">
                  <c:v>0.125282019477363</c:v>
                </c:pt>
                <c:pt idx="15">
                  <c:v>0.13475837677466901</c:v>
                </c:pt>
                <c:pt idx="16">
                  <c:v>0.143415075680115</c:v>
                </c:pt>
                <c:pt idx="17">
                  <c:v>0.15124876380763999</c:v>
                </c:pt>
                <c:pt idx="18">
                  <c:v>0.15867262273923499</c:v>
                </c:pt>
                <c:pt idx="19">
                  <c:v>0.16568497628186901</c:v>
                </c:pt>
                <c:pt idx="20">
                  <c:v>0.17269900601753299</c:v>
                </c:pt>
                <c:pt idx="21">
                  <c:v>0.17888667258921501</c:v>
                </c:pt>
                <c:pt idx="22">
                  <c:v>0.185077691546958</c:v>
                </c:pt>
                <c:pt idx="23">
                  <c:v>0.192504902864614</c:v>
                </c:pt>
                <c:pt idx="24">
                  <c:v>0.199522284986339</c:v>
                </c:pt>
                <c:pt idx="25">
                  <c:v>0.20571833252317301</c:v>
                </c:pt>
                <c:pt idx="26">
                  <c:v>0.21273906703095899</c:v>
                </c:pt>
                <c:pt idx="27">
                  <c:v>0.21893343837476301</c:v>
                </c:pt>
                <c:pt idx="28">
                  <c:v>0.224721332908698</c:v>
                </c:pt>
                <c:pt idx="29">
                  <c:v>0.23009436966761099</c:v>
                </c:pt>
                <c:pt idx="30">
                  <c:v>0.235470758812585</c:v>
                </c:pt>
                <c:pt idx="31">
                  <c:v>0.24084379557149799</c:v>
                </c:pt>
                <c:pt idx="32">
                  <c:v>0.246220184716472</c:v>
                </c:pt>
                <c:pt idx="33">
                  <c:v>0.25035702911547297</c:v>
                </c:pt>
                <c:pt idx="34">
                  <c:v>0.25532191287148598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CCB4-407D-9529-A0E65E624F8B}"/>
            </c:ext>
          </c:extLst>
        </c:ser>
        <c:ser>
          <c:idx val="6"/>
          <c:order val="9"/>
          <c:tx>
            <c:strRef>
              <c:f>Sheet1!$U$1</c:f>
              <c:strCache>
                <c:ptCount val="1"/>
                <c:pt idx="0">
                  <c:v>Exact δ = 1.00,H = 5.0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6"/>
            <c:spPr>
              <a:solidFill>
                <a:srgbClr val="FFFF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Sheet1!$T$2:$T$48</c:f>
              <c:numCache>
                <c:formatCode>General</c:formatCode>
                <c:ptCount val="47"/>
                <c:pt idx="0">
                  <c:v>0</c:v>
                </c:pt>
                <c:pt idx="1">
                  <c:v>4.92704194648571E-2</c:v>
                </c:pt>
                <c:pt idx="2">
                  <c:v>9.4405963222108896E-2</c:v>
                </c:pt>
                <c:pt idx="3">
                  <c:v>0.12927112267501101</c:v>
                </c:pt>
                <c:pt idx="4">
                  <c:v>0.16206532822333899</c:v>
                </c:pt>
                <c:pt idx="5">
                  <c:v>0.20098801026686799</c:v>
                </c:pt>
                <c:pt idx="6">
                  <c:v>0.25425969551000299</c:v>
                </c:pt>
                <c:pt idx="7">
                  <c:v>0.29115010020744703</c:v>
                </c:pt>
                <c:pt idx="8">
                  <c:v>0.34238950810449698</c:v>
                </c:pt>
                <c:pt idx="9">
                  <c:v>0.37724060335431198</c:v>
                </c:pt>
                <c:pt idx="10">
                  <c:v>0.41824478745473098</c:v>
                </c:pt>
                <c:pt idx="11">
                  <c:v>0.46540557645652397</c:v>
                </c:pt>
                <c:pt idx="12">
                  <c:v>0.518733518512007</c:v>
                </c:pt>
                <c:pt idx="13">
                  <c:v>0.57001863506909001</c:v>
                </c:pt>
                <c:pt idx="14">
                  <c:v>0.61721106852782903</c:v>
                </c:pt>
                <c:pt idx="15">
                  <c:v>0.66235716043739701</c:v>
                </c:pt>
                <c:pt idx="16">
                  <c:v>0.71983755845434405</c:v>
                </c:pt>
                <c:pt idx="17">
                  <c:v>0.77322175732217602</c:v>
                </c:pt>
                <c:pt idx="18">
                  <c:v>0.82455961464083505</c:v>
                </c:pt>
                <c:pt idx="19">
                  <c:v>0.85331739390316796</c:v>
                </c:pt>
                <c:pt idx="20">
                  <c:v>0.88001828346401301</c:v>
                </c:pt>
                <c:pt idx="21">
                  <c:v>0.91288281002777705</c:v>
                </c:pt>
                <c:pt idx="22">
                  <c:v>0.95602123694666097</c:v>
                </c:pt>
                <c:pt idx="23">
                  <c:v>0.98067578495833496</c:v>
                </c:pt>
                <c:pt idx="24">
                  <c:v>0.99711332231637395</c:v>
                </c:pt>
                <c:pt idx="25">
                  <c:v>1.0196969164234699</c:v>
                </c:pt>
                <c:pt idx="26">
                  <c:v>1.05048697303189</c:v>
                </c:pt>
                <c:pt idx="27">
                  <c:v>1.0771667662881099</c:v>
                </c:pt>
                <c:pt idx="28">
                  <c:v>1.1161562532963001</c:v>
                </c:pt>
                <c:pt idx="29">
                  <c:v>1.16334868675504</c:v>
                </c:pt>
                <c:pt idx="30">
                  <c:v>1.2187546148166399</c:v>
                </c:pt>
                <c:pt idx="31">
                  <c:v>1.27005731162758</c:v>
                </c:pt>
                <c:pt idx="32">
                  <c:v>1.3193136668893499</c:v>
                </c:pt>
                <c:pt idx="33">
                  <c:v>1.36445975879892</c:v>
                </c:pt>
                <c:pt idx="34">
                  <c:v>1.4137125980099201</c:v>
                </c:pt>
                <c:pt idx="35">
                  <c:v>1.46707218452234</c:v>
                </c:pt>
                <c:pt idx="36">
                  <c:v>1.51222530853346</c:v>
                </c:pt>
                <c:pt idx="37">
                  <c:v>1.5696881262965401</c:v>
                </c:pt>
                <c:pt idx="38">
                  <c:v>1.6148412503076499</c:v>
                </c:pt>
                <c:pt idx="39">
                  <c:v>1.6599908582679901</c:v>
                </c:pt>
                <c:pt idx="40">
                  <c:v>1.7092472135297601</c:v>
                </c:pt>
                <c:pt idx="41">
                  <c:v>1.76466368974368</c:v>
                </c:pt>
                <c:pt idx="42">
                  <c:v>1.8098168137547901</c:v>
                </c:pt>
                <c:pt idx="43">
                  <c:v>1.8631834323687599</c:v>
                </c:pt>
                <c:pt idx="44">
                  <c:v>1.9124433036813</c:v>
                </c:pt>
                <c:pt idx="45">
                  <c:v>1.96169965894307</c:v>
                </c:pt>
                <c:pt idx="46">
                  <c:v>2.00069969410358</c:v>
                </c:pt>
              </c:numCache>
            </c:numRef>
          </c:xVal>
          <c:yVal>
            <c:numRef>
              <c:f>Sheet1!$U$2:$U$48</c:f>
              <c:numCache>
                <c:formatCode>General</c:formatCode>
                <c:ptCount val="47"/>
                <c:pt idx="0">
                  <c:v>0</c:v>
                </c:pt>
                <c:pt idx="1">
                  <c:v>3.1792131078371999E-3</c:v>
                </c:pt>
                <c:pt idx="2">
                  <c:v>1.4573327238845401E-2</c:v>
                </c:pt>
                <c:pt idx="3">
                  <c:v>2.6973735100734999E-2</c:v>
                </c:pt>
                <c:pt idx="4">
                  <c:v>4.45068738792588E-2</c:v>
                </c:pt>
                <c:pt idx="5">
                  <c:v>7.1299180760170194E-2</c:v>
                </c:pt>
                <c:pt idx="6">
                  <c:v>0.105312752716149</c:v>
                </c:pt>
                <c:pt idx="7">
                  <c:v>0.12593650012306201</c:v>
                </c:pt>
                <c:pt idx="8">
                  <c:v>0.153781512605042</c:v>
                </c:pt>
                <c:pt idx="9">
                  <c:v>0.17029148060898</c:v>
                </c:pt>
                <c:pt idx="10">
                  <c:v>0.18886888646672101</c:v>
                </c:pt>
                <c:pt idx="11">
                  <c:v>0.208486340142752</c:v>
                </c:pt>
                <c:pt idx="12">
                  <c:v>0.226061671530537</c:v>
                </c:pt>
                <c:pt idx="13">
                  <c:v>0.24055061355085999</c:v>
                </c:pt>
                <c:pt idx="14">
                  <c:v>0.25092155690728202</c:v>
                </c:pt>
                <c:pt idx="15">
                  <c:v>0.25923350093175301</c:v>
                </c:pt>
                <c:pt idx="16">
                  <c:v>0.26346120037973397</c:v>
                </c:pt>
                <c:pt idx="17">
                  <c:v>0.26459829119932499</c:v>
                </c:pt>
                <c:pt idx="18">
                  <c:v>0.26367638268696603</c:v>
                </c:pt>
                <c:pt idx="19">
                  <c:v>0.26065328223339501</c:v>
                </c:pt>
                <c:pt idx="20">
                  <c:v>0.25865335255441102</c:v>
                </c:pt>
                <c:pt idx="21">
                  <c:v>0.25563869062269301</c:v>
                </c:pt>
                <c:pt idx="22">
                  <c:v>0.25059034492458099</c:v>
                </c:pt>
                <c:pt idx="23">
                  <c:v>0.246531415913646</c:v>
                </c:pt>
                <c:pt idx="24">
                  <c:v>0.24348299989451899</c:v>
                </c:pt>
                <c:pt idx="25">
                  <c:v>0.24455680180021799</c:v>
                </c:pt>
                <c:pt idx="26">
                  <c:v>0.247702260820646</c:v>
                </c:pt>
                <c:pt idx="27">
                  <c:v>0.25186667135473401</c:v>
                </c:pt>
                <c:pt idx="28">
                  <c:v>0.25913856756091602</c:v>
                </c:pt>
                <c:pt idx="29">
                  <c:v>0.26950951091733799</c:v>
                </c:pt>
                <c:pt idx="30">
                  <c:v>0.27989733131746403</c:v>
                </c:pt>
                <c:pt idx="31">
                  <c:v>0.289249323160227</c:v>
                </c:pt>
                <c:pt idx="32">
                  <c:v>0.296542315671038</c:v>
                </c:pt>
                <c:pt idx="33">
                  <c:v>0.30485425969551</c:v>
                </c:pt>
                <c:pt idx="34">
                  <c:v>0.313174642241834</c:v>
                </c:pt>
                <c:pt idx="35">
                  <c:v>0.32150346331001001</c:v>
                </c:pt>
                <c:pt idx="36">
                  <c:v>0.327760627263458</c:v>
                </c:pt>
                <c:pt idx="37">
                  <c:v>0.33712527688899802</c:v>
                </c:pt>
                <c:pt idx="38">
                  <c:v>0.34338244084244601</c:v>
                </c:pt>
                <c:pt idx="39">
                  <c:v>0.35066699483140501</c:v>
                </c:pt>
                <c:pt idx="40">
                  <c:v>0.35795998734221701</c:v>
                </c:pt>
                <c:pt idx="41">
                  <c:v>0.36526563763580699</c:v>
                </c:pt>
                <c:pt idx="42">
                  <c:v>0.37152280158925499</c:v>
                </c:pt>
                <c:pt idx="43">
                  <c:v>0.377796842586407</c:v>
                </c:pt>
                <c:pt idx="44">
                  <c:v>0.384062445061707</c:v>
                </c:pt>
                <c:pt idx="45">
                  <c:v>0.391355437572519</c:v>
                </c:pt>
                <c:pt idx="46">
                  <c:v>0.39554516367216302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CCB4-407D-9529-A0E65E624F8B}"/>
            </c:ext>
          </c:extLst>
        </c:ser>
        <c:ser>
          <c:idx val="4"/>
          <c:order val="10"/>
          <c:tx>
            <c:strRef>
              <c:f>Sheet1!$R$1</c:f>
              <c:strCache>
                <c:ptCount val="1"/>
                <c:pt idx="0">
                  <c:v>Exact δ = 0.36,H = 5.0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rgbClr val="FFFF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Sheet1!$Q$2:$Q$47</c:f>
              <c:numCache>
                <c:formatCode>General</c:formatCode>
                <c:ptCount val="46"/>
                <c:pt idx="0">
                  <c:v>0</c:v>
                </c:pt>
                <c:pt idx="1">
                  <c:v>4.92704194648571E-2</c:v>
                </c:pt>
                <c:pt idx="2">
                  <c:v>9.4405963222108896E-2</c:v>
                </c:pt>
                <c:pt idx="3">
                  <c:v>0.12927112267501101</c:v>
                </c:pt>
                <c:pt idx="4">
                  <c:v>0.16206532822333899</c:v>
                </c:pt>
                <c:pt idx="5">
                  <c:v>0.20098801026686799</c:v>
                </c:pt>
                <c:pt idx="6">
                  <c:v>0.25425969551000299</c:v>
                </c:pt>
                <c:pt idx="7">
                  <c:v>0.29319292570584699</c:v>
                </c:pt>
                <c:pt idx="8">
                  <c:v>0.33622938715235001</c:v>
                </c:pt>
                <c:pt idx="9">
                  <c:v>0.36902359270067803</c:v>
                </c:pt>
                <c:pt idx="10">
                  <c:v>0.41412045989944102</c:v>
                </c:pt>
                <c:pt idx="11">
                  <c:v>0.46127070074891902</c:v>
                </c:pt>
                <c:pt idx="12">
                  <c:v>0.51048134735065598</c:v>
                </c:pt>
                <c:pt idx="13">
                  <c:v>0.53508667065152404</c:v>
                </c:pt>
                <c:pt idx="14">
                  <c:v>0.57405154530431401</c:v>
                </c:pt>
                <c:pt idx="15">
                  <c:v>0.61917654090925101</c:v>
                </c:pt>
                <c:pt idx="16">
                  <c:v>0.66841179986638999</c:v>
                </c:pt>
                <c:pt idx="17">
                  <c:v>0.71560071727435703</c:v>
                </c:pt>
                <c:pt idx="18">
                  <c:v>0.76895327168524297</c:v>
                </c:pt>
                <c:pt idx="19">
                  <c:v>0.81820962694701305</c:v>
                </c:pt>
                <c:pt idx="20">
                  <c:v>0.86952287191027</c:v>
                </c:pt>
                <c:pt idx="21">
                  <c:v>0.92289652262578603</c:v>
                </c:pt>
                <c:pt idx="22">
                  <c:v>0.97216694209064403</c:v>
                </c:pt>
                <c:pt idx="23">
                  <c:v>1.00706022994972</c:v>
                </c:pt>
                <c:pt idx="24">
                  <c:v>1.0173235821525299</c:v>
                </c:pt>
                <c:pt idx="25">
                  <c:v>1.0337400232059399</c:v>
                </c:pt>
                <c:pt idx="26">
                  <c:v>1.0645160156112701</c:v>
                </c:pt>
                <c:pt idx="27">
                  <c:v>1.1240251749235299</c:v>
                </c:pt>
                <c:pt idx="28">
                  <c:v>1.16917126683309</c:v>
                </c:pt>
                <c:pt idx="29">
                  <c:v>1.2143173587426599</c:v>
                </c:pt>
                <c:pt idx="30">
                  <c:v>1.2676734292043199</c:v>
                </c:pt>
                <c:pt idx="31">
                  <c:v>1.3210294996659799</c:v>
                </c:pt>
                <c:pt idx="32">
                  <c:v>1.3743890861784001</c:v>
                </c:pt>
                <c:pt idx="33">
                  <c:v>1.4215885517386899</c:v>
                </c:pt>
                <c:pt idx="34">
                  <c:v>1.4728982806511699</c:v>
                </c:pt>
                <c:pt idx="35">
                  <c:v>1.5180514046622799</c:v>
                </c:pt>
                <c:pt idx="36">
                  <c:v>1.5755212545269199</c:v>
                </c:pt>
                <c:pt idx="37">
                  <c:v>1.6206708624872499</c:v>
                </c:pt>
                <c:pt idx="38">
                  <c:v>1.6719805913997401</c:v>
                </c:pt>
                <c:pt idx="39">
                  <c:v>1.72124397876305</c:v>
                </c:pt>
                <c:pt idx="40">
                  <c:v>1.77255370767554</c:v>
                </c:pt>
                <c:pt idx="41">
                  <c:v>1.82386343658802</c:v>
                </c:pt>
                <c:pt idx="42">
                  <c:v>1.8710734503006199</c:v>
                </c:pt>
                <c:pt idx="43">
                  <c:v>1.9203333216131599</c:v>
                </c:pt>
                <c:pt idx="44">
                  <c:v>1.9593333567736699</c:v>
                </c:pt>
                <c:pt idx="45">
                  <c:v>1.9983333919341799</c:v>
                </c:pt>
              </c:numCache>
            </c:numRef>
          </c:xVal>
          <c:yVal>
            <c:numRef>
              <c:f>Sheet1!$R$2:$R$47</c:f>
              <c:numCache>
                <c:formatCode>General</c:formatCode>
                <c:ptCount val="46"/>
                <c:pt idx="0">
                  <c:v>0</c:v>
                </c:pt>
                <c:pt idx="1">
                  <c:v>3.1792131078371999E-3</c:v>
                </c:pt>
                <c:pt idx="2">
                  <c:v>1.4573327238845401E-2</c:v>
                </c:pt>
                <c:pt idx="3">
                  <c:v>2.6973735100734999E-2</c:v>
                </c:pt>
                <c:pt idx="4">
                  <c:v>4.45068738792588E-2</c:v>
                </c:pt>
                <c:pt idx="5">
                  <c:v>7.1299180760170194E-2</c:v>
                </c:pt>
                <c:pt idx="6">
                  <c:v>0.105312752716149</c:v>
                </c:pt>
                <c:pt idx="7">
                  <c:v>0.12902288949052401</c:v>
                </c:pt>
                <c:pt idx="8">
                  <c:v>0.15376885482226399</c:v>
                </c:pt>
                <c:pt idx="9">
                  <c:v>0.17130199360078799</c:v>
                </c:pt>
                <c:pt idx="10">
                  <c:v>0.193997398122429</c:v>
                </c:pt>
                <c:pt idx="11">
                  <c:v>0.21669702190499601</c:v>
                </c:pt>
                <c:pt idx="12">
                  <c:v>0.237346084877466</c:v>
                </c:pt>
                <c:pt idx="13">
                  <c:v>0.2476706163637</c:v>
                </c:pt>
                <c:pt idx="14">
                  <c:v>0.26213424281846598</c:v>
                </c:pt>
                <c:pt idx="15">
                  <c:v>0.27661052705601102</c:v>
                </c:pt>
                <c:pt idx="16">
                  <c:v>0.29006785977989502</c:v>
                </c:pt>
                <c:pt idx="17">
                  <c:v>0.30146619317182899</c:v>
                </c:pt>
                <c:pt idx="18">
                  <c:v>0.31184979431102999</c:v>
                </c:pt>
                <c:pt idx="19">
                  <c:v>0.31914278682184199</c:v>
                </c:pt>
                <c:pt idx="20">
                  <c:v>0.32541260855806797</c:v>
                </c:pt>
                <c:pt idx="21">
                  <c:v>0.32963186948419498</c:v>
                </c:pt>
                <c:pt idx="22">
                  <c:v>0.33281530185295899</c:v>
                </c:pt>
                <c:pt idx="23">
                  <c:v>0.336996589430751</c:v>
                </c:pt>
                <c:pt idx="24">
                  <c:v>0.33804507577089399</c:v>
                </c:pt>
                <c:pt idx="25">
                  <c:v>0.34116099996483901</c:v>
                </c:pt>
                <c:pt idx="26">
                  <c:v>0.34841601912731601</c:v>
                </c:pt>
                <c:pt idx="27">
                  <c:v>0.359839668084807</c:v>
                </c:pt>
                <c:pt idx="28">
                  <c:v>0.36815161210927899</c:v>
                </c:pt>
                <c:pt idx="29">
                  <c:v>0.37646355613375099</c:v>
                </c:pt>
                <c:pt idx="30">
                  <c:v>0.38581976723743899</c:v>
                </c:pt>
                <c:pt idx="31">
                  <c:v>0.395175978341127</c:v>
                </c:pt>
                <c:pt idx="32">
                  <c:v>0.403504799409304</c:v>
                </c:pt>
                <c:pt idx="33">
                  <c:v>0.41182096269470098</c:v>
                </c:pt>
                <c:pt idx="34">
                  <c:v>0.41911817446643901</c:v>
                </c:pt>
                <c:pt idx="35">
                  <c:v>0.42537533841988701</c:v>
                </c:pt>
                <c:pt idx="36">
                  <c:v>0.43268520797440302</c:v>
                </c:pt>
                <c:pt idx="37">
                  <c:v>0.43996976196336302</c:v>
                </c:pt>
                <c:pt idx="38">
                  <c:v>0.44726697373510099</c:v>
                </c:pt>
                <c:pt idx="39">
                  <c:v>0.452505186174888</c:v>
                </c:pt>
                <c:pt idx="40">
                  <c:v>0.45980239794662597</c:v>
                </c:pt>
                <c:pt idx="41">
                  <c:v>0.46709960971836401</c:v>
                </c:pt>
                <c:pt idx="42">
                  <c:v>0.47233360289722598</c:v>
                </c:pt>
                <c:pt idx="43">
                  <c:v>0.47859920537252598</c:v>
                </c:pt>
                <c:pt idx="44">
                  <c:v>0.48278893147217</c:v>
                </c:pt>
                <c:pt idx="45">
                  <c:v>0.48697865757181502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CCB4-407D-9529-A0E65E624F8B}"/>
            </c:ext>
          </c:extLst>
        </c:ser>
        <c:ser>
          <c:idx val="9"/>
          <c:order val="11"/>
          <c:tx>
            <c:strRef>
              <c:f>Sheet1!$AA$1</c:f>
              <c:strCache>
                <c:ptCount val="1"/>
                <c:pt idx="0">
                  <c:v>Exact δ = 0.00,H = 5.0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FFFF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Sheet1!$Z$2:$Z$48</c:f>
              <c:numCache>
                <c:formatCode>General</c:formatCode>
                <c:ptCount val="47"/>
                <c:pt idx="0">
                  <c:v>0</c:v>
                </c:pt>
                <c:pt idx="1">
                  <c:v>4.9270419464857003E-2</c:v>
                </c:pt>
                <c:pt idx="2">
                  <c:v>9.4405963222108993E-2</c:v>
                </c:pt>
                <c:pt idx="3">
                  <c:v>0.12927112267501101</c:v>
                </c:pt>
                <c:pt idx="4">
                  <c:v>0.16206532822333899</c:v>
                </c:pt>
                <c:pt idx="5">
                  <c:v>0.20098801026686799</c:v>
                </c:pt>
                <c:pt idx="6">
                  <c:v>0.25425969551000299</c:v>
                </c:pt>
                <c:pt idx="7">
                  <c:v>0.295235751204247</c:v>
                </c:pt>
                <c:pt idx="8">
                  <c:v>0.32801940860026002</c:v>
                </c:pt>
                <c:pt idx="9">
                  <c:v>0.360810098097816</c:v>
                </c:pt>
                <c:pt idx="10">
                  <c:v>0.39155444604620099</c:v>
                </c:pt>
                <c:pt idx="11">
                  <c:v>0.42845188284518798</c:v>
                </c:pt>
                <c:pt idx="12">
                  <c:v>0.47150240849477898</c:v>
                </c:pt>
                <c:pt idx="13">
                  <c:v>0.51865968144579999</c:v>
                </c:pt>
                <c:pt idx="14">
                  <c:v>0.56171723919693395</c:v>
                </c:pt>
                <c:pt idx="15">
                  <c:v>0.60887802819872705</c:v>
                </c:pt>
                <c:pt idx="16">
                  <c:v>0.65809570690200803</c:v>
                </c:pt>
                <c:pt idx="17">
                  <c:v>0.70321718645617204</c:v>
                </c:pt>
                <c:pt idx="18">
                  <c:v>0.74218557715973399</c:v>
                </c:pt>
                <c:pt idx="19">
                  <c:v>0.78525719911395497</c:v>
                </c:pt>
                <c:pt idx="20">
                  <c:v>0.83243908442037895</c:v>
                </c:pt>
                <c:pt idx="21">
                  <c:v>0.87962448577757402</c:v>
                </c:pt>
                <c:pt idx="22">
                  <c:v>0.92886326078548498</c:v>
                </c:pt>
                <c:pt idx="23">
                  <c:v>0.97194543089202201</c:v>
                </c:pt>
                <c:pt idx="24">
                  <c:v>1.02119123800148</c:v>
                </c:pt>
                <c:pt idx="25">
                  <c:v>1.0663302978094999</c:v>
                </c:pt>
                <c:pt idx="26">
                  <c:v>1.1155761049189601</c:v>
                </c:pt>
                <c:pt idx="27">
                  <c:v>1.16482191202841</c:v>
                </c:pt>
                <c:pt idx="28">
                  <c:v>1.2079146302872601</c:v>
                </c:pt>
                <c:pt idx="29">
                  <c:v>1.24895749094617</c:v>
                </c:pt>
                <c:pt idx="30">
                  <c:v>1.2961569565064499</c:v>
                </c:pt>
                <c:pt idx="31">
                  <c:v>1.3515664006188199</c:v>
                </c:pt>
                <c:pt idx="32">
                  <c:v>1.4110861080834001</c:v>
                </c:pt>
                <c:pt idx="33">
                  <c:v>1.46444569459583</c:v>
                </c:pt>
                <c:pt idx="34">
                  <c:v>1.52601525966035</c:v>
                </c:pt>
                <c:pt idx="35">
                  <c:v>1.57732498857284</c:v>
                </c:pt>
                <c:pt idx="36">
                  <c:v>1.63068809113604</c:v>
                </c:pt>
                <c:pt idx="37">
                  <c:v>1.69021131465138</c:v>
                </c:pt>
                <c:pt idx="38">
                  <c:v>1.75384128546816</c:v>
                </c:pt>
                <c:pt idx="39">
                  <c:v>1.8174677402341699</c:v>
                </c:pt>
                <c:pt idx="40">
                  <c:v>1.86878098519743</c:v>
                </c:pt>
                <c:pt idx="41">
                  <c:v>1.9200977462114499</c:v>
                </c:pt>
                <c:pt idx="42">
                  <c:v>1.96525438627334</c:v>
                </c:pt>
                <c:pt idx="43">
                  <c:v>2.0001511901831899</c:v>
                </c:pt>
              </c:numCache>
            </c:numRef>
          </c:xVal>
          <c:yVal>
            <c:numRef>
              <c:f>Sheet1!$AA$2:$AA$48</c:f>
              <c:numCache>
                <c:formatCode>General</c:formatCode>
                <c:ptCount val="47"/>
                <c:pt idx="0">
                  <c:v>0</c:v>
                </c:pt>
                <c:pt idx="1">
                  <c:v>3.1792131078369999E-3</c:v>
                </c:pt>
                <c:pt idx="2">
                  <c:v>1.4573327238845E-2</c:v>
                </c:pt>
                <c:pt idx="3">
                  <c:v>2.6973735100734999E-2</c:v>
                </c:pt>
                <c:pt idx="4">
                  <c:v>4.4506873879259001E-2</c:v>
                </c:pt>
                <c:pt idx="5">
                  <c:v>7.129918076017E-2</c:v>
                </c:pt>
                <c:pt idx="6">
                  <c:v>0.105312752716149</c:v>
                </c:pt>
                <c:pt idx="7">
                  <c:v>0.13210927885798701</c:v>
                </c:pt>
                <c:pt idx="8">
                  <c:v>0.15272458774304701</c:v>
                </c:pt>
                <c:pt idx="9">
                  <c:v>0.17128511655708301</c:v>
                </c:pt>
                <c:pt idx="10">
                  <c:v>0.187786646039169</c:v>
                </c:pt>
                <c:pt idx="11">
                  <c:v>0.20635561337505701</c:v>
                </c:pt>
                <c:pt idx="12">
                  <c:v>0.22699201856474799</c:v>
                </c:pt>
                <c:pt idx="13">
                  <c:v>0.247636862276291</c:v>
                </c:pt>
                <c:pt idx="14">
                  <c:v>0.26621848739495801</c:v>
                </c:pt>
                <c:pt idx="15">
                  <c:v>0.28583594107098897</c:v>
                </c:pt>
                <c:pt idx="16">
                  <c:v>0.30443022397243402</c:v>
                </c:pt>
                <c:pt idx="17">
                  <c:v>0.31993389824549101</c:v>
                </c:pt>
                <c:pt idx="18">
                  <c:v>0.33337013466474502</c:v>
                </c:pt>
                <c:pt idx="19">
                  <c:v>0.34784219964136298</c:v>
                </c:pt>
                <c:pt idx="20">
                  <c:v>0.361295313104321</c:v>
                </c:pt>
                <c:pt idx="21">
                  <c:v>0.37372103653176802</c:v>
                </c:pt>
                <c:pt idx="22">
                  <c:v>0.38615097922014002</c:v>
                </c:pt>
                <c:pt idx="23">
                  <c:v>0.39754087409022199</c:v>
                </c:pt>
                <c:pt idx="24">
                  <c:v>0.40791603670756998</c:v>
                </c:pt>
                <c:pt idx="25">
                  <c:v>0.41828276080306598</c:v>
                </c:pt>
                <c:pt idx="26">
                  <c:v>0.42865792342041398</c:v>
                </c:pt>
                <c:pt idx="27">
                  <c:v>0.43903308603776198</c:v>
                </c:pt>
                <c:pt idx="28">
                  <c:v>0.447340810801308</c:v>
                </c:pt>
                <c:pt idx="29">
                  <c:v>0.45461692626841499</c:v>
                </c:pt>
                <c:pt idx="30">
                  <c:v>0.46293308955381302</c:v>
                </c:pt>
                <c:pt idx="31">
                  <c:v>0.472293519918428</c:v>
                </c:pt>
                <c:pt idx="32">
                  <c:v>0.48063499876938198</c:v>
                </c:pt>
                <c:pt idx="33">
                  <c:v>0.48896381983755899</c:v>
                </c:pt>
                <c:pt idx="34">
                  <c:v>0.49833690798495101</c:v>
                </c:pt>
                <c:pt idx="35">
                  <c:v>0.50563411975668904</c:v>
                </c:pt>
                <c:pt idx="36">
                  <c:v>0.51293555078935305</c:v>
                </c:pt>
                <c:pt idx="37">
                  <c:v>0.52024963960479598</c:v>
                </c:pt>
                <c:pt idx="38">
                  <c:v>0.52757216694209097</c:v>
                </c:pt>
                <c:pt idx="39">
                  <c:v>0.53592208431489796</c:v>
                </c:pt>
                <c:pt idx="40">
                  <c:v>0.542191906051123</c:v>
                </c:pt>
                <c:pt idx="41">
                  <c:v>0.54743433775183703</c:v>
                </c:pt>
                <c:pt idx="42">
                  <c:v>0.55266411166977303</c:v>
                </c:pt>
                <c:pt idx="43">
                  <c:v>0.55581800921205304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CCB4-407D-9529-A0E65E624F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9648336"/>
        <c:axId val="759648992"/>
      </c:scatterChart>
      <c:valAx>
        <c:axId val="759648336"/>
        <c:scaling>
          <c:orientation val="minMax"/>
          <c:max val="2"/>
          <c:min val="0"/>
        </c:scaling>
        <c:delete val="0"/>
        <c:axPos val="b"/>
        <c:majorGridlines>
          <c:spPr>
            <a:ln w="3175" cap="flat" cmpd="sng" algn="ctr">
              <a:noFill/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1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sz="1800" b="1" i="1" dirty="0">
                    <a:solidFill>
                      <a:schemeClr val="tx1"/>
                    </a:solidFill>
                    <a:latin typeface="+mj-lt"/>
                  </a:rPr>
                  <a:t>t</a:t>
                </a:r>
                <a:r>
                  <a:rPr lang="en-US" sz="1800" b="1" i="1" baseline="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1800" b="0" i="0" dirty="0">
                    <a:solidFill>
                      <a:schemeClr val="tx1"/>
                    </a:solidFill>
                    <a:latin typeface="+mj-lt"/>
                  </a:rPr>
                  <a:t>(s) </a:t>
                </a:r>
                <a:endParaRPr lang="en-US" sz="1800" b="1" i="0" dirty="0">
                  <a:solidFill>
                    <a:schemeClr val="tx1"/>
                  </a:solidFill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52570045931758536"/>
              <c:y val="0.884374817731116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1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648992"/>
        <c:crosses val="autoZero"/>
        <c:crossBetween val="midCat"/>
      </c:valAx>
      <c:valAx>
        <c:axId val="759648992"/>
        <c:scaling>
          <c:orientation val="minMax"/>
          <c:min val="0"/>
        </c:scaling>
        <c:delete val="0"/>
        <c:axPos val="l"/>
        <c:majorGridlines>
          <c:spPr>
            <a:ln w="3175" cap="flat" cmpd="sng" algn="ctr">
              <a:noFill/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1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sz="1800" b="1" i="0" u="none" strike="noStrike" baseline="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𝜃(K)</a:t>
                </a:r>
                <a:r>
                  <a:rPr lang="en-US" sz="1800" b="1" i="1" u="none" strike="noStrike" baseline="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sz="1800" b="1" i="1" baseline="-25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1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6483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u="none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3609077257122"/>
          <c:y val="3.8541848935549718E-2"/>
          <c:w val="0.81814689567442311"/>
          <c:h val="0.76310950714494008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Sheet1!$K$1</c:f>
              <c:strCache>
                <c:ptCount val="1"/>
                <c:pt idx="0">
                  <c:v>FEniCS    
δ = 1.00,H = 0.5</c:v>
                </c:pt>
              </c:strCache>
            </c:strRef>
          </c:tx>
          <c:spPr>
            <a:ln w="63500" cap="rnd">
              <a:solidFill>
                <a:srgbClr val="7030A0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974"/>
            <c:marker>
              <c:symbol val="none"/>
            </c:marker>
            <c:bubble3D val="0"/>
            <c:spPr>
              <a:ln w="63500" cap="rnd" cmpd="dbl">
                <a:solidFill>
                  <a:srgbClr val="7030A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8C-4185-86F7-7BBD9A73D508}"/>
              </c:ext>
            </c:extLst>
          </c:dPt>
          <c:dPt>
            <c:idx val="1555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A48C-4185-86F7-7BBD9A73D508}"/>
              </c:ext>
            </c:extLst>
          </c:dPt>
          <c:dPt>
            <c:idx val="165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3-A48C-4185-86F7-7BBD9A73D508}"/>
              </c:ext>
            </c:extLst>
          </c:dPt>
          <c:dPt>
            <c:idx val="1668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4-A48C-4185-86F7-7BBD9A73D508}"/>
              </c:ext>
            </c:extLst>
          </c:dPt>
          <c:xVal>
            <c:numRef>
              <c:f>Sheet1!$J$2:$J$2001</c:f>
              <c:numCache>
                <c:formatCode>General</c:formatCode>
                <c:ptCount val="2000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</c:numCache>
            </c:numRef>
          </c:xVal>
          <c:yVal>
            <c:numRef>
              <c:f>Sheet1!$K$2:$K$2001</c:f>
              <c:numCache>
                <c:formatCode>General</c:formatCode>
                <c:ptCount val="2000"/>
                <c:pt idx="0">
                  <c:v>0</c:v>
                </c:pt>
                <c:pt idx="1">
                  <c:v>3.45323E-27</c:v>
                </c:pt>
                <c:pt idx="2">
                  <c:v>1.75014E-25</c:v>
                </c:pt>
                <c:pt idx="3">
                  <c:v>4.3539200000000003E-24</c:v>
                </c:pt>
                <c:pt idx="4">
                  <c:v>7.0905700000000005E-23</c:v>
                </c:pt>
                <c:pt idx="5">
                  <c:v>8.5066199999999992E-22</c:v>
                </c:pt>
                <c:pt idx="6">
                  <c:v>8.0223600000000002E-21</c:v>
                </c:pt>
                <c:pt idx="7">
                  <c:v>6.1980699999999995E-20</c:v>
                </c:pt>
                <c:pt idx="8">
                  <c:v>4.0374799999999998E-19</c:v>
                </c:pt>
                <c:pt idx="9">
                  <c:v>2.2653099999999999E-18</c:v>
                </c:pt>
                <c:pt idx="10">
                  <c:v>1.11304E-17</c:v>
                </c:pt>
                <c:pt idx="11">
                  <c:v>4.8536899999999999E-17</c:v>
                </c:pt>
                <c:pt idx="12">
                  <c:v>1.8995700000000001E-16</c:v>
                </c:pt>
                <c:pt idx="13">
                  <c:v>6.73592E-16</c:v>
                </c:pt>
                <c:pt idx="14">
                  <c:v>2.18228E-15</c:v>
                </c:pt>
                <c:pt idx="15">
                  <c:v>6.5074799999999998E-15</c:v>
                </c:pt>
                <c:pt idx="16">
                  <c:v>1.7980500000000001E-14</c:v>
                </c:pt>
                <c:pt idx="17">
                  <c:v>4.6315000000000003E-14</c:v>
                </c:pt>
                <c:pt idx="18">
                  <c:v>1.11842E-13</c:v>
                </c:pt>
                <c:pt idx="19">
                  <c:v>2.54508E-13</c:v>
                </c:pt>
                <c:pt idx="20">
                  <c:v>5.4838300000000005E-13</c:v>
                </c:pt>
                <c:pt idx="21">
                  <c:v>1.1237800000000001E-12</c:v>
                </c:pt>
                <c:pt idx="22">
                  <c:v>2.1992499999999999E-12</c:v>
                </c:pt>
                <c:pt idx="23">
                  <c:v>4.1257899999999999E-12</c:v>
                </c:pt>
                <c:pt idx="24">
                  <c:v>7.4454100000000007E-12</c:v>
                </c:pt>
                <c:pt idx="25">
                  <c:v>1.2966100000000001E-11</c:v>
                </c:pt>
                <c:pt idx="26">
                  <c:v>2.1854099999999999E-11</c:v>
                </c:pt>
                <c:pt idx="27">
                  <c:v>3.5745599999999999E-11</c:v>
                </c:pt>
                <c:pt idx="28">
                  <c:v>5.6876399999999998E-11</c:v>
                </c:pt>
                <c:pt idx="29">
                  <c:v>8.8230700000000005E-11</c:v>
                </c:pt>
                <c:pt idx="30">
                  <c:v>1.3370800000000001E-10</c:v>
                </c:pt>
                <c:pt idx="31">
                  <c:v>1.98306E-10</c:v>
                </c:pt>
                <c:pt idx="32">
                  <c:v>2.8831899999999998E-10</c:v>
                </c:pt>
                <c:pt idx="33">
                  <c:v>4.1154800000000002E-10</c:v>
                </c:pt>
                <c:pt idx="34">
                  <c:v>5.7752400000000002E-10</c:v>
                </c:pt>
                <c:pt idx="35">
                  <c:v>7.9773699999999995E-10</c:v>
                </c:pt>
                <c:pt idx="36">
                  <c:v>1.0858700000000001E-9</c:v>
                </c:pt>
                <c:pt idx="37">
                  <c:v>1.4580499999999999E-9</c:v>
                </c:pt>
                <c:pt idx="38">
                  <c:v>1.9330800000000001E-9</c:v>
                </c:pt>
                <c:pt idx="39">
                  <c:v>2.5326599999999998E-9</c:v>
                </c:pt>
                <c:pt idx="40">
                  <c:v>3.2816699999999999E-9</c:v>
                </c:pt>
                <c:pt idx="41">
                  <c:v>4.2083799999999999E-9</c:v>
                </c:pt>
                <c:pt idx="42">
                  <c:v>5.3446500000000002E-9</c:v>
                </c:pt>
                <c:pt idx="43">
                  <c:v>6.7262000000000002E-9</c:v>
                </c:pt>
                <c:pt idx="44">
                  <c:v>8.3927800000000005E-9</c:v>
                </c:pt>
                <c:pt idx="45">
                  <c:v>1.03884E-8</c:v>
                </c:pt>
                <c:pt idx="46">
                  <c:v>1.27615E-8</c:v>
                </c:pt>
                <c:pt idx="47">
                  <c:v>1.5565000000000001E-8</c:v>
                </c:pt>
                <c:pt idx="48">
                  <c:v>1.8857000000000001E-8</c:v>
                </c:pt>
                <c:pt idx="49">
                  <c:v>2.2700000000000001E-8</c:v>
                </c:pt>
                <c:pt idx="50">
                  <c:v>2.71619E-8</c:v>
                </c:pt>
                <c:pt idx="51">
                  <c:v>3.23157E-8</c:v>
                </c:pt>
                <c:pt idx="52">
                  <c:v>3.8239799999999999E-8</c:v>
                </c:pt>
                <c:pt idx="53">
                  <c:v>4.5017900000000001E-8</c:v>
                </c:pt>
                <c:pt idx="54">
                  <c:v>5.2739199999999998E-8</c:v>
                </c:pt>
                <c:pt idx="55">
                  <c:v>6.1498699999999997E-8</c:v>
                </c:pt>
                <c:pt idx="56">
                  <c:v>7.1396699999999998E-8</c:v>
                </c:pt>
                <c:pt idx="57">
                  <c:v>8.2539600000000001E-8</c:v>
                </c:pt>
                <c:pt idx="58">
                  <c:v>9.50391E-8</c:v>
                </c:pt>
                <c:pt idx="59">
                  <c:v>1.09013E-7</c:v>
                </c:pt>
                <c:pt idx="60">
                  <c:v>1.24585E-7</c:v>
                </c:pt>
                <c:pt idx="61">
                  <c:v>1.41884E-7</c:v>
                </c:pt>
                <c:pt idx="62">
                  <c:v>1.61046E-7</c:v>
                </c:pt>
                <c:pt idx="63">
                  <c:v>1.8221099999999999E-7</c:v>
                </c:pt>
                <c:pt idx="64">
                  <c:v>2.0552700000000001E-7</c:v>
                </c:pt>
                <c:pt idx="65">
                  <c:v>2.31145E-7</c:v>
                </c:pt>
                <c:pt idx="66">
                  <c:v>2.5922499999999999E-7</c:v>
                </c:pt>
                <c:pt idx="67">
                  <c:v>2.8992899999999998E-7</c:v>
                </c:pt>
                <c:pt idx="68">
                  <c:v>3.23429E-7</c:v>
                </c:pt>
                <c:pt idx="69">
                  <c:v>3.5989900000000001E-7</c:v>
                </c:pt>
                <c:pt idx="70">
                  <c:v>3.9952000000000002E-7</c:v>
                </c:pt>
                <c:pt idx="71">
                  <c:v>4.4247799999999997E-7</c:v>
                </c:pt>
                <c:pt idx="72">
                  <c:v>4.8896600000000001E-7</c:v>
                </c:pt>
                <c:pt idx="73">
                  <c:v>5.3918099999999996E-7</c:v>
                </c:pt>
                <c:pt idx="74">
                  <c:v>5.9332499999999995E-7</c:v>
                </c:pt>
                <c:pt idx="75">
                  <c:v>6.5160599999999999E-7</c:v>
                </c:pt>
                <c:pt idx="76">
                  <c:v>7.1423799999999997E-7</c:v>
                </c:pt>
                <c:pt idx="77">
                  <c:v>7.8143700000000001E-7</c:v>
                </c:pt>
                <c:pt idx="78">
                  <c:v>8.5342799999999998E-7</c:v>
                </c:pt>
                <c:pt idx="79">
                  <c:v>9.3043900000000004E-7</c:v>
                </c:pt>
                <c:pt idx="80">
                  <c:v>1.0127000000000001E-6</c:v>
                </c:pt>
                <c:pt idx="81">
                  <c:v>1.10045E-6</c:v>
                </c:pt>
                <c:pt idx="82">
                  <c:v>1.19394E-6</c:v>
                </c:pt>
                <c:pt idx="83">
                  <c:v>1.2934E-6</c:v>
                </c:pt>
                <c:pt idx="84">
                  <c:v>1.39909E-6</c:v>
                </c:pt>
                <c:pt idx="85">
                  <c:v>1.5112700000000001E-6</c:v>
                </c:pt>
                <c:pt idx="86">
                  <c:v>1.6302000000000001E-6</c:v>
                </c:pt>
                <c:pt idx="87">
                  <c:v>1.75613E-6</c:v>
                </c:pt>
                <c:pt idx="88">
                  <c:v>1.8893399999999999E-6</c:v>
                </c:pt>
                <c:pt idx="89">
                  <c:v>2.0301100000000001E-6</c:v>
                </c:pt>
                <c:pt idx="90">
                  <c:v>2.1787E-6</c:v>
                </c:pt>
                <c:pt idx="91">
                  <c:v>2.3353899999999998E-6</c:v>
                </c:pt>
                <c:pt idx="92">
                  <c:v>2.5004799999999999E-6</c:v>
                </c:pt>
                <c:pt idx="93">
                  <c:v>2.67424E-6</c:v>
                </c:pt>
                <c:pt idx="94">
                  <c:v>2.8569699999999999E-6</c:v>
                </c:pt>
                <c:pt idx="95">
                  <c:v>3.0489600000000001E-6</c:v>
                </c:pt>
                <c:pt idx="96">
                  <c:v>3.2505099999999999E-6</c:v>
                </c:pt>
                <c:pt idx="97">
                  <c:v>3.46192E-6</c:v>
                </c:pt>
                <c:pt idx="98">
                  <c:v>3.6835E-6</c:v>
                </c:pt>
                <c:pt idx="99">
                  <c:v>3.9155500000000001E-6</c:v>
                </c:pt>
                <c:pt idx="100">
                  <c:v>4.1583800000000002E-6</c:v>
                </c:pt>
                <c:pt idx="101">
                  <c:v>4.4123099999999999E-6</c:v>
                </c:pt>
                <c:pt idx="102">
                  <c:v>4.67765E-6</c:v>
                </c:pt>
                <c:pt idx="103">
                  <c:v>4.95471E-6</c:v>
                </c:pt>
                <c:pt idx="104">
                  <c:v>5.2438300000000001E-6</c:v>
                </c:pt>
                <c:pt idx="105">
                  <c:v>5.5453199999999998E-6</c:v>
                </c:pt>
                <c:pt idx="106">
                  <c:v>5.8595100000000002E-6</c:v>
                </c:pt>
                <c:pt idx="107">
                  <c:v>6.18673E-6</c:v>
                </c:pt>
                <c:pt idx="108">
                  <c:v>6.52731E-6</c:v>
                </c:pt>
                <c:pt idx="109">
                  <c:v>6.8815799999999998E-6</c:v>
                </c:pt>
                <c:pt idx="110">
                  <c:v>7.2498800000000001E-6</c:v>
                </c:pt>
                <c:pt idx="111">
                  <c:v>7.6325500000000003E-6</c:v>
                </c:pt>
                <c:pt idx="112">
                  <c:v>8.0299200000000005E-6</c:v>
                </c:pt>
                <c:pt idx="113">
                  <c:v>8.4423399999999999E-6</c:v>
                </c:pt>
                <c:pt idx="114">
                  <c:v>8.8701399999999994E-6</c:v>
                </c:pt>
                <c:pt idx="115">
                  <c:v>9.3136899999999996E-6</c:v>
                </c:pt>
                <c:pt idx="116">
                  <c:v>9.7733100000000008E-6</c:v>
                </c:pt>
                <c:pt idx="117">
                  <c:v>1.02494E-5</c:v>
                </c:pt>
                <c:pt idx="118">
                  <c:v>1.07422E-5</c:v>
                </c:pt>
                <c:pt idx="119">
                  <c:v>1.12522E-5</c:v>
                </c:pt>
                <c:pt idx="120">
                  <c:v>1.17796E-5</c:v>
                </c:pt>
                <c:pt idx="121">
                  <c:v>1.23249E-5</c:v>
                </c:pt>
                <c:pt idx="122">
                  <c:v>1.28884E-5</c:v>
                </c:pt>
                <c:pt idx="123">
                  <c:v>1.3470400000000001E-5</c:v>
                </c:pt>
                <c:pt idx="124">
                  <c:v>1.40714E-5</c:v>
                </c:pt>
                <c:pt idx="125">
                  <c:v>1.46916E-5</c:v>
                </c:pt>
                <c:pt idx="126">
                  <c:v>1.5331500000000001E-5</c:v>
                </c:pt>
                <c:pt idx="127">
                  <c:v>1.5991300000000001E-5</c:v>
                </c:pt>
                <c:pt idx="128">
                  <c:v>1.6671500000000001E-5</c:v>
                </c:pt>
                <c:pt idx="129">
                  <c:v>1.73724E-5</c:v>
                </c:pt>
                <c:pt idx="130">
                  <c:v>1.8094400000000001E-5</c:v>
                </c:pt>
                <c:pt idx="131">
                  <c:v>1.8837800000000001E-5</c:v>
                </c:pt>
                <c:pt idx="132">
                  <c:v>1.9603099999999999E-5</c:v>
                </c:pt>
                <c:pt idx="133">
                  <c:v>2.0390500000000001E-5</c:v>
                </c:pt>
                <c:pt idx="134">
                  <c:v>2.1200500000000001E-5</c:v>
                </c:pt>
                <c:pt idx="135">
                  <c:v>2.2033400000000002E-5</c:v>
                </c:pt>
                <c:pt idx="136">
                  <c:v>2.2889599999999999E-5</c:v>
                </c:pt>
                <c:pt idx="137">
                  <c:v>2.37694E-5</c:v>
                </c:pt>
                <c:pt idx="138">
                  <c:v>2.46733E-5</c:v>
                </c:pt>
                <c:pt idx="139">
                  <c:v>2.5601599999999999E-5</c:v>
                </c:pt>
                <c:pt idx="140">
                  <c:v>2.6554600000000002E-5</c:v>
                </c:pt>
                <c:pt idx="141">
                  <c:v>2.7532799999999998E-5</c:v>
                </c:pt>
                <c:pt idx="142">
                  <c:v>2.85364E-5</c:v>
                </c:pt>
                <c:pt idx="143">
                  <c:v>2.9566000000000001E-5</c:v>
                </c:pt>
                <c:pt idx="144">
                  <c:v>3.0621799999999999E-5</c:v>
                </c:pt>
                <c:pt idx="145">
                  <c:v>3.17042E-5</c:v>
                </c:pt>
                <c:pt idx="146">
                  <c:v>3.28136E-5</c:v>
                </c:pt>
                <c:pt idx="147">
                  <c:v>3.3950399999999999E-5</c:v>
                </c:pt>
                <c:pt idx="148">
                  <c:v>3.5114899999999998E-5</c:v>
                </c:pt>
                <c:pt idx="149">
                  <c:v>3.6307499999999998E-5</c:v>
                </c:pt>
                <c:pt idx="150">
                  <c:v>3.7528699999999999E-5</c:v>
                </c:pt>
                <c:pt idx="151">
                  <c:v>3.8778600000000002E-5</c:v>
                </c:pt>
                <c:pt idx="152">
                  <c:v>4.0057900000000001E-5</c:v>
                </c:pt>
                <c:pt idx="153">
                  <c:v>4.1366699999999998E-5</c:v>
                </c:pt>
                <c:pt idx="154">
                  <c:v>4.27055E-5</c:v>
                </c:pt>
                <c:pt idx="155">
                  <c:v>4.40746E-5</c:v>
                </c:pt>
                <c:pt idx="156">
                  <c:v>4.54745E-5</c:v>
                </c:pt>
                <c:pt idx="157">
                  <c:v>4.69054E-5</c:v>
                </c:pt>
                <c:pt idx="158">
                  <c:v>4.8367900000000002E-5</c:v>
                </c:pt>
                <c:pt idx="159">
                  <c:v>4.9862099999999998E-5</c:v>
                </c:pt>
                <c:pt idx="160">
                  <c:v>5.1388599999999998E-5</c:v>
                </c:pt>
                <c:pt idx="161">
                  <c:v>5.2947700000000001E-5</c:v>
                </c:pt>
                <c:pt idx="162">
                  <c:v>5.4539700000000002E-5</c:v>
                </c:pt>
                <c:pt idx="163">
                  <c:v>5.6165100000000002E-5</c:v>
                </c:pt>
                <c:pt idx="164">
                  <c:v>5.7824100000000001E-5</c:v>
                </c:pt>
                <c:pt idx="165">
                  <c:v>5.95172E-5</c:v>
                </c:pt>
                <c:pt idx="166">
                  <c:v>6.1244700000000007E-5</c:v>
                </c:pt>
                <c:pt idx="167">
                  <c:v>6.3007099999999995E-5</c:v>
                </c:pt>
                <c:pt idx="168">
                  <c:v>6.48046E-5</c:v>
                </c:pt>
                <c:pt idx="169">
                  <c:v>6.6637700000000001E-5</c:v>
                </c:pt>
                <c:pt idx="170">
                  <c:v>6.8506599999999999E-5</c:v>
                </c:pt>
                <c:pt idx="171">
                  <c:v>7.0411899999999996E-5</c:v>
                </c:pt>
                <c:pt idx="172">
                  <c:v>7.2353800000000005E-5</c:v>
                </c:pt>
                <c:pt idx="173">
                  <c:v>7.4332700000000001E-5</c:v>
                </c:pt>
                <c:pt idx="174">
                  <c:v>7.6348999999999997E-5</c:v>
                </c:pt>
                <c:pt idx="175">
                  <c:v>7.8403000000000001E-5</c:v>
                </c:pt>
                <c:pt idx="176">
                  <c:v>8.0495100000000001E-5</c:v>
                </c:pt>
                <c:pt idx="177">
                  <c:v>8.2625699999999997E-5</c:v>
                </c:pt>
                <c:pt idx="178">
                  <c:v>8.4795200000000004E-5</c:v>
                </c:pt>
                <c:pt idx="179">
                  <c:v>8.7003799999999995E-5</c:v>
                </c:pt>
                <c:pt idx="180">
                  <c:v>8.9252099999999999E-5</c:v>
                </c:pt>
                <c:pt idx="181">
                  <c:v>9.1540199999999995E-5</c:v>
                </c:pt>
                <c:pt idx="182">
                  <c:v>9.3868600000000005E-5</c:v>
                </c:pt>
                <c:pt idx="183">
                  <c:v>9.6237700000000002E-5</c:v>
                </c:pt>
                <c:pt idx="184">
                  <c:v>9.8647799999999994E-5</c:v>
                </c:pt>
                <c:pt idx="185">
                  <c:v>1.01099E-4</c:v>
                </c:pt>
                <c:pt idx="186">
                  <c:v>1.0359199999999999E-4</c:v>
                </c:pt>
                <c:pt idx="187">
                  <c:v>1.06128E-4</c:v>
                </c:pt>
                <c:pt idx="188">
                  <c:v>1.08705E-4</c:v>
                </c:pt>
                <c:pt idx="189">
                  <c:v>1.11326E-4</c:v>
                </c:pt>
                <c:pt idx="190">
                  <c:v>1.1399E-4</c:v>
                </c:pt>
                <c:pt idx="191">
                  <c:v>1.16697E-4</c:v>
                </c:pt>
                <c:pt idx="192">
                  <c:v>1.19448E-4</c:v>
                </c:pt>
                <c:pt idx="193">
                  <c:v>1.2224299999999999E-4</c:v>
                </c:pt>
                <c:pt idx="194">
                  <c:v>1.2508300000000001E-4</c:v>
                </c:pt>
                <c:pt idx="195">
                  <c:v>1.2796800000000001E-4</c:v>
                </c:pt>
                <c:pt idx="196">
                  <c:v>1.3089800000000001E-4</c:v>
                </c:pt>
                <c:pt idx="197">
                  <c:v>1.3387300000000001E-4</c:v>
                </c:pt>
                <c:pt idx="198">
                  <c:v>1.36895E-4</c:v>
                </c:pt>
                <c:pt idx="199">
                  <c:v>1.39963E-4</c:v>
                </c:pt>
                <c:pt idx="200">
                  <c:v>1.43077E-4</c:v>
                </c:pt>
                <c:pt idx="201">
                  <c:v>1.4623899999999999E-4</c:v>
                </c:pt>
                <c:pt idx="202">
                  <c:v>1.49448E-4</c:v>
                </c:pt>
                <c:pt idx="203">
                  <c:v>1.52705E-4</c:v>
                </c:pt>
                <c:pt idx="204">
                  <c:v>1.56009E-4</c:v>
                </c:pt>
                <c:pt idx="205">
                  <c:v>1.59362E-4</c:v>
                </c:pt>
                <c:pt idx="206">
                  <c:v>1.62764E-4</c:v>
                </c:pt>
                <c:pt idx="207">
                  <c:v>1.6621499999999999E-4</c:v>
                </c:pt>
                <c:pt idx="208">
                  <c:v>1.6971600000000001E-4</c:v>
                </c:pt>
                <c:pt idx="209">
                  <c:v>1.7326599999999999E-4</c:v>
                </c:pt>
                <c:pt idx="210">
                  <c:v>1.76866E-4</c:v>
                </c:pt>
                <c:pt idx="211">
                  <c:v>1.8051699999999999E-4</c:v>
                </c:pt>
                <c:pt idx="212">
                  <c:v>1.8421799999999999E-4</c:v>
                </c:pt>
                <c:pt idx="213">
                  <c:v>1.8797E-4</c:v>
                </c:pt>
                <c:pt idx="214">
                  <c:v>1.91774E-4</c:v>
                </c:pt>
                <c:pt idx="215">
                  <c:v>1.9563E-4</c:v>
                </c:pt>
                <c:pt idx="216">
                  <c:v>1.99538E-4</c:v>
                </c:pt>
                <c:pt idx="217">
                  <c:v>2.0349800000000001E-4</c:v>
                </c:pt>
                <c:pt idx="218">
                  <c:v>2.0751100000000001E-4</c:v>
                </c:pt>
                <c:pt idx="219">
                  <c:v>2.1157700000000001E-4</c:v>
                </c:pt>
                <c:pt idx="220">
                  <c:v>2.1569699999999999E-4</c:v>
                </c:pt>
                <c:pt idx="221">
                  <c:v>2.1986999999999999E-4</c:v>
                </c:pt>
                <c:pt idx="222">
                  <c:v>2.2409799999999999E-4</c:v>
                </c:pt>
                <c:pt idx="223">
                  <c:v>2.2838000000000001E-4</c:v>
                </c:pt>
                <c:pt idx="224">
                  <c:v>2.32716E-4</c:v>
                </c:pt>
                <c:pt idx="225">
                  <c:v>2.3710800000000001E-4</c:v>
                </c:pt>
                <c:pt idx="226">
                  <c:v>2.4155499999999999E-4</c:v>
                </c:pt>
                <c:pt idx="227">
                  <c:v>2.4605800000000001E-4</c:v>
                </c:pt>
                <c:pt idx="228">
                  <c:v>2.5061700000000002E-4</c:v>
                </c:pt>
                <c:pt idx="229">
                  <c:v>2.5523199999999998E-4</c:v>
                </c:pt>
                <c:pt idx="230">
                  <c:v>2.5990399999999998E-4</c:v>
                </c:pt>
                <c:pt idx="231">
                  <c:v>2.64632E-4</c:v>
                </c:pt>
                <c:pt idx="232">
                  <c:v>2.6941900000000002E-4</c:v>
                </c:pt>
                <c:pt idx="233">
                  <c:v>2.74262E-4</c:v>
                </c:pt>
                <c:pt idx="234">
                  <c:v>2.7916399999999999E-4</c:v>
                </c:pt>
                <c:pt idx="235">
                  <c:v>2.8412400000000002E-4</c:v>
                </c:pt>
                <c:pt idx="236">
                  <c:v>2.8914199999999999E-4</c:v>
                </c:pt>
                <c:pt idx="237">
                  <c:v>2.9421999999999999E-4</c:v>
                </c:pt>
                <c:pt idx="238">
                  <c:v>2.9935600000000003E-4</c:v>
                </c:pt>
                <c:pt idx="239">
                  <c:v>3.04553E-4</c:v>
                </c:pt>
                <c:pt idx="240">
                  <c:v>3.0980800000000001E-4</c:v>
                </c:pt>
                <c:pt idx="241">
                  <c:v>3.1512400000000001E-4</c:v>
                </c:pt>
                <c:pt idx="242">
                  <c:v>3.20501E-4</c:v>
                </c:pt>
                <c:pt idx="243">
                  <c:v>3.2593800000000001E-4</c:v>
                </c:pt>
                <c:pt idx="244">
                  <c:v>3.31436E-4</c:v>
                </c:pt>
                <c:pt idx="245">
                  <c:v>3.36996E-4</c:v>
                </c:pt>
                <c:pt idx="246">
                  <c:v>3.4261699999999998E-4</c:v>
                </c:pt>
                <c:pt idx="247">
                  <c:v>3.4830000000000001E-4</c:v>
                </c:pt>
                <c:pt idx="248">
                  <c:v>3.54046E-4</c:v>
                </c:pt>
                <c:pt idx="249">
                  <c:v>3.59854E-4</c:v>
                </c:pt>
                <c:pt idx="250">
                  <c:v>3.6572500000000001E-4</c:v>
                </c:pt>
                <c:pt idx="251">
                  <c:v>3.7165899999999999E-4</c:v>
                </c:pt>
                <c:pt idx="252">
                  <c:v>3.7765599999999998E-4</c:v>
                </c:pt>
                <c:pt idx="253">
                  <c:v>3.83717E-4</c:v>
                </c:pt>
                <c:pt idx="254">
                  <c:v>3.89842E-4</c:v>
                </c:pt>
                <c:pt idx="255">
                  <c:v>3.9603199999999999E-4</c:v>
                </c:pt>
                <c:pt idx="256">
                  <c:v>4.0228600000000002E-4</c:v>
                </c:pt>
                <c:pt idx="257">
                  <c:v>4.0860499999999998E-4</c:v>
                </c:pt>
                <c:pt idx="258">
                  <c:v>4.1498899999999999E-4</c:v>
                </c:pt>
                <c:pt idx="259">
                  <c:v>4.2143900000000001E-4</c:v>
                </c:pt>
                <c:pt idx="260">
                  <c:v>4.2795499999999999E-4</c:v>
                </c:pt>
                <c:pt idx="261">
                  <c:v>4.3453600000000002E-4</c:v>
                </c:pt>
                <c:pt idx="262">
                  <c:v>4.4118400000000001E-4</c:v>
                </c:pt>
                <c:pt idx="263">
                  <c:v>4.4789899999999998E-4</c:v>
                </c:pt>
                <c:pt idx="264">
                  <c:v>4.5468100000000002E-4</c:v>
                </c:pt>
                <c:pt idx="265">
                  <c:v>4.6152900000000002E-4</c:v>
                </c:pt>
                <c:pt idx="266">
                  <c:v>4.6844600000000002E-4</c:v>
                </c:pt>
                <c:pt idx="267">
                  <c:v>4.7542999999999999E-4</c:v>
                </c:pt>
                <c:pt idx="268">
                  <c:v>4.8248200000000001E-4</c:v>
                </c:pt>
                <c:pt idx="269">
                  <c:v>4.8960200000000001E-4</c:v>
                </c:pt>
                <c:pt idx="270">
                  <c:v>4.9679200000000002E-4</c:v>
                </c:pt>
                <c:pt idx="271">
                  <c:v>5.0404900000000001E-4</c:v>
                </c:pt>
                <c:pt idx="272">
                  <c:v>5.1137700000000003E-4</c:v>
                </c:pt>
                <c:pt idx="273">
                  <c:v>5.1877300000000004E-4</c:v>
                </c:pt>
                <c:pt idx="274">
                  <c:v>5.2623999999999998E-4</c:v>
                </c:pt>
                <c:pt idx="275">
                  <c:v>5.3377600000000002E-4</c:v>
                </c:pt>
                <c:pt idx="276">
                  <c:v>5.4138199999999997E-4</c:v>
                </c:pt>
                <c:pt idx="277">
                  <c:v>5.4905999999999998E-4</c:v>
                </c:pt>
                <c:pt idx="278">
                  <c:v>5.5680699999999998E-4</c:v>
                </c:pt>
                <c:pt idx="279">
                  <c:v>5.6462700000000005E-4</c:v>
                </c:pt>
                <c:pt idx="280">
                  <c:v>5.7251700000000003E-4</c:v>
                </c:pt>
                <c:pt idx="281">
                  <c:v>5.8047899999999996E-4</c:v>
                </c:pt>
                <c:pt idx="282">
                  <c:v>5.8851300000000004E-4</c:v>
                </c:pt>
                <c:pt idx="283">
                  <c:v>5.9661899999999995E-4</c:v>
                </c:pt>
                <c:pt idx="284">
                  <c:v>6.0479700000000002E-4</c:v>
                </c:pt>
                <c:pt idx="285">
                  <c:v>6.1304800000000004E-4</c:v>
                </c:pt>
                <c:pt idx="286">
                  <c:v>6.2137200000000003E-4</c:v>
                </c:pt>
                <c:pt idx="287">
                  <c:v>6.2976899999999997E-4</c:v>
                </c:pt>
                <c:pt idx="288">
                  <c:v>6.3823999999999999E-4</c:v>
                </c:pt>
                <c:pt idx="289">
                  <c:v>6.4678399999999997E-4</c:v>
                </c:pt>
                <c:pt idx="290">
                  <c:v>6.5540300000000004E-4</c:v>
                </c:pt>
                <c:pt idx="291">
                  <c:v>6.6409499999999996E-4</c:v>
                </c:pt>
                <c:pt idx="292">
                  <c:v>6.7286199999999998E-4</c:v>
                </c:pt>
                <c:pt idx="293">
                  <c:v>6.8170399999999999E-4</c:v>
                </c:pt>
                <c:pt idx="294">
                  <c:v>6.9062099999999999E-4</c:v>
                </c:pt>
                <c:pt idx="295">
                  <c:v>6.9961299999999997E-4</c:v>
                </c:pt>
                <c:pt idx="296">
                  <c:v>7.0868099999999996E-4</c:v>
                </c:pt>
                <c:pt idx="297">
                  <c:v>7.1782400000000004E-4</c:v>
                </c:pt>
                <c:pt idx="298">
                  <c:v>7.2704300000000003E-4</c:v>
                </c:pt>
                <c:pt idx="299">
                  <c:v>7.3633900000000003E-4</c:v>
                </c:pt>
                <c:pt idx="300">
                  <c:v>7.4571100000000003E-4</c:v>
                </c:pt>
                <c:pt idx="301">
                  <c:v>7.5515999999999995E-4</c:v>
                </c:pt>
                <c:pt idx="302">
                  <c:v>7.6468599999999999E-4</c:v>
                </c:pt>
                <c:pt idx="303">
                  <c:v>7.7428900000000005E-4</c:v>
                </c:pt>
                <c:pt idx="304">
                  <c:v>7.8396900000000003E-4</c:v>
                </c:pt>
                <c:pt idx="305">
                  <c:v>7.9372700000000004E-4</c:v>
                </c:pt>
                <c:pt idx="306">
                  <c:v>8.0356399999999999E-4</c:v>
                </c:pt>
                <c:pt idx="307">
                  <c:v>8.1347799999999997E-4</c:v>
                </c:pt>
                <c:pt idx="308">
                  <c:v>8.2347099999999999E-4</c:v>
                </c:pt>
                <c:pt idx="309">
                  <c:v>8.3354299999999996E-4</c:v>
                </c:pt>
                <c:pt idx="310">
                  <c:v>8.4369299999999996E-4</c:v>
                </c:pt>
                <c:pt idx="311">
                  <c:v>8.5392300000000003E-4</c:v>
                </c:pt>
                <c:pt idx="312">
                  <c:v>8.6423200000000004E-4</c:v>
                </c:pt>
                <c:pt idx="313">
                  <c:v>8.7462E-4</c:v>
                </c:pt>
                <c:pt idx="314">
                  <c:v>8.8508900000000004E-4</c:v>
                </c:pt>
                <c:pt idx="315">
                  <c:v>8.9563800000000003E-4</c:v>
                </c:pt>
                <c:pt idx="316">
                  <c:v>9.0626699999999999E-4</c:v>
                </c:pt>
                <c:pt idx="317">
                  <c:v>9.1697600000000001E-4</c:v>
                </c:pt>
                <c:pt idx="318">
                  <c:v>9.2776700000000002E-4</c:v>
                </c:pt>
                <c:pt idx="319">
                  <c:v>9.3863799999999999E-4</c:v>
                </c:pt>
                <c:pt idx="320">
                  <c:v>9.4959099999999996E-4</c:v>
                </c:pt>
                <c:pt idx="321">
                  <c:v>9.60625E-4</c:v>
                </c:pt>
                <c:pt idx="322">
                  <c:v>9.7174000000000002E-4</c:v>
                </c:pt>
                <c:pt idx="323">
                  <c:v>9.8293800000000004E-4</c:v>
                </c:pt>
                <c:pt idx="324">
                  <c:v>9.9421800000000005E-4</c:v>
                </c:pt>
                <c:pt idx="325">
                  <c:v>1.0055800000000001E-3</c:v>
                </c:pt>
                <c:pt idx="326">
                  <c:v>1.0170299999999999E-3</c:v>
                </c:pt>
                <c:pt idx="327">
                  <c:v>1.02855E-3</c:v>
                </c:pt>
                <c:pt idx="328">
                  <c:v>1.04016E-3</c:v>
                </c:pt>
                <c:pt idx="329">
                  <c:v>1.0518599999999999E-3</c:v>
                </c:pt>
                <c:pt idx="330">
                  <c:v>1.06364E-3</c:v>
                </c:pt>
                <c:pt idx="331">
                  <c:v>1.0755000000000001E-3</c:v>
                </c:pt>
                <c:pt idx="332">
                  <c:v>1.0874400000000001E-3</c:v>
                </c:pt>
                <c:pt idx="333">
                  <c:v>1.09947E-3</c:v>
                </c:pt>
                <c:pt idx="334">
                  <c:v>1.11158E-3</c:v>
                </c:pt>
                <c:pt idx="335">
                  <c:v>1.12378E-3</c:v>
                </c:pt>
                <c:pt idx="336">
                  <c:v>1.1360700000000001E-3</c:v>
                </c:pt>
                <c:pt idx="337">
                  <c:v>1.14843E-3</c:v>
                </c:pt>
                <c:pt idx="338">
                  <c:v>1.1608899999999999E-3</c:v>
                </c:pt>
                <c:pt idx="339">
                  <c:v>1.17343E-3</c:v>
                </c:pt>
                <c:pt idx="340">
                  <c:v>1.1860499999999999E-3</c:v>
                </c:pt>
                <c:pt idx="341">
                  <c:v>1.1987600000000001E-3</c:v>
                </c:pt>
                <c:pt idx="342">
                  <c:v>1.21156E-3</c:v>
                </c:pt>
                <c:pt idx="343">
                  <c:v>1.22444E-3</c:v>
                </c:pt>
                <c:pt idx="344">
                  <c:v>1.23741E-3</c:v>
                </c:pt>
                <c:pt idx="345">
                  <c:v>1.2504599999999999E-3</c:v>
                </c:pt>
                <c:pt idx="346">
                  <c:v>1.2635999999999999E-3</c:v>
                </c:pt>
                <c:pt idx="347">
                  <c:v>1.2768300000000001E-3</c:v>
                </c:pt>
                <c:pt idx="348">
                  <c:v>1.2901500000000001E-3</c:v>
                </c:pt>
                <c:pt idx="349">
                  <c:v>1.3035500000000001E-3</c:v>
                </c:pt>
                <c:pt idx="350">
                  <c:v>1.3170499999999999E-3</c:v>
                </c:pt>
                <c:pt idx="351">
                  <c:v>1.33063E-3</c:v>
                </c:pt>
                <c:pt idx="352">
                  <c:v>1.3442899999999999E-3</c:v>
                </c:pt>
                <c:pt idx="353">
                  <c:v>1.35805E-3</c:v>
                </c:pt>
                <c:pt idx="354">
                  <c:v>1.37189E-3</c:v>
                </c:pt>
                <c:pt idx="355">
                  <c:v>1.38583E-3</c:v>
                </c:pt>
                <c:pt idx="356">
                  <c:v>1.39985E-3</c:v>
                </c:pt>
                <c:pt idx="357">
                  <c:v>1.4139599999999999E-3</c:v>
                </c:pt>
                <c:pt idx="358">
                  <c:v>1.4281599999999999E-3</c:v>
                </c:pt>
                <c:pt idx="359">
                  <c:v>1.4424500000000001E-3</c:v>
                </c:pt>
                <c:pt idx="360">
                  <c:v>1.4568300000000001E-3</c:v>
                </c:pt>
                <c:pt idx="361">
                  <c:v>1.4713E-3</c:v>
                </c:pt>
                <c:pt idx="362">
                  <c:v>1.4858600000000001E-3</c:v>
                </c:pt>
                <c:pt idx="363">
                  <c:v>1.50051E-3</c:v>
                </c:pt>
                <c:pt idx="364">
                  <c:v>1.5152500000000001E-3</c:v>
                </c:pt>
                <c:pt idx="365">
                  <c:v>1.5300800000000001E-3</c:v>
                </c:pt>
                <c:pt idx="366">
                  <c:v>1.5449999999999999E-3</c:v>
                </c:pt>
                <c:pt idx="367">
                  <c:v>1.5600099999999999E-3</c:v>
                </c:pt>
                <c:pt idx="368">
                  <c:v>1.57511E-3</c:v>
                </c:pt>
                <c:pt idx="369">
                  <c:v>1.5903E-3</c:v>
                </c:pt>
                <c:pt idx="370">
                  <c:v>1.6055900000000001E-3</c:v>
                </c:pt>
                <c:pt idx="371">
                  <c:v>1.62097E-3</c:v>
                </c:pt>
                <c:pt idx="372">
                  <c:v>1.6364400000000001E-3</c:v>
                </c:pt>
                <c:pt idx="373">
                  <c:v>1.652E-3</c:v>
                </c:pt>
                <c:pt idx="374">
                  <c:v>1.6676499999999999E-3</c:v>
                </c:pt>
                <c:pt idx="375">
                  <c:v>1.6834E-3</c:v>
                </c:pt>
                <c:pt idx="376">
                  <c:v>1.6992400000000001E-3</c:v>
                </c:pt>
                <c:pt idx="377">
                  <c:v>1.71517E-3</c:v>
                </c:pt>
                <c:pt idx="378">
                  <c:v>1.7311900000000001E-3</c:v>
                </c:pt>
                <c:pt idx="379">
                  <c:v>1.74731E-3</c:v>
                </c:pt>
                <c:pt idx="380">
                  <c:v>1.76352E-3</c:v>
                </c:pt>
                <c:pt idx="381">
                  <c:v>1.7798200000000001E-3</c:v>
                </c:pt>
                <c:pt idx="382">
                  <c:v>1.7962200000000001E-3</c:v>
                </c:pt>
                <c:pt idx="383">
                  <c:v>1.8127099999999999E-3</c:v>
                </c:pt>
                <c:pt idx="384">
                  <c:v>1.8292899999999999E-3</c:v>
                </c:pt>
                <c:pt idx="385">
                  <c:v>1.8459699999999999E-3</c:v>
                </c:pt>
                <c:pt idx="386">
                  <c:v>1.86275E-3</c:v>
                </c:pt>
                <c:pt idx="387">
                  <c:v>1.87962E-3</c:v>
                </c:pt>
                <c:pt idx="388">
                  <c:v>1.8965799999999999E-3</c:v>
                </c:pt>
                <c:pt idx="389">
                  <c:v>1.9136299999999999E-3</c:v>
                </c:pt>
                <c:pt idx="390">
                  <c:v>1.9307899999999999E-3</c:v>
                </c:pt>
                <c:pt idx="391">
                  <c:v>1.9480299999999999E-3</c:v>
                </c:pt>
                <c:pt idx="392">
                  <c:v>1.9653800000000001E-3</c:v>
                </c:pt>
                <c:pt idx="393">
                  <c:v>1.9828100000000002E-3</c:v>
                </c:pt>
                <c:pt idx="394">
                  <c:v>2.0003500000000001E-3</c:v>
                </c:pt>
                <c:pt idx="395">
                  <c:v>2.0179799999999999E-3</c:v>
                </c:pt>
                <c:pt idx="396">
                  <c:v>2.0357000000000001E-3</c:v>
                </c:pt>
                <c:pt idx="397">
                  <c:v>2.0535200000000001E-3</c:v>
                </c:pt>
                <c:pt idx="398">
                  <c:v>2.0714399999999999E-3</c:v>
                </c:pt>
                <c:pt idx="399">
                  <c:v>2.08946E-3</c:v>
                </c:pt>
                <c:pt idx="400">
                  <c:v>2.10757E-3</c:v>
                </c:pt>
                <c:pt idx="401">
                  <c:v>2.1257699999999999E-3</c:v>
                </c:pt>
                <c:pt idx="402">
                  <c:v>2.14408E-3</c:v>
                </c:pt>
                <c:pt idx="403">
                  <c:v>2.16248E-3</c:v>
                </c:pt>
                <c:pt idx="404">
                  <c:v>2.1809799999999999E-3</c:v>
                </c:pt>
                <c:pt idx="405">
                  <c:v>2.1995700000000001E-3</c:v>
                </c:pt>
                <c:pt idx="406">
                  <c:v>2.2182700000000001E-3</c:v>
                </c:pt>
                <c:pt idx="407">
                  <c:v>2.2370599999999999E-3</c:v>
                </c:pt>
                <c:pt idx="408">
                  <c:v>2.2559400000000001E-3</c:v>
                </c:pt>
                <c:pt idx="409">
                  <c:v>2.2749300000000001E-3</c:v>
                </c:pt>
                <c:pt idx="410">
                  <c:v>2.2940199999999999E-3</c:v>
                </c:pt>
                <c:pt idx="411">
                  <c:v>2.3132000000000001E-3</c:v>
                </c:pt>
                <c:pt idx="412">
                  <c:v>2.3324800000000001E-3</c:v>
                </c:pt>
                <c:pt idx="413">
                  <c:v>2.3518599999999999E-3</c:v>
                </c:pt>
                <c:pt idx="414">
                  <c:v>2.37134E-3</c:v>
                </c:pt>
                <c:pt idx="415">
                  <c:v>2.39091E-3</c:v>
                </c:pt>
                <c:pt idx="416">
                  <c:v>2.4105900000000002E-3</c:v>
                </c:pt>
                <c:pt idx="417">
                  <c:v>2.4303599999999999E-3</c:v>
                </c:pt>
                <c:pt idx="418">
                  <c:v>2.4502399999999998E-3</c:v>
                </c:pt>
                <c:pt idx="419">
                  <c:v>2.47021E-3</c:v>
                </c:pt>
                <c:pt idx="420">
                  <c:v>2.4902800000000001E-3</c:v>
                </c:pt>
                <c:pt idx="421">
                  <c:v>2.5104599999999999E-3</c:v>
                </c:pt>
                <c:pt idx="422">
                  <c:v>2.5307300000000001E-3</c:v>
                </c:pt>
                <c:pt idx="423">
                  <c:v>2.5511000000000002E-3</c:v>
                </c:pt>
                <c:pt idx="424">
                  <c:v>2.57157E-3</c:v>
                </c:pt>
                <c:pt idx="425">
                  <c:v>2.5921500000000001E-3</c:v>
                </c:pt>
                <c:pt idx="426">
                  <c:v>2.6128200000000001E-3</c:v>
                </c:pt>
                <c:pt idx="427">
                  <c:v>2.6335899999999999E-3</c:v>
                </c:pt>
                <c:pt idx="428">
                  <c:v>2.6544699999999999E-3</c:v>
                </c:pt>
                <c:pt idx="429">
                  <c:v>2.6754399999999998E-3</c:v>
                </c:pt>
                <c:pt idx="430">
                  <c:v>2.69652E-3</c:v>
                </c:pt>
                <c:pt idx="431">
                  <c:v>2.71769E-3</c:v>
                </c:pt>
                <c:pt idx="432">
                  <c:v>2.7389699999999999E-3</c:v>
                </c:pt>
                <c:pt idx="433">
                  <c:v>2.76035E-3</c:v>
                </c:pt>
                <c:pt idx="434">
                  <c:v>2.7818299999999999E-3</c:v>
                </c:pt>
                <c:pt idx="435">
                  <c:v>2.8034100000000001E-3</c:v>
                </c:pt>
                <c:pt idx="436">
                  <c:v>2.8251000000000001E-3</c:v>
                </c:pt>
                <c:pt idx="437">
                  <c:v>2.84688E-3</c:v>
                </c:pt>
                <c:pt idx="438">
                  <c:v>2.8687700000000001E-3</c:v>
                </c:pt>
                <c:pt idx="439">
                  <c:v>2.89076E-3</c:v>
                </c:pt>
                <c:pt idx="440">
                  <c:v>2.9128499999999998E-3</c:v>
                </c:pt>
                <c:pt idx="441">
                  <c:v>2.9350499999999998E-3</c:v>
                </c:pt>
                <c:pt idx="442">
                  <c:v>2.9573400000000001E-3</c:v>
                </c:pt>
                <c:pt idx="443">
                  <c:v>2.9797399999999998E-3</c:v>
                </c:pt>
                <c:pt idx="444">
                  <c:v>3.0022400000000002E-3</c:v>
                </c:pt>
                <c:pt idx="445">
                  <c:v>3.0248499999999999E-3</c:v>
                </c:pt>
                <c:pt idx="446">
                  <c:v>3.04755E-3</c:v>
                </c:pt>
                <c:pt idx="447">
                  <c:v>3.0703599999999998E-3</c:v>
                </c:pt>
                <c:pt idx="448">
                  <c:v>3.0932799999999999E-3</c:v>
                </c:pt>
                <c:pt idx="449">
                  <c:v>3.1162899999999999E-3</c:v>
                </c:pt>
                <c:pt idx="450">
                  <c:v>3.13941E-3</c:v>
                </c:pt>
                <c:pt idx="451">
                  <c:v>3.16263E-3</c:v>
                </c:pt>
                <c:pt idx="452">
                  <c:v>3.1859599999999998E-3</c:v>
                </c:pt>
                <c:pt idx="453">
                  <c:v>3.2093899999999999E-3</c:v>
                </c:pt>
                <c:pt idx="454">
                  <c:v>3.2329300000000002E-3</c:v>
                </c:pt>
                <c:pt idx="455">
                  <c:v>3.2565599999999999E-3</c:v>
                </c:pt>
                <c:pt idx="456">
                  <c:v>3.2803099999999998E-3</c:v>
                </c:pt>
                <c:pt idx="457">
                  <c:v>3.3041500000000001E-3</c:v>
                </c:pt>
                <c:pt idx="458">
                  <c:v>3.3281000000000001E-3</c:v>
                </c:pt>
                <c:pt idx="459">
                  <c:v>3.3521599999999999E-3</c:v>
                </c:pt>
                <c:pt idx="460">
                  <c:v>3.3763199999999999E-3</c:v>
                </c:pt>
                <c:pt idx="461">
                  <c:v>3.4005799999999998E-3</c:v>
                </c:pt>
                <c:pt idx="462">
                  <c:v>3.42495E-3</c:v>
                </c:pt>
                <c:pt idx="463">
                  <c:v>3.4494299999999999E-3</c:v>
                </c:pt>
                <c:pt idx="464">
                  <c:v>3.4740000000000001E-3</c:v>
                </c:pt>
                <c:pt idx="465">
                  <c:v>3.49869E-3</c:v>
                </c:pt>
                <c:pt idx="466">
                  <c:v>3.5234799999999998E-3</c:v>
                </c:pt>
                <c:pt idx="467">
                  <c:v>3.5483699999999999E-3</c:v>
                </c:pt>
                <c:pt idx="468">
                  <c:v>3.5733700000000002E-3</c:v>
                </c:pt>
                <c:pt idx="469">
                  <c:v>3.5984699999999999E-3</c:v>
                </c:pt>
                <c:pt idx="470">
                  <c:v>3.6236900000000002E-3</c:v>
                </c:pt>
                <c:pt idx="471">
                  <c:v>3.6489999999999999E-3</c:v>
                </c:pt>
                <c:pt idx="472">
                  <c:v>3.6744199999999999E-3</c:v>
                </c:pt>
                <c:pt idx="473">
                  <c:v>3.69995E-3</c:v>
                </c:pt>
                <c:pt idx="474">
                  <c:v>3.72558E-3</c:v>
                </c:pt>
                <c:pt idx="475">
                  <c:v>3.7513199999999998E-3</c:v>
                </c:pt>
                <c:pt idx="476">
                  <c:v>3.7771699999999998E-3</c:v>
                </c:pt>
                <c:pt idx="477">
                  <c:v>3.8031200000000001E-3</c:v>
                </c:pt>
                <c:pt idx="478">
                  <c:v>3.8291800000000002E-3</c:v>
                </c:pt>
                <c:pt idx="479">
                  <c:v>3.85535E-3</c:v>
                </c:pt>
                <c:pt idx="480">
                  <c:v>3.8816200000000001E-3</c:v>
                </c:pt>
                <c:pt idx="481">
                  <c:v>3.9079900000000001E-3</c:v>
                </c:pt>
                <c:pt idx="482">
                  <c:v>3.9344799999999997E-3</c:v>
                </c:pt>
                <c:pt idx="483">
                  <c:v>3.9610699999999997E-3</c:v>
                </c:pt>
                <c:pt idx="484">
                  <c:v>3.9877699999999999E-3</c:v>
                </c:pt>
                <c:pt idx="485">
                  <c:v>4.0145700000000003E-3</c:v>
                </c:pt>
                <c:pt idx="486">
                  <c:v>4.04149E-3</c:v>
                </c:pt>
                <c:pt idx="487">
                  <c:v>4.06851E-3</c:v>
                </c:pt>
                <c:pt idx="488">
                  <c:v>4.0956300000000003E-3</c:v>
                </c:pt>
                <c:pt idx="489">
                  <c:v>4.1228699999999998E-3</c:v>
                </c:pt>
                <c:pt idx="490">
                  <c:v>4.1502099999999997E-3</c:v>
                </c:pt>
                <c:pt idx="491">
                  <c:v>4.1776599999999997E-3</c:v>
                </c:pt>
                <c:pt idx="492">
                  <c:v>4.20522E-3</c:v>
                </c:pt>
                <c:pt idx="493">
                  <c:v>4.2328799999999996E-3</c:v>
                </c:pt>
                <c:pt idx="494">
                  <c:v>4.2606500000000004E-3</c:v>
                </c:pt>
                <c:pt idx="495">
                  <c:v>4.2885299999999996E-3</c:v>
                </c:pt>
                <c:pt idx="496">
                  <c:v>4.3165199999999999E-3</c:v>
                </c:pt>
                <c:pt idx="497">
                  <c:v>4.3446200000000004E-3</c:v>
                </c:pt>
                <c:pt idx="498">
                  <c:v>4.3728200000000004E-3</c:v>
                </c:pt>
                <c:pt idx="499">
                  <c:v>4.4011399999999996E-3</c:v>
                </c:pt>
                <c:pt idx="500">
                  <c:v>4.4295599999999999E-3</c:v>
                </c:pt>
                <c:pt idx="501">
                  <c:v>4.4580899999999996E-3</c:v>
                </c:pt>
                <c:pt idx="502">
                  <c:v>4.4867199999999996E-3</c:v>
                </c:pt>
                <c:pt idx="503">
                  <c:v>4.5154699999999997E-3</c:v>
                </c:pt>
                <c:pt idx="504">
                  <c:v>4.5443300000000001E-3</c:v>
                </c:pt>
                <c:pt idx="505">
                  <c:v>4.5732899999999998E-3</c:v>
                </c:pt>
                <c:pt idx="506">
                  <c:v>4.6023599999999998E-3</c:v>
                </c:pt>
                <c:pt idx="507">
                  <c:v>4.63154E-3</c:v>
                </c:pt>
                <c:pt idx="508">
                  <c:v>4.6608400000000003E-3</c:v>
                </c:pt>
                <c:pt idx="509">
                  <c:v>4.6902300000000001E-3</c:v>
                </c:pt>
                <c:pt idx="510">
                  <c:v>4.71974E-3</c:v>
                </c:pt>
                <c:pt idx="511">
                  <c:v>4.7493600000000002E-3</c:v>
                </c:pt>
                <c:pt idx="512">
                  <c:v>4.7790899999999997E-3</c:v>
                </c:pt>
                <c:pt idx="513">
                  <c:v>4.8089200000000004E-3</c:v>
                </c:pt>
                <c:pt idx="514">
                  <c:v>4.8388700000000003E-3</c:v>
                </c:pt>
                <c:pt idx="515">
                  <c:v>4.8689199999999997E-3</c:v>
                </c:pt>
                <c:pt idx="516">
                  <c:v>4.89909E-3</c:v>
                </c:pt>
                <c:pt idx="517">
                  <c:v>4.9293599999999998E-3</c:v>
                </c:pt>
                <c:pt idx="518">
                  <c:v>4.9597499999999997E-3</c:v>
                </c:pt>
                <c:pt idx="519">
                  <c:v>4.99024E-3</c:v>
                </c:pt>
                <c:pt idx="520">
                  <c:v>5.0208400000000004E-3</c:v>
                </c:pt>
                <c:pt idx="521">
                  <c:v>5.0515600000000001E-3</c:v>
                </c:pt>
                <c:pt idx="522">
                  <c:v>5.0823800000000001E-3</c:v>
                </c:pt>
                <c:pt idx="523">
                  <c:v>5.1133100000000003E-3</c:v>
                </c:pt>
                <c:pt idx="524">
                  <c:v>5.1443499999999998E-3</c:v>
                </c:pt>
                <c:pt idx="525">
                  <c:v>5.1755000000000004E-3</c:v>
                </c:pt>
                <c:pt idx="526">
                  <c:v>5.2067700000000003E-3</c:v>
                </c:pt>
                <c:pt idx="527">
                  <c:v>5.2381399999999996E-3</c:v>
                </c:pt>
                <c:pt idx="528">
                  <c:v>5.26963E-3</c:v>
                </c:pt>
                <c:pt idx="529">
                  <c:v>5.3012299999999997E-3</c:v>
                </c:pt>
                <c:pt idx="530">
                  <c:v>5.3329299999999996E-3</c:v>
                </c:pt>
                <c:pt idx="531">
                  <c:v>5.3647499999999997E-3</c:v>
                </c:pt>
                <c:pt idx="532">
                  <c:v>5.3966700000000001E-3</c:v>
                </c:pt>
                <c:pt idx="533">
                  <c:v>5.4286999999999998E-3</c:v>
                </c:pt>
                <c:pt idx="534">
                  <c:v>5.4608399999999998E-3</c:v>
                </c:pt>
                <c:pt idx="535">
                  <c:v>5.49309E-3</c:v>
                </c:pt>
                <c:pt idx="536">
                  <c:v>5.5254600000000003E-3</c:v>
                </c:pt>
                <c:pt idx="537">
                  <c:v>5.5579499999999999E-3</c:v>
                </c:pt>
                <c:pt idx="538">
                  <c:v>5.5905499999999997E-3</c:v>
                </c:pt>
                <c:pt idx="539">
                  <c:v>5.6232699999999997E-3</c:v>
                </c:pt>
                <c:pt idx="540">
                  <c:v>5.6560899999999999E-3</c:v>
                </c:pt>
                <c:pt idx="541">
                  <c:v>5.6890100000000004E-3</c:v>
                </c:pt>
                <c:pt idx="542">
                  <c:v>5.7220300000000003E-3</c:v>
                </c:pt>
                <c:pt idx="543">
                  <c:v>5.7551599999999996E-3</c:v>
                </c:pt>
                <c:pt idx="544">
                  <c:v>5.78839E-3</c:v>
                </c:pt>
                <c:pt idx="545">
                  <c:v>5.8217399999999997E-3</c:v>
                </c:pt>
                <c:pt idx="546">
                  <c:v>5.8552200000000004E-3</c:v>
                </c:pt>
                <c:pt idx="547">
                  <c:v>5.8888300000000003E-3</c:v>
                </c:pt>
                <c:pt idx="548">
                  <c:v>5.9225600000000003E-3</c:v>
                </c:pt>
                <c:pt idx="549">
                  <c:v>5.9564099999999997E-3</c:v>
                </c:pt>
                <c:pt idx="550">
                  <c:v>5.9903700000000001E-3</c:v>
                </c:pt>
                <c:pt idx="551">
                  <c:v>6.02441E-3</c:v>
                </c:pt>
                <c:pt idx="552">
                  <c:v>6.0585400000000003E-3</c:v>
                </c:pt>
                <c:pt idx="553">
                  <c:v>6.09276E-3</c:v>
                </c:pt>
                <c:pt idx="554">
                  <c:v>6.1270700000000001E-3</c:v>
                </c:pt>
                <c:pt idx="555">
                  <c:v>6.1615000000000003E-3</c:v>
                </c:pt>
                <c:pt idx="556">
                  <c:v>6.1960599999999998E-3</c:v>
                </c:pt>
                <c:pt idx="557">
                  <c:v>6.2307899999999999E-3</c:v>
                </c:pt>
                <c:pt idx="558">
                  <c:v>6.2656700000000001E-3</c:v>
                </c:pt>
                <c:pt idx="559">
                  <c:v>6.3007000000000002E-3</c:v>
                </c:pt>
                <c:pt idx="560">
                  <c:v>6.3358399999999997E-3</c:v>
                </c:pt>
                <c:pt idx="561">
                  <c:v>6.3710599999999996E-3</c:v>
                </c:pt>
                <c:pt idx="562">
                  <c:v>6.4063200000000001E-3</c:v>
                </c:pt>
                <c:pt idx="563">
                  <c:v>6.4416100000000004E-3</c:v>
                </c:pt>
                <c:pt idx="564">
                  <c:v>6.4769600000000004E-3</c:v>
                </c:pt>
                <c:pt idx="565">
                  <c:v>6.5123999999999998E-3</c:v>
                </c:pt>
                <c:pt idx="566">
                  <c:v>6.548E-3</c:v>
                </c:pt>
                <c:pt idx="567">
                  <c:v>6.5838099999999998E-3</c:v>
                </c:pt>
                <c:pt idx="568">
                  <c:v>6.61985E-3</c:v>
                </c:pt>
                <c:pt idx="569">
                  <c:v>6.6560999999999999E-3</c:v>
                </c:pt>
                <c:pt idx="570">
                  <c:v>6.6925099999999996E-3</c:v>
                </c:pt>
                <c:pt idx="571">
                  <c:v>6.7289999999999997E-3</c:v>
                </c:pt>
                <c:pt idx="572">
                  <c:v>6.7654799999999999E-3</c:v>
                </c:pt>
                <c:pt idx="573">
                  <c:v>6.8018899999999997E-3</c:v>
                </c:pt>
                <c:pt idx="574">
                  <c:v>6.8382399999999998E-3</c:v>
                </c:pt>
                <c:pt idx="575">
                  <c:v>6.8745999999999998E-3</c:v>
                </c:pt>
                <c:pt idx="576">
                  <c:v>6.9110899999999999E-3</c:v>
                </c:pt>
                <c:pt idx="577">
                  <c:v>6.9478500000000002E-3</c:v>
                </c:pt>
                <c:pt idx="578">
                  <c:v>6.9849600000000001E-3</c:v>
                </c:pt>
                <c:pt idx="579">
                  <c:v>7.0224500000000004E-3</c:v>
                </c:pt>
                <c:pt idx="580">
                  <c:v>7.0602499999999997E-3</c:v>
                </c:pt>
                <c:pt idx="581">
                  <c:v>7.0981899999999999E-3</c:v>
                </c:pt>
                <c:pt idx="582">
                  <c:v>7.1361000000000003E-3</c:v>
                </c:pt>
                <c:pt idx="583">
                  <c:v>7.1737900000000002E-3</c:v>
                </c:pt>
                <c:pt idx="584">
                  <c:v>7.21121E-3</c:v>
                </c:pt>
                <c:pt idx="585">
                  <c:v>7.2484100000000003E-3</c:v>
                </c:pt>
                <c:pt idx="586">
                  <c:v>7.2855899999999998E-3</c:v>
                </c:pt>
                <c:pt idx="587">
                  <c:v>7.3230099999999996E-3</c:v>
                </c:pt>
                <c:pt idx="588">
                  <c:v>7.3609299999999999E-3</c:v>
                </c:pt>
                <c:pt idx="589">
                  <c:v>7.3994999999999998E-3</c:v>
                </c:pt>
                <c:pt idx="590">
                  <c:v>7.4386900000000004E-3</c:v>
                </c:pt>
                <c:pt idx="591">
                  <c:v>7.4782900000000003E-3</c:v>
                </c:pt>
                <c:pt idx="592">
                  <c:v>7.5179599999999997E-3</c:v>
                </c:pt>
                <c:pt idx="593">
                  <c:v>7.5573200000000002E-3</c:v>
                </c:pt>
                <c:pt idx="594">
                  <c:v>7.5961199999999996E-3</c:v>
                </c:pt>
                <c:pt idx="595">
                  <c:v>7.6343000000000001E-3</c:v>
                </c:pt>
                <c:pt idx="596">
                  <c:v>7.6720599999999996E-3</c:v>
                </c:pt>
                <c:pt idx="597">
                  <c:v>7.7098100000000001E-3</c:v>
                </c:pt>
                <c:pt idx="598">
                  <c:v>7.7480600000000002E-3</c:v>
                </c:pt>
                <c:pt idx="599">
                  <c:v>7.7872200000000001E-3</c:v>
                </c:pt>
                <c:pt idx="600">
                  <c:v>7.8274699999999996E-3</c:v>
                </c:pt>
                <c:pt idx="601">
                  <c:v>7.8686599999999995E-3</c:v>
                </c:pt>
                <c:pt idx="602">
                  <c:v>7.9103400000000001E-3</c:v>
                </c:pt>
                <c:pt idx="603">
                  <c:v>7.9518899999999997E-3</c:v>
                </c:pt>
                <c:pt idx="604">
                  <c:v>7.9927100000000001E-3</c:v>
                </c:pt>
                <c:pt idx="605">
                  <c:v>8.03245E-3</c:v>
                </c:pt>
                <c:pt idx="606">
                  <c:v>8.0711399999999992E-3</c:v>
                </c:pt>
                <c:pt idx="607">
                  <c:v>8.1092200000000003E-3</c:v>
                </c:pt>
                <c:pt idx="608">
                  <c:v>8.1473899999999991E-3</c:v>
                </c:pt>
                <c:pt idx="609">
                  <c:v>8.1864399999999997E-3</c:v>
                </c:pt>
                <c:pt idx="610">
                  <c:v>8.2269300000000004E-3</c:v>
                </c:pt>
                <c:pt idx="611">
                  <c:v>8.2690200000000002E-3</c:v>
                </c:pt>
                <c:pt idx="612">
                  <c:v>8.3123699999999995E-3</c:v>
                </c:pt>
                <c:pt idx="613">
                  <c:v>8.3562199999999993E-3</c:v>
                </c:pt>
                <c:pt idx="614">
                  <c:v>8.3996499999999998E-3</c:v>
                </c:pt>
                <c:pt idx="615">
                  <c:v>8.4418700000000006E-3</c:v>
                </c:pt>
                <c:pt idx="616">
                  <c:v>8.4825000000000005E-3</c:v>
                </c:pt>
                <c:pt idx="617">
                  <c:v>8.5216900000000002E-3</c:v>
                </c:pt>
                <c:pt idx="618">
                  <c:v>8.5601500000000007E-3</c:v>
                </c:pt>
                <c:pt idx="619">
                  <c:v>8.5988799999999997E-3</c:v>
                </c:pt>
                <c:pt idx="620">
                  <c:v>8.63885E-3</c:v>
                </c:pt>
                <c:pt idx="621">
                  <c:v>8.6806999999999995E-3</c:v>
                </c:pt>
                <c:pt idx="622">
                  <c:v>8.7244899999999997E-3</c:v>
                </c:pt>
                <c:pt idx="623">
                  <c:v>8.7696900000000001E-3</c:v>
                </c:pt>
                <c:pt idx="624">
                  <c:v>8.8153299999999997E-3</c:v>
                </c:pt>
                <c:pt idx="625">
                  <c:v>8.8603299999999996E-3</c:v>
                </c:pt>
                <c:pt idx="626">
                  <c:v>8.9038599999999996E-3</c:v>
                </c:pt>
                <c:pt idx="627">
                  <c:v>8.9455999999999997E-3</c:v>
                </c:pt>
                <c:pt idx="628">
                  <c:v>8.9858400000000001E-3</c:v>
                </c:pt>
                <c:pt idx="629">
                  <c:v>9.0253999999999994E-3</c:v>
                </c:pt>
                <c:pt idx="630">
                  <c:v>9.06532E-3</c:v>
                </c:pt>
                <c:pt idx="631">
                  <c:v>9.1065399999999998E-3</c:v>
                </c:pt>
                <c:pt idx="632">
                  <c:v>9.1495900000000008E-3</c:v>
                </c:pt>
                <c:pt idx="633">
                  <c:v>9.19442E-3</c:v>
                </c:pt>
                <c:pt idx="634">
                  <c:v>9.2404700000000006E-3</c:v>
                </c:pt>
                <c:pt idx="635">
                  <c:v>9.2868699999999992E-3</c:v>
                </c:pt>
                <c:pt idx="636">
                  <c:v>9.3327199999999992E-3</c:v>
                </c:pt>
                <c:pt idx="637">
                  <c:v>9.3774300000000008E-3</c:v>
                </c:pt>
                <c:pt idx="638">
                  <c:v>9.4208399999999998E-3</c:v>
                </c:pt>
                <c:pt idx="639">
                  <c:v>9.4632399999999995E-3</c:v>
                </c:pt>
                <c:pt idx="640">
                  <c:v>9.5052299999999999E-3</c:v>
                </c:pt>
                <c:pt idx="641">
                  <c:v>9.5474800000000005E-3</c:v>
                </c:pt>
                <c:pt idx="642">
                  <c:v>9.5905299999999999E-3</c:v>
                </c:pt>
                <c:pt idx="643">
                  <c:v>9.6345700000000003E-3</c:v>
                </c:pt>
                <c:pt idx="644">
                  <c:v>9.6795200000000005E-3</c:v>
                </c:pt>
                <c:pt idx="645">
                  <c:v>9.7250700000000006E-3</c:v>
                </c:pt>
                <c:pt idx="646">
                  <c:v>9.7708399999999994E-3</c:v>
                </c:pt>
                <c:pt idx="647">
                  <c:v>9.8165800000000001E-3</c:v>
                </c:pt>
                <c:pt idx="648">
                  <c:v>9.8621799999999999E-3</c:v>
                </c:pt>
                <c:pt idx="649">
                  <c:v>9.9077000000000002E-3</c:v>
                </c:pt>
                <c:pt idx="650">
                  <c:v>9.9532500000000003E-3</c:v>
                </c:pt>
                <c:pt idx="651">
                  <c:v>9.9988899999999999E-3</c:v>
                </c:pt>
                <c:pt idx="652">
                  <c:v>1.0044600000000001E-2</c:v>
                </c:pt>
                <c:pt idx="653">
                  <c:v>1.0090099999999999E-2</c:v>
                </c:pt>
                <c:pt idx="654">
                  <c:v>1.01352E-2</c:v>
                </c:pt>
                <c:pt idx="655">
                  <c:v>1.018E-2</c:v>
                </c:pt>
                <c:pt idx="656">
                  <c:v>1.02244E-2</c:v>
                </c:pt>
                <c:pt idx="657">
                  <c:v>1.0268899999999999E-2</c:v>
                </c:pt>
                <c:pt idx="658">
                  <c:v>1.0314E-2</c:v>
                </c:pt>
                <c:pt idx="659">
                  <c:v>1.0359999999999999E-2</c:v>
                </c:pt>
                <c:pt idx="660">
                  <c:v>1.04073E-2</c:v>
                </c:pt>
                <c:pt idx="661">
                  <c:v>1.04557E-2</c:v>
                </c:pt>
                <c:pt idx="662">
                  <c:v>1.05047E-2</c:v>
                </c:pt>
                <c:pt idx="663">
                  <c:v>1.0553699999999999E-2</c:v>
                </c:pt>
                <c:pt idx="664">
                  <c:v>1.06018E-2</c:v>
                </c:pt>
                <c:pt idx="665">
                  <c:v>1.0648700000000001E-2</c:v>
                </c:pt>
                <c:pt idx="666">
                  <c:v>1.06943E-2</c:v>
                </c:pt>
                <c:pt idx="667">
                  <c:v>1.0738899999999999E-2</c:v>
                </c:pt>
                <c:pt idx="668">
                  <c:v>1.07834E-2</c:v>
                </c:pt>
                <c:pt idx="669">
                  <c:v>1.08285E-2</c:v>
                </c:pt>
                <c:pt idx="670">
                  <c:v>1.0874999999999999E-2</c:v>
                </c:pt>
                <c:pt idx="671">
                  <c:v>1.0922899999999999E-2</c:v>
                </c:pt>
                <c:pt idx="672">
                  <c:v>1.0972300000000001E-2</c:v>
                </c:pt>
                <c:pt idx="673">
                  <c:v>1.10224E-2</c:v>
                </c:pt>
                <c:pt idx="674">
                  <c:v>1.10726E-2</c:v>
                </c:pt>
                <c:pt idx="675">
                  <c:v>1.11223E-2</c:v>
                </c:pt>
                <c:pt idx="676">
                  <c:v>1.11711E-2</c:v>
                </c:pt>
                <c:pt idx="677">
                  <c:v>1.1219E-2</c:v>
                </c:pt>
                <c:pt idx="678">
                  <c:v>1.12665E-2</c:v>
                </c:pt>
                <c:pt idx="679">
                  <c:v>1.1313699999999999E-2</c:v>
                </c:pt>
                <c:pt idx="680">
                  <c:v>1.13612E-2</c:v>
                </c:pt>
                <c:pt idx="681">
                  <c:v>1.14091E-2</c:v>
                </c:pt>
                <c:pt idx="682">
                  <c:v>1.14574E-2</c:v>
                </c:pt>
                <c:pt idx="683">
                  <c:v>1.1506000000000001E-2</c:v>
                </c:pt>
                <c:pt idx="684">
                  <c:v>1.1554699999999999E-2</c:v>
                </c:pt>
                <c:pt idx="685">
                  <c:v>1.16036E-2</c:v>
                </c:pt>
                <c:pt idx="686">
                  <c:v>1.16528E-2</c:v>
                </c:pt>
                <c:pt idx="687">
                  <c:v>1.1702600000000001E-2</c:v>
                </c:pt>
                <c:pt idx="688">
                  <c:v>1.1753100000000001E-2</c:v>
                </c:pt>
                <c:pt idx="689">
                  <c:v>1.1804200000000001E-2</c:v>
                </c:pt>
                <c:pt idx="690">
                  <c:v>1.18557E-2</c:v>
                </c:pt>
                <c:pt idx="691">
                  <c:v>1.19071E-2</c:v>
                </c:pt>
                <c:pt idx="692">
                  <c:v>1.19579E-2</c:v>
                </c:pt>
                <c:pt idx="693">
                  <c:v>1.20077E-2</c:v>
                </c:pt>
                <c:pt idx="694">
                  <c:v>1.20564E-2</c:v>
                </c:pt>
                <c:pt idx="695">
                  <c:v>1.21044E-2</c:v>
                </c:pt>
                <c:pt idx="696">
                  <c:v>1.21522E-2</c:v>
                </c:pt>
                <c:pt idx="697">
                  <c:v>1.22007E-2</c:v>
                </c:pt>
                <c:pt idx="698">
                  <c:v>1.22504E-2</c:v>
                </c:pt>
                <c:pt idx="699">
                  <c:v>1.2301599999999999E-2</c:v>
                </c:pt>
                <c:pt idx="700">
                  <c:v>1.2354E-2</c:v>
                </c:pt>
                <c:pt idx="701">
                  <c:v>1.24073E-2</c:v>
                </c:pt>
                <c:pt idx="702">
                  <c:v>1.24607E-2</c:v>
                </c:pt>
                <c:pt idx="703">
                  <c:v>1.25136E-2</c:v>
                </c:pt>
                <c:pt idx="704">
                  <c:v>1.2565700000000001E-2</c:v>
                </c:pt>
                <c:pt idx="705">
                  <c:v>1.2617E-2</c:v>
                </c:pt>
                <c:pt idx="706">
                  <c:v>1.26677E-2</c:v>
                </c:pt>
                <c:pt idx="707">
                  <c:v>1.2718200000000001E-2</c:v>
                </c:pt>
                <c:pt idx="708">
                  <c:v>1.27688E-2</c:v>
                </c:pt>
                <c:pt idx="709">
                  <c:v>1.2819799999999999E-2</c:v>
                </c:pt>
                <c:pt idx="710">
                  <c:v>1.28711E-2</c:v>
                </c:pt>
                <c:pt idx="711">
                  <c:v>1.2922599999999999E-2</c:v>
                </c:pt>
                <c:pt idx="712">
                  <c:v>1.29742E-2</c:v>
                </c:pt>
                <c:pt idx="713">
                  <c:v>1.3025999999999999E-2</c:v>
                </c:pt>
                <c:pt idx="714">
                  <c:v>1.30782E-2</c:v>
                </c:pt>
                <c:pt idx="715">
                  <c:v>1.3130899999999999E-2</c:v>
                </c:pt>
                <c:pt idx="716">
                  <c:v>1.3184400000000001E-2</c:v>
                </c:pt>
                <c:pt idx="717">
                  <c:v>1.32388E-2</c:v>
                </c:pt>
                <c:pt idx="718">
                  <c:v>1.3293599999999999E-2</c:v>
                </c:pt>
                <c:pt idx="719">
                  <c:v>1.33486E-2</c:v>
                </c:pt>
                <c:pt idx="720">
                  <c:v>1.3403E-2</c:v>
                </c:pt>
                <c:pt idx="721">
                  <c:v>1.34564E-2</c:v>
                </c:pt>
                <c:pt idx="722">
                  <c:v>1.35088E-2</c:v>
                </c:pt>
                <c:pt idx="723">
                  <c:v>1.35601E-2</c:v>
                </c:pt>
                <c:pt idx="724">
                  <c:v>1.36112E-2</c:v>
                </c:pt>
                <c:pt idx="725">
                  <c:v>1.3662499999999999E-2</c:v>
                </c:pt>
                <c:pt idx="726">
                  <c:v>1.3714799999999999E-2</c:v>
                </c:pt>
                <c:pt idx="727">
                  <c:v>1.3768300000000001E-2</c:v>
                </c:pt>
                <c:pt idx="728">
                  <c:v>1.3823E-2</c:v>
                </c:pt>
                <c:pt idx="729">
                  <c:v>1.38786E-2</c:v>
                </c:pt>
                <c:pt idx="730">
                  <c:v>1.39346E-2</c:v>
                </c:pt>
                <c:pt idx="731">
                  <c:v>1.3990499999999999E-2</c:v>
                </c:pt>
                <c:pt idx="732">
                  <c:v>1.4045999999999999E-2</c:v>
                </c:pt>
                <c:pt idx="733">
                  <c:v>1.4101199999999999E-2</c:v>
                </c:pt>
                <c:pt idx="734">
                  <c:v>1.41561E-2</c:v>
                </c:pt>
                <c:pt idx="735">
                  <c:v>1.42109E-2</c:v>
                </c:pt>
                <c:pt idx="736">
                  <c:v>1.42658E-2</c:v>
                </c:pt>
                <c:pt idx="737">
                  <c:v>1.4320599999999999E-2</c:v>
                </c:pt>
                <c:pt idx="738">
                  <c:v>1.4375300000000001E-2</c:v>
                </c:pt>
                <c:pt idx="739">
                  <c:v>1.44295E-2</c:v>
                </c:pt>
                <c:pt idx="740">
                  <c:v>1.44834E-2</c:v>
                </c:pt>
                <c:pt idx="741">
                  <c:v>1.4537100000000001E-2</c:v>
                </c:pt>
                <c:pt idx="742">
                  <c:v>1.4591E-2</c:v>
                </c:pt>
                <c:pt idx="743">
                  <c:v>1.4645699999999999E-2</c:v>
                </c:pt>
                <c:pt idx="744">
                  <c:v>1.47014E-2</c:v>
                </c:pt>
                <c:pt idx="745">
                  <c:v>1.4758500000000001E-2</c:v>
                </c:pt>
                <c:pt idx="746">
                  <c:v>1.48165E-2</c:v>
                </c:pt>
                <c:pt idx="747">
                  <c:v>1.48751E-2</c:v>
                </c:pt>
                <c:pt idx="748">
                  <c:v>1.49336E-2</c:v>
                </c:pt>
                <c:pt idx="749">
                  <c:v>1.4991300000000001E-2</c:v>
                </c:pt>
                <c:pt idx="750">
                  <c:v>1.50481E-2</c:v>
                </c:pt>
                <c:pt idx="751">
                  <c:v>1.51039E-2</c:v>
                </c:pt>
                <c:pt idx="752">
                  <c:v>1.51591E-2</c:v>
                </c:pt>
                <c:pt idx="753">
                  <c:v>1.5214200000000001E-2</c:v>
                </c:pt>
                <c:pt idx="754">
                  <c:v>1.52695E-2</c:v>
                </c:pt>
                <c:pt idx="755">
                  <c:v>1.5325399999999999E-2</c:v>
                </c:pt>
                <c:pt idx="756">
                  <c:v>1.53819E-2</c:v>
                </c:pt>
                <c:pt idx="757">
                  <c:v>1.54387E-2</c:v>
                </c:pt>
                <c:pt idx="758">
                  <c:v>1.5495800000000001E-2</c:v>
                </c:pt>
                <c:pt idx="759">
                  <c:v>1.55531E-2</c:v>
                </c:pt>
                <c:pt idx="760">
                  <c:v>1.56107E-2</c:v>
                </c:pt>
                <c:pt idx="761">
                  <c:v>1.5668700000000001E-2</c:v>
                </c:pt>
                <c:pt idx="762">
                  <c:v>1.5727399999999999E-2</c:v>
                </c:pt>
                <c:pt idx="763">
                  <c:v>1.57868E-2</c:v>
                </c:pt>
                <c:pt idx="764">
                  <c:v>1.5846599999999999E-2</c:v>
                </c:pt>
                <c:pt idx="765">
                  <c:v>1.59065E-2</c:v>
                </c:pt>
                <c:pt idx="766">
                  <c:v>1.5966000000000001E-2</c:v>
                </c:pt>
                <c:pt idx="767">
                  <c:v>1.6024500000000001E-2</c:v>
                </c:pt>
                <c:pt idx="768">
                  <c:v>1.6081999999999999E-2</c:v>
                </c:pt>
                <c:pt idx="769">
                  <c:v>1.6138699999999999E-2</c:v>
                </c:pt>
                <c:pt idx="770">
                  <c:v>1.6195000000000001E-2</c:v>
                </c:pt>
                <c:pt idx="771">
                  <c:v>1.6251499999999999E-2</c:v>
                </c:pt>
                <c:pt idx="772">
                  <c:v>1.6308799999999998E-2</c:v>
                </c:pt>
                <c:pt idx="773">
                  <c:v>1.6367099999999999E-2</c:v>
                </c:pt>
                <c:pt idx="774">
                  <c:v>1.6426400000000001E-2</c:v>
                </c:pt>
                <c:pt idx="775">
                  <c:v>1.6486500000000001E-2</c:v>
                </c:pt>
                <c:pt idx="776">
                  <c:v>1.65469E-2</c:v>
                </c:pt>
                <c:pt idx="777">
                  <c:v>1.6607400000000001E-2</c:v>
                </c:pt>
                <c:pt idx="778">
                  <c:v>1.66678E-2</c:v>
                </c:pt>
                <c:pt idx="779">
                  <c:v>1.6728199999999999E-2</c:v>
                </c:pt>
                <c:pt idx="780">
                  <c:v>1.6788600000000001E-2</c:v>
                </c:pt>
                <c:pt idx="781">
                  <c:v>1.6849300000000001E-2</c:v>
                </c:pt>
                <c:pt idx="782">
                  <c:v>1.6910000000000001E-2</c:v>
                </c:pt>
                <c:pt idx="783">
                  <c:v>1.6970699999999998E-2</c:v>
                </c:pt>
                <c:pt idx="784">
                  <c:v>1.7030900000000002E-2</c:v>
                </c:pt>
                <c:pt idx="785">
                  <c:v>1.7090500000000002E-2</c:v>
                </c:pt>
                <c:pt idx="786">
                  <c:v>1.7149399999999999E-2</c:v>
                </c:pt>
                <c:pt idx="787">
                  <c:v>1.7207799999999999E-2</c:v>
                </c:pt>
                <c:pt idx="788">
                  <c:v>1.7266199999999999E-2</c:v>
                </c:pt>
                <c:pt idx="789">
                  <c:v>1.7325199999999999E-2</c:v>
                </c:pt>
                <c:pt idx="790">
                  <c:v>1.7385100000000001E-2</c:v>
                </c:pt>
                <c:pt idx="791">
                  <c:v>1.7446300000000001E-2</c:v>
                </c:pt>
                <c:pt idx="792">
                  <c:v>1.75085E-2</c:v>
                </c:pt>
                <c:pt idx="793">
                  <c:v>1.7571400000000001E-2</c:v>
                </c:pt>
                <c:pt idx="794">
                  <c:v>1.7634500000000001E-2</c:v>
                </c:pt>
                <c:pt idx="795">
                  <c:v>1.7697299999999999E-2</c:v>
                </c:pt>
                <c:pt idx="796">
                  <c:v>1.77596E-2</c:v>
                </c:pt>
                <c:pt idx="797">
                  <c:v>1.7821500000000001E-2</c:v>
                </c:pt>
                <c:pt idx="798">
                  <c:v>1.7883099999999999E-2</c:v>
                </c:pt>
                <c:pt idx="799">
                  <c:v>1.7944700000000001E-2</c:v>
                </c:pt>
                <c:pt idx="800">
                  <c:v>1.8006399999999999E-2</c:v>
                </c:pt>
                <c:pt idx="801">
                  <c:v>1.80682E-2</c:v>
                </c:pt>
                <c:pt idx="802">
                  <c:v>1.8129699999999999E-2</c:v>
                </c:pt>
                <c:pt idx="803">
                  <c:v>1.8190999999999999E-2</c:v>
                </c:pt>
                <c:pt idx="804">
                  <c:v>1.8251900000000001E-2</c:v>
                </c:pt>
                <c:pt idx="805">
                  <c:v>1.8312700000000001E-2</c:v>
                </c:pt>
                <c:pt idx="806">
                  <c:v>1.83737E-2</c:v>
                </c:pt>
                <c:pt idx="807">
                  <c:v>1.8435300000000002E-2</c:v>
                </c:pt>
                <c:pt idx="808">
                  <c:v>1.8497900000000001E-2</c:v>
                </c:pt>
                <c:pt idx="809">
                  <c:v>1.85617E-2</c:v>
                </c:pt>
                <c:pt idx="810">
                  <c:v>1.8626400000000001E-2</c:v>
                </c:pt>
                <c:pt idx="811">
                  <c:v>1.86915E-2</c:v>
                </c:pt>
                <c:pt idx="812">
                  <c:v>1.8756499999999999E-2</c:v>
                </c:pt>
                <c:pt idx="813">
                  <c:v>1.8821000000000001E-2</c:v>
                </c:pt>
                <c:pt idx="814">
                  <c:v>1.88848E-2</c:v>
                </c:pt>
                <c:pt idx="815">
                  <c:v>1.89479E-2</c:v>
                </c:pt>
                <c:pt idx="816">
                  <c:v>1.9010699999999998E-2</c:v>
                </c:pt>
                <c:pt idx="817">
                  <c:v>1.90735E-2</c:v>
                </c:pt>
                <c:pt idx="818">
                  <c:v>1.9136500000000001E-2</c:v>
                </c:pt>
                <c:pt idx="819">
                  <c:v>1.91997E-2</c:v>
                </c:pt>
                <c:pt idx="820">
                  <c:v>1.9263099999999998E-2</c:v>
                </c:pt>
                <c:pt idx="821">
                  <c:v>1.93265E-2</c:v>
                </c:pt>
                <c:pt idx="822">
                  <c:v>1.9389699999999999E-2</c:v>
                </c:pt>
                <c:pt idx="823">
                  <c:v>1.9453000000000002E-2</c:v>
                </c:pt>
                <c:pt idx="824">
                  <c:v>1.9516599999999999E-2</c:v>
                </c:pt>
                <c:pt idx="825">
                  <c:v>1.9580799999999999E-2</c:v>
                </c:pt>
                <c:pt idx="826">
                  <c:v>1.9645900000000001E-2</c:v>
                </c:pt>
                <c:pt idx="827">
                  <c:v>1.9711900000000001E-2</c:v>
                </c:pt>
                <c:pt idx="828">
                  <c:v>1.97786E-2</c:v>
                </c:pt>
                <c:pt idx="829">
                  <c:v>1.9845499999999999E-2</c:v>
                </c:pt>
                <c:pt idx="830">
                  <c:v>1.9912099999999999E-2</c:v>
                </c:pt>
                <c:pt idx="831">
                  <c:v>1.9977999999999999E-2</c:v>
                </c:pt>
                <c:pt idx="832">
                  <c:v>2.0043100000000001E-2</c:v>
                </c:pt>
                <c:pt idx="833">
                  <c:v>2.01075E-2</c:v>
                </c:pt>
                <c:pt idx="834">
                  <c:v>2.0171600000000001E-2</c:v>
                </c:pt>
                <c:pt idx="835">
                  <c:v>2.0235900000000001E-2</c:v>
                </c:pt>
                <c:pt idx="836">
                  <c:v>2.0300499999999999E-2</c:v>
                </c:pt>
                <c:pt idx="837">
                  <c:v>2.0365500000000002E-2</c:v>
                </c:pt>
                <c:pt idx="838">
                  <c:v>2.0430899999999998E-2</c:v>
                </c:pt>
                <c:pt idx="839">
                  <c:v>2.0496500000000001E-2</c:v>
                </c:pt>
                <c:pt idx="840">
                  <c:v>2.05621E-2</c:v>
                </c:pt>
                <c:pt idx="841">
                  <c:v>2.0627900000000001E-2</c:v>
                </c:pt>
                <c:pt idx="842">
                  <c:v>2.0693900000000001E-2</c:v>
                </c:pt>
                <c:pt idx="843">
                  <c:v>2.0760399999999998E-2</c:v>
                </c:pt>
                <c:pt idx="844">
                  <c:v>2.0827700000000001E-2</c:v>
                </c:pt>
                <c:pt idx="845">
                  <c:v>2.0895799999999999E-2</c:v>
                </c:pt>
                <c:pt idx="846">
                  <c:v>2.0964300000000002E-2</c:v>
                </c:pt>
                <c:pt idx="847">
                  <c:v>2.1032800000000001E-2</c:v>
                </c:pt>
                <c:pt idx="848">
                  <c:v>2.1100899999999999E-2</c:v>
                </c:pt>
                <c:pt idx="849">
                  <c:v>2.1168200000000002E-2</c:v>
                </c:pt>
                <c:pt idx="850">
                  <c:v>2.1234599999999999E-2</c:v>
                </c:pt>
                <c:pt idx="851">
                  <c:v>2.13005E-2</c:v>
                </c:pt>
                <c:pt idx="852">
                  <c:v>2.1366099999999999E-2</c:v>
                </c:pt>
                <c:pt idx="853">
                  <c:v>2.1432E-2</c:v>
                </c:pt>
                <c:pt idx="854">
                  <c:v>2.1498300000000001E-2</c:v>
                </c:pt>
                <c:pt idx="855">
                  <c:v>2.1565299999999999E-2</c:v>
                </c:pt>
                <c:pt idx="856">
                  <c:v>2.1632700000000001E-2</c:v>
                </c:pt>
                <c:pt idx="857">
                  <c:v>2.1700400000000002E-2</c:v>
                </c:pt>
                <c:pt idx="858">
                  <c:v>2.1768200000000001E-2</c:v>
                </c:pt>
                <c:pt idx="859">
                  <c:v>2.1836100000000001E-2</c:v>
                </c:pt>
                <c:pt idx="860">
                  <c:v>2.1904300000000002E-2</c:v>
                </c:pt>
                <c:pt idx="861">
                  <c:v>2.19729E-2</c:v>
                </c:pt>
                <c:pt idx="862">
                  <c:v>2.2042300000000001E-2</c:v>
                </c:pt>
                <c:pt idx="863">
                  <c:v>2.2112199999999999E-2</c:v>
                </c:pt>
                <c:pt idx="864">
                  <c:v>2.2182500000000001E-2</c:v>
                </c:pt>
                <c:pt idx="865">
                  <c:v>2.22527E-2</c:v>
                </c:pt>
                <c:pt idx="866">
                  <c:v>2.23223E-2</c:v>
                </c:pt>
                <c:pt idx="867">
                  <c:v>2.23912E-2</c:v>
                </c:pt>
                <c:pt idx="868">
                  <c:v>2.2459300000000001E-2</c:v>
                </c:pt>
                <c:pt idx="869">
                  <c:v>2.25268E-2</c:v>
                </c:pt>
                <c:pt idx="870">
                  <c:v>2.2594199999999998E-2</c:v>
                </c:pt>
                <c:pt idx="871">
                  <c:v>2.2661799999999999E-2</c:v>
                </c:pt>
                <c:pt idx="872">
                  <c:v>2.27301E-2</c:v>
                </c:pt>
                <c:pt idx="873">
                  <c:v>2.2799E-2</c:v>
                </c:pt>
                <c:pt idx="874">
                  <c:v>2.2868300000000001E-2</c:v>
                </c:pt>
                <c:pt idx="875">
                  <c:v>2.2937800000000001E-2</c:v>
                </c:pt>
                <c:pt idx="876">
                  <c:v>2.30075E-2</c:v>
                </c:pt>
                <c:pt idx="877">
                  <c:v>2.30771E-2</c:v>
                </c:pt>
                <c:pt idx="878">
                  <c:v>2.31471E-2</c:v>
                </c:pt>
                <c:pt idx="879">
                  <c:v>2.3217499999999999E-2</c:v>
                </c:pt>
                <c:pt idx="880">
                  <c:v>2.32885E-2</c:v>
                </c:pt>
                <c:pt idx="881">
                  <c:v>2.3360100000000002E-2</c:v>
                </c:pt>
                <c:pt idx="882">
                  <c:v>2.3432000000000001E-2</c:v>
                </c:pt>
                <c:pt idx="883">
                  <c:v>2.3503799999999998E-2</c:v>
                </c:pt>
                <c:pt idx="884">
                  <c:v>2.3575100000000002E-2</c:v>
                </c:pt>
                <c:pt idx="885">
                  <c:v>2.3645699999999999E-2</c:v>
                </c:pt>
                <c:pt idx="886">
                  <c:v>2.3715699999999999E-2</c:v>
                </c:pt>
                <c:pt idx="887">
                  <c:v>2.3785199999999999E-2</c:v>
                </c:pt>
                <c:pt idx="888">
                  <c:v>2.3854799999999999E-2</c:v>
                </c:pt>
                <c:pt idx="889">
                  <c:v>2.39248E-2</c:v>
                </c:pt>
                <c:pt idx="890">
                  <c:v>2.39954E-2</c:v>
                </c:pt>
                <c:pt idx="891">
                  <c:v>2.4066500000000001E-2</c:v>
                </c:pt>
                <c:pt idx="892">
                  <c:v>2.41379E-2</c:v>
                </c:pt>
                <c:pt idx="893">
                  <c:v>2.42093E-2</c:v>
                </c:pt>
                <c:pt idx="894">
                  <c:v>2.4280699999999999E-2</c:v>
                </c:pt>
                <c:pt idx="895">
                  <c:v>2.4351899999999999E-2</c:v>
                </c:pt>
                <c:pt idx="896">
                  <c:v>2.4423199999999999E-2</c:v>
                </c:pt>
                <c:pt idx="897">
                  <c:v>2.44949E-2</c:v>
                </c:pt>
                <c:pt idx="898">
                  <c:v>2.4567100000000001E-2</c:v>
                </c:pt>
                <c:pt idx="899">
                  <c:v>2.46397E-2</c:v>
                </c:pt>
                <c:pt idx="900">
                  <c:v>2.4712600000000001E-2</c:v>
                </c:pt>
                <c:pt idx="901">
                  <c:v>2.4785399999999999E-2</c:v>
                </c:pt>
                <c:pt idx="902">
                  <c:v>2.4857799999999999E-2</c:v>
                </c:pt>
                <c:pt idx="903">
                  <c:v>2.4929699999999999E-2</c:v>
                </c:pt>
                <c:pt idx="904">
                  <c:v>2.5001300000000001E-2</c:v>
                </c:pt>
                <c:pt idx="905">
                  <c:v>2.5072799999999999E-2</c:v>
                </c:pt>
                <c:pt idx="906">
                  <c:v>2.51446E-2</c:v>
                </c:pt>
                <c:pt idx="907">
                  <c:v>2.5217199999999999E-2</c:v>
                </c:pt>
                <c:pt idx="908">
                  <c:v>2.52905E-2</c:v>
                </c:pt>
                <c:pt idx="909">
                  <c:v>2.5364500000000002E-2</c:v>
                </c:pt>
                <c:pt idx="910">
                  <c:v>2.5438800000000001E-2</c:v>
                </c:pt>
                <c:pt idx="911">
                  <c:v>2.5513000000000001E-2</c:v>
                </c:pt>
                <c:pt idx="912">
                  <c:v>2.5586899999999999E-2</c:v>
                </c:pt>
                <c:pt idx="913">
                  <c:v>2.5660599999999999E-2</c:v>
                </c:pt>
                <c:pt idx="914">
                  <c:v>2.5734199999999999E-2</c:v>
                </c:pt>
                <c:pt idx="915">
                  <c:v>2.5807799999999999E-2</c:v>
                </c:pt>
                <c:pt idx="916">
                  <c:v>2.5881500000000002E-2</c:v>
                </c:pt>
                <c:pt idx="917">
                  <c:v>2.5955300000000001E-2</c:v>
                </c:pt>
                <c:pt idx="918">
                  <c:v>2.6028900000000001E-2</c:v>
                </c:pt>
                <c:pt idx="919">
                  <c:v>2.61021E-2</c:v>
                </c:pt>
                <c:pt idx="920">
                  <c:v>2.6174599999999999E-2</c:v>
                </c:pt>
                <c:pt idx="921">
                  <c:v>2.6246599999999998E-2</c:v>
                </c:pt>
                <c:pt idx="922">
                  <c:v>2.6318299999999999E-2</c:v>
                </c:pt>
                <c:pt idx="923">
                  <c:v>2.63901E-2</c:v>
                </c:pt>
                <c:pt idx="924">
                  <c:v>2.6462599999999999E-2</c:v>
                </c:pt>
                <c:pt idx="925">
                  <c:v>2.65361E-2</c:v>
                </c:pt>
                <c:pt idx="926">
                  <c:v>2.66108E-2</c:v>
                </c:pt>
                <c:pt idx="927">
                  <c:v>2.6686499999999998E-2</c:v>
                </c:pt>
                <c:pt idx="928">
                  <c:v>2.6762899999999999E-2</c:v>
                </c:pt>
                <c:pt idx="929">
                  <c:v>2.6839600000000002E-2</c:v>
                </c:pt>
                <c:pt idx="930">
                  <c:v>2.6916599999999999E-2</c:v>
                </c:pt>
                <c:pt idx="931">
                  <c:v>2.6993699999999999E-2</c:v>
                </c:pt>
                <c:pt idx="932">
                  <c:v>2.7070899999999998E-2</c:v>
                </c:pt>
                <c:pt idx="933">
                  <c:v>2.71484E-2</c:v>
                </c:pt>
                <c:pt idx="934">
                  <c:v>2.72261E-2</c:v>
                </c:pt>
                <c:pt idx="935">
                  <c:v>2.73037E-2</c:v>
                </c:pt>
                <c:pt idx="936">
                  <c:v>2.7380700000000001E-2</c:v>
                </c:pt>
                <c:pt idx="937">
                  <c:v>2.74568E-2</c:v>
                </c:pt>
                <c:pt idx="938">
                  <c:v>2.7531799999999999E-2</c:v>
                </c:pt>
                <c:pt idx="939">
                  <c:v>2.7605600000000001E-2</c:v>
                </c:pt>
                <c:pt idx="940">
                  <c:v>2.7678500000000002E-2</c:v>
                </c:pt>
                <c:pt idx="941">
                  <c:v>2.7751000000000001E-2</c:v>
                </c:pt>
                <c:pt idx="942">
                  <c:v>2.7823500000000001E-2</c:v>
                </c:pt>
                <c:pt idx="943">
                  <c:v>2.7896500000000001E-2</c:v>
                </c:pt>
                <c:pt idx="944">
                  <c:v>2.7970200000000001E-2</c:v>
                </c:pt>
                <c:pt idx="945">
                  <c:v>2.8044400000000001E-2</c:v>
                </c:pt>
                <c:pt idx="946">
                  <c:v>2.8119100000000001E-2</c:v>
                </c:pt>
                <c:pt idx="947">
                  <c:v>2.8194199999999999E-2</c:v>
                </c:pt>
                <c:pt idx="948">
                  <c:v>2.8269699999999998E-2</c:v>
                </c:pt>
                <c:pt idx="949">
                  <c:v>2.83459E-2</c:v>
                </c:pt>
                <c:pt idx="950">
                  <c:v>2.8423E-2</c:v>
                </c:pt>
                <c:pt idx="951">
                  <c:v>2.8501200000000001E-2</c:v>
                </c:pt>
                <c:pt idx="952">
                  <c:v>2.8580499999999998E-2</c:v>
                </c:pt>
                <c:pt idx="953">
                  <c:v>2.8660700000000001E-2</c:v>
                </c:pt>
                <c:pt idx="954">
                  <c:v>2.8741200000000001E-2</c:v>
                </c:pt>
                <c:pt idx="955">
                  <c:v>2.8821699999999999E-2</c:v>
                </c:pt>
                <c:pt idx="956">
                  <c:v>2.8901799999999998E-2</c:v>
                </c:pt>
                <c:pt idx="957">
                  <c:v>2.8981400000000001E-2</c:v>
                </c:pt>
                <c:pt idx="958">
                  <c:v>2.9060599999999999E-2</c:v>
                </c:pt>
                <c:pt idx="959">
                  <c:v>2.9139700000000001E-2</c:v>
                </c:pt>
                <c:pt idx="960">
                  <c:v>2.92188E-2</c:v>
                </c:pt>
                <c:pt idx="961">
                  <c:v>2.9297900000000002E-2</c:v>
                </c:pt>
                <c:pt idx="962">
                  <c:v>2.9377E-2</c:v>
                </c:pt>
                <c:pt idx="963">
                  <c:v>2.9455499999999999E-2</c:v>
                </c:pt>
                <c:pt idx="964">
                  <c:v>2.9533299999999998E-2</c:v>
                </c:pt>
                <c:pt idx="965">
                  <c:v>2.96102E-2</c:v>
                </c:pt>
                <c:pt idx="966">
                  <c:v>2.9686299999999999E-2</c:v>
                </c:pt>
                <c:pt idx="967">
                  <c:v>2.9761599999999999E-2</c:v>
                </c:pt>
                <c:pt idx="968">
                  <c:v>2.98368E-2</c:v>
                </c:pt>
                <c:pt idx="969">
                  <c:v>2.9911900000000002E-2</c:v>
                </c:pt>
                <c:pt idx="970">
                  <c:v>2.9987099999999999E-2</c:v>
                </c:pt>
                <c:pt idx="971">
                  <c:v>3.00624E-2</c:v>
                </c:pt>
                <c:pt idx="972">
                  <c:v>3.01377E-2</c:v>
                </c:pt>
                <c:pt idx="973">
                  <c:v>3.0212800000000001E-2</c:v>
                </c:pt>
                <c:pt idx="974">
                  <c:v>3.02878E-2</c:v>
                </c:pt>
                <c:pt idx="975">
                  <c:v>3.0363100000000001E-2</c:v>
                </c:pt>
                <c:pt idx="976">
                  <c:v>3.0439000000000001E-2</c:v>
                </c:pt>
                <c:pt idx="977">
                  <c:v>3.0516000000000001E-2</c:v>
                </c:pt>
                <c:pt idx="978">
                  <c:v>3.05945E-2</c:v>
                </c:pt>
                <c:pt idx="979">
                  <c:v>3.06745E-2</c:v>
                </c:pt>
                <c:pt idx="980">
                  <c:v>3.0755999999999999E-2</c:v>
                </c:pt>
                <c:pt idx="981">
                  <c:v>3.0838399999999998E-2</c:v>
                </c:pt>
                <c:pt idx="982">
                  <c:v>3.0921500000000001E-2</c:v>
                </c:pt>
                <c:pt idx="983">
                  <c:v>3.1005100000000001E-2</c:v>
                </c:pt>
                <c:pt idx="984">
                  <c:v>3.1089100000000001E-2</c:v>
                </c:pt>
                <c:pt idx="985">
                  <c:v>3.11735E-2</c:v>
                </c:pt>
                <c:pt idx="986">
                  <c:v>3.1258300000000003E-2</c:v>
                </c:pt>
                <c:pt idx="987">
                  <c:v>3.13434E-2</c:v>
                </c:pt>
                <c:pt idx="988">
                  <c:v>3.1428699999999997E-2</c:v>
                </c:pt>
                <c:pt idx="989">
                  <c:v>3.15135E-2</c:v>
                </c:pt>
                <c:pt idx="990">
                  <c:v>3.1597500000000001E-2</c:v>
                </c:pt>
                <c:pt idx="991">
                  <c:v>3.1680300000000002E-2</c:v>
                </c:pt>
                <c:pt idx="992">
                  <c:v>3.17618E-2</c:v>
                </c:pt>
                <c:pt idx="993">
                  <c:v>3.1841899999999999E-2</c:v>
                </c:pt>
                <c:pt idx="994">
                  <c:v>3.1920999999999998E-2</c:v>
                </c:pt>
                <c:pt idx="995">
                  <c:v>3.1999199999999998E-2</c:v>
                </c:pt>
                <c:pt idx="996">
                  <c:v>3.2076800000000003E-2</c:v>
                </c:pt>
                <c:pt idx="997">
                  <c:v>3.2153500000000002E-2</c:v>
                </c:pt>
                <c:pt idx="998">
                  <c:v>3.2229000000000001E-2</c:v>
                </c:pt>
                <c:pt idx="999">
                  <c:v>3.2302999999999998E-2</c:v>
                </c:pt>
                <c:pt idx="1000">
                  <c:v>3.23752E-2</c:v>
                </c:pt>
                <c:pt idx="1001">
                  <c:v>3.2445399999999999E-2</c:v>
                </c:pt>
                <c:pt idx="1002">
                  <c:v>3.2513599999999997E-2</c:v>
                </c:pt>
                <c:pt idx="1003">
                  <c:v>3.2580199999999997E-2</c:v>
                </c:pt>
                <c:pt idx="1004">
                  <c:v>3.2645100000000003E-2</c:v>
                </c:pt>
                <c:pt idx="1005">
                  <c:v>3.2708300000000003E-2</c:v>
                </c:pt>
                <c:pt idx="1006">
                  <c:v>3.2769800000000002E-2</c:v>
                </c:pt>
                <c:pt idx="1007">
                  <c:v>3.2829200000000003E-2</c:v>
                </c:pt>
                <c:pt idx="1008">
                  <c:v>3.28863E-2</c:v>
                </c:pt>
                <c:pt idx="1009">
                  <c:v>3.2940999999999998E-2</c:v>
                </c:pt>
                <c:pt idx="1010">
                  <c:v>3.2993500000000002E-2</c:v>
                </c:pt>
                <c:pt idx="1011">
                  <c:v>3.30441E-2</c:v>
                </c:pt>
                <c:pt idx="1012">
                  <c:v>3.3093400000000002E-2</c:v>
                </c:pt>
                <c:pt idx="1013">
                  <c:v>3.3141700000000003E-2</c:v>
                </c:pt>
                <c:pt idx="1014">
                  <c:v>3.3189299999999998E-2</c:v>
                </c:pt>
                <c:pt idx="1015">
                  <c:v>3.32362E-2</c:v>
                </c:pt>
                <c:pt idx="1016">
                  <c:v>3.3282199999999998E-2</c:v>
                </c:pt>
                <c:pt idx="1017">
                  <c:v>3.3327200000000001E-2</c:v>
                </c:pt>
                <c:pt idx="1018">
                  <c:v>3.3370999999999998E-2</c:v>
                </c:pt>
                <c:pt idx="1019">
                  <c:v>3.34138E-2</c:v>
                </c:pt>
                <c:pt idx="1020">
                  <c:v>3.3455699999999998E-2</c:v>
                </c:pt>
                <c:pt idx="1021">
                  <c:v>3.3496900000000003E-2</c:v>
                </c:pt>
                <c:pt idx="1022">
                  <c:v>3.3537600000000001E-2</c:v>
                </c:pt>
                <c:pt idx="1023">
                  <c:v>3.3577799999999998E-2</c:v>
                </c:pt>
                <c:pt idx="1024">
                  <c:v>3.3617099999999997E-2</c:v>
                </c:pt>
                <c:pt idx="1025">
                  <c:v>3.3655400000000002E-2</c:v>
                </c:pt>
                <c:pt idx="1026">
                  <c:v>3.3692199999999999E-2</c:v>
                </c:pt>
                <c:pt idx="1027">
                  <c:v>3.3727600000000003E-2</c:v>
                </c:pt>
                <c:pt idx="1028">
                  <c:v>3.3761800000000002E-2</c:v>
                </c:pt>
                <c:pt idx="1029">
                  <c:v>3.3795199999999997E-2</c:v>
                </c:pt>
                <c:pt idx="1030">
                  <c:v>3.3827999999999997E-2</c:v>
                </c:pt>
                <c:pt idx="1031">
                  <c:v>3.3860700000000001E-2</c:v>
                </c:pt>
                <c:pt idx="1032">
                  <c:v>3.3893399999999997E-2</c:v>
                </c:pt>
                <c:pt idx="1033">
                  <c:v>3.3925799999999999E-2</c:v>
                </c:pt>
                <c:pt idx="1034">
                  <c:v>3.3957800000000003E-2</c:v>
                </c:pt>
                <c:pt idx="1035">
                  <c:v>3.39893E-2</c:v>
                </c:pt>
                <c:pt idx="1036">
                  <c:v>3.4020099999999998E-2</c:v>
                </c:pt>
                <c:pt idx="1037">
                  <c:v>3.4050400000000001E-2</c:v>
                </c:pt>
                <c:pt idx="1038">
                  <c:v>3.4080399999999997E-2</c:v>
                </c:pt>
                <c:pt idx="1039">
                  <c:v>3.4110300000000003E-2</c:v>
                </c:pt>
                <c:pt idx="1040">
                  <c:v>3.41401E-2</c:v>
                </c:pt>
                <c:pt idx="1041">
                  <c:v>3.4169699999999997E-2</c:v>
                </c:pt>
                <c:pt idx="1042">
                  <c:v>3.4198600000000003E-2</c:v>
                </c:pt>
                <c:pt idx="1043">
                  <c:v>3.4226699999999999E-2</c:v>
                </c:pt>
                <c:pt idx="1044">
                  <c:v>3.4253600000000002E-2</c:v>
                </c:pt>
                <c:pt idx="1045">
                  <c:v>3.4279400000000002E-2</c:v>
                </c:pt>
                <c:pt idx="1046">
                  <c:v>3.4304300000000003E-2</c:v>
                </c:pt>
                <c:pt idx="1047">
                  <c:v>3.4328699999999997E-2</c:v>
                </c:pt>
                <c:pt idx="1048">
                  <c:v>3.4352899999999999E-2</c:v>
                </c:pt>
                <c:pt idx="1049">
                  <c:v>3.4377100000000001E-2</c:v>
                </c:pt>
                <c:pt idx="1050">
                  <c:v>3.44012E-2</c:v>
                </c:pt>
                <c:pt idx="1051">
                  <c:v>3.44251E-2</c:v>
                </c:pt>
                <c:pt idx="1052">
                  <c:v>3.44485E-2</c:v>
                </c:pt>
                <c:pt idx="1053">
                  <c:v>3.4471399999999999E-2</c:v>
                </c:pt>
                <c:pt idx="1054">
                  <c:v>3.4493700000000002E-2</c:v>
                </c:pt>
                <c:pt idx="1055">
                  <c:v>3.4515700000000003E-2</c:v>
                </c:pt>
                <c:pt idx="1056">
                  <c:v>3.4537600000000002E-2</c:v>
                </c:pt>
                <c:pt idx="1057">
                  <c:v>3.4559600000000003E-2</c:v>
                </c:pt>
                <c:pt idx="1058">
                  <c:v>3.4581500000000001E-2</c:v>
                </c:pt>
                <c:pt idx="1059">
                  <c:v>3.4603299999999997E-2</c:v>
                </c:pt>
                <c:pt idx="1060">
                  <c:v>3.46244E-2</c:v>
                </c:pt>
                <c:pt idx="1061">
                  <c:v>3.46447E-2</c:v>
                </c:pt>
                <c:pt idx="1062">
                  <c:v>3.4664E-2</c:v>
                </c:pt>
                <c:pt idx="1063">
                  <c:v>3.4682499999999998E-2</c:v>
                </c:pt>
                <c:pt idx="1064">
                  <c:v>3.4700300000000003E-2</c:v>
                </c:pt>
                <c:pt idx="1065">
                  <c:v>3.4717900000000003E-2</c:v>
                </c:pt>
                <c:pt idx="1066">
                  <c:v>3.47354E-2</c:v>
                </c:pt>
                <c:pt idx="1067">
                  <c:v>3.4752999999999999E-2</c:v>
                </c:pt>
                <c:pt idx="1068">
                  <c:v>3.4770500000000003E-2</c:v>
                </c:pt>
                <c:pt idx="1069">
                  <c:v>3.4787800000000001E-2</c:v>
                </c:pt>
                <c:pt idx="1070">
                  <c:v>3.4804500000000002E-2</c:v>
                </c:pt>
                <c:pt idx="1071">
                  <c:v>3.4820799999999999E-2</c:v>
                </c:pt>
                <c:pt idx="1072">
                  <c:v>3.4836600000000002E-2</c:v>
                </c:pt>
                <c:pt idx="1073">
                  <c:v>3.48522E-2</c:v>
                </c:pt>
                <c:pt idx="1074">
                  <c:v>3.4867799999999997E-2</c:v>
                </c:pt>
                <c:pt idx="1075">
                  <c:v>3.4883600000000001E-2</c:v>
                </c:pt>
                <c:pt idx="1076">
                  <c:v>3.4899300000000001E-2</c:v>
                </c:pt>
                <c:pt idx="1077">
                  <c:v>3.4914800000000003E-2</c:v>
                </c:pt>
                <c:pt idx="1078">
                  <c:v>3.4929599999999998E-2</c:v>
                </c:pt>
                <c:pt idx="1079">
                  <c:v>3.4943500000000002E-2</c:v>
                </c:pt>
                <c:pt idx="1080">
                  <c:v>3.4956599999999997E-2</c:v>
                </c:pt>
                <c:pt idx="1081">
                  <c:v>3.4969E-2</c:v>
                </c:pt>
                <c:pt idx="1082">
                  <c:v>3.4981100000000001E-2</c:v>
                </c:pt>
                <c:pt idx="1083">
                  <c:v>3.4993099999999999E-2</c:v>
                </c:pt>
                <c:pt idx="1084">
                  <c:v>3.5005300000000003E-2</c:v>
                </c:pt>
                <c:pt idx="1085">
                  <c:v>3.50175E-2</c:v>
                </c:pt>
                <c:pt idx="1086">
                  <c:v>3.5029600000000001E-2</c:v>
                </c:pt>
                <c:pt idx="1087">
                  <c:v>3.50414E-2</c:v>
                </c:pt>
                <c:pt idx="1088">
                  <c:v>3.5052699999999999E-2</c:v>
                </c:pt>
                <c:pt idx="1089">
                  <c:v>3.5063499999999997E-2</c:v>
                </c:pt>
                <c:pt idx="1090">
                  <c:v>3.5074099999999997E-2</c:v>
                </c:pt>
                <c:pt idx="1091">
                  <c:v>3.5084600000000001E-2</c:v>
                </c:pt>
                <c:pt idx="1092">
                  <c:v>3.5095300000000003E-2</c:v>
                </c:pt>
                <c:pt idx="1093">
                  <c:v>3.5105999999999998E-2</c:v>
                </c:pt>
                <c:pt idx="1094">
                  <c:v>3.5116700000000001E-2</c:v>
                </c:pt>
                <c:pt idx="1095">
                  <c:v>3.5126900000000003E-2</c:v>
                </c:pt>
                <c:pt idx="1096">
                  <c:v>3.5136300000000002E-2</c:v>
                </c:pt>
                <c:pt idx="1097">
                  <c:v>3.5145000000000003E-2</c:v>
                </c:pt>
                <c:pt idx="1098">
                  <c:v>3.5152799999999998E-2</c:v>
                </c:pt>
                <c:pt idx="1099">
                  <c:v>3.5160200000000003E-2</c:v>
                </c:pt>
                <c:pt idx="1100">
                  <c:v>3.5167499999999997E-2</c:v>
                </c:pt>
                <c:pt idx="1101">
                  <c:v>3.5174799999999999E-2</c:v>
                </c:pt>
                <c:pt idx="1102">
                  <c:v>3.51823E-2</c:v>
                </c:pt>
                <c:pt idx="1103">
                  <c:v>3.51898E-2</c:v>
                </c:pt>
                <c:pt idx="1104">
                  <c:v>3.5197199999999998E-2</c:v>
                </c:pt>
                <c:pt idx="1105">
                  <c:v>3.5204199999999998E-2</c:v>
                </c:pt>
                <c:pt idx="1106">
                  <c:v>3.52108E-2</c:v>
                </c:pt>
                <c:pt idx="1107">
                  <c:v>3.5217100000000001E-2</c:v>
                </c:pt>
                <c:pt idx="1108">
                  <c:v>3.5223299999999999E-2</c:v>
                </c:pt>
                <c:pt idx="1109">
                  <c:v>3.52296E-2</c:v>
                </c:pt>
                <c:pt idx="1110">
                  <c:v>3.5236099999999999E-2</c:v>
                </c:pt>
                <c:pt idx="1111">
                  <c:v>3.5242599999999999E-2</c:v>
                </c:pt>
                <c:pt idx="1112">
                  <c:v>3.52489E-2</c:v>
                </c:pt>
                <c:pt idx="1113">
                  <c:v>3.5254599999999997E-2</c:v>
                </c:pt>
                <c:pt idx="1114">
                  <c:v>3.5259499999999999E-2</c:v>
                </c:pt>
                <c:pt idx="1115">
                  <c:v>3.5263599999999999E-2</c:v>
                </c:pt>
                <c:pt idx="1116">
                  <c:v>3.5267100000000003E-2</c:v>
                </c:pt>
                <c:pt idx="1117">
                  <c:v>3.5270299999999997E-2</c:v>
                </c:pt>
                <c:pt idx="1118">
                  <c:v>3.5273400000000003E-2</c:v>
                </c:pt>
                <c:pt idx="1119">
                  <c:v>3.5276599999999998E-2</c:v>
                </c:pt>
                <c:pt idx="1120">
                  <c:v>3.5279999999999999E-2</c:v>
                </c:pt>
                <c:pt idx="1121">
                  <c:v>3.5283299999999997E-2</c:v>
                </c:pt>
                <c:pt idx="1122">
                  <c:v>3.5286400000000002E-2</c:v>
                </c:pt>
                <c:pt idx="1123">
                  <c:v>3.5289099999999997E-2</c:v>
                </c:pt>
                <c:pt idx="1124">
                  <c:v>3.5291599999999999E-2</c:v>
                </c:pt>
                <c:pt idx="1125">
                  <c:v>3.5293900000000003E-2</c:v>
                </c:pt>
                <c:pt idx="1126">
                  <c:v>3.5296300000000003E-2</c:v>
                </c:pt>
                <c:pt idx="1127">
                  <c:v>3.5298900000000001E-2</c:v>
                </c:pt>
                <c:pt idx="1128">
                  <c:v>3.5301800000000001E-2</c:v>
                </c:pt>
                <c:pt idx="1129">
                  <c:v>3.5304599999999998E-2</c:v>
                </c:pt>
                <c:pt idx="1130">
                  <c:v>3.5307100000000001E-2</c:v>
                </c:pt>
                <c:pt idx="1131">
                  <c:v>3.5308899999999997E-2</c:v>
                </c:pt>
                <c:pt idx="1132">
                  <c:v>3.5309899999999998E-2</c:v>
                </c:pt>
                <c:pt idx="1133">
                  <c:v>3.5310099999999997E-2</c:v>
                </c:pt>
                <c:pt idx="1134">
                  <c:v>3.5309899999999998E-2</c:v>
                </c:pt>
                <c:pt idx="1135">
                  <c:v>3.5309399999999998E-2</c:v>
                </c:pt>
                <c:pt idx="1136">
                  <c:v>3.5309E-2</c:v>
                </c:pt>
                <c:pt idx="1137">
                  <c:v>3.5308699999999998E-2</c:v>
                </c:pt>
                <c:pt idx="1138">
                  <c:v>3.5308399999999997E-2</c:v>
                </c:pt>
                <c:pt idx="1139">
                  <c:v>3.5307900000000003E-2</c:v>
                </c:pt>
                <c:pt idx="1140">
                  <c:v>3.5307100000000001E-2</c:v>
                </c:pt>
                <c:pt idx="1141">
                  <c:v>3.5305999999999997E-2</c:v>
                </c:pt>
                <c:pt idx="1142">
                  <c:v>3.5304599999999998E-2</c:v>
                </c:pt>
                <c:pt idx="1143">
                  <c:v>3.5303399999999999E-2</c:v>
                </c:pt>
                <c:pt idx="1144">
                  <c:v>3.5302399999999998E-2</c:v>
                </c:pt>
                <c:pt idx="1145">
                  <c:v>3.5301800000000001E-2</c:v>
                </c:pt>
                <c:pt idx="1146">
                  <c:v>3.5301399999999997E-2</c:v>
                </c:pt>
                <c:pt idx="1147">
                  <c:v>3.53008E-2</c:v>
                </c:pt>
                <c:pt idx="1148">
                  <c:v>3.5299799999999999E-2</c:v>
                </c:pt>
                <c:pt idx="1149">
                  <c:v>3.5298099999999999E-2</c:v>
                </c:pt>
                <c:pt idx="1150">
                  <c:v>3.5295600000000003E-2</c:v>
                </c:pt>
                <c:pt idx="1151">
                  <c:v>3.5292499999999997E-2</c:v>
                </c:pt>
                <c:pt idx="1152">
                  <c:v>3.5289000000000001E-2</c:v>
                </c:pt>
                <c:pt idx="1153">
                  <c:v>3.5285499999999997E-2</c:v>
                </c:pt>
                <c:pt idx="1154">
                  <c:v>3.5282000000000001E-2</c:v>
                </c:pt>
                <c:pt idx="1155">
                  <c:v>3.52786E-2</c:v>
                </c:pt>
                <c:pt idx="1156">
                  <c:v>3.5274899999999998E-2</c:v>
                </c:pt>
                <c:pt idx="1157">
                  <c:v>3.5270999999999997E-2</c:v>
                </c:pt>
                <c:pt idx="1158">
                  <c:v>3.5266600000000002E-2</c:v>
                </c:pt>
                <c:pt idx="1159">
                  <c:v>3.5262000000000002E-2</c:v>
                </c:pt>
                <c:pt idx="1160">
                  <c:v>3.5257400000000001E-2</c:v>
                </c:pt>
                <c:pt idx="1161">
                  <c:v>3.5253E-2</c:v>
                </c:pt>
                <c:pt idx="1162">
                  <c:v>3.5249000000000003E-2</c:v>
                </c:pt>
                <c:pt idx="1163">
                  <c:v>3.5245400000000003E-2</c:v>
                </c:pt>
                <c:pt idx="1164">
                  <c:v>3.5241799999999997E-2</c:v>
                </c:pt>
                <c:pt idx="1165">
                  <c:v>3.5238100000000001E-2</c:v>
                </c:pt>
                <c:pt idx="1166">
                  <c:v>3.5233800000000003E-2</c:v>
                </c:pt>
                <c:pt idx="1167">
                  <c:v>3.5228799999999998E-2</c:v>
                </c:pt>
                <c:pt idx="1168">
                  <c:v>3.5223200000000003E-2</c:v>
                </c:pt>
                <c:pt idx="1169">
                  <c:v>3.5217199999999997E-2</c:v>
                </c:pt>
                <c:pt idx="1170">
                  <c:v>3.5210900000000003E-2</c:v>
                </c:pt>
                <c:pt idx="1171">
                  <c:v>3.5204699999999998E-2</c:v>
                </c:pt>
                <c:pt idx="1172">
                  <c:v>3.5198500000000001E-2</c:v>
                </c:pt>
                <c:pt idx="1173">
                  <c:v>3.51922E-2</c:v>
                </c:pt>
                <c:pt idx="1174">
                  <c:v>3.5185500000000001E-2</c:v>
                </c:pt>
                <c:pt idx="1175">
                  <c:v>3.5178399999999999E-2</c:v>
                </c:pt>
                <c:pt idx="1176">
                  <c:v>3.5170899999999998E-2</c:v>
                </c:pt>
                <c:pt idx="1177">
                  <c:v>3.5163300000000001E-2</c:v>
                </c:pt>
                <c:pt idx="1178">
                  <c:v>3.5155800000000001E-2</c:v>
                </c:pt>
                <c:pt idx="1179">
                  <c:v>3.5148600000000002E-2</c:v>
                </c:pt>
                <c:pt idx="1180">
                  <c:v>3.5141800000000001E-2</c:v>
                </c:pt>
                <c:pt idx="1181">
                  <c:v>3.5135399999999997E-2</c:v>
                </c:pt>
                <c:pt idx="1182">
                  <c:v>3.5128899999999998E-2</c:v>
                </c:pt>
                <c:pt idx="1183">
                  <c:v>3.5122100000000003E-2</c:v>
                </c:pt>
                <c:pt idx="1184">
                  <c:v>3.5114699999999999E-2</c:v>
                </c:pt>
                <c:pt idx="1185">
                  <c:v>3.5106699999999998E-2</c:v>
                </c:pt>
                <c:pt idx="1186">
                  <c:v>3.5098299999999999E-2</c:v>
                </c:pt>
                <c:pt idx="1187">
                  <c:v>3.5089599999999999E-2</c:v>
                </c:pt>
                <c:pt idx="1188">
                  <c:v>3.5080899999999998E-2</c:v>
                </c:pt>
                <c:pt idx="1189">
                  <c:v>3.5072199999999998E-2</c:v>
                </c:pt>
                <c:pt idx="1190">
                  <c:v>3.5063499999999997E-2</c:v>
                </c:pt>
                <c:pt idx="1191">
                  <c:v>3.5054399999999999E-2</c:v>
                </c:pt>
                <c:pt idx="1192">
                  <c:v>3.5045E-2</c:v>
                </c:pt>
                <c:pt idx="1193">
                  <c:v>3.5034999999999997E-2</c:v>
                </c:pt>
                <c:pt idx="1194">
                  <c:v>3.5024800000000002E-2</c:v>
                </c:pt>
                <c:pt idx="1195">
                  <c:v>3.5014499999999997E-2</c:v>
                </c:pt>
                <c:pt idx="1196">
                  <c:v>3.5004399999999998E-2</c:v>
                </c:pt>
                <c:pt idx="1197">
                  <c:v>3.49948E-2</c:v>
                </c:pt>
                <c:pt idx="1198">
                  <c:v>3.4985500000000003E-2</c:v>
                </c:pt>
                <c:pt idx="1199">
                  <c:v>3.4976399999999998E-2</c:v>
                </c:pt>
                <c:pt idx="1200">
                  <c:v>3.4967100000000001E-2</c:v>
                </c:pt>
                <c:pt idx="1201">
                  <c:v>3.49574E-2</c:v>
                </c:pt>
                <c:pt idx="1202">
                  <c:v>3.4947199999999998E-2</c:v>
                </c:pt>
                <c:pt idx="1203">
                  <c:v>3.4936500000000002E-2</c:v>
                </c:pt>
                <c:pt idx="1204">
                  <c:v>3.4925499999999998E-2</c:v>
                </c:pt>
                <c:pt idx="1205">
                  <c:v>3.4914399999999998E-2</c:v>
                </c:pt>
                <c:pt idx="1206">
                  <c:v>3.4903400000000001E-2</c:v>
                </c:pt>
                <c:pt idx="1207">
                  <c:v>3.4892399999999997E-2</c:v>
                </c:pt>
                <c:pt idx="1208">
                  <c:v>3.4881200000000001E-2</c:v>
                </c:pt>
                <c:pt idx="1209">
                  <c:v>3.4869600000000001E-2</c:v>
                </c:pt>
                <c:pt idx="1210">
                  <c:v>3.48575E-2</c:v>
                </c:pt>
                <c:pt idx="1211">
                  <c:v>3.4844899999999998E-2</c:v>
                </c:pt>
                <c:pt idx="1212">
                  <c:v>3.4832200000000001E-2</c:v>
                </c:pt>
                <c:pt idx="1213">
                  <c:v>3.4819599999999999E-2</c:v>
                </c:pt>
                <c:pt idx="1214">
                  <c:v>3.4807299999999999E-2</c:v>
                </c:pt>
                <c:pt idx="1215">
                  <c:v>3.47955E-2</c:v>
                </c:pt>
                <c:pt idx="1216">
                  <c:v>3.47839E-2</c:v>
                </c:pt>
                <c:pt idx="1217">
                  <c:v>3.4772299999999999E-2</c:v>
                </c:pt>
                <c:pt idx="1218">
                  <c:v>3.4760399999999997E-2</c:v>
                </c:pt>
                <c:pt idx="1219">
                  <c:v>3.4748000000000001E-2</c:v>
                </c:pt>
                <c:pt idx="1220">
                  <c:v>3.4735099999999998E-2</c:v>
                </c:pt>
                <c:pt idx="1221">
                  <c:v>3.47219E-2</c:v>
                </c:pt>
                <c:pt idx="1222">
                  <c:v>3.4708700000000002E-2</c:v>
                </c:pt>
                <c:pt idx="1223">
                  <c:v>3.4695400000000001E-2</c:v>
                </c:pt>
                <c:pt idx="1224">
                  <c:v>3.4682200000000003E-2</c:v>
                </c:pt>
                <c:pt idx="1225">
                  <c:v>3.4668900000000002E-2</c:v>
                </c:pt>
                <c:pt idx="1226">
                  <c:v>3.46553E-2</c:v>
                </c:pt>
                <c:pt idx="1227">
                  <c:v>3.4641199999999997E-2</c:v>
                </c:pt>
                <c:pt idx="1228">
                  <c:v>3.46266E-2</c:v>
                </c:pt>
                <c:pt idx="1229">
                  <c:v>3.4611700000000002E-2</c:v>
                </c:pt>
                <c:pt idx="1230">
                  <c:v>3.4596700000000001E-2</c:v>
                </c:pt>
                <c:pt idx="1231">
                  <c:v>3.4582099999999998E-2</c:v>
                </c:pt>
                <c:pt idx="1232">
                  <c:v>3.4567800000000003E-2</c:v>
                </c:pt>
                <c:pt idx="1233">
                  <c:v>3.4553899999999999E-2</c:v>
                </c:pt>
                <c:pt idx="1234">
                  <c:v>3.4540099999999997E-2</c:v>
                </c:pt>
                <c:pt idx="1235">
                  <c:v>3.45262E-2</c:v>
                </c:pt>
                <c:pt idx="1236">
                  <c:v>3.4511800000000002E-2</c:v>
                </c:pt>
                <c:pt idx="1237">
                  <c:v>3.4497E-2</c:v>
                </c:pt>
                <c:pt idx="1238">
                  <c:v>3.44818E-2</c:v>
                </c:pt>
                <c:pt idx="1239">
                  <c:v>3.4466400000000001E-2</c:v>
                </c:pt>
                <c:pt idx="1240">
                  <c:v>3.4451099999999998E-2</c:v>
                </c:pt>
                <c:pt idx="1241">
                  <c:v>3.4435800000000003E-2</c:v>
                </c:pt>
                <c:pt idx="1242">
                  <c:v>3.44205E-2</c:v>
                </c:pt>
                <c:pt idx="1243">
                  <c:v>3.4404900000000002E-2</c:v>
                </c:pt>
                <c:pt idx="1244">
                  <c:v>3.43889E-2</c:v>
                </c:pt>
                <c:pt idx="1245">
                  <c:v>3.4372399999999997E-2</c:v>
                </c:pt>
                <c:pt idx="1246">
                  <c:v>3.4355499999999997E-2</c:v>
                </c:pt>
                <c:pt idx="1247">
                  <c:v>3.4338399999999998E-2</c:v>
                </c:pt>
                <c:pt idx="1248">
                  <c:v>3.4321499999999998E-2</c:v>
                </c:pt>
                <c:pt idx="1249">
                  <c:v>3.4305000000000002E-2</c:v>
                </c:pt>
                <c:pt idx="1250">
                  <c:v>3.4288800000000001E-2</c:v>
                </c:pt>
                <c:pt idx="1251">
                  <c:v>3.4272900000000002E-2</c:v>
                </c:pt>
                <c:pt idx="1252">
                  <c:v>3.4257000000000003E-2</c:v>
                </c:pt>
                <c:pt idx="1253">
                  <c:v>3.4240800000000002E-2</c:v>
                </c:pt>
                <c:pt idx="1254">
                  <c:v>3.42241E-2</c:v>
                </c:pt>
                <c:pt idx="1255">
                  <c:v>3.4207099999999997E-2</c:v>
                </c:pt>
                <c:pt idx="1256">
                  <c:v>3.4189900000000002E-2</c:v>
                </c:pt>
                <c:pt idx="1257">
                  <c:v>3.4172599999999997E-2</c:v>
                </c:pt>
                <c:pt idx="1258">
                  <c:v>3.4155499999999998E-2</c:v>
                </c:pt>
                <c:pt idx="1259">
                  <c:v>3.4138300000000003E-2</c:v>
                </c:pt>
                <c:pt idx="1260">
                  <c:v>3.4120999999999999E-2</c:v>
                </c:pt>
                <c:pt idx="1261">
                  <c:v>3.41032E-2</c:v>
                </c:pt>
                <c:pt idx="1262">
                  <c:v>3.4084900000000001E-2</c:v>
                </c:pt>
                <c:pt idx="1263">
                  <c:v>3.4066100000000002E-2</c:v>
                </c:pt>
                <c:pt idx="1264">
                  <c:v>3.4047099999999997E-2</c:v>
                </c:pt>
                <c:pt idx="1265">
                  <c:v>3.4028000000000003E-2</c:v>
                </c:pt>
                <c:pt idx="1266">
                  <c:v>3.4009299999999999E-2</c:v>
                </c:pt>
                <c:pt idx="1267">
                  <c:v>3.3991E-2</c:v>
                </c:pt>
                <c:pt idx="1268">
                  <c:v>3.3973000000000003E-2</c:v>
                </c:pt>
                <c:pt idx="1269">
                  <c:v>3.3955100000000002E-2</c:v>
                </c:pt>
                <c:pt idx="1270">
                  <c:v>3.3937099999999998E-2</c:v>
                </c:pt>
                <c:pt idx="1271">
                  <c:v>3.3918700000000003E-2</c:v>
                </c:pt>
                <c:pt idx="1272">
                  <c:v>3.3899899999999997E-2</c:v>
                </c:pt>
                <c:pt idx="1273">
                  <c:v>3.3881000000000001E-2</c:v>
                </c:pt>
                <c:pt idx="1274">
                  <c:v>3.3862000000000003E-2</c:v>
                </c:pt>
                <c:pt idx="1275">
                  <c:v>3.3843100000000001E-2</c:v>
                </c:pt>
                <c:pt idx="1276">
                  <c:v>3.3824199999999999E-2</c:v>
                </c:pt>
                <c:pt idx="1277">
                  <c:v>3.3805200000000001E-2</c:v>
                </c:pt>
                <c:pt idx="1278">
                  <c:v>3.3785900000000001E-2</c:v>
                </c:pt>
                <c:pt idx="1279">
                  <c:v>3.3765999999999997E-2</c:v>
                </c:pt>
                <c:pt idx="1280">
                  <c:v>3.3745600000000001E-2</c:v>
                </c:pt>
                <c:pt idx="1281">
                  <c:v>3.3724700000000003E-2</c:v>
                </c:pt>
                <c:pt idx="1282">
                  <c:v>3.3703700000000003E-2</c:v>
                </c:pt>
                <c:pt idx="1283">
                  <c:v>3.3682900000000002E-2</c:v>
                </c:pt>
                <c:pt idx="1284">
                  <c:v>3.3662499999999998E-2</c:v>
                </c:pt>
                <c:pt idx="1285">
                  <c:v>3.3642400000000003E-2</c:v>
                </c:pt>
                <c:pt idx="1286">
                  <c:v>3.3622600000000002E-2</c:v>
                </c:pt>
                <c:pt idx="1287">
                  <c:v>3.3602699999999999E-2</c:v>
                </c:pt>
                <c:pt idx="1288">
                  <c:v>3.3582599999999997E-2</c:v>
                </c:pt>
                <c:pt idx="1289">
                  <c:v>3.3562099999999997E-2</c:v>
                </c:pt>
                <c:pt idx="1290">
                  <c:v>3.3541500000000002E-2</c:v>
                </c:pt>
                <c:pt idx="1291">
                  <c:v>3.3520800000000003E-2</c:v>
                </c:pt>
                <c:pt idx="1292">
                  <c:v>3.3500200000000001E-2</c:v>
                </c:pt>
                <c:pt idx="1293">
                  <c:v>3.3479700000000001E-2</c:v>
                </c:pt>
                <c:pt idx="1294">
                  <c:v>3.3459200000000001E-2</c:v>
                </c:pt>
                <c:pt idx="1295">
                  <c:v>3.3438500000000003E-2</c:v>
                </c:pt>
                <c:pt idx="1296">
                  <c:v>3.3417200000000001E-2</c:v>
                </c:pt>
                <c:pt idx="1297">
                  <c:v>3.3395399999999999E-2</c:v>
                </c:pt>
                <c:pt idx="1298">
                  <c:v>3.3373E-2</c:v>
                </c:pt>
                <c:pt idx="1299">
                  <c:v>3.3350299999999999E-2</c:v>
                </c:pt>
                <c:pt idx="1300">
                  <c:v>3.3327599999999999E-2</c:v>
                </c:pt>
                <c:pt idx="1301">
                  <c:v>3.33052E-2</c:v>
                </c:pt>
                <c:pt idx="1302">
                  <c:v>3.3283100000000003E-2</c:v>
                </c:pt>
                <c:pt idx="1303">
                  <c:v>3.3261400000000003E-2</c:v>
                </c:pt>
                <c:pt idx="1304">
                  <c:v>3.3239600000000001E-2</c:v>
                </c:pt>
                <c:pt idx="1305">
                  <c:v>3.3217700000000003E-2</c:v>
                </c:pt>
                <c:pt idx="1306">
                  <c:v>3.3195599999999999E-2</c:v>
                </c:pt>
                <c:pt idx="1307">
                  <c:v>3.31732E-2</c:v>
                </c:pt>
                <c:pt idx="1308">
                  <c:v>3.3150800000000001E-2</c:v>
                </c:pt>
                <c:pt idx="1309">
                  <c:v>3.3128600000000001E-2</c:v>
                </c:pt>
                <c:pt idx="1310">
                  <c:v>3.3106499999999997E-2</c:v>
                </c:pt>
                <c:pt idx="1311">
                  <c:v>3.3084599999999999E-2</c:v>
                </c:pt>
                <c:pt idx="1312">
                  <c:v>3.3062500000000002E-2</c:v>
                </c:pt>
                <c:pt idx="1313">
                  <c:v>3.304E-2</c:v>
                </c:pt>
                <c:pt idx="1314">
                  <c:v>3.3016900000000002E-2</c:v>
                </c:pt>
                <c:pt idx="1315">
                  <c:v>3.2993099999999997E-2</c:v>
                </c:pt>
                <c:pt idx="1316">
                  <c:v>3.2968999999999998E-2</c:v>
                </c:pt>
                <c:pt idx="1317">
                  <c:v>3.29447E-2</c:v>
                </c:pt>
                <c:pt idx="1318">
                  <c:v>3.2920499999999998E-2</c:v>
                </c:pt>
                <c:pt idx="1319">
                  <c:v>3.2896599999999998E-2</c:v>
                </c:pt>
                <c:pt idx="1320">
                  <c:v>3.2872999999999999E-2</c:v>
                </c:pt>
                <c:pt idx="1321">
                  <c:v>3.2849499999999997E-2</c:v>
                </c:pt>
                <c:pt idx="1322">
                  <c:v>3.2825899999999998E-2</c:v>
                </c:pt>
                <c:pt idx="1323">
                  <c:v>3.2802100000000001E-2</c:v>
                </c:pt>
                <c:pt idx="1324">
                  <c:v>3.2778000000000002E-2</c:v>
                </c:pt>
                <c:pt idx="1325">
                  <c:v>3.2753900000000002E-2</c:v>
                </c:pt>
                <c:pt idx="1326">
                  <c:v>3.2730000000000002E-2</c:v>
                </c:pt>
                <c:pt idx="1327">
                  <c:v>3.2706300000000001E-2</c:v>
                </c:pt>
                <c:pt idx="1328">
                  <c:v>3.2682799999999998E-2</c:v>
                </c:pt>
                <c:pt idx="1329">
                  <c:v>3.2659300000000002E-2</c:v>
                </c:pt>
                <c:pt idx="1330">
                  <c:v>3.2635600000000001E-2</c:v>
                </c:pt>
                <c:pt idx="1331">
                  <c:v>3.2611300000000003E-2</c:v>
                </c:pt>
                <c:pt idx="1332">
                  <c:v>3.2586400000000001E-2</c:v>
                </c:pt>
                <c:pt idx="1333">
                  <c:v>3.2561E-2</c:v>
                </c:pt>
                <c:pt idx="1334">
                  <c:v>3.2535300000000003E-2</c:v>
                </c:pt>
                <c:pt idx="1335">
                  <c:v>3.25096E-2</c:v>
                </c:pt>
                <c:pt idx="1336">
                  <c:v>3.2484100000000002E-2</c:v>
                </c:pt>
                <c:pt idx="1337">
                  <c:v>3.2458899999999999E-2</c:v>
                </c:pt>
                <c:pt idx="1338">
                  <c:v>3.2433700000000003E-2</c:v>
                </c:pt>
                <c:pt idx="1339">
                  <c:v>3.24085E-2</c:v>
                </c:pt>
                <c:pt idx="1340">
                  <c:v>3.2383000000000002E-2</c:v>
                </c:pt>
                <c:pt idx="1341">
                  <c:v>3.2357299999999999E-2</c:v>
                </c:pt>
                <c:pt idx="1342">
                  <c:v>3.2331600000000002E-2</c:v>
                </c:pt>
                <c:pt idx="1343">
                  <c:v>3.2305899999999999E-2</c:v>
                </c:pt>
                <c:pt idx="1344">
                  <c:v>3.2280499999999997E-2</c:v>
                </c:pt>
                <c:pt idx="1345">
                  <c:v>3.2255499999999999E-2</c:v>
                </c:pt>
                <c:pt idx="1346">
                  <c:v>3.2230599999999998E-2</c:v>
                </c:pt>
                <c:pt idx="1347">
                  <c:v>3.2205499999999998E-2</c:v>
                </c:pt>
                <c:pt idx="1348">
                  <c:v>3.2180100000000003E-2</c:v>
                </c:pt>
                <c:pt idx="1349">
                  <c:v>3.2154000000000002E-2</c:v>
                </c:pt>
                <c:pt idx="1350">
                  <c:v>3.2127500000000003E-2</c:v>
                </c:pt>
                <c:pt idx="1351">
                  <c:v>3.2100499999999997E-2</c:v>
                </c:pt>
                <c:pt idx="1352">
                  <c:v>3.2073499999999998E-2</c:v>
                </c:pt>
                <c:pt idx="1353">
                  <c:v>3.2046600000000001E-2</c:v>
                </c:pt>
                <c:pt idx="1354">
                  <c:v>3.2019800000000001E-2</c:v>
                </c:pt>
                <c:pt idx="1355">
                  <c:v>3.1993199999999999E-2</c:v>
                </c:pt>
                <c:pt idx="1356">
                  <c:v>3.1966500000000002E-2</c:v>
                </c:pt>
                <c:pt idx="1357">
                  <c:v>3.1939599999999999E-2</c:v>
                </c:pt>
                <c:pt idx="1358">
                  <c:v>3.1912299999999998E-2</c:v>
                </c:pt>
                <c:pt idx="1359">
                  <c:v>3.1884999999999997E-2</c:v>
                </c:pt>
                <c:pt idx="1360">
                  <c:v>3.1857700000000003E-2</c:v>
                </c:pt>
                <c:pt idx="1361">
                  <c:v>3.1830700000000003E-2</c:v>
                </c:pt>
                <c:pt idx="1362">
                  <c:v>3.1803999999999999E-2</c:v>
                </c:pt>
                <c:pt idx="1363">
                  <c:v>3.1777699999999999E-2</c:v>
                </c:pt>
                <c:pt idx="1364">
                  <c:v>3.1751300000000003E-2</c:v>
                </c:pt>
                <c:pt idx="1365">
                  <c:v>3.1724599999999999E-2</c:v>
                </c:pt>
                <c:pt idx="1366">
                  <c:v>3.1697400000000001E-2</c:v>
                </c:pt>
                <c:pt idx="1367">
                  <c:v>3.1669700000000002E-2</c:v>
                </c:pt>
                <c:pt idx="1368">
                  <c:v>3.1641599999999999E-2</c:v>
                </c:pt>
                <c:pt idx="1369">
                  <c:v>3.1613299999999997E-2</c:v>
                </c:pt>
                <c:pt idx="1370">
                  <c:v>3.1585099999999998E-2</c:v>
                </c:pt>
                <c:pt idx="1371">
                  <c:v>3.1557000000000002E-2</c:v>
                </c:pt>
                <c:pt idx="1372">
                  <c:v>3.1529000000000001E-2</c:v>
                </c:pt>
                <c:pt idx="1373">
                  <c:v>3.1500899999999998E-2</c:v>
                </c:pt>
                <c:pt idx="1374">
                  <c:v>3.1472600000000003E-2</c:v>
                </c:pt>
                <c:pt idx="1375">
                  <c:v>3.1444E-2</c:v>
                </c:pt>
                <c:pt idx="1376">
                  <c:v>3.1415199999999997E-2</c:v>
                </c:pt>
                <c:pt idx="1377">
                  <c:v>3.1386400000000002E-2</c:v>
                </c:pt>
                <c:pt idx="1378">
                  <c:v>3.1357799999999998E-2</c:v>
                </c:pt>
                <c:pt idx="1379">
                  <c:v>3.1329599999999999E-2</c:v>
                </c:pt>
                <c:pt idx="1380">
                  <c:v>3.1301700000000002E-2</c:v>
                </c:pt>
                <c:pt idx="1381">
                  <c:v>3.1274000000000003E-2</c:v>
                </c:pt>
                <c:pt idx="1382">
                  <c:v>3.1246099999999999E-2</c:v>
                </c:pt>
                <c:pt idx="1383">
                  <c:v>3.12178E-2</c:v>
                </c:pt>
                <c:pt idx="1384">
                  <c:v>3.1189000000000001E-2</c:v>
                </c:pt>
                <c:pt idx="1385">
                  <c:v>3.1159699999999999E-2</c:v>
                </c:pt>
                <c:pt idx="1386">
                  <c:v>3.11302E-2</c:v>
                </c:pt>
                <c:pt idx="1387">
                  <c:v>3.1100699999999998E-2</c:v>
                </c:pt>
                <c:pt idx="1388">
                  <c:v>3.10713E-2</c:v>
                </c:pt>
                <c:pt idx="1389">
                  <c:v>3.10421E-2</c:v>
                </c:pt>
                <c:pt idx="1390">
                  <c:v>3.1012700000000001E-2</c:v>
                </c:pt>
                <c:pt idx="1391">
                  <c:v>3.0983199999999999E-2</c:v>
                </c:pt>
                <c:pt idx="1392">
                  <c:v>3.09533E-2</c:v>
                </c:pt>
                <c:pt idx="1393">
                  <c:v>3.0923200000000001E-2</c:v>
                </c:pt>
                <c:pt idx="1394">
                  <c:v>3.0893E-2</c:v>
                </c:pt>
                <c:pt idx="1395">
                  <c:v>3.0862899999999999E-2</c:v>
                </c:pt>
                <c:pt idx="1396">
                  <c:v>3.0833200000000002E-2</c:v>
                </c:pt>
                <c:pt idx="1397">
                  <c:v>3.0803799999999999E-2</c:v>
                </c:pt>
                <c:pt idx="1398">
                  <c:v>3.0774699999999999E-2</c:v>
                </c:pt>
                <c:pt idx="1399">
                  <c:v>3.0745600000000001E-2</c:v>
                </c:pt>
                <c:pt idx="1400">
                  <c:v>3.0716199999999999E-2</c:v>
                </c:pt>
                <c:pt idx="1401">
                  <c:v>3.06863E-2</c:v>
                </c:pt>
                <c:pt idx="1402">
                  <c:v>3.06559E-2</c:v>
                </c:pt>
                <c:pt idx="1403">
                  <c:v>3.0625300000000001E-2</c:v>
                </c:pt>
                <c:pt idx="1404">
                  <c:v>3.05946E-2</c:v>
                </c:pt>
                <c:pt idx="1405">
                  <c:v>3.0564000000000001E-2</c:v>
                </c:pt>
                <c:pt idx="1406">
                  <c:v>3.0533500000000002E-2</c:v>
                </c:pt>
                <c:pt idx="1407">
                  <c:v>3.0502999999999999E-2</c:v>
                </c:pt>
                <c:pt idx="1408">
                  <c:v>3.0472200000000001E-2</c:v>
                </c:pt>
                <c:pt idx="1409">
                  <c:v>3.0441200000000002E-2</c:v>
                </c:pt>
                <c:pt idx="1410">
                  <c:v>3.0409800000000001E-2</c:v>
                </c:pt>
                <c:pt idx="1411">
                  <c:v>3.0378200000000001E-2</c:v>
                </c:pt>
                <c:pt idx="1412">
                  <c:v>3.0346700000000001E-2</c:v>
                </c:pt>
                <c:pt idx="1413">
                  <c:v>3.0315499999999999E-2</c:v>
                </c:pt>
                <c:pt idx="1414">
                  <c:v>3.0284800000000001E-2</c:v>
                </c:pt>
                <c:pt idx="1415">
                  <c:v>3.0254300000000001E-2</c:v>
                </c:pt>
                <c:pt idx="1416">
                  <c:v>3.0223900000000001E-2</c:v>
                </c:pt>
                <c:pt idx="1417">
                  <c:v>3.0193399999999999E-2</c:v>
                </c:pt>
                <c:pt idx="1418">
                  <c:v>3.0162499999999998E-2</c:v>
                </c:pt>
                <c:pt idx="1419">
                  <c:v>3.0131100000000001E-2</c:v>
                </c:pt>
                <c:pt idx="1420">
                  <c:v>3.0099399999999998E-2</c:v>
                </c:pt>
                <c:pt idx="1421">
                  <c:v>3.00676E-2</c:v>
                </c:pt>
                <c:pt idx="1422">
                  <c:v>3.0035900000000001E-2</c:v>
                </c:pt>
                <c:pt idx="1423">
                  <c:v>3.0004200000000002E-2</c:v>
                </c:pt>
                <c:pt idx="1424">
                  <c:v>2.9972599999999999E-2</c:v>
                </c:pt>
                <c:pt idx="1425">
                  <c:v>2.9940700000000001E-2</c:v>
                </c:pt>
                <c:pt idx="1426">
                  <c:v>2.9908500000000001E-2</c:v>
                </c:pt>
                <c:pt idx="1427">
                  <c:v>2.9876E-2</c:v>
                </c:pt>
                <c:pt idx="1428">
                  <c:v>2.9843100000000001E-2</c:v>
                </c:pt>
                <c:pt idx="1429">
                  <c:v>2.9810300000000001E-2</c:v>
                </c:pt>
                <c:pt idx="1430">
                  <c:v>2.9777700000000001E-2</c:v>
                </c:pt>
                <c:pt idx="1431">
                  <c:v>2.9745500000000001E-2</c:v>
                </c:pt>
                <c:pt idx="1432">
                  <c:v>2.9713699999999999E-2</c:v>
                </c:pt>
                <c:pt idx="1433">
                  <c:v>2.9682E-2</c:v>
                </c:pt>
                <c:pt idx="1434">
                  <c:v>2.96504E-2</c:v>
                </c:pt>
                <c:pt idx="1435">
                  <c:v>2.96184E-2</c:v>
                </c:pt>
                <c:pt idx="1436">
                  <c:v>2.9586000000000001E-2</c:v>
                </c:pt>
                <c:pt idx="1437">
                  <c:v>2.9553300000000001E-2</c:v>
                </c:pt>
                <c:pt idx="1438">
                  <c:v>2.9520500000000002E-2</c:v>
                </c:pt>
                <c:pt idx="1439">
                  <c:v>2.9487699999999999E-2</c:v>
                </c:pt>
                <c:pt idx="1440">
                  <c:v>2.9454999999999999E-2</c:v>
                </c:pt>
                <c:pt idx="1441">
                  <c:v>2.9422299999999998E-2</c:v>
                </c:pt>
                <c:pt idx="1442">
                  <c:v>2.9389499999999999E-2</c:v>
                </c:pt>
                <c:pt idx="1443">
                  <c:v>2.9356299999999998E-2</c:v>
                </c:pt>
                <c:pt idx="1444">
                  <c:v>2.9322600000000001E-2</c:v>
                </c:pt>
                <c:pt idx="1445">
                  <c:v>2.9288600000000001E-2</c:v>
                </c:pt>
                <c:pt idx="1446">
                  <c:v>2.9254499999999999E-2</c:v>
                </c:pt>
                <c:pt idx="1447">
                  <c:v>2.92205E-2</c:v>
                </c:pt>
                <c:pt idx="1448">
                  <c:v>2.9186900000000002E-2</c:v>
                </c:pt>
                <c:pt idx="1449">
                  <c:v>2.9153700000000001E-2</c:v>
                </c:pt>
                <c:pt idx="1450">
                  <c:v>2.9120799999999999E-2</c:v>
                </c:pt>
                <c:pt idx="1451">
                  <c:v>2.90879E-2</c:v>
                </c:pt>
                <c:pt idx="1452">
                  <c:v>2.9054799999999999E-2</c:v>
                </c:pt>
                <c:pt idx="1453">
                  <c:v>2.9021399999999999E-2</c:v>
                </c:pt>
                <c:pt idx="1454">
                  <c:v>2.8987800000000001E-2</c:v>
                </c:pt>
                <c:pt idx="1455">
                  <c:v>2.8953900000000001E-2</c:v>
                </c:pt>
                <c:pt idx="1456">
                  <c:v>2.8920100000000001E-2</c:v>
                </c:pt>
                <c:pt idx="1457">
                  <c:v>2.8886499999999999E-2</c:v>
                </c:pt>
                <c:pt idx="1458">
                  <c:v>2.8852800000000001E-2</c:v>
                </c:pt>
                <c:pt idx="1459">
                  <c:v>2.88191E-2</c:v>
                </c:pt>
                <c:pt idx="1460">
                  <c:v>2.8784899999999999E-2</c:v>
                </c:pt>
                <c:pt idx="1461">
                  <c:v>2.8750399999999999E-2</c:v>
                </c:pt>
                <c:pt idx="1462">
                  <c:v>2.8715299999999999E-2</c:v>
                </c:pt>
                <c:pt idx="1463">
                  <c:v>2.86801E-2</c:v>
                </c:pt>
                <c:pt idx="1464">
                  <c:v>2.8644800000000002E-2</c:v>
                </c:pt>
                <c:pt idx="1465">
                  <c:v>2.8609800000000001E-2</c:v>
                </c:pt>
                <c:pt idx="1466">
                  <c:v>2.8575300000000001E-2</c:v>
                </c:pt>
                <c:pt idx="1467">
                  <c:v>2.8541E-2</c:v>
                </c:pt>
                <c:pt idx="1468">
                  <c:v>2.8506900000000002E-2</c:v>
                </c:pt>
                <c:pt idx="1469">
                  <c:v>2.84727E-2</c:v>
                </c:pt>
                <c:pt idx="1470">
                  <c:v>2.84383E-2</c:v>
                </c:pt>
                <c:pt idx="1471">
                  <c:v>2.8403500000000002E-2</c:v>
                </c:pt>
                <c:pt idx="1472">
                  <c:v>2.83687E-2</c:v>
                </c:pt>
                <c:pt idx="1473">
                  <c:v>2.8333899999999999E-2</c:v>
                </c:pt>
                <c:pt idx="1474">
                  <c:v>2.82992E-2</c:v>
                </c:pt>
                <c:pt idx="1475">
                  <c:v>2.82647E-2</c:v>
                </c:pt>
                <c:pt idx="1476">
                  <c:v>2.8230100000000001E-2</c:v>
                </c:pt>
                <c:pt idx="1477">
                  <c:v>2.81952E-2</c:v>
                </c:pt>
                <c:pt idx="1478">
                  <c:v>2.8159799999999999E-2</c:v>
                </c:pt>
                <c:pt idx="1479">
                  <c:v>2.81239E-2</c:v>
                </c:pt>
                <c:pt idx="1480">
                  <c:v>2.8087600000000001E-2</c:v>
                </c:pt>
                <c:pt idx="1481">
                  <c:v>2.8051199999999998E-2</c:v>
                </c:pt>
                <c:pt idx="1482">
                  <c:v>2.8015000000000002E-2</c:v>
                </c:pt>
                <c:pt idx="1483">
                  <c:v>2.7979199999999999E-2</c:v>
                </c:pt>
                <c:pt idx="1484">
                  <c:v>2.7943699999999998E-2</c:v>
                </c:pt>
                <c:pt idx="1485">
                  <c:v>2.79083E-2</c:v>
                </c:pt>
                <c:pt idx="1486">
                  <c:v>2.7872899999999999E-2</c:v>
                </c:pt>
                <c:pt idx="1487">
                  <c:v>2.7837299999999999E-2</c:v>
                </c:pt>
                <c:pt idx="1488">
                  <c:v>2.78015E-2</c:v>
                </c:pt>
                <c:pt idx="1489">
                  <c:v>2.7765600000000001E-2</c:v>
                </c:pt>
                <c:pt idx="1490">
                  <c:v>2.7729699999999999E-2</c:v>
                </c:pt>
                <c:pt idx="1491">
                  <c:v>2.7694099999999999E-2</c:v>
                </c:pt>
                <c:pt idx="1492">
                  <c:v>2.7658599999999998E-2</c:v>
                </c:pt>
                <c:pt idx="1493">
                  <c:v>2.7623200000000001E-2</c:v>
                </c:pt>
                <c:pt idx="1494">
                  <c:v>2.7587500000000001E-2</c:v>
                </c:pt>
                <c:pt idx="1495">
                  <c:v>2.75514E-2</c:v>
                </c:pt>
                <c:pt idx="1496">
                  <c:v>2.75147E-2</c:v>
                </c:pt>
                <c:pt idx="1497">
                  <c:v>2.7477600000000001E-2</c:v>
                </c:pt>
                <c:pt idx="1498">
                  <c:v>2.7440300000000001E-2</c:v>
                </c:pt>
                <c:pt idx="1499">
                  <c:v>2.7403E-2</c:v>
                </c:pt>
                <c:pt idx="1500">
                  <c:v>2.7366000000000001E-2</c:v>
                </c:pt>
                <c:pt idx="1501">
                  <c:v>2.7329200000000001E-2</c:v>
                </c:pt>
                <c:pt idx="1502">
                  <c:v>2.72927E-2</c:v>
                </c:pt>
                <c:pt idx="1503">
                  <c:v>2.7256200000000001E-2</c:v>
                </c:pt>
                <c:pt idx="1504">
                  <c:v>2.7219400000000001E-2</c:v>
                </c:pt>
                <c:pt idx="1505">
                  <c:v>2.7182499999999998E-2</c:v>
                </c:pt>
                <c:pt idx="1506">
                  <c:v>2.7145499999999999E-2</c:v>
                </c:pt>
                <c:pt idx="1507">
                  <c:v>2.7108500000000001E-2</c:v>
                </c:pt>
                <c:pt idx="1508">
                  <c:v>2.70718E-2</c:v>
                </c:pt>
                <c:pt idx="1509">
                  <c:v>2.7035300000000002E-2</c:v>
                </c:pt>
                <c:pt idx="1510">
                  <c:v>2.6998999999999999E-2</c:v>
                </c:pt>
                <c:pt idx="1511">
                  <c:v>2.69625E-2</c:v>
                </c:pt>
                <c:pt idx="1512">
                  <c:v>2.69257E-2</c:v>
                </c:pt>
                <c:pt idx="1513">
                  <c:v>2.68883E-2</c:v>
                </c:pt>
                <c:pt idx="1514">
                  <c:v>2.6850499999999999E-2</c:v>
                </c:pt>
                <c:pt idx="1515">
                  <c:v>2.6812300000000001E-2</c:v>
                </c:pt>
                <c:pt idx="1516">
                  <c:v>2.6774099999999999E-2</c:v>
                </c:pt>
                <c:pt idx="1517">
                  <c:v>2.6736099999999999E-2</c:v>
                </c:pt>
                <c:pt idx="1518">
                  <c:v>2.6698300000000001E-2</c:v>
                </c:pt>
                <c:pt idx="1519">
                  <c:v>2.66606E-2</c:v>
                </c:pt>
                <c:pt idx="1520">
                  <c:v>2.6623000000000001E-2</c:v>
                </c:pt>
                <c:pt idx="1521">
                  <c:v>2.65852E-2</c:v>
                </c:pt>
                <c:pt idx="1522">
                  <c:v>2.65472E-2</c:v>
                </c:pt>
                <c:pt idx="1523">
                  <c:v>2.6509100000000001E-2</c:v>
                </c:pt>
                <c:pt idx="1524">
                  <c:v>2.6471000000000001E-2</c:v>
                </c:pt>
                <c:pt idx="1525">
                  <c:v>2.6433100000000001E-2</c:v>
                </c:pt>
                <c:pt idx="1526">
                  <c:v>2.6395600000000002E-2</c:v>
                </c:pt>
                <c:pt idx="1527">
                  <c:v>2.6358300000000001E-2</c:v>
                </c:pt>
                <c:pt idx="1528">
                  <c:v>2.6321000000000001E-2</c:v>
                </c:pt>
                <c:pt idx="1529">
                  <c:v>2.6283399999999998E-2</c:v>
                </c:pt>
                <c:pt idx="1530">
                  <c:v>2.6245399999999999E-2</c:v>
                </c:pt>
                <c:pt idx="1531">
                  <c:v>2.6206799999999999E-2</c:v>
                </c:pt>
                <c:pt idx="1532">
                  <c:v>2.6167900000000001E-2</c:v>
                </c:pt>
                <c:pt idx="1533">
                  <c:v>2.61289E-2</c:v>
                </c:pt>
                <c:pt idx="1534">
                  <c:v>2.6089899999999999E-2</c:v>
                </c:pt>
                <c:pt idx="1535">
                  <c:v>2.6051100000000001E-2</c:v>
                </c:pt>
                <c:pt idx="1536">
                  <c:v>2.6012500000000001E-2</c:v>
                </c:pt>
                <c:pt idx="1537">
                  <c:v>2.5973900000000001E-2</c:v>
                </c:pt>
                <c:pt idx="1538">
                  <c:v>2.5935099999999999E-2</c:v>
                </c:pt>
                <c:pt idx="1539">
                  <c:v>2.5896099999999998E-2</c:v>
                </c:pt>
                <c:pt idx="1540">
                  <c:v>2.5856899999999999E-2</c:v>
                </c:pt>
                <c:pt idx="1541">
                  <c:v>2.5817699999999999E-2</c:v>
                </c:pt>
                <c:pt idx="1542">
                  <c:v>2.5778700000000002E-2</c:v>
                </c:pt>
                <c:pt idx="1543">
                  <c:v>2.5740099999999998E-2</c:v>
                </c:pt>
                <c:pt idx="1544">
                  <c:v>2.57018E-2</c:v>
                </c:pt>
                <c:pt idx="1545">
                  <c:v>2.5663600000000002E-2</c:v>
                </c:pt>
                <c:pt idx="1546">
                  <c:v>2.5625200000000001E-2</c:v>
                </c:pt>
                <c:pt idx="1547">
                  <c:v>2.5586500000000002E-2</c:v>
                </c:pt>
                <c:pt idx="1548">
                  <c:v>2.5547199999999999E-2</c:v>
                </c:pt>
                <c:pt idx="1549">
                  <c:v>2.5507599999999998E-2</c:v>
                </c:pt>
                <c:pt idx="1550">
                  <c:v>2.5467799999999999E-2</c:v>
                </c:pt>
                <c:pt idx="1551">
                  <c:v>2.5427999999999999E-2</c:v>
                </c:pt>
                <c:pt idx="1552">
                  <c:v>2.5388299999999999E-2</c:v>
                </c:pt>
                <c:pt idx="1553">
                  <c:v>2.5348800000000001E-2</c:v>
                </c:pt>
                <c:pt idx="1554">
                  <c:v>2.53093E-2</c:v>
                </c:pt>
                <c:pt idx="1555">
                  <c:v>2.52696E-2</c:v>
                </c:pt>
                <c:pt idx="1556">
                  <c:v>2.5229600000000001E-2</c:v>
                </c:pt>
                <c:pt idx="1557">
                  <c:v>2.5189400000000001E-2</c:v>
                </c:pt>
                <c:pt idx="1558">
                  <c:v>2.51492E-2</c:v>
                </c:pt>
                <c:pt idx="1559">
                  <c:v>2.5109200000000002E-2</c:v>
                </c:pt>
                <c:pt idx="1560">
                  <c:v>2.5069399999999999E-2</c:v>
                </c:pt>
                <c:pt idx="1561">
                  <c:v>2.50301E-2</c:v>
                </c:pt>
                <c:pt idx="1562">
                  <c:v>2.4990999999999999E-2</c:v>
                </c:pt>
                <c:pt idx="1563">
                  <c:v>2.49518E-2</c:v>
                </c:pt>
                <c:pt idx="1564">
                  <c:v>2.4912299999999998E-2</c:v>
                </c:pt>
                <c:pt idx="1565">
                  <c:v>2.48723E-2</c:v>
                </c:pt>
                <c:pt idx="1566">
                  <c:v>2.4832E-2</c:v>
                </c:pt>
                <c:pt idx="1567">
                  <c:v>2.4791400000000002E-2</c:v>
                </c:pt>
                <c:pt idx="1568">
                  <c:v>2.47508E-2</c:v>
                </c:pt>
                <c:pt idx="1569">
                  <c:v>2.4710300000000001E-2</c:v>
                </c:pt>
                <c:pt idx="1570">
                  <c:v>2.4670000000000001E-2</c:v>
                </c:pt>
                <c:pt idx="1571">
                  <c:v>2.4629600000000001E-2</c:v>
                </c:pt>
                <c:pt idx="1572">
                  <c:v>2.4589099999999999E-2</c:v>
                </c:pt>
                <c:pt idx="1573">
                  <c:v>2.4548199999999999E-2</c:v>
                </c:pt>
                <c:pt idx="1574">
                  <c:v>2.45071E-2</c:v>
                </c:pt>
                <c:pt idx="1575">
                  <c:v>2.4465899999999999E-2</c:v>
                </c:pt>
                <c:pt idx="1576">
                  <c:v>2.44248E-2</c:v>
                </c:pt>
                <c:pt idx="1577">
                  <c:v>2.4383999999999999E-2</c:v>
                </c:pt>
                <c:pt idx="1578">
                  <c:v>2.4343699999999999E-2</c:v>
                </c:pt>
                <c:pt idx="1579">
                  <c:v>2.4303499999999999E-2</c:v>
                </c:pt>
                <c:pt idx="1580">
                  <c:v>2.42635E-2</c:v>
                </c:pt>
                <c:pt idx="1581">
                  <c:v>2.42232E-2</c:v>
                </c:pt>
                <c:pt idx="1582">
                  <c:v>2.4182599999999999E-2</c:v>
                </c:pt>
                <c:pt idx="1583">
                  <c:v>2.4141599999999999E-2</c:v>
                </c:pt>
                <c:pt idx="1584">
                  <c:v>2.4100300000000002E-2</c:v>
                </c:pt>
                <c:pt idx="1585">
                  <c:v>2.4058900000000001E-2</c:v>
                </c:pt>
                <c:pt idx="1586">
                  <c:v>2.4017699999999999E-2</c:v>
                </c:pt>
                <c:pt idx="1587">
                  <c:v>2.3976500000000001E-2</c:v>
                </c:pt>
                <c:pt idx="1588">
                  <c:v>2.3935399999999999E-2</c:v>
                </c:pt>
                <c:pt idx="1589">
                  <c:v>2.3894100000000001E-2</c:v>
                </c:pt>
                <c:pt idx="1590">
                  <c:v>2.3852399999999999E-2</c:v>
                </c:pt>
                <c:pt idx="1591">
                  <c:v>2.3810499999999998E-2</c:v>
                </c:pt>
                <c:pt idx="1592">
                  <c:v>2.3768299999999999E-2</c:v>
                </c:pt>
                <c:pt idx="1593">
                  <c:v>2.3726199999999999E-2</c:v>
                </c:pt>
                <c:pt idx="1594">
                  <c:v>2.3684400000000001E-2</c:v>
                </c:pt>
                <c:pt idx="1595">
                  <c:v>2.3643000000000001E-2</c:v>
                </c:pt>
                <c:pt idx="1596">
                  <c:v>2.3601899999999999E-2</c:v>
                </c:pt>
                <c:pt idx="1597">
                  <c:v>2.3560899999999999E-2</c:v>
                </c:pt>
                <c:pt idx="1598">
                  <c:v>2.35199E-2</c:v>
                </c:pt>
                <c:pt idx="1599">
                  <c:v>2.3478499999999999E-2</c:v>
                </c:pt>
                <c:pt idx="1600">
                  <c:v>2.3436800000000001E-2</c:v>
                </c:pt>
                <c:pt idx="1601">
                  <c:v>2.33948E-2</c:v>
                </c:pt>
                <c:pt idx="1602">
                  <c:v>2.3352700000000001E-2</c:v>
                </c:pt>
                <c:pt idx="1603">
                  <c:v>2.33108E-2</c:v>
                </c:pt>
                <c:pt idx="1604">
                  <c:v>2.3268899999999999E-2</c:v>
                </c:pt>
                <c:pt idx="1605">
                  <c:v>2.3227000000000001E-2</c:v>
                </c:pt>
                <c:pt idx="1606">
                  <c:v>2.3185000000000001E-2</c:v>
                </c:pt>
                <c:pt idx="1607">
                  <c:v>2.3142599999999999E-2</c:v>
                </c:pt>
                <c:pt idx="1608">
                  <c:v>2.30999E-2</c:v>
                </c:pt>
                <c:pt idx="1609">
                  <c:v>2.3056900000000002E-2</c:v>
                </c:pt>
                <c:pt idx="1610">
                  <c:v>2.3013800000000001E-2</c:v>
                </c:pt>
                <c:pt idx="1611">
                  <c:v>2.2970999999999998E-2</c:v>
                </c:pt>
                <c:pt idx="1612">
                  <c:v>2.2928500000000001E-2</c:v>
                </c:pt>
                <c:pt idx="1613">
                  <c:v>2.2886400000000001E-2</c:v>
                </c:pt>
                <c:pt idx="1614">
                  <c:v>2.28445E-2</c:v>
                </c:pt>
                <c:pt idx="1615">
                  <c:v>2.2802599999999999E-2</c:v>
                </c:pt>
                <c:pt idx="1616">
                  <c:v>2.2760499999999999E-2</c:v>
                </c:pt>
                <c:pt idx="1617">
                  <c:v>2.2718100000000001E-2</c:v>
                </c:pt>
                <c:pt idx="1618">
                  <c:v>2.2675399999999998E-2</c:v>
                </c:pt>
                <c:pt idx="1619">
                  <c:v>2.2632699999999999E-2</c:v>
                </c:pt>
                <c:pt idx="1620">
                  <c:v>2.2589999999999999E-2</c:v>
                </c:pt>
                <c:pt idx="1621">
                  <c:v>2.2547399999999999E-2</c:v>
                </c:pt>
                <c:pt idx="1622">
                  <c:v>2.2504900000000001E-2</c:v>
                </c:pt>
                <c:pt idx="1623">
                  <c:v>2.2462200000000002E-2</c:v>
                </c:pt>
                <c:pt idx="1624">
                  <c:v>2.24192E-2</c:v>
                </c:pt>
                <c:pt idx="1625">
                  <c:v>2.2375800000000001E-2</c:v>
                </c:pt>
                <c:pt idx="1626">
                  <c:v>2.2332000000000001E-2</c:v>
                </c:pt>
                <c:pt idx="1627">
                  <c:v>2.2288100000000002E-2</c:v>
                </c:pt>
                <c:pt idx="1628">
                  <c:v>2.2244300000000002E-2</c:v>
                </c:pt>
                <c:pt idx="1629">
                  <c:v>2.22008E-2</c:v>
                </c:pt>
                <c:pt idx="1630">
                  <c:v>2.2157699999999999E-2</c:v>
                </c:pt>
                <c:pt idx="1631">
                  <c:v>2.21148E-2</c:v>
                </c:pt>
                <c:pt idx="1632">
                  <c:v>2.2072000000000001E-2</c:v>
                </c:pt>
                <c:pt idx="1633">
                  <c:v>2.2029099999999999E-2</c:v>
                </c:pt>
                <c:pt idx="1634">
                  <c:v>2.1985899999999999E-2</c:v>
                </c:pt>
                <c:pt idx="1635">
                  <c:v>2.19425E-2</c:v>
                </c:pt>
                <c:pt idx="1636">
                  <c:v>2.1899100000000001E-2</c:v>
                </c:pt>
                <c:pt idx="1637">
                  <c:v>2.1855699999999999E-2</c:v>
                </c:pt>
                <c:pt idx="1638">
                  <c:v>2.1812499999999999E-2</c:v>
                </c:pt>
                <c:pt idx="1639">
                  <c:v>2.1769299999999998E-2</c:v>
                </c:pt>
                <c:pt idx="1640">
                  <c:v>2.1726100000000002E-2</c:v>
                </c:pt>
                <c:pt idx="1641">
                  <c:v>2.16825E-2</c:v>
                </c:pt>
                <c:pt idx="1642">
                  <c:v>2.1638500000000001E-2</c:v>
                </c:pt>
                <c:pt idx="1643">
                  <c:v>2.1593999999999999E-2</c:v>
                </c:pt>
                <c:pt idx="1644">
                  <c:v>2.15493E-2</c:v>
                </c:pt>
                <c:pt idx="1645">
                  <c:v>2.1504700000000002E-2</c:v>
                </c:pt>
                <c:pt idx="1646">
                  <c:v>2.1460199999999999E-2</c:v>
                </c:pt>
                <c:pt idx="1647">
                  <c:v>2.14161E-2</c:v>
                </c:pt>
                <c:pt idx="1648">
                  <c:v>2.13723E-2</c:v>
                </c:pt>
                <c:pt idx="1649">
                  <c:v>2.13286E-2</c:v>
                </c:pt>
                <c:pt idx="1650">
                  <c:v>2.12848E-2</c:v>
                </c:pt>
                <c:pt idx="1651">
                  <c:v>2.1240800000000001E-2</c:v>
                </c:pt>
                <c:pt idx="1652">
                  <c:v>2.1196599999999999E-2</c:v>
                </c:pt>
                <c:pt idx="1653">
                  <c:v>2.1152399999999998E-2</c:v>
                </c:pt>
                <c:pt idx="1654">
                  <c:v>2.11083E-2</c:v>
                </c:pt>
                <c:pt idx="1655">
                  <c:v>2.10644E-2</c:v>
                </c:pt>
                <c:pt idx="1656">
                  <c:v>2.10206E-2</c:v>
                </c:pt>
                <c:pt idx="1657">
                  <c:v>2.09768E-2</c:v>
                </c:pt>
                <c:pt idx="1658">
                  <c:v>2.0932699999999999E-2</c:v>
                </c:pt>
                <c:pt idx="1659">
                  <c:v>2.0888199999999999E-2</c:v>
                </c:pt>
                <c:pt idx="1660">
                  <c:v>2.0843199999999999E-2</c:v>
                </c:pt>
                <c:pt idx="1661">
                  <c:v>2.0797900000000001E-2</c:v>
                </c:pt>
                <c:pt idx="1662">
                  <c:v>2.0752400000000001E-2</c:v>
                </c:pt>
                <c:pt idx="1663">
                  <c:v>2.0707199999999999E-2</c:v>
                </c:pt>
                <c:pt idx="1664">
                  <c:v>2.0662199999999999E-2</c:v>
                </c:pt>
                <c:pt idx="1665">
                  <c:v>2.06175E-2</c:v>
                </c:pt>
                <c:pt idx="1666">
                  <c:v>2.0572900000000002E-2</c:v>
                </c:pt>
                <c:pt idx="1667">
                  <c:v>2.05282E-2</c:v>
                </c:pt>
                <c:pt idx="1668">
                  <c:v>2.0483299999999999E-2</c:v>
                </c:pt>
                <c:pt idx="1669">
                  <c:v>2.04383E-2</c:v>
                </c:pt>
                <c:pt idx="1670">
                  <c:v>2.03933E-2</c:v>
                </c:pt>
                <c:pt idx="1671">
                  <c:v>2.03483E-2</c:v>
                </c:pt>
                <c:pt idx="1672">
                  <c:v>2.0303700000000001E-2</c:v>
                </c:pt>
                <c:pt idx="1673">
                  <c:v>2.0259300000000001E-2</c:v>
                </c:pt>
                <c:pt idx="1674">
                  <c:v>2.0214900000000001E-2</c:v>
                </c:pt>
                <c:pt idx="1675">
                  <c:v>2.0170299999999999E-2</c:v>
                </c:pt>
                <c:pt idx="1676">
                  <c:v>2.0125299999999999E-2</c:v>
                </c:pt>
                <c:pt idx="1677">
                  <c:v>2.0079799999999998E-2</c:v>
                </c:pt>
                <c:pt idx="1678">
                  <c:v>2.00339E-2</c:v>
                </c:pt>
                <c:pt idx="1679">
                  <c:v>1.99878E-2</c:v>
                </c:pt>
                <c:pt idx="1680">
                  <c:v>1.9941799999999999E-2</c:v>
                </c:pt>
                <c:pt idx="1681">
                  <c:v>1.98961E-2</c:v>
                </c:pt>
                <c:pt idx="1682">
                  <c:v>1.98505E-2</c:v>
                </c:pt>
                <c:pt idx="1683">
                  <c:v>1.9805099999999999E-2</c:v>
                </c:pt>
                <c:pt idx="1684">
                  <c:v>1.9759499999999999E-2</c:v>
                </c:pt>
                <c:pt idx="1685">
                  <c:v>1.97138E-2</c:v>
                </c:pt>
                <c:pt idx="1686">
                  <c:v>1.9668000000000001E-2</c:v>
                </c:pt>
                <c:pt idx="1687">
                  <c:v>1.96221E-2</c:v>
                </c:pt>
                <c:pt idx="1688">
                  <c:v>1.9576300000000001E-2</c:v>
                </c:pt>
                <c:pt idx="1689">
                  <c:v>1.9530800000000001E-2</c:v>
                </c:pt>
                <c:pt idx="1690">
                  <c:v>1.9485599999999999E-2</c:v>
                </c:pt>
                <c:pt idx="1691">
                  <c:v>1.9440599999999999E-2</c:v>
                </c:pt>
                <c:pt idx="1692">
                  <c:v>1.93955E-2</c:v>
                </c:pt>
                <c:pt idx="1693">
                  <c:v>1.9349999999999999E-2</c:v>
                </c:pt>
                <c:pt idx="1694">
                  <c:v>1.9304000000000002E-2</c:v>
                </c:pt>
                <c:pt idx="1695">
                  <c:v>1.92576E-2</c:v>
                </c:pt>
                <c:pt idx="1696">
                  <c:v>1.9210999999999999E-2</c:v>
                </c:pt>
                <c:pt idx="1697">
                  <c:v>1.9164400000000002E-2</c:v>
                </c:pt>
                <c:pt idx="1698">
                  <c:v>1.9118E-2</c:v>
                </c:pt>
                <c:pt idx="1699">
                  <c:v>1.90717E-2</c:v>
                </c:pt>
                <c:pt idx="1700">
                  <c:v>1.9025500000000001E-2</c:v>
                </c:pt>
                <c:pt idx="1701">
                  <c:v>1.8979200000000002E-2</c:v>
                </c:pt>
                <c:pt idx="1702">
                  <c:v>1.89327E-2</c:v>
                </c:pt>
                <c:pt idx="1703">
                  <c:v>1.8886E-2</c:v>
                </c:pt>
                <c:pt idx="1704">
                  <c:v>1.88393E-2</c:v>
                </c:pt>
                <c:pt idx="1705">
                  <c:v>1.87926E-2</c:v>
                </c:pt>
                <c:pt idx="1706">
                  <c:v>1.87463E-2</c:v>
                </c:pt>
                <c:pt idx="1707">
                  <c:v>1.87003E-2</c:v>
                </c:pt>
                <c:pt idx="1708">
                  <c:v>1.8654500000000001E-2</c:v>
                </c:pt>
                <c:pt idx="1709">
                  <c:v>1.8608800000000002E-2</c:v>
                </c:pt>
                <c:pt idx="1710">
                  <c:v>1.8562800000000001E-2</c:v>
                </c:pt>
                <c:pt idx="1711">
                  <c:v>1.8516299999999999E-2</c:v>
                </c:pt>
                <c:pt idx="1712">
                  <c:v>1.84695E-2</c:v>
                </c:pt>
                <c:pt idx="1713">
                  <c:v>1.8422399999999998E-2</c:v>
                </c:pt>
                <c:pt idx="1714">
                  <c:v>1.8375200000000001E-2</c:v>
                </c:pt>
                <c:pt idx="1715">
                  <c:v>1.83281E-2</c:v>
                </c:pt>
                <c:pt idx="1716">
                  <c:v>1.8281200000000001E-2</c:v>
                </c:pt>
                <c:pt idx="1717">
                  <c:v>1.8234299999999998E-2</c:v>
                </c:pt>
                <c:pt idx="1718">
                  <c:v>1.81873E-2</c:v>
                </c:pt>
                <c:pt idx="1719">
                  <c:v>1.8140099999999999E-2</c:v>
                </c:pt>
                <c:pt idx="1720">
                  <c:v>1.80927E-2</c:v>
                </c:pt>
                <c:pt idx="1721">
                  <c:v>1.8045100000000001E-2</c:v>
                </c:pt>
                <c:pt idx="1722">
                  <c:v>1.7997699999999998E-2</c:v>
                </c:pt>
                <c:pt idx="1723">
                  <c:v>1.7950500000000001E-2</c:v>
                </c:pt>
                <c:pt idx="1724">
                  <c:v>1.7903599999999999E-2</c:v>
                </c:pt>
                <c:pt idx="1725">
                  <c:v>1.7857100000000001E-2</c:v>
                </c:pt>
                <c:pt idx="1726">
                  <c:v>1.7810699999999999E-2</c:v>
                </c:pt>
                <c:pt idx="1727">
                  <c:v>1.7763999999999999E-2</c:v>
                </c:pt>
                <c:pt idx="1728">
                  <c:v>1.77171E-2</c:v>
                </c:pt>
                <c:pt idx="1729">
                  <c:v>1.76697E-2</c:v>
                </c:pt>
                <c:pt idx="1730">
                  <c:v>1.7622100000000002E-2</c:v>
                </c:pt>
                <c:pt idx="1731">
                  <c:v>1.75744E-2</c:v>
                </c:pt>
                <c:pt idx="1732">
                  <c:v>1.7526799999999999E-2</c:v>
                </c:pt>
                <c:pt idx="1733">
                  <c:v>1.74793E-2</c:v>
                </c:pt>
                <c:pt idx="1734">
                  <c:v>1.7431800000000001E-2</c:v>
                </c:pt>
                <c:pt idx="1735">
                  <c:v>1.7384199999999999E-2</c:v>
                </c:pt>
                <c:pt idx="1736">
                  <c:v>1.7336399999999998E-2</c:v>
                </c:pt>
                <c:pt idx="1737">
                  <c:v>1.72883E-2</c:v>
                </c:pt>
                <c:pt idx="1738">
                  <c:v>1.7239999999999998E-2</c:v>
                </c:pt>
                <c:pt idx="1739">
                  <c:v>1.7191700000000001E-2</c:v>
                </c:pt>
                <c:pt idx="1740">
                  <c:v>1.7143599999999998E-2</c:v>
                </c:pt>
                <c:pt idx="1741">
                  <c:v>1.7096E-2</c:v>
                </c:pt>
                <c:pt idx="1742">
                  <c:v>1.7048600000000001E-2</c:v>
                </c:pt>
                <c:pt idx="1743">
                  <c:v>1.7001499999999999E-2</c:v>
                </c:pt>
                <c:pt idx="1744">
                  <c:v>1.6954199999999999E-2</c:v>
                </c:pt>
                <c:pt idx="1745">
                  <c:v>1.69067E-2</c:v>
                </c:pt>
                <c:pt idx="1746">
                  <c:v>1.68588E-2</c:v>
                </c:pt>
                <c:pt idx="1747">
                  <c:v>1.6810700000000001E-2</c:v>
                </c:pt>
                <c:pt idx="1748">
                  <c:v>1.67625E-2</c:v>
                </c:pt>
                <c:pt idx="1749">
                  <c:v>1.6714300000000001E-2</c:v>
                </c:pt>
                <c:pt idx="1750">
                  <c:v>1.6666199999999999E-2</c:v>
                </c:pt>
                <c:pt idx="1751">
                  <c:v>1.66182E-2</c:v>
                </c:pt>
                <c:pt idx="1752">
                  <c:v>1.6570100000000001E-2</c:v>
                </c:pt>
                <c:pt idx="1753">
                  <c:v>1.65217E-2</c:v>
                </c:pt>
                <c:pt idx="1754">
                  <c:v>1.6473000000000002E-2</c:v>
                </c:pt>
                <c:pt idx="1755">
                  <c:v>1.6424000000000001E-2</c:v>
                </c:pt>
                <c:pt idx="1756">
                  <c:v>1.6375000000000001E-2</c:v>
                </c:pt>
                <c:pt idx="1757">
                  <c:v>1.63261E-2</c:v>
                </c:pt>
                <c:pt idx="1758">
                  <c:v>1.62776E-2</c:v>
                </c:pt>
                <c:pt idx="1759">
                  <c:v>1.6229500000000001E-2</c:v>
                </c:pt>
                <c:pt idx="1760">
                  <c:v>1.6181600000000001E-2</c:v>
                </c:pt>
                <c:pt idx="1761">
                  <c:v>1.6133600000000001E-2</c:v>
                </c:pt>
                <c:pt idx="1762">
                  <c:v>1.6085499999999999E-2</c:v>
                </c:pt>
                <c:pt idx="1763">
                  <c:v>1.6037099999999999E-2</c:v>
                </c:pt>
                <c:pt idx="1764">
                  <c:v>1.59884E-2</c:v>
                </c:pt>
                <c:pt idx="1765">
                  <c:v>1.5939700000000001E-2</c:v>
                </c:pt>
                <c:pt idx="1766">
                  <c:v>1.5890999999999999E-2</c:v>
                </c:pt>
                <c:pt idx="1767">
                  <c:v>1.58424E-2</c:v>
                </c:pt>
                <c:pt idx="1768">
                  <c:v>1.57939E-2</c:v>
                </c:pt>
                <c:pt idx="1769">
                  <c:v>1.5745200000000001E-2</c:v>
                </c:pt>
                <c:pt idx="1770">
                  <c:v>1.56963E-2</c:v>
                </c:pt>
                <c:pt idx="1771">
                  <c:v>1.5647100000000001E-2</c:v>
                </c:pt>
                <c:pt idx="1772">
                  <c:v>1.55975E-2</c:v>
                </c:pt>
                <c:pt idx="1773">
                  <c:v>1.5547800000000001E-2</c:v>
                </c:pt>
                <c:pt idx="1774">
                  <c:v>1.5498100000000001E-2</c:v>
                </c:pt>
                <c:pt idx="1775">
                  <c:v>1.54488E-2</c:v>
                </c:pt>
                <c:pt idx="1776">
                  <c:v>1.5399899999999999E-2</c:v>
                </c:pt>
                <c:pt idx="1777">
                  <c:v>1.5351200000000001E-2</c:v>
                </c:pt>
                <c:pt idx="1778">
                  <c:v>1.53026E-2</c:v>
                </c:pt>
                <c:pt idx="1779">
                  <c:v>1.52538E-2</c:v>
                </c:pt>
                <c:pt idx="1780">
                  <c:v>1.5204799999999999E-2</c:v>
                </c:pt>
                <c:pt idx="1781">
                  <c:v>1.51556E-2</c:v>
                </c:pt>
                <c:pt idx="1782">
                  <c:v>1.51063E-2</c:v>
                </c:pt>
                <c:pt idx="1783">
                  <c:v>1.50571E-2</c:v>
                </c:pt>
                <c:pt idx="1784">
                  <c:v>1.5008000000000001E-2</c:v>
                </c:pt>
                <c:pt idx="1785">
                  <c:v>1.4959E-2</c:v>
                </c:pt>
                <c:pt idx="1786">
                  <c:v>1.49099E-2</c:v>
                </c:pt>
                <c:pt idx="1787">
                  <c:v>1.48605E-2</c:v>
                </c:pt>
                <c:pt idx="1788">
                  <c:v>1.4810800000000001E-2</c:v>
                </c:pt>
                <c:pt idx="1789">
                  <c:v>1.47606E-2</c:v>
                </c:pt>
                <c:pt idx="1790">
                  <c:v>1.4710300000000001E-2</c:v>
                </c:pt>
                <c:pt idx="1791">
                  <c:v>1.4659999999999999E-2</c:v>
                </c:pt>
                <c:pt idx="1792">
                  <c:v>1.46099E-2</c:v>
                </c:pt>
                <c:pt idx="1793">
                  <c:v>1.4560200000000001E-2</c:v>
                </c:pt>
                <c:pt idx="1794">
                  <c:v>1.4510800000000001E-2</c:v>
                </c:pt>
                <c:pt idx="1795">
                  <c:v>1.4461399999999999E-2</c:v>
                </c:pt>
                <c:pt idx="1796">
                  <c:v>1.4411999999999999E-2</c:v>
                </c:pt>
                <c:pt idx="1797">
                  <c:v>1.43623E-2</c:v>
                </c:pt>
                <c:pt idx="1798">
                  <c:v>1.4312500000000001E-2</c:v>
                </c:pt>
                <c:pt idx="1799">
                  <c:v>1.42626E-2</c:v>
                </c:pt>
                <c:pt idx="1800">
                  <c:v>1.4212799999999999E-2</c:v>
                </c:pt>
                <c:pt idx="1801">
                  <c:v>1.4163200000000001E-2</c:v>
                </c:pt>
                <c:pt idx="1802">
                  <c:v>1.41137E-2</c:v>
                </c:pt>
                <c:pt idx="1803">
                  <c:v>1.4064200000000001E-2</c:v>
                </c:pt>
                <c:pt idx="1804">
                  <c:v>1.4014499999999999E-2</c:v>
                </c:pt>
                <c:pt idx="1805">
                  <c:v>1.3964300000000001E-2</c:v>
                </c:pt>
                <c:pt idx="1806">
                  <c:v>1.3913699999999999E-2</c:v>
                </c:pt>
                <c:pt idx="1807">
                  <c:v>1.38628E-2</c:v>
                </c:pt>
                <c:pt idx="1808">
                  <c:v>1.38119E-2</c:v>
                </c:pt>
                <c:pt idx="1809">
                  <c:v>1.37611E-2</c:v>
                </c:pt>
                <c:pt idx="1810">
                  <c:v>1.3710699999999999E-2</c:v>
                </c:pt>
                <c:pt idx="1811">
                  <c:v>1.3660500000000001E-2</c:v>
                </c:pt>
                <c:pt idx="1812">
                  <c:v>1.36104E-2</c:v>
                </c:pt>
                <c:pt idx="1813">
                  <c:v>1.3560300000000001E-2</c:v>
                </c:pt>
                <c:pt idx="1814">
                  <c:v>1.3509999999999999E-2</c:v>
                </c:pt>
                <c:pt idx="1815">
                  <c:v>1.3459499999999999E-2</c:v>
                </c:pt>
                <c:pt idx="1816">
                  <c:v>1.3409000000000001E-2</c:v>
                </c:pt>
                <c:pt idx="1817">
                  <c:v>1.33586E-2</c:v>
                </c:pt>
                <c:pt idx="1818">
                  <c:v>1.33084E-2</c:v>
                </c:pt>
                <c:pt idx="1819">
                  <c:v>1.32584E-2</c:v>
                </c:pt>
                <c:pt idx="1820">
                  <c:v>1.32085E-2</c:v>
                </c:pt>
                <c:pt idx="1821">
                  <c:v>1.31583E-2</c:v>
                </c:pt>
                <c:pt idx="1822">
                  <c:v>1.3107799999999999E-2</c:v>
                </c:pt>
                <c:pt idx="1823">
                  <c:v>1.30569E-2</c:v>
                </c:pt>
                <c:pt idx="1824">
                  <c:v>1.30055E-2</c:v>
                </c:pt>
                <c:pt idx="1825">
                  <c:v>1.29541E-2</c:v>
                </c:pt>
                <c:pt idx="1826">
                  <c:v>1.29027E-2</c:v>
                </c:pt>
                <c:pt idx="1827">
                  <c:v>1.2851599999999999E-2</c:v>
                </c:pt>
                <c:pt idx="1828">
                  <c:v>1.28007E-2</c:v>
                </c:pt>
                <c:pt idx="1829">
                  <c:v>1.27499E-2</c:v>
                </c:pt>
                <c:pt idx="1830">
                  <c:v>1.26991E-2</c:v>
                </c:pt>
                <c:pt idx="1831">
                  <c:v>1.2648100000000001E-2</c:v>
                </c:pt>
                <c:pt idx="1832">
                  <c:v>1.2596899999999999E-2</c:v>
                </c:pt>
                <c:pt idx="1833">
                  <c:v>1.25457E-2</c:v>
                </c:pt>
                <c:pt idx="1834">
                  <c:v>1.2494699999999999E-2</c:v>
                </c:pt>
                <c:pt idx="1835">
                  <c:v>1.2443900000000001E-2</c:v>
                </c:pt>
                <c:pt idx="1836">
                  <c:v>1.2393299999999999E-2</c:v>
                </c:pt>
                <c:pt idx="1837">
                  <c:v>1.23429E-2</c:v>
                </c:pt>
                <c:pt idx="1838">
                  <c:v>1.22924E-2</c:v>
                </c:pt>
                <c:pt idx="1839">
                  <c:v>1.2241500000000001E-2</c:v>
                </c:pt>
                <c:pt idx="1840">
                  <c:v>1.21902E-2</c:v>
                </c:pt>
                <c:pt idx="1841">
                  <c:v>1.21385E-2</c:v>
                </c:pt>
                <c:pt idx="1842">
                  <c:v>1.2086599999999999E-2</c:v>
                </c:pt>
                <c:pt idx="1843">
                  <c:v>1.2034700000000001E-2</c:v>
                </c:pt>
                <c:pt idx="1844">
                  <c:v>1.1983000000000001E-2</c:v>
                </c:pt>
                <c:pt idx="1845">
                  <c:v>1.1931499999999999E-2</c:v>
                </c:pt>
                <c:pt idx="1846">
                  <c:v>1.188E-2</c:v>
                </c:pt>
                <c:pt idx="1847">
                  <c:v>1.18286E-2</c:v>
                </c:pt>
                <c:pt idx="1848">
                  <c:v>1.17769E-2</c:v>
                </c:pt>
                <c:pt idx="1849">
                  <c:v>1.17251E-2</c:v>
                </c:pt>
                <c:pt idx="1850">
                  <c:v>1.16732E-2</c:v>
                </c:pt>
                <c:pt idx="1851">
                  <c:v>1.16214E-2</c:v>
                </c:pt>
                <c:pt idx="1852">
                  <c:v>1.157E-2</c:v>
                </c:pt>
                <c:pt idx="1853">
                  <c:v>1.1518799999999999E-2</c:v>
                </c:pt>
                <c:pt idx="1854">
                  <c:v>1.14678E-2</c:v>
                </c:pt>
                <c:pt idx="1855">
                  <c:v>1.1416900000000001E-2</c:v>
                </c:pt>
                <c:pt idx="1856">
                  <c:v>1.13656E-2</c:v>
                </c:pt>
                <c:pt idx="1857">
                  <c:v>1.1313999999999999E-2</c:v>
                </c:pt>
                <c:pt idx="1858">
                  <c:v>1.12619E-2</c:v>
                </c:pt>
                <c:pt idx="1859">
                  <c:v>1.12096E-2</c:v>
                </c:pt>
                <c:pt idx="1860">
                  <c:v>1.11573E-2</c:v>
                </c:pt>
                <c:pt idx="1861">
                  <c:v>1.11051E-2</c:v>
                </c:pt>
                <c:pt idx="1862">
                  <c:v>1.10531E-2</c:v>
                </c:pt>
                <c:pt idx="1863">
                  <c:v>1.10011E-2</c:v>
                </c:pt>
                <c:pt idx="1864">
                  <c:v>1.0949E-2</c:v>
                </c:pt>
                <c:pt idx="1865">
                  <c:v>1.08967E-2</c:v>
                </c:pt>
                <c:pt idx="1866">
                  <c:v>1.08442E-2</c:v>
                </c:pt>
                <c:pt idx="1867">
                  <c:v>1.07916E-2</c:v>
                </c:pt>
                <c:pt idx="1868">
                  <c:v>1.0739200000000001E-2</c:v>
                </c:pt>
                <c:pt idx="1869">
                  <c:v>1.0687E-2</c:v>
                </c:pt>
                <c:pt idx="1870">
                  <c:v>1.0635199999999999E-2</c:v>
                </c:pt>
                <c:pt idx="1871">
                  <c:v>1.05836E-2</c:v>
                </c:pt>
                <c:pt idx="1872">
                  <c:v>1.0532100000000001E-2</c:v>
                </c:pt>
                <c:pt idx="1873">
                  <c:v>1.0480400000000001E-2</c:v>
                </c:pt>
                <c:pt idx="1874">
                  <c:v>1.0428400000000001E-2</c:v>
                </c:pt>
                <c:pt idx="1875">
                  <c:v>1.0376E-2</c:v>
                </c:pt>
                <c:pt idx="1876">
                  <c:v>1.03234E-2</c:v>
                </c:pt>
                <c:pt idx="1877">
                  <c:v>1.02706E-2</c:v>
                </c:pt>
                <c:pt idx="1878">
                  <c:v>1.0218E-2</c:v>
                </c:pt>
                <c:pt idx="1879">
                  <c:v>1.0165499999999999E-2</c:v>
                </c:pt>
                <c:pt idx="1880">
                  <c:v>1.0113E-2</c:v>
                </c:pt>
                <c:pt idx="1881">
                  <c:v>1.00605E-2</c:v>
                </c:pt>
                <c:pt idx="1882">
                  <c:v>1.00076E-2</c:v>
                </c:pt>
                <c:pt idx="1883">
                  <c:v>9.9545699999999994E-3</c:v>
                </c:pt>
                <c:pt idx="1884">
                  <c:v>9.9013399999999998E-3</c:v>
                </c:pt>
                <c:pt idx="1885">
                  <c:v>9.8481699999999998E-3</c:v>
                </c:pt>
                <c:pt idx="1886">
                  <c:v>9.7952600000000001E-3</c:v>
                </c:pt>
                <c:pt idx="1887">
                  <c:v>9.7427199999999999E-3</c:v>
                </c:pt>
                <c:pt idx="1888">
                  <c:v>9.6904899999999995E-3</c:v>
                </c:pt>
                <c:pt idx="1889">
                  <c:v>9.63841E-3</c:v>
                </c:pt>
                <c:pt idx="1890">
                  <c:v>9.5862299999999994E-3</c:v>
                </c:pt>
                <c:pt idx="1891">
                  <c:v>9.5337800000000004E-3</c:v>
                </c:pt>
                <c:pt idx="1892">
                  <c:v>9.4809999999999998E-3</c:v>
                </c:pt>
                <c:pt idx="1893">
                  <c:v>9.4279800000000007E-3</c:v>
                </c:pt>
                <c:pt idx="1894">
                  <c:v>9.3748800000000004E-3</c:v>
                </c:pt>
                <c:pt idx="1895">
                  <c:v>9.3218499999999996E-3</c:v>
                </c:pt>
                <c:pt idx="1896">
                  <c:v>9.2689399999999998E-3</c:v>
                </c:pt>
                <c:pt idx="1897">
                  <c:v>9.2160599999999999E-3</c:v>
                </c:pt>
                <c:pt idx="1898">
                  <c:v>9.1630600000000006E-3</c:v>
                </c:pt>
                <c:pt idx="1899">
                  <c:v>9.1097999999999995E-3</c:v>
                </c:pt>
                <c:pt idx="1900">
                  <c:v>9.0562200000000002E-3</c:v>
                </c:pt>
                <c:pt idx="1901">
                  <c:v>9.0024200000000006E-3</c:v>
                </c:pt>
                <c:pt idx="1902">
                  <c:v>8.9485999999999993E-3</c:v>
                </c:pt>
                <c:pt idx="1903">
                  <c:v>8.8950000000000001E-3</c:v>
                </c:pt>
                <c:pt idx="1904">
                  <c:v>8.8417500000000007E-3</c:v>
                </c:pt>
                <c:pt idx="1905">
                  <c:v>8.7888399999999992E-3</c:v>
                </c:pt>
                <c:pt idx="1906">
                  <c:v>8.7361299999999999E-3</c:v>
                </c:pt>
                <c:pt idx="1907">
                  <c:v>8.6833899999999992E-3</c:v>
                </c:pt>
                <c:pt idx="1908">
                  <c:v>8.6304499999999996E-3</c:v>
                </c:pt>
                <c:pt idx="1909">
                  <c:v>8.5772299999999999E-3</c:v>
                </c:pt>
                <c:pt idx="1910">
                  <c:v>8.5237899999999998E-3</c:v>
                </c:pt>
                <c:pt idx="1911">
                  <c:v>8.4702900000000001E-3</c:v>
                </c:pt>
                <c:pt idx="1912">
                  <c:v>8.4168699999999999E-3</c:v>
                </c:pt>
                <c:pt idx="1913">
                  <c:v>8.3635700000000007E-3</c:v>
                </c:pt>
                <c:pt idx="1914">
                  <c:v>8.3103099999999996E-3</c:v>
                </c:pt>
                <c:pt idx="1915">
                  <c:v>8.2569400000000008E-3</c:v>
                </c:pt>
                <c:pt idx="1916">
                  <c:v>8.2032900000000002E-3</c:v>
                </c:pt>
                <c:pt idx="1917">
                  <c:v>8.1492800000000001E-3</c:v>
                </c:pt>
                <c:pt idx="1918">
                  <c:v>8.0949899999999998E-3</c:v>
                </c:pt>
                <c:pt idx="1919">
                  <c:v>8.0406000000000002E-3</c:v>
                </c:pt>
                <c:pt idx="1920">
                  <c:v>7.9863599999999996E-3</c:v>
                </c:pt>
                <c:pt idx="1921">
                  <c:v>7.9324300000000007E-3</c:v>
                </c:pt>
                <c:pt idx="1922">
                  <c:v>7.8788499999999997E-3</c:v>
                </c:pt>
                <c:pt idx="1923">
                  <c:v>7.8254899999999992E-3</c:v>
                </c:pt>
                <c:pt idx="1924">
                  <c:v>7.7721700000000001E-3</c:v>
                </c:pt>
                <c:pt idx="1925">
                  <c:v>7.7186900000000003E-3</c:v>
                </c:pt>
                <c:pt idx="1926">
                  <c:v>7.6649800000000001E-3</c:v>
                </c:pt>
                <c:pt idx="1927">
                  <c:v>7.6110800000000001E-3</c:v>
                </c:pt>
                <c:pt idx="1928">
                  <c:v>7.5571400000000004E-3</c:v>
                </c:pt>
                <c:pt idx="1929">
                  <c:v>7.5032900000000001E-3</c:v>
                </c:pt>
                <c:pt idx="1930">
                  <c:v>7.4495899999999999E-3</c:v>
                </c:pt>
                <c:pt idx="1931">
                  <c:v>7.3959799999999999E-3</c:v>
                </c:pt>
                <c:pt idx="1932">
                  <c:v>7.3422599999999998E-3</c:v>
                </c:pt>
                <c:pt idx="1933">
                  <c:v>7.2882700000000003E-3</c:v>
                </c:pt>
                <c:pt idx="1934">
                  <c:v>7.2338899999999998E-3</c:v>
                </c:pt>
                <c:pt idx="1935">
                  <c:v>7.1791700000000003E-3</c:v>
                </c:pt>
                <c:pt idx="1936">
                  <c:v>7.1242900000000001E-3</c:v>
                </c:pt>
                <c:pt idx="1937">
                  <c:v>7.0694800000000004E-3</c:v>
                </c:pt>
                <c:pt idx="1938">
                  <c:v>7.01493E-3</c:v>
                </c:pt>
                <c:pt idx="1939">
                  <c:v>6.9606900000000003E-3</c:v>
                </c:pt>
                <c:pt idx="1940">
                  <c:v>6.9067E-3</c:v>
                </c:pt>
                <c:pt idx="1941">
                  <c:v>6.8527700000000002E-3</c:v>
                </c:pt>
                <c:pt idx="1942">
                  <c:v>6.7987300000000002E-3</c:v>
                </c:pt>
                <c:pt idx="1943">
                  <c:v>6.7444899999999997E-3</c:v>
                </c:pt>
                <c:pt idx="1944">
                  <c:v>6.6900900000000001E-3</c:v>
                </c:pt>
                <c:pt idx="1945">
                  <c:v>6.6356699999999998E-3</c:v>
                </c:pt>
                <c:pt idx="1946">
                  <c:v>6.5813699999999996E-3</c:v>
                </c:pt>
                <c:pt idx="1947">
                  <c:v>6.5272500000000001E-3</c:v>
                </c:pt>
                <c:pt idx="1948">
                  <c:v>6.4732599999999998E-3</c:v>
                </c:pt>
                <c:pt idx="1949">
                  <c:v>6.4192099999999998E-3</c:v>
                </c:pt>
                <c:pt idx="1950">
                  <c:v>6.3648999999999997E-3</c:v>
                </c:pt>
                <c:pt idx="1951">
                  <c:v>6.3102100000000001E-3</c:v>
                </c:pt>
                <c:pt idx="1952">
                  <c:v>6.2551300000000002E-3</c:v>
                </c:pt>
                <c:pt idx="1953">
                  <c:v>6.19982E-3</c:v>
                </c:pt>
                <c:pt idx="1954">
                  <c:v>6.1444999999999998E-3</c:v>
                </c:pt>
                <c:pt idx="1955">
                  <c:v>6.0893800000000001E-3</c:v>
                </c:pt>
                <c:pt idx="1956">
                  <c:v>6.0345399999999997E-3</c:v>
                </c:pt>
                <c:pt idx="1957">
                  <c:v>5.9799299999999996E-3</c:v>
                </c:pt>
                <c:pt idx="1958">
                  <c:v>5.9254099999999999E-3</c:v>
                </c:pt>
                <c:pt idx="1959">
                  <c:v>5.8707899999999999E-3</c:v>
                </c:pt>
                <c:pt idx="1960">
                  <c:v>5.816E-3</c:v>
                </c:pt>
                <c:pt idx="1961">
                  <c:v>5.7610700000000001E-3</c:v>
                </c:pt>
                <c:pt idx="1962">
                  <c:v>5.7061300000000002E-3</c:v>
                </c:pt>
                <c:pt idx="1963">
                  <c:v>5.6513300000000004E-3</c:v>
                </c:pt>
                <c:pt idx="1964">
                  <c:v>5.59677E-3</c:v>
                </c:pt>
                <c:pt idx="1965">
                  <c:v>5.5423699999999996E-3</c:v>
                </c:pt>
                <c:pt idx="1966">
                  <c:v>5.4879799999999999E-3</c:v>
                </c:pt>
                <c:pt idx="1967">
                  <c:v>5.4333699999999999E-3</c:v>
                </c:pt>
                <c:pt idx="1968">
                  <c:v>5.3783800000000003E-3</c:v>
                </c:pt>
                <c:pt idx="1969">
                  <c:v>5.3229899999999997E-3</c:v>
                </c:pt>
                <c:pt idx="1970">
                  <c:v>5.2673099999999999E-3</c:v>
                </c:pt>
                <c:pt idx="1971">
                  <c:v>5.2115599999999996E-3</c:v>
                </c:pt>
                <c:pt idx="1972">
                  <c:v>5.1559300000000004E-3</c:v>
                </c:pt>
                <c:pt idx="1973">
                  <c:v>5.1005399999999998E-3</c:v>
                </c:pt>
                <c:pt idx="1974">
                  <c:v>5.0453700000000004E-3</c:v>
                </c:pt>
                <c:pt idx="1975">
                  <c:v>4.9902599999999998E-3</c:v>
                </c:pt>
                <c:pt idx="1976">
                  <c:v>4.9350799999999997E-3</c:v>
                </c:pt>
                <c:pt idx="1977">
                  <c:v>4.8797199999999997E-3</c:v>
                </c:pt>
                <c:pt idx="1978">
                  <c:v>4.8242299999999997E-3</c:v>
                </c:pt>
                <c:pt idx="1979">
                  <c:v>4.7687399999999996E-3</c:v>
                </c:pt>
                <c:pt idx="1980">
                  <c:v>4.7134100000000003E-3</c:v>
                </c:pt>
                <c:pt idx="1981">
                  <c:v>4.6583400000000004E-3</c:v>
                </c:pt>
                <c:pt idx="1982">
                  <c:v>4.6035099999999999E-3</c:v>
                </c:pt>
                <c:pt idx="1983">
                  <c:v>4.5487499999999998E-3</c:v>
                </c:pt>
                <c:pt idx="1984">
                  <c:v>4.4938299999999999E-3</c:v>
                </c:pt>
                <c:pt idx="1985">
                  <c:v>4.4385700000000002E-3</c:v>
                </c:pt>
                <c:pt idx="1986">
                  <c:v>4.3829000000000003E-3</c:v>
                </c:pt>
                <c:pt idx="1987">
                  <c:v>4.3268999999999998E-3</c:v>
                </c:pt>
                <c:pt idx="1988">
                  <c:v>4.2707800000000001E-3</c:v>
                </c:pt>
                <c:pt idx="1989">
                  <c:v>4.2147199999999999E-3</c:v>
                </c:pt>
                <c:pt idx="1990">
                  <c:v>4.1588500000000004E-3</c:v>
                </c:pt>
                <c:pt idx="1991">
                  <c:v>4.1031499999999999E-3</c:v>
                </c:pt>
                <c:pt idx="1992">
                  <c:v>4.0475099999999998E-3</c:v>
                </c:pt>
                <c:pt idx="1993">
                  <c:v>3.9917800000000003E-3</c:v>
                </c:pt>
                <c:pt idx="1994">
                  <c:v>3.9358600000000002E-3</c:v>
                </c:pt>
                <c:pt idx="1995">
                  <c:v>3.8798000000000001E-3</c:v>
                </c:pt>
                <c:pt idx="1996">
                  <c:v>3.82373E-3</c:v>
                </c:pt>
                <c:pt idx="1997">
                  <c:v>3.7678299999999998E-3</c:v>
                </c:pt>
                <c:pt idx="1998">
                  <c:v>3.71222E-3</c:v>
                </c:pt>
                <c:pt idx="1999">
                  <c:v>3.6568999999999998E-3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A48C-4185-86F7-7BBD9A73D508}"/>
            </c:ext>
          </c:extLst>
        </c:ser>
        <c:ser>
          <c:idx val="3"/>
          <c:order val="1"/>
          <c:tx>
            <c:strRef>
              <c:f>Sheet1!$N$1</c:f>
              <c:strCache>
                <c:ptCount val="1"/>
                <c:pt idx="0">
                  <c:v>FEniCS    
δ = 0.36,H = 0.5</c:v>
                </c:pt>
              </c:strCache>
            </c:strRef>
          </c:tx>
          <c:spPr>
            <a:ln w="63500" cap="rnd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Sheet1!$M$2:$M$2001</c:f>
              <c:numCache>
                <c:formatCode>General</c:formatCode>
                <c:ptCount val="2000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</c:numCache>
            </c:numRef>
          </c:xVal>
          <c:yVal>
            <c:numRef>
              <c:f>Sheet1!$N$2:$N$2001</c:f>
              <c:numCache>
                <c:formatCode>General</c:formatCode>
                <c:ptCount val="2000"/>
                <c:pt idx="0">
                  <c:v>0</c:v>
                </c:pt>
                <c:pt idx="1">
                  <c:v>3.45324E-27</c:v>
                </c:pt>
                <c:pt idx="2">
                  <c:v>1.75012E-25</c:v>
                </c:pt>
                <c:pt idx="3">
                  <c:v>4.3538099999999997E-24</c:v>
                </c:pt>
                <c:pt idx="4">
                  <c:v>7.0903E-23</c:v>
                </c:pt>
                <c:pt idx="5">
                  <c:v>8.5062000000000008E-22</c:v>
                </c:pt>
                <c:pt idx="6">
                  <c:v>8.0219199999999997E-21</c:v>
                </c:pt>
                <c:pt idx="7">
                  <c:v>6.1977400000000002E-20</c:v>
                </c:pt>
                <c:pt idx="8">
                  <c:v>4.03731E-19</c:v>
                </c:pt>
                <c:pt idx="9">
                  <c:v>2.2652699999999998E-18</c:v>
                </c:pt>
                <c:pt idx="10">
                  <c:v>1.11306E-17</c:v>
                </c:pt>
                <c:pt idx="11">
                  <c:v>4.85408E-17</c:v>
                </c:pt>
                <c:pt idx="12">
                  <c:v>1.89988E-16</c:v>
                </c:pt>
                <c:pt idx="13">
                  <c:v>6.7377399999999997E-16</c:v>
                </c:pt>
                <c:pt idx="14">
                  <c:v>2.1831800000000001E-15</c:v>
                </c:pt>
                <c:pt idx="15">
                  <c:v>6.5112800000000004E-15</c:v>
                </c:pt>
                <c:pt idx="16">
                  <c:v>1.7994800000000001E-14</c:v>
                </c:pt>
                <c:pt idx="17">
                  <c:v>4.6363499999999999E-14</c:v>
                </c:pt>
                <c:pt idx="18">
                  <c:v>1.11992E-13</c:v>
                </c:pt>
                <c:pt idx="19">
                  <c:v>2.5493399999999999E-13</c:v>
                </c:pt>
                <c:pt idx="20">
                  <c:v>5.49508E-13</c:v>
                </c:pt>
                <c:pt idx="21">
                  <c:v>1.1265500000000001E-12</c:v>
                </c:pt>
                <c:pt idx="22">
                  <c:v>2.2056699999999998E-12</c:v>
                </c:pt>
                <c:pt idx="23">
                  <c:v>4.13982E-12</c:v>
                </c:pt>
                <c:pt idx="24">
                  <c:v>7.4745300000000005E-12</c:v>
                </c:pt>
                <c:pt idx="25">
                  <c:v>1.30236E-11</c:v>
                </c:pt>
                <c:pt idx="26">
                  <c:v>2.19631E-11</c:v>
                </c:pt>
                <c:pt idx="27">
                  <c:v>3.5943900000000003E-11</c:v>
                </c:pt>
                <c:pt idx="28">
                  <c:v>5.7224099999999999E-11</c:v>
                </c:pt>
                <c:pt idx="29">
                  <c:v>8.8819999999999997E-11</c:v>
                </c:pt>
                <c:pt idx="30">
                  <c:v>1.3467600000000001E-10</c:v>
                </c:pt>
                <c:pt idx="31">
                  <c:v>1.9985300000000001E-10</c:v>
                </c:pt>
                <c:pt idx="32">
                  <c:v>2.9072600000000001E-10</c:v>
                </c:pt>
                <c:pt idx="33">
                  <c:v>4.1520600000000002E-10</c:v>
                </c:pt>
                <c:pt idx="34">
                  <c:v>5.8296200000000004E-10</c:v>
                </c:pt>
                <c:pt idx="35">
                  <c:v>8.0565999999999999E-10</c:v>
                </c:pt>
                <c:pt idx="36">
                  <c:v>1.0972000000000001E-9</c:v>
                </c:pt>
                <c:pt idx="37">
                  <c:v>1.4739799999999999E-9</c:v>
                </c:pt>
                <c:pt idx="38">
                  <c:v>1.9551200000000002E-9</c:v>
                </c:pt>
                <c:pt idx="39">
                  <c:v>2.5627100000000001E-9</c:v>
                </c:pt>
                <c:pt idx="40">
                  <c:v>3.3220999999999999E-9</c:v>
                </c:pt>
                <c:pt idx="41">
                  <c:v>4.2620800000000002E-9</c:v>
                </c:pt>
                <c:pt idx="42">
                  <c:v>5.41514E-9</c:v>
                </c:pt>
                <c:pt idx="43">
                  <c:v>6.8177300000000002E-9</c:v>
                </c:pt>
                <c:pt idx="44">
                  <c:v>8.5104299999999995E-9</c:v>
                </c:pt>
                <c:pt idx="45">
                  <c:v>1.0538200000000001E-8</c:v>
                </c:pt>
                <c:pt idx="46">
                  <c:v>1.2950500000000001E-8</c:v>
                </c:pt>
                <c:pt idx="47">
                  <c:v>1.58016E-8</c:v>
                </c:pt>
                <c:pt idx="48">
                  <c:v>1.9150700000000001E-8</c:v>
                </c:pt>
                <c:pt idx="49">
                  <c:v>2.30619E-8</c:v>
                </c:pt>
                <c:pt idx="50">
                  <c:v>2.7604899999999999E-8</c:v>
                </c:pt>
                <c:pt idx="51">
                  <c:v>3.2854399999999999E-8</c:v>
                </c:pt>
                <c:pt idx="52">
                  <c:v>3.8890800000000003E-8</c:v>
                </c:pt>
                <c:pt idx="53">
                  <c:v>4.58E-8</c:v>
                </c:pt>
                <c:pt idx="54">
                  <c:v>5.36736E-8</c:v>
                </c:pt>
                <c:pt idx="55">
                  <c:v>6.2609199999999999E-8</c:v>
                </c:pt>
                <c:pt idx="56">
                  <c:v>7.2709999999999994E-8</c:v>
                </c:pt>
                <c:pt idx="57">
                  <c:v>8.4085099999999994E-8</c:v>
                </c:pt>
                <c:pt idx="58">
                  <c:v>9.6849999999999997E-8</c:v>
                </c:pt>
                <c:pt idx="59">
                  <c:v>1.11126E-7</c:v>
                </c:pt>
                <c:pt idx="60">
                  <c:v>1.27039E-7</c:v>
                </c:pt>
                <c:pt idx="61">
                  <c:v>1.4472499999999999E-7</c:v>
                </c:pt>
                <c:pt idx="62">
                  <c:v>1.6432100000000001E-7</c:v>
                </c:pt>
                <c:pt idx="63">
                  <c:v>1.8597299999999999E-7</c:v>
                </c:pt>
                <c:pt idx="64">
                  <c:v>2.09834E-7</c:v>
                </c:pt>
                <c:pt idx="65">
                  <c:v>2.3605900000000001E-7</c:v>
                </c:pt>
                <c:pt idx="66">
                  <c:v>2.6481499999999998E-7</c:v>
                </c:pt>
                <c:pt idx="67">
                  <c:v>2.9626900000000002E-7</c:v>
                </c:pt>
                <c:pt idx="68">
                  <c:v>3.3059699999999998E-7</c:v>
                </c:pt>
                <c:pt idx="69">
                  <c:v>3.6798199999999999E-7</c:v>
                </c:pt>
                <c:pt idx="70">
                  <c:v>4.0861E-7</c:v>
                </c:pt>
                <c:pt idx="71">
                  <c:v>4.5267500000000002E-7</c:v>
                </c:pt>
                <c:pt idx="72">
                  <c:v>5.0037499999999995E-7</c:v>
                </c:pt>
                <c:pt idx="73">
                  <c:v>5.51917E-7</c:v>
                </c:pt>
                <c:pt idx="74">
                  <c:v>6.0750900000000004E-7</c:v>
                </c:pt>
                <c:pt idx="75">
                  <c:v>6.6736800000000002E-7</c:v>
                </c:pt>
                <c:pt idx="76">
                  <c:v>7.3171500000000001E-7</c:v>
                </c:pt>
                <c:pt idx="77">
                  <c:v>8.0077700000000002E-7</c:v>
                </c:pt>
                <c:pt idx="78">
                  <c:v>8.7478600000000001E-7</c:v>
                </c:pt>
                <c:pt idx="79">
                  <c:v>9.5397999999999997E-7</c:v>
                </c:pt>
                <c:pt idx="80">
                  <c:v>1.0386000000000001E-6</c:v>
                </c:pt>
                <c:pt idx="81">
                  <c:v>1.1288999999999999E-6</c:v>
                </c:pt>
                <c:pt idx="82">
                  <c:v>1.2251200000000001E-6</c:v>
                </c:pt>
                <c:pt idx="83">
                  <c:v>1.32753E-6</c:v>
                </c:pt>
                <c:pt idx="84">
                  <c:v>1.4363900000000001E-6</c:v>
                </c:pt>
                <c:pt idx="85">
                  <c:v>1.5519600000000001E-6</c:v>
                </c:pt>
                <c:pt idx="86">
                  <c:v>1.6745100000000001E-6</c:v>
                </c:pt>
                <c:pt idx="87">
                  <c:v>1.80433E-6</c:v>
                </c:pt>
                <c:pt idx="88">
                  <c:v>1.9417E-6</c:v>
                </c:pt>
                <c:pt idx="89">
                  <c:v>2.08689E-6</c:v>
                </c:pt>
                <c:pt idx="90">
                  <c:v>2.2402000000000002E-6</c:v>
                </c:pt>
                <c:pt idx="91">
                  <c:v>2.40192E-6</c:v>
                </c:pt>
                <c:pt idx="92">
                  <c:v>2.57235E-6</c:v>
                </c:pt>
                <c:pt idx="93">
                  <c:v>2.7517799999999999E-6</c:v>
                </c:pt>
                <c:pt idx="94">
                  <c:v>2.9405399999999999E-6</c:v>
                </c:pt>
                <c:pt idx="95">
                  <c:v>3.1389199999999998E-6</c:v>
                </c:pt>
                <c:pt idx="96">
                  <c:v>3.3472400000000002E-6</c:v>
                </c:pt>
                <c:pt idx="97">
                  <c:v>3.5658100000000001E-6</c:v>
                </c:pt>
                <c:pt idx="98">
                  <c:v>3.79495E-6</c:v>
                </c:pt>
                <c:pt idx="99">
                  <c:v>4.0350000000000003E-6</c:v>
                </c:pt>
                <c:pt idx="100">
                  <c:v>4.2862599999999997E-6</c:v>
                </c:pt>
                <c:pt idx="101">
                  <c:v>4.5490900000000004E-6</c:v>
                </c:pt>
                <c:pt idx="102">
                  <c:v>4.8238000000000003E-6</c:v>
                </c:pt>
                <c:pt idx="103">
                  <c:v>5.1107299999999996E-6</c:v>
                </c:pt>
                <c:pt idx="104">
                  <c:v>5.4102299999999999E-6</c:v>
                </c:pt>
                <c:pt idx="105">
                  <c:v>5.7226400000000003E-6</c:v>
                </c:pt>
                <c:pt idx="106">
                  <c:v>6.0482900000000003E-6</c:v>
                </c:pt>
                <c:pt idx="107">
                  <c:v>6.3875399999999997E-6</c:v>
                </c:pt>
                <c:pt idx="108">
                  <c:v>6.7407499999999998E-6</c:v>
                </c:pt>
                <c:pt idx="109">
                  <c:v>7.1082500000000001E-6</c:v>
                </c:pt>
                <c:pt idx="110">
                  <c:v>7.49042E-6</c:v>
                </c:pt>
                <c:pt idx="111">
                  <c:v>7.8875899999999998E-6</c:v>
                </c:pt>
                <c:pt idx="112">
                  <c:v>8.3001500000000005E-6</c:v>
                </c:pt>
                <c:pt idx="113">
                  <c:v>8.7284400000000004E-6</c:v>
                </c:pt>
                <c:pt idx="114">
                  <c:v>9.1728400000000008E-6</c:v>
                </c:pt>
                <c:pt idx="115">
                  <c:v>9.6337099999999996E-6</c:v>
                </c:pt>
                <c:pt idx="116">
                  <c:v>1.0111399999999999E-5</c:v>
                </c:pt>
                <c:pt idx="117">
                  <c:v>1.06063E-5</c:v>
                </c:pt>
                <c:pt idx="118">
                  <c:v>1.1118799999999999E-5</c:v>
                </c:pt>
                <c:pt idx="119">
                  <c:v>1.16493E-5</c:v>
                </c:pt>
                <c:pt idx="120">
                  <c:v>1.2198099999999999E-5</c:v>
                </c:pt>
                <c:pt idx="121">
                  <c:v>1.27656E-5</c:v>
                </c:pt>
                <c:pt idx="122">
                  <c:v>1.3352200000000001E-5</c:v>
                </c:pt>
                <c:pt idx="123">
                  <c:v>1.39583E-5</c:v>
                </c:pt>
                <c:pt idx="124">
                  <c:v>1.45843E-5</c:v>
                </c:pt>
                <c:pt idx="125">
                  <c:v>1.5230400000000001E-5</c:v>
                </c:pt>
                <c:pt idx="126">
                  <c:v>1.5897300000000001E-5</c:v>
                </c:pt>
                <c:pt idx="127">
                  <c:v>1.6585100000000002E-5</c:v>
                </c:pt>
                <c:pt idx="128">
                  <c:v>1.7294300000000001E-5</c:v>
                </c:pt>
                <c:pt idx="129">
                  <c:v>1.8025399999999999E-5</c:v>
                </c:pt>
                <c:pt idx="130">
                  <c:v>1.87786E-5</c:v>
                </c:pt>
                <c:pt idx="131">
                  <c:v>1.95544E-5</c:v>
                </c:pt>
                <c:pt idx="132">
                  <c:v>2.03532E-5</c:v>
                </c:pt>
                <c:pt idx="133">
                  <c:v>2.1175400000000001E-5</c:v>
                </c:pt>
                <c:pt idx="134">
                  <c:v>2.2021299999999999E-5</c:v>
                </c:pt>
                <c:pt idx="135">
                  <c:v>2.2891399999999999E-5</c:v>
                </c:pt>
                <c:pt idx="136">
                  <c:v>2.3785999999999999E-5</c:v>
                </c:pt>
                <c:pt idx="137">
                  <c:v>2.4705599999999999E-5</c:v>
                </c:pt>
                <c:pt idx="138">
                  <c:v>2.5650600000000001E-5</c:v>
                </c:pt>
                <c:pt idx="139">
                  <c:v>2.6621299999999999E-5</c:v>
                </c:pt>
                <c:pt idx="140">
                  <c:v>2.7618199999999999E-5</c:v>
                </c:pt>
                <c:pt idx="141">
                  <c:v>2.8641700000000001E-5</c:v>
                </c:pt>
                <c:pt idx="142">
                  <c:v>2.96921E-5</c:v>
                </c:pt>
                <c:pt idx="143">
                  <c:v>3.0769899999999998E-5</c:v>
                </c:pt>
                <c:pt idx="144">
                  <c:v>3.1875400000000003E-5</c:v>
                </c:pt>
                <c:pt idx="145">
                  <c:v>3.3009200000000002E-5</c:v>
                </c:pt>
                <c:pt idx="146">
                  <c:v>3.4171500000000003E-5</c:v>
                </c:pt>
                <c:pt idx="147">
                  <c:v>3.53628E-5</c:v>
                </c:pt>
                <c:pt idx="148">
                  <c:v>3.6583399999999999E-5</c:v>
                </c:pt>
                <c:pt idx="149">
                  <c:v>3.7833899999999997E-5</c:v>
                </c:pt>
                <c:pt idx="150">
                  <c:v>3.91146E-5</c:v>
                </c:pt>
                <c:pt idx="151">
                  <c:v>4.0425900000000002E-5</c:v>
                </c:pt>
                <c:pt idx="152">
                  <c:v>4.1768199999999998E-5</c:v>
                </c:pt>
                <c:pt idx="153">
                  <c:v>4.3142000000000001E-5</c:v>
                </c:pt>
                <c:pt idx="154">
                  <c:v>4.45475E-5</c:v>
                </c:pt>
                <c:pt idx="155">
                  <c:v>4.5985300000000002E-5</c:v>
                </c:pt>
                <c:pt idx="156">
                  <c:v>4.7455800000000001E-5</c:v>
                </c:pt>
                <c:pt idx="157">
                  <c:v>4.8959299999999997E-5</c:v>
                </c:pt>
                <c:pt idx="158">
                  <c:v>5.04963E-5</c:v>
                </c:pt>
                <c:pt idx="159">
                  <c:v>5.2067100000000002E-5</c:v>
                </c:pt>
                <c:pt idx="160">
                  <c:v>5.3672199999999997E-5</c:v>
                </c:pt>
                <c:pt idx="161">
                  <c:v>5.5312100000000002E-5</c:v>
                </c:pt>
                <c:pt idx="162">
                  <c:v>5.6987000000000002E-5</c:v>
                </c:pt>
                <c:pt idx="163">
                  <c:v>5.8697399999999998E-5</c:v>
                </c:pt>
                <c:pt idx="164">
                  <c:v>6.0443699999999999E-5</c:v>
                </c:pt>
                <c:pt idx="165">
                  <c:v>6.2226399999999998E-5</c:v>
                </c:pt>
                <c:pt idx="166">
                  <c:v>6.4045800000000003E-5</c:v>
                </c:pt>
                <c:pt idx="167">
                  <c:v>6.5902300000000001E-5</c:v>
                </c:pt>
                <c:pt idx="168">
                  <c:v>6.77964E-5</c:v>
                </c:pt>
                <c:pt idx="169">
                  <c:v>6.9728399999999995E-5</c:v>
                </c:pt>
                <c:pt idx="170">
                  <c:v>7.1698800000000005E-5</c:v>
                </c:pt>
                <c:pt idx="171">
                  <c:v>7.3708000000000006E-5</c:v>
                </c:pt>
                <c:pt idx="172">
                  <c:v>7.5756300000000005E-5</c:v>
                </c:pt>
                <c:pt idx="173">
                  <c:v>7.7844300000000003E-5</c:v>
                </c:pt>
                <c:pt idx="174">
                  <c:v>7.99722E-5</c:v>
                </c:pt>
                <c:pt idx="175">
                  <c:v>8.2140500000000004E-5</c:v>
                </c:pt>
                <c:pt idx="176">
                  <c:v>8.4349699999999996E-5</c:v>
                </c:pt>
                <c:pt idx="177">
                  <c:v>8.6600000000000004E-5</c:v>
                </c:pt>
                <c:pt idx="178">
                  <c:v>8.8892000000000002E-5</c:v>
                </c:pt>
                <c:pt idx="179">
                  <c:v>9.1225999999999997E-5</c:v>
                </c:pt>
                <c:pt idx="180">
                  <c:v>9.3602400000000004E-5</c:v>
                </c:pt>
                <c:pt idx="181">
                  <c:v>9.6021700000000003E-5</c:v>
                </c:pt>
                <c:pt idx="182">
                  <c:v>9.8484200000000001E-5</c:v>
                </c:pt>
                <c:pt idx="183">
                  <c:v>1.0098999999999999E-4</c:v>
                </c:pt>
                <c:pt idx="184">
                  <c:v>1.03541E-4</c:v>
                </c:pt>
                <c:pt idx="185">
                  <c:v>1.06135E-4</c:v>
                </c:pt>
                <c:pt idx="186">
                  <c:v>1.08775E-4</c:v>
                </c:pt>
                <c:pt idx="187">
                  <c:v>1.11459E-4</c:v>
                </c:pt>
                <c:pt idx="188">
                  <c:v>1.1419E-4</c:v>
                </c:pt>
                <c:pt idx="189">
                  <c:v>1.16966E-4</c:v>
                </c:pt>
                <c:pt idx="190">
                  <c:v>1.19789E-4</c:v>
                </c:pt>
                <c:pt idx="191">
                  <c:v>1.2265900000000001E-4</c:v>
                </c:pt>
                <c:pt idx="192">
                  <c:v>1.2557599999999999E-4</c:v>
                </c:pt>
                <c:pt idx="193">
                  <c:v>1.28541E-4</c:v>
                </c:pt>
                <c:pt idx="194">
                  <c:v>1.3155400000000001E-4</c:v>
                </c:pt>
                <c:pt idx="195">
                  <c:v>1.3461500000000001E-4</c:v>
                </c:pt>
                <c:pt idx="196">
                  <c:v>1.37725E-4</c:v>
                </c:pt>
                <c:pt idx="197">
                  <c:v>1.4088499999999999E-4</c:v>
                </c:pt>
                <c:pt idx="198">
                  <c:v>1.4409399999999999E-4</c:v>
                </c:pt>
                <c:pt idx="199">
                  <c:v>1.47353E-4</c:v>
                </c:pt>
                <c:pt idx="200">
                  <c:v>1.50662E-4</c:v>
                </c:pt>
                <c:pt idx="201">
                  <c:v>1.5402300000000001E-4</c:v>
                </c:pt>
                <c:pt idx="202">
                  <c:v>1.57434E-4</c:v>
                </c:pt>
                <c:pt idx="203">
                  <c:v>1.60898E-4</c:v>
                </c:pt>
                <c:pt idx="204">
                  <c:v>1.64413E-4</c:v>
                </c:pt>
                <c:pt idx="205">
                  <c:v>1.6798099999999999E-4</c:v>
                </c:pt>
                <c:pt idx="206">
                  <c:v>1.7160100000000001E-4</c:v>
                </c:pt>
                <c:pt idx="207">
                  <c:v>1.7527499999999999E-4</c:v>
                </c:pt>
                <c:pt idx="208">
                  <c:v>1.7900199999999999E-4</c:v>
                </c:pt>
                <c:pt idx="209">
                  <c:v>1.8278399999999999E-4</c:v>
                </c:pt>
                <c:pt idx="210">
                  <c:v>1.8661900000000001E-4</c:v>
                </c:pt>
                <c:pt idx="211">
                  <c:v>1.9050999999999999E-4</c:v>
                </c:pt>
                <c:pt idx="212">
                  <c:v>1.9445500000000001E-4</c:v>
                </c:pt>
                <c:pt idx="213">
                  <c:v>1.98457E-4</c:v>
                </c:pt>
                <c:pt idx="214">
                  <c:v>2.0251399999999999E-4</c:v>
                </c:pt>
                <c:pt idx="215">
                  <c:v>2.06627E-4</c:v>
                </c:pt>
                <c:pt idx="216">
                  <c:v>2.1079700000000001E-4</c:v>
                </c:pt>
                <c:pt idx="217">
                  <c:v>2.1502500000000001E-4</c:v>
                </c:pt>
                <c:pt idx="218">
                  <c:v>2.19309E-4</c:v>
                </c:pt>
                <c:pt idx="219">
                  <c:v>2.2365199999999999E-4</c:v>
                </c:pt>
                <c:pt idx="220">
                  <c:v>2.2805300000000001E-4</c:v>
                </c:pt>
                <c:pt idx="221">
                  <c:v>2.3251200000000001E-4</c:v>
                </c:pt>
                <c:pt idx="222">
                  <c:v>2.3703099999999999E-4</c:v>
                </c:pt>
                <c:pt idx="223">
                  <c:v>2.41609E-4</c:v>
                </c:pt>
                <c:pt idx="224">
                  <c:v>2.4624599999999999E-4</c:v>
                </c:pt>
                <c:pt idx="225">
                  <c:v>2.5094400000000002E-4</c:v>
                </c:pt>
                <c:pt idx="226">
                  <c:v>2.5570299999999997E-4</c:v>
                </c:pt>
                <c:pt idx="227">
                  <c:v>2.6052200000000001E-4</c:v>
                </c:pt>
                <c:pt idx="228">
                  <c:v>2.6540199999999998E-4</c:v>
                </c:pt>
                <c:pt idx="229">
                  <c:v>2.7034500000000001E-4</c:v>
                </c:pt>
                <c:pt idx="230">
                  <c:v>2.7534899999999998E-4</c:v>
                </c:pt>
                <c:pt idx="231">
                  <c:v>2.8041600000000002E-4</c:v>
                </c:pt>
                <c:pt idx="232">
                  <c:v>2.85545E-4</c:v>
                </c:pt>
                <c:pt idx="233">
                  <c:v>2.9073800000000002E-4</c:v>
                </c:pt>
                <c:pt idx="234">
                  <c:v>2.95994E-4</c:v>
                </c:pt>
                <c:pt idx="235">
                  <c:v>3.0131400000000001E-4</c:v>
                </c:pt>
                <c:pt idx="236">
                  <c:v>3.06698E-4</c:v>
                </c:pt>
                <c:pt idx="237">
                  <c:v>3.1214699999999998E-4</c:v>
                </c:pt>
                <c:pt idx="238">
                  <c:v>3.1766100000000001E-4</c:v>
                </c:pt>
                <c:pt idx="239">
                  <c:v>3.2324099999999999E-4</c:v>
                </c:pt>
                <c:pt idx="240">
                  <c:v>3.2888600000000002E-4</c:v>
                </c:pt>
                <c:pt idx="241">
                  <c:v>3.3459800000000002E-4</c:v>
                </c:pt>
                <c:pt idx="242">
                  <c:v>3.4037599999999998E-4</c:v>
                </c:pt>
                <c:pt idx="243">
                  <c:v>3.4622E-4</c:v>
                </c:pt>
                <c:pt idx="244">
                  <c:v>3.5213200000000001E-4</c:v>
                </c:pt>
                <c:pt idx="245">
                  <c:v>3.58112E-4</c:v>
                </c:pt>
                <c:pt idx="246">
                  <c:v>3.6415999999999998E-4</c:v>
                </c:pt>
                <c:pt idx="247">
                  <c:v>3.70276E-4</c:v>
                </c:pt>
                <c:pt idx="248">
                  <c:v>3.7646000000000001E-4</c:v>
                </c:pt>
                <c:pt idx="249">
                  <c:v>3.8271399999999998E-4</c:v>
                </c:pt>
                <c:pt idx="250">
                  <c:v>3.8903700000000001E-4</c:v>
                </c:pt>
                <c:pt idx="251">
                  <c:v>3.9543E-4</c:v>
                </c:pt>
                <c:pt idx="252">
                  <c:v>4.0189300000000001E-4</c:v>
                </c:pt>
                <c:pt idx="253">
                  <c:v>4.08427E-4</c:v>
                </c:pt>
                <c:pt idx="254">
                  <c:v>4.15031E-4</c:v>
                </c:pt>
                <c:pt idx="255">
                  <c:v>4.2170700000000001E-4</c:v>
                </c:pt>
                <c:pt idx="256">
                  <c:v>4.2845399999999999E-4</c:v>
                </c:pt>
                <c:pt idx="257">
                  <c:v>4.3527300000000002E-4</c:v>
                </c:pt>
                <c:pt idx="258">
                  <c:v>4.4216500000000001E-4</c:v>
                </c:pt>
                <c:pt idx="259">
                  <c:v>4.4912899999999999E-4</c:v>
                </c:pt>
                <c:pt idx="260">
                  <c:v>4.5616599999999998E-4</c:v>
                </c:pt>
                <c:pt idx="261">
                  <c:v>4.6327599999999999E-4</c:v>
                </c:pt>
                <c:pt idx="262">
                  <c:v>4.7046000000000002E-4</c:v>
                </c:pt>
                <c:pt idx="263">
                  <c:v>4.7771899999999998E-4</c:v>
                </c:pt>
                <c:pt idx="264">
                  <c:v>4.8505100000000002E-4</c:v>
                </c:pt>
                <c:pt idx="265">
                  <c:v>4.92459E-4</c:v>
                </c:pt>
                <c:pt idx="266">
                  <c:v>4.9994099999999995E-4</c:v>
                </c:pt>
                <c:pt idx="267">
                  <c:v>5.0749900000000001E-4</c:v>
                </c:pt>
                <c:pt idx="268">
                  <c:v>5.1513299999999998E-4</c:v>
                </c:pt>
                <c:pt idx="269">
                  <c:v>5.2284300000000005E-4</c:v>
                </c:pt>
                <c:pt idx="270">
                  <c:v>5.3062900000000002E-4</c:v>
                </c:pt>
                <c:pt idx="271">
                  <c:v>5.3849300000000002E-4</c:v>
                </c:pt>
                <c:pt idx="272">
                  <c:v>5.4643300000000003E-4</c:v>
                </c:pt>
                <c:pt idx="273">
                  <c:v>5.5445099999999997E-4</c:v>
                </c:pt>
                <c:pt idx="274">
                  <c:v>5.6254700000000005E-4</c:v>
                </c:pt>
                <c:pt idx="275">
                  <c:v>5.7072100000000005E-4</c:v>
                </c:pt>
                <c:pt idx="276">
                  <c:v>5.78974E-4</c:v>
                </c:pt>
                <c:pt idx="277">
                  <c:v>5.87306E-4</c:v>
                </c:pt>
                <c:pt idx="278">
                  <c:v>5.9571699999999995E-4</c:v>
                </c:pt>
                <c:pt idx="279">
                  <c:v>6.0420700000000005E-4</c:v>
                </c:pt>
                <c:pt idx="280">
                  <c:v>6.12777E-4</c:v>
                </c:pt>
                <c:pt idx="281">
                  <c:v>6.2142800000000004E-4</c:v>
                </c:pt>
                <c:pt idx="282">
                  <c:v>6.3016000000000005E-4</c:v>
                </c:pt>
                <c:pt idx="283">
                  <c:v>6.3897200000000002E-4</c:v>
                </c:pt>
                <c:pt idx="284">
                  <c:v>6.4786499999999996E-4</c:v>
                </c:pt>
                <c:pt idx="285">
                  <c:v>6.5684000000000001E-4</c:v>
                </c:pt>
                <c:pt idx="286">
                  <c:v>6.6589800000000005E-4</c:v>
                </c:pt>
                <c:pt idx="287">
                  <c:v>6.7503699999999997E-4</c:v>
                </c:pt>
                <c:pt idx="288">
                  <c:v>6.84259E-4</c:v>
                </c:pt>
                <c:pt idx="289">
                  <c:v>6.9356400000000003E-4</c:v>
                </c:pt>
                <c:pt idx="290">
                  <c:v>7.0295199999999996E-4</c:v>
                </c:pt>
                <c:pt idx="291">
                  <c:v>7.1242400000000002E-4</c:v>
                </c:pt>
                <c:pt idx="292">
                  <c:v>7.2198E-4</c:v>
                </c:pt>
                <c:pt idx="293">
                  <c:v>7.3161999999999999E-4</c:v>
                </c:pt>
                <c:pt idx="294">
                  <c:v>7.4134500000000002E-4</c:v>
                </c:pt>
                <c:pt idx="295">
                  <c:v>7.5115399999999997E-4</c:v>
                </c:pt>
                <c:pt idx="296">
                  <c:v>7.6104899999999997E-4</c:v>
                </c:pt>
                <c:pt idx="297">
                  <c:v>7.7103000000000002E-4</c:v>
                </c:pt>
                <c:pt idx="298">
                  <c:v>7.81096E-4</c:v>
                </c:pt>
                <c:pt idx="299">
                  <c:v>7.9124900000000005E-4</c:v>
                </c:pt>
                <c:pt idx="300">
                  <c:v>8.0148800000000005E-4</c:v>
                </c:pt>
                <c:pt idx="301">
                  <c:v>8.11814E-4</c:v>
                </c:pt>
                <c:pt idx="302">
                  <c:v>8.2222700000000003E-4</c:v>
                </c:pt>
                <c:pt idx="303">
                  <c:v>8.3272800000000003E-4</c:v>
                </c:pt>
                <c:pt idx="304">
                  <c:v>8.43317E-4</c:v>
                </c:pt>
                <c:pt idx="305">
                  <c:v>8.5399399999999996E-4</c:v>
                </c:pt>
                <c:pt idx="306">
                  <c:v>8.6475899999999999E-4</c:v>
                </c:pt>
                <c:pt idx="307">
                  <c:v>8.7561300000000002E-4</c:v>
                </c:pt>
                <c:pt idx="308">
                  <c:v>8.8655699999999995E-4</c:v>
                </c:pt>
                <c:pt idx="309">
                  <c:v>8.9758899999999996E-4</c:v>
                </c:pt>
                <c:pt idx="310">
                  <c:v>9.08712E-4</c:v>
                </c:pt>
                <c:pt idx="311">
                  <c:v>9.1992500000000004E-4</c:v>
                </c:pt>
                <c:pt idx="312">
                  <c:v>9.3122799999999998E-4</c:v>
                </c:pt>
                <c:pt idx="313">
                  <c:v>9.4262199999999995E-4</c:v>
                </c:pt>
                <c:pt idx="314">
                  <c:v>9.5410600000000003E-4</c:v>
                </c:pt>
                <c:pt idx="315">
                  <c:v>9.6568299999999995E-4</c:v>
                </c:pt>
                <c:pt idx="316">
                  <c:v>9.77351E-4</c:v>
                </c:pt>
                <c:pt idx="317">
                  <c:v>9.8911000000000008E-4</c:v>
                </c:pt>
                <c:pt idx="318">
                  <c:v>1.00096E-3</c:v>
                </c:pt>
                <c:pt idx="319">
                  <c:v>1.0129099999999999E-3</c:v>
                </c:pt>
                <c:pt idx="320">
                  <c:v>1.02494E-3</c:v>
                </c:pt>
                <c:pt idx="321">
                  <c:v>1.0370799999999999E-3</c:v>
                </c:pt>
                <c:pt idx="322">
                  <c:v>1.0493E-3</c:v>
                </c:pt>
                <c:pt idx="323">
                  <c:v>1.0616200000000001E-3</c:v>
                </c:pt>
                <c:pt idx="324">
                  <c:v>1.0740299999999999E-3</c:v>
                </c:pt>
                <c:pt idx="325">
                  <c:v>1.08654E-3</c:v>
                </c:pt>
                <c:pt idx="326">
                  <c:v>1.09914E-3</c:v>
                </c:pt>
                <c:pt idx="327">
                  <c:v>1.11184E-3</c:v>
                </c:pt>
                <c:pt idx="328">
                  <c:v>1.1246299999999999E-3</c:v>
                </c:pt>
                <c:pt idx="329">
                  <c:v>1.1375199999999999E-3</c:v>
                </c:pt>
                <c:pt idx="330">
                  <c:v>1.1505E-3</c:v>
                </c:pt>
                <c:pt idx="331">
                  <c:v>1.16358E-3</c:v>
                </c:pt>
                <c:pt idx="332">
                  <c:v>1.17676E-3</c:v>
                </c:pt>
                <c:pt idx="333">
                  <c:v>1.1900299999999999E-3</c:v>
                </c:pt>
                <c:pt idx="334">
                  <c:v>1.2034000000000001E-3</c:v>
                </c:pt>
                <c:pt idx="335">
                  <c:v>1.2168700000000001E-3</c:v>
                </c:pt>
                <c:pt idx="336">
                  <c:v>1.23043E-3</c:v>
                </c:pt>
                <c:pt idx="337">
                  <c:v>1.2440999999999999E-3</c:v>
                </c:pt>
                <c:pt idx="338">
                  <c:v>1.25786E-3</c:v>
                </c:pt>
                <c:pt idx="339">
                  <c:v>1.2717200000000001E-3</c:v>
                </c:pt>
                <c:pt idx="340">
                  <c:v>1.28568E-3</c:v>
                </c:pt>
                <c:pt idx="341">
                  <c:v>1.29974E-3</c:v>
                </c:pt>
                <c:pt idx="342">
                  <c:v>1.3139E-3</c:v>
                </c:pt>
                <c:pt idx="343">
                  <c:v>1.3281600000000001E-3</c:v>
                </c:pt>
                <c:pt idx="344">
                  <c:v>1.34252E-3</c:v>
                </c:pt>
                <c:pt idx="345">
                  <c:v>1.35698E-3</c:v>
                </c:pt>
                <c:pt idx="346">
                  <c:v>1.3715400000000001E-3</c:v>
                </c:pt>
                <c:pt idx="347">
                  <c:v>1.3862E-3</c:v>
                </c:pt>
                <c:pt idx="348">
                  <c:v>1.4009599999999999E-3</c:v>
                </c:pt>
                <c:pt idx="349">
                  <c:v>1.4158300000000001E-3</c:v>
                </c:pt>
                <c:pt idx="350">
                  <c:v>1.4307899999999999E-3</c:v>
                </c:pt>
                <c:pt idx="351">
                  <c:v>1.44586E-3</c:v>
                </c:pt>
                <c:pt idx="352">
                  <c:v>1.4610300000000001E-3</c:v>
                </c:pt>
                <c:pt idx="353">
                  <c:v>1.47631E-3</c:v>
                </c:pt>
                <c:pt idx="354">
                  <c:v>1.49168E-3</c:v>
                </c:pt>
                <c:pt idx="355">
                  <c:v>1.50716E-3</c:v>
                </c:pt>
                <c:pt idx="356">
                  <c:v>1.52275E-3</c:v>
                </c:pt>
                <c:pt idx="357">
                  <c:v>1.5384400000000001E-3</c:v>
                </c:pt>
                <c:pt idx="358">
                  <c:v>1.55423E-3</c:v>
                </c:pt>
                <c:pt idx="359">
                  <c:v>1.5701199999999999E-3</c:v>
                </c:pt>
                <c:pt idx="360">
                  <c:v>1.58613E-3</c:v>
                </c:pt>
                <c:pt idx="361">
                  <c:v>1.6022300000000001E-3</c:v>
                </c:pt>
                <c:pt idx="362">
                  <c:v>1.6184400000000001E-3</c:v>
                </c:pt>
                <c:pt idx="363">
                  <c:v>1.6347600000000001E-3</c:v>
                </c:pt>
                <c:pt idx="364">
                  <c:v>1.6511900000000001E-3</c:v>
                </c:pt>
                <c:pt idx="365">
                  <c:v>1.6677199999999999E-3</c:v>
                </c:pt>
                <c:pt idx="366">
                  <c:v>1.68435E-3</c:v>
                </c:pt>
                <c:pt idx="367">
                  <c:v>1.7010899999999999E-3</c:v>
                </c:pt>
                <c:pt idx="368">
                  <c:v>1.71794E-3</c:v>
                </c:pt>
                <c:pt idx="369">
                  <c:v>1.7348999999999999E-3</c:v>
                </c:pt>
                <c:pt idx="370">
                  <c:v>1.75197E-3</c:v>
                </c:pt>
                <c:pt idx="371">
                  <c:v>1.76914E-3</c:v>
                </c:pt>
                <c:pt idx="372">
                  <c:v>1.7864199999999999E-3</c:v>
                </c:pt>
                <c:pt idx="373">
                  <c:v>1.8038100000000001E-3</c:v>
                </c:pt>
                <c:pt idx="374">
                  <c:v>1.82131E-3</c:v>
                </c:pt>
                <c:pt idx="375">
                  <c:v>1.83891E-3</c:v>
                </c:pt>
                <c:pt idx="376">
                  <c:v>1.85663E-3</c:v>
                </c:pt>
                <c:pt idx="377">
                  <c:v>1.8744600000000001E-3</c:v>
                </c:pt>
                <c:pt idx="378">
                  <c:v>1.8923900000000001E-3</c:v>
                </c:pt>
                <c:pt idx="379">
                  <c:v>1.91044E-3</c:v>
                </c:pt>
                <c:pt idx="380">
                  <c:v>1.9285999999999999E-3</c:v>
                </c:pt>
                <c:pt idx="381">
                  <c:v>1.9468599999999999E-3</c:v>
                </c:pt>
                <c:pt idx="382">
                  <c:v>1.96524E-3</c:v>
                </c:pt>
                <c:pt idx="383">
                  <c:v>1.98373E-3</c:v>
                </c:pt>
                <c:pt idx="384">
                  <c:v>2.0023300000000001E-3</c:v>
                </c:pt>
                <c:pt idx="385">
                  <c:v>2.02104E-3</c:v>
                </c:pt>
                <c:pt idx="386">
                  <c:v>2.0398700000000001E-3</c:v>
                </c:pt>
                <c:pt idx="387">
                  <c:v>2.0588E-3</c:v>
                </c:pt>
                <c:pt idx="388">
                  <c:v>2.07785E-3</c:v>
                </c:pt>
                <c:pt idx="389">
                  <c:v>2.0970099999999998E-3</c:v>
                </c:pt>
                <c:pt idx="390">
                  <c:v>2.1162899999999998E-3</c:v>
                </c:pt>
                <c:pt idx="391">
                  <c:v>2.13568E-3</c:v>
                </c:pt>
                <c:pt idx="392">
                  <c:v>2.15518E-3</c:v>
                </c:pt>
                <c:pt idx="393">
                  <c:v>2.1747899999999998E-3</c:v>
                </c:pt>
                <c:pt idx="394">
                  <c:v>2.1945200000000002E-3</c:v>
                </c:pt>
                <c:pt idx="395">
                  <c:v>2.2143699999999998E-3</c:v>
                </c:pt>
                <c:pt idx="396">
                  <c:v>2.2343300000000001E-3</c:v>
                </c:pt>
                <c:pt idx="397">
                  <c:v>2.2544000000000002E-3</c:v>
                </c:pt>
                <c:pt idx="398">
                  <c:v>2.2745899999999999E-3</c:v>
                </c:pt>
                <c:pt idx="399">
                  <c:v>2.29489E-3</c:v>
                </c:pt>
                <c:pt idx="400">
                  <c:v>2.3153100000000001E-3</c:v>
                </c:pt>
                <c:pt idx="401">
                  <c:v>2.33585E-3</c:v>
                </c:pt>
                <c:pt idx="402">
                  <c:v>2.3565000000000001E-3</c:v>
                </c:pt>
                <c:pt idx="403">
                  <c:v>2.3772699999999999E-3</c:v>
                </c:pt>
                <c:pt idx="404">
                  <c:v>2.3981599999999999E-3</c:v>
                </c:pt>
                <c:pt idx="405">
                  <c:v>2.4191600000000001E-3</c:v>
                </c:pt>
                <c:pt idx="406">
                  <c:v>2.44028E-3</c:v>
                </c:pt>
                <c:pt idx="407">
                  <c:v>2.4615100000000001E-3</c:v>
                </c:pt>
                <c:pt idx="408">
                  <c:v>2.4828699999999999E-3</c:v>
                </c:pt>
                <c:pt idx="409">
                  <c:v>2.5043399999999999E-3</c:v>
                </c:pt>
                <c:pt idx="410">
                  <c:v>2.52593E-3</c:v>
                </c:pt>
                <c:pt idx="411">
                  <c:v>2.5476399999999999E-3</c:v>
                </c:pt>
                <c:pt idx="412">
                  <c:v>2.5694699999999999E-3</c:v>
                </c:pt>
                <c:pt idx="413">
                  <c:v>2.5914200000000001E-3</c:v>
                </c:pt>
                <c:pt idx="414">
                  <c:v>2.61349E-3</c:v>
                </c:pt>
                <c:pt idx="415">
                  <c:v>2.6356700000000001E-3</c:v>
                </c:pt>
                <c:pt idx="416">
                  <c:v>2.6579799999999999E-3</c:v>
                </c:pt>
                <c:pt idx="417">
                  <c:v>2.6804099999999998E-3</c:v>
                </c:pt>
                <c:pt idx="418">
                  <c:v>2.70295E-3</c:v>
                </c:pt>
                <c:pt idx="419">
                  <c:v>2.7256200000000002E-3</c:v>
                </c:pt>
                <c:pt idx="420">
                  <c:v>2.7484100000000002E-3</c:v>
                </c:pt>
                <c:pt idx="421">
                  <c:v>2.7713199999999999E-3</c:v>
                </c:pt>
                <c:pt idx="422">
                  <c:v>2.7943500000000001E-3</c:v>
                </c:pt>
                <c:pt idx="423">
                  <c:v>2.8175000000000001E-3</c:v>
                </c:pt>
                <c:pt idx="424">
                  <c:v>2.8407699999999998E-3</c:v>
                </c:pt>
                <c:pt idx="425">
                  <c:v>2.8641700000000001E-3</c:v>
                </c:pt>
                <c:pt idx="426">
                  <c:v>2.88769E-3</c:v>
                </c:pt>
                <c:pt idx="427">
                  <c:v>2.9113300000000002E-3</c:v>
                </c:pt>
                <c:pt idx="428">
                  <c:v>2.93509E-3</c:v>
                </c:pt>
                <c:pt idx="429">
                  <c:v>2.9589799999999999E-3</c:v>
                </c:pt>
                <c:pt idx="430">
                  <c:v>2.98299E-3</c:v>
                </c:pt>
                <c:pt idx="431">
                  <c:v>3.0071199999999998E-3</c:v>
                </c:pt>
                <c:pt idx="432">
                  <c:v>3.0313800000000002E-3</c:v>
                </c:pt>
                <c:pt idx="433">
                  <c:v>3.0557599999999998E-3</c:v>
                </c:pt>
                <c:pt idx="434">
                  <c:v>3.08027E-3</c:v>
                </c:pt>
                <c:pt idx="435">
                  <c:v>3.1048999999999998E-3</c:v>
                </c:pt>
                <c:pt idx="436">
                  <c:v>3.1296499999999999E-3</c:v>
                </c:pt>
                <c:pt idx="437">
                  <c:v>3.15453E-3</c:v>
                </c:pt>
                <c:pt idx="438">
                  <c:v>3.1795399999999998E-3</c:v>
                </c:pt>
                <c:pt idx="439">
                  <c:v>3.2046700000000002E-3</c:v>
                </c:pt>
                <c:pt idx="440">
                  <c:v>3.2299199999999998E-3</c:v>
                </c:pt>
                <c:pt idx="441">
                  <c:v>3.25531E-3</c:v>
                </c:pt>
                <c:pt idx="442">
                  <c:v>3.2808099999999999E-3</c:v>
                </c:pt>
                <c:pt idx="443">
                  <c:v>3.3064499999999998E-3</c:v>
                </c:pt>
                <c:pt idx="444">
                  <c:v>3.3322099999999999E-3</c:v>
                </c:pt>
                <c:pt idx="445">
                  <c:v>3.3581000000000001E-3</c:v>
                </c:pt>
                <c:pt idx="446">
                  <c:v>3.3841100000000001E-3</c:v>
                </c:pt>
                <c:pt idx="447">
                  <c:v>3.41026E-3</c:v>
                </c:pt>
                <c:pt idx="448">
                  <c:v>3.4365300000000001E-3</c:v>
                </c:pt>
                <c:pt idx="449">
                  <c:v>3.4629299999999999E-3</c:v>
                </c:pt>
                <c:pt idx="450">
                  <c:v>3.4894499999999998E-3</c:v>
                </c:pt>
                <c:pt idx="451">
                  <c:v>3.5161099999999998E-3</c:v>
                </c:pt>
                <c:pt idx="452">
                  <c:v>3.5428899999999999E-3</c:v>
                </c:pt>
                <c:pt idx="453">
                  <c:v>3.5698000000000001E-3</c:v>
                </c:pt>
                <c:pt idx="454">
                  <c:v>3.59685E-3</c:v>
                </c:pt>
                <c:pt idx="455">
                  <c:v>3.6240199999999999E-3</c:v>
                </c:pt>
                <c:pt idx="456">
                  <c:v>3.65132E-3</c:v>
                </c:pt>
                <c:pt idx="457">
                  <c:v>3.6787500000000002E-3</c:v>
                </c:pt>
                <c:pt idx="458">
                  <c:v>3.70631E-3</c:v>
                </c:pt>
                <c:pt idx="459">
                  <c:v>3.7339999999999999E-3</c:v>
                </c:pt>
                <c:pt idx="460">
                  <c:v>3.7618199999999999E-3</c:v>
                </c:pt>
                <c:pt idx="461">
                  <c:v>3.78977E-3</c:v>
                </c:pt>
                <c:pt idx="462">
                  <c:v>3.8178499999999998E-3</c:v>
                </c:pt>
                <c:pt idx="463">
                  <c:v>3.8460600000000001E-3</c:v>
                </c:pt>
                <c:pt idx="464">
                  <c:v>3.87441E-3</c:v>
                </c:pt>
                <c:pt idx="465">
                  <c:v>3.9028800000000001E-3</c:v>
                </c:pt>
                <c:pt idx="466">
                  <c:v>3.9314900000000002E-3</c:v>
                </c:pt>
                <c:pt idx="467">
                  <c:v>3.9602300000000003E-3</c:v>
                </c:pt>
                <c:pt idx="468">
                  <c:v>3.9890999999999998E-3</c:v>
                </c:pt>
                <c:pt idx="469">
                  <c:v>4.0181100000000001E-3</c:v>
                </c:pt>
                <c:pt idx="470">
                  <c:v>4.0472499999999996E-3</c:v>
                </c:pt>
                <c:pt idx="471">
                  <c:v>4.0765200000000001E-3</c:v>
                </c:pt>
                <c:pt idx="472">
                  <c:v>4.1059199999999999E-3</c:v>
                </c:pt>
                <c:pt idx="473">
                  <c:v>4.1354599999999997E-3</c:v>
                </c:pt>
                <c:pt idx="474">
                  <c:v>4.1651300000000004E-3</c:v>
                </c:pt>
                <c:pt idx="475">
                  <c:v>4.1949300000000004E-3</c:v>
                </c:pt>
                <c:pt idx="476">
                  <c:v>4.2248700000000004E-3</c:v>
                </c:pt>
                <c:pt idx="477">
                  <c:v>4.2549399999999996E-3</c:v>
                </c:pt>
                <c:pt idx="478">
                  <c:v>4.2851499999999997E-3</c:v>
                </c:pt>
                <c:pt idx="479">
                  <c:v>4.31549E-3</c:v>
                </c:pt>
                <c:pt idx="480">
                  <c:v>4.3459700000000002E-3</c:v>
                </c:pt>
                <c:pt idx="481">
                  <c:v>4.3765799999999997E-3</c:v>
                </c:pt>
                <c:pt idx="482">
                  <c:v>4.4073300000000001E-3</c:v>
                </c:pt>
                <c:pt idx="483">
                  <c:v>4.4382099999999997E-3</c:v>
                </c:pt>
                <c:pt idx="484">
                  <c:v>4.4692300000000003E-3</c:v>
                </c:pt>
                <c:pt idx="485">
                  <c:v>4.5003899999999999E-3</c:v>
                </c:pt>
                <c:pt idx="486">
                  <c:v>4.5316799999999997E-3</c:v>
                </c:pt>
                <c:pt idx="487">
                  <c:v>4.5631100000000004E-3</c:v>
                </c:pt>
                <c:pt idx="488">
                  <c:v>4.5946700000000004E-3</c:v>
                </c:pt>
                <c:pt idx="489">
                  <c:v>4.6263700000000003E-3</c:v>
                </c:pt>
                <c:pt idx="490">
                  <c:v>4.6582100000000003E-3</c:v>
                </c:pt>
                <c:pt idx="491">
                  <c:v>4.6901900000000003E-3</c:v>
                </c:pt>
                <c:pt idx="492">
                  <c:v>4.7222999999999996E-3</c:v>
                </c:pt>
                <c:pt idx="493">
                  <c:v>4.7545499999999997E-3</c:v>
                </c:pt>
                <c:pt idx="494">
                  <c:v>4.7869399999999999E-3</c:v>
                </c:pt>
                <c:pt idx="495">
                  <c:v>4.8194700000000002E-3</c:v>
                </c:pt>
                <c:pt idx="496">
                  <c:v>4.8521399999999996E-3</c:v>
                </c:pt>
                <c:pt idx="497">
                  <c:v>4.8849399999999999E-3</c:v>
                </c:pt>
                <c:pt idx="498">
                  <c:v>4.9178900000000003E-3</c:v>
                </c:pt>
                <c:pt idx="499">
                  <c:v>4.9509699999999999E-3</c:v>
                </c:pt>
                <c:pt idx="500">
                  <c:v>4.9841900000000003E-3</c:v>
                </c:pt>
                <c:pt idx="501">
                  <c:v>5.01755E-3</c:v>
                </c:pt>
                <c:pt idx="502">
                  <c:v>5.0510499999999996E-3</c:v>
                </c:pt>
                <c:pt idx="503">
                  <c:v>5.0847000000000002E-3</c:v>
                </c:pt>
                <c:pt idx="504">
                  <c:v>5.1184799999999999E-3</c:v>
                </c:pt>
                <c:pt idx="505">
                  <c:v>5.1523999999999997E-3</c:v>
                </c:pt>
                <c:pt idx="506">
                  <c:v>5.1864600000000004E-3</c:v>
                </c:pt>
                <c:pt idx="507">
                  <c:v>5.2206600000000002E-3</c:v>
                </c:pt>
                <c:pt idx="508">
                  <c:v>5.2550100000000001E-3</c:v>
                </c:pt>
                <c:pt idx="509">
                  <c:v>5.28949E-3</c:v>
                </c:pt>
                <c:pt idx="510">
                  <c:v>5.3241199999999999E-3</c:v>
                </c:pt>
                <c:pt idx="511">
                  <c:v>5.3588899999999998E-3</c:v>
                </c:pt>
                <c:pt idx="512">
                  <c:v>5.3937999999999998E-3</c:v>
                </c:pt>
                <c:pt idx="513">
                  <c:v>5.4288499999999998E-3</c:v>
                </c:pt>
                <c:pt idx="514">
                  <c:v>5.4640499999999998E-3</c:v>
                </c:pt>
                <c:pt idx="515">
                  <c:v>5.4993799999999999E-3</c:v>
                </c:pt>
                <c:pt idx="516">
                  <c:v>5.53486E-3</c:v>
                </c:pt>
                <c:pt idx="517">
                  <c:v>5.57049E-3</c:v>
                </c:pt>
                <c:pt idx="518">
                  <c:v>5.6062500000000001E-3</c:v>
                </c:pt>
                <c:pt idx="519">
                  <c:v>5.6421600000000002E-3</c:v>
                </c:pt>
                <c:pt idx="520">
                  <c:v>5.6782200000000003E-3</c:v>
                </c:pt>
                <c:pt idx="521">
                  <c:v>5.7144099999999996E-3</c:v>
                </c:pt>
                <c:pt idx="522">
                  <c:v>5.7507499999999998E-3</c:v>
                </c:pt>
                <c:pt idx="523">
                  <c:v>5.78723E-3</c:v>
                </c:pt>
                <c:pt idx="524">
                  <c:v>5.8238600000000001E-3</c:v>
                </c:pt>
                <c:pt idx="525">
                  <c:v>5.8606300000000004E-3</c:v>
                </c:pt>
                <c:pt idx="526">
                  <c:v>5.8975499999999997E-3</c:v>
                </c:pt>
                <c:pt idx="527">
                  <c:v>5.9346199999999998E-3</c:v>
                </c:pt>
                <c:pt idx="528">
                  <c:v>5.97183E-3</c:v>
                </c:pt>
                <c:pt idx="529">
                  <c:v>6.0091800000000003E-3</c:v>
                </c:pt>
                <c:pt idx="530">
                  <c:v>6.0466799999999996E-3</c:v>
                </c:pt>
                <c:pt idx="531">
                  <c:v>6.0843299999999998E-3</c:v>
                </c:pt>
                <c:pt idx="532">
                  <c:v>6.1221100000000001E-3</c:v>
                </c:pt>
                <c:pt idx="533">
                  <c:v>6.1600400000000003E-3</c:v>
                </c:pt>
                <c:pt idx="534">
                  <c:v>6.1981199999999997E-3</c:v>
                </c:pt>
                <c:pt idx="535">
                  <c:v>6.2363399999999999E-3</c:v>
                </c:pt>
                <c:pt idx="536">
                  <c:v>6.2747200000000001E-3</c:v>
                </c:pt>
                <c:pt idx="537">
                  <c:v>6.3132500000000003E-3</c:v>
                </c:pt>
                <c:pt idx="538">
                  <c:v>6.3519300000000004E-3</c:v>
                </c:pt>
                <c:pt idx="539">
                  <c:v>6.3907599999999997E-3</c:v>
                </c:pt>
                <c:pt idx="540">
                  <c:v>6.4297399999999998E-3</c:v>
                </c:pt>
                <c:pt idx="541">
                  <c:v>6.4688499999999999E-3</c:v>
                </c:pt>
                <c:pt idx="542">
                  <c:v>6.5081000000000002E-3</c:v>
                </c:pt>
                <c:pt idx="543">
                  <c:v>6.5474900000000004E-3</c:v>
                </c:pt>
                <c:pt idx="544">
                  <c:v>6.5870199999999999E-3</c:v>
                </c:pt>
                <c:pt idx="545">
                  <c:v>6.6267100000000001E-3</c:v>
                </c:pt>
                <c:pt idx="546">
                  <c:v>6.6665600000000002E-3</c:v>
                </c:pt>
                <c:pt idx="547">
                  <c:v>6.7065800000000002E-3</c:v>
                </c:pt>
                <c:pt idx="548">
                  <c:v>6.7467600000000001E-3</c:v>
                </c:pt>
                <c:pt idx="549">
                  <c:v>6.7870999999999999E-3</c:v>
                </c:pt>
                <c:pt idx="550">
                  <c:v>6.8275799999999998E-3</c:v>
                </c:pt>
                <c:pt idx="551">
                  <c:v>6.8681899999999997E-3</c:v>
                </c:pt>
                <c:pt idx="552">
                  <c:v>6.9089299999999998E-3</c:v>
                </c:pt>
                <c:pt idx="553">
                  <c:v>6.94978E-3</c:v>
                </c:pt>
                <c:pt idx="554">
                  <c:v>6.9907700000000003E-3</c:v>
                </c:pt>
                <c:pt idx="555">
                  <c:v>7.0319099999999997E-3</c:v>
                </c:pt>
                <c:pt idx="556">
                  <c:v>7.0732299999999998E-3</c:v>
                </c:pt>
                <c:pt idx="557">
                  <c:v>7.1147500000000004E-3</c:v>
                </c:pt>
                <c:pt idx="558">
                  <c:v>7.1564699999999998E-3</c:v>
                </c:pt>
                <c:pt idx="559">
                  <c:v>7.1983699999999999E-3</c:v>
                </c:pt>
                <c:pt idx="560">
                  <c:v>7.24043E-3</c:v>
                </c:pt>
                <c:pt idx="561">
                  <c:v>7.2826000000000002E-3</c:v>
                </c:pt>
                <c:pt idx="562">
                  <c:v>7.3248499999999999E-3</c:v>
                </c:pt>
                <c:pt idx="563">
                  <c:v>7.3671800000000001E-3</c:v>
                </c:pt>
                <c:pt idx="564">
                  <c:v>7.4095999999999997E-3</c:v>
                </c:pt>
                <c:pt idx="565">
                  <c:v>7.4521600000000002E-3</c:v>
                </c:pt>
                <c:pt idx="566">
                  <c:v>7.4948999999999997E-3</c:v>
                </c:pt>
                <c:pt idx="567">
                  <c:v>7.5378900000000002E-3</c:v>
                </c:pt>
                <c:pt idx="568">
                  <c:v>7.58116E-3</c:v>
                </c:pt>
                <c:pt idx="569">
                  <c:v>7.62468E-3</c:v>
                </c:pt>
                <c:pt idx="570">
                  <c:v>7.6684099999999996E-3</c:v>
                </c:pt>
                <c:pt idx="571">
                  <c:v>7.7122700000000002E-3</c:v>
                </c:pt>
                <c:pt idx="572">
                  <c:v>7.7561499999999999E-3</c:v>
                </c:pt>
                <c:pt idx="573">
                  <c:v>7.8000099999999996E-3</c:v>
                </c:pt>
                <c:pt idx="574">
                  <c:v>7.8438499999999994E-3</c:v>
                </c:pt>
                <c:pt idx="575">
                  <c:v>7.8877300000000008E-3</c:v>
                </c:pt>
                <c:pt idx="576">
                  <c:v>7.9317699999999994E-3</c:v>
                </c:pt>
                <c:pt idx="577">
                  <c:v>7.9761099999999998E-3</c:v>
                </c:pt>
                <c:pt idx="578">
                  <c:v>8.0208599999999994E-3</c:v>
                </c:pt>
                <c:pt idx="579">
                  <c:v>8.0660300000000001E-3</c:v>
                </c:pt>
                <c:pt idx="580">
                  <c:v>8.1115500000000004E-3</c:v>
                </c:pt>
                <c:pt idx="581">
                  <c:v>8.1572899999999993E-3</c:v>
                </c:pt>
                <c:pt idx="582">
                  <c:v>8.20303E-3</c:v>
                </c:pt>
                <c:pt idx="583">
                  <c:v>8.24861E-3</c:v>
                </c:pt>
                <c:pt idx="584">
                  <c:v>8.2939499999999996E-3</c:v>
                </c:pt>
                <c:pt idx="585">
                  <c:v>8.3391000000000003E-3</c:v>
                </c:pt>
                <c:pt idx="586">
                  <c:v>8.3842599999999993E-3</c:v>
                </c:pt>
                <c:pt idx="587">
                  <c:v>8.4296900000000001E-3</c:v>
                </c:pt>
                <c:pt idx="588">
                  <c:v>8.4756499999999995E-3</c:v>
                </c:pt>
                <c:pt idx="589">
                  <c:v>8.5223E-3</c:v>
                </c:pt>
                <c:pt idx="590">
                  <c:v>8.5696399999999999E-3</c:v>
                </c:pt>
                <c:pt idx="591">
                  <c:v>8.6174500000000005E-3</c:v>
                </c:pt>
                <c:pt idx="592">
                  <c:v>8.6654100000000001E-3</c:v>
                </c:pt>
                <c:pt idx="593">
                  <c:v>8.7131199999999995E-3</c:v>
                </c:pt>
                <c:pt idx="594">
                  <c:v>8.7603100000000003E-3</c:v>
                </c:pt>
                <c:pt idx="595">
                  <c:v>8.8069099999999994E-3</c:v>
                </c:pt>
                <c:pt idx="596">
                  <c:v>8.8530999999999992E-3</c:v>
                </c:pt>
                <c:pt idx="597">
                  <c:v>8.8993000000000006E-3</c:v>
                </c:pt>
                <c:pt idx="598">
                  <c:v>8.9460100000000008E-3</c:v>
                </c:pt>
                <c:pt idx="599">
                  <c:v>8.9936600000000005E-3</c:v>
                </c:pt>
                <c:pt idx="600">
                  <c:v>9.0424600000000004E-3</c:v>
                </c:pt>
                <c:pt idx="601">
                  <c:v>9.0922799999999995E-3</c:v>
                </c:pt>
                <c:pt idx="602">
                  <c:v>9.1426900000000002E-3</c:v>
                </c:pt>
                <c:pt idx="603">
                  <c:v>9.1930599999999994E-3</c:v>
                </c:pt>
                <c:pt idx="604">
                  <c:v>9.2427700000000008E-3</c:v>
                </c:pt>
                <c:pt idx="605">
                  <c:v>9.2914499999999997E-3</c:v>
                </c:pt>
                <c:pt idx="606">
                  <c:v>9.3390799999999996E-3</c:v>
                </c:pt>
                <c:pt idx="607">
                  <c:v>9.3860799999999998E-3</c:v>
                </c:pt>
                <c:pt idx="608">
                  <c:v>9.4331599999999995E-3</c:v>
                </c:pt>
                <c:pt idx="609">
                  <c:v>9.4811300000000008E-3</c:v>
                </c:pt>
                <c:pt idx="610">
                  <c:v>9.5305700000000004E-3</c:v>
                </c:pt>
                <c:pt idx="611">
                  <c:v>9.5817000000000003E-3</c:v>
                </c:pt>
                <c:pt idx="612">
                  <c:v>9.6341900000000008E-3</c:v>
                </c:pt>
                <c:pt idx="613">
                  <c:v>9.6873099999999993E-3</c:v>
                </c:pt>
                <c:pt idx="614">
                  <c:v>9.7401299999999996E-3</c:v>
                </c:pt>
                <c:pt idx="615">
                  <c:v>9.7918099999999998E-3</c:v>
                </c:pt>
                <c:pt idx="616">
                  <c:v>9.8419300000000005E-3</c:v>
                </c:pt>
                <c:pt idx="617">
                  <c:v>9.8905999999999994E-3</c:v>
                </c:pt>
                <c:pt idx="618">
                  <c:v>9.9384999999999994E-3</c:v>
                </c:pt>
                <c:pt idx="619">
                  <c:v>9.9866199999999999E-3</c:v>
                </c:pt>
                <c:pt idx="620">
                  <c:v>1.0036E-2</c:v>
                </c:pt>
                <c:pt idx="621">
                  <c:v>1.00873E-2</c:v>
                </c:pt>
                <c:pt idx="622">
                  <c:v>1.01406E-2</c:v>
                </c:pt>
                <c:pt idx="623">
                  <c:v>1.01955E-2</c:v>
                </c:pt>
                <c:pt idx="624">
                  <c:v>1.02509E-2</c:v>
                </c:pt>
                <c:pt idx="625">
                  <c:v>1.03059E-2</c:v>
                </c:pt>
                <c:pt idx="626">
                  <c:v>1.0359500000000001E-2</c:v>
                </c:pt>
                <c:pt idx="627">
                  <c:v>1.04113E-2</c:v>
                </c:pt>
                <c:pt idx="628">
                  <c:v>1.04615E-2</c:v>
                </c:pt>
                <c:pt idx="629">
                  <c:v>1.0511100000000001E-2</c:v>
                </c:pt>
                <c:pt idx="630">
                  <c:v>1.05609E-2</c:v>
                </c:pt>
                <c:pt idx="631">
                  <c:v>1.0612E-2</c:v>
                </c:pt>
                <c:pt idx="632">
                  <c:v>1.06651E-2</c:v>
                </c:pt>
                <c:pt idx="633">
                  <c:v>1.072E-2</c:v>
                </c:pt>
                <c:pt idx="634">
                  <c:v>1.07762E-2</c:v>
                </c:pt>
                <c:pt idx="635">
                  <c:v>1.0833000000000001E-2</c:v>
                </c:pt>
                <c:pt idx="636">
                  <c:v>1.08894E-2</c:v>
                </c:pt>
                <c:pt idx="637">
                  <c:v>1.09447E-2</c:v>
                </c:pt>
                <c:pt idx="638">
                  <c:v>1.09987E-2</c:v>
                </c:pt>
                <c:pt idx="639">
                  <c:v>1.1051699999999999E-2</c:v>
                </c:pt>
                <c:pt idx="640">
                  <c:v>1.11042E-2</c:v>
                </c:pt>
                <c:pt idx="641">
                  <c:v>1.1157E-2</c:v>
                </c:pt>
                <c:pt idx="642">
                  <c:v>1.1210599999999999E-2</c:v>
                </c:pt>
                <c:pt idx="643">
                  <c:v>1.12652E-2</c:v>
                </c:pt>
                <c:pt idx="644">
                  <c:v>1.1320800000000001E-2</c:v>
                </c:pt>
                <c:pt idx="645">
                  <c:v>1.1377200000000001E-2</c:v>
                </c:pt>
                <c:pt idx="646">
                  <c:v>1.1433799999999999E-2</c:v>
                </c:pt>
                <c:pt idx="647">
                  <c:v>1.14906E-2</c:v>
                </c:pt>
                <c:pt idx="648">
                  <c:v>1.1547200000000001E-2</c:v>
                </c:pt>
                <c:pt idx="649">
                  <c:v>1.1603799999999999E-2</c:v>
                </c:pt>
                <c:pt idx="650">
                  <c:v>1.1660500000000001E-2</c:v>
                </c:pt>
                <c:pt idx="651">
                  <c:v>1.17173E-2</c:v>
                </c:pt>
                <c:pt idx="652">
                  <c:v>1.17742E-2</c:v>
                </c:pt>
                <c:pt idx="653">
                  <c:v>1.1831E-2</c:v>
                </c:pt>
                <c:pt idx="654">
                  <c:v>1.18875E-2</c:v>
                </c:pt>
                <c:pt idx="655">
                  <c:v>1.19436E-2</c:v>
                </c:pt>
                <c:pt idx="656">
                  <c:v>1.19994E-2</c:v>
                </c:pt>
                <c:pt idx="657">
                  <c:v>1.20553E-2</c:v>
                </c:pt>
                <c:pt idx="658">
                  <c:v>1.2111800000000001E-2</c:v>
                </c:pt>
                <c:pt idx="659">
                  <c:v>1.2169299999999999E-2</c:v>
                </c:pt>
                <c:pt idx="660">
                  <c:v>1.22282E-2</c:v>
                </c:pt>
                <c:pt idx="661">
                  <c:v>1.22883E-2</c:v>
                </c:pt>
                <c:pt idx="662">
                  <c:v>1.23491E-2</c:v>
                </c:pt>
                <c:pt idx="663">
                  <c:v>1.2409999999999999E-2</c:v>
                </c:pt>
                <c:pt idx="664">
                  <c:v>1.24701E-2</c:v>
                </c:pt>
                <c:pt idx="665">
                  <c:v>1.2529E-2</c:v>
                </c:pt>
                <c:pt idx="666">
                  <c:v>1.2586699999999999E-2</c:v>
                </c:pt>
                <c:pt idx="667">
                  <c:v>1.26433E-2</c:v>
                </c:pt>
                <c:pt idx="668">
                  <c:v>1.2699800000000001E-2</c:v>
                </c:pt>
                <c:pt idx="669">
                  <c:v>1.27569E-2</c:v>
                </c:pt>
                <c:pt idx="670">
                  <c:v>1.2815399999999999E-2</c:v>
                </c:pt>
                <c:pt idx="671">
                  <c:v>1.28755E-2</c:v>
                </c:pt>
                <c:pt idx="672">
                  <c:v>1.2937000000000001E-2</c:v>
                </c:pt>
                <c:pt idx="673">
                  <c:v>1.2999500000000001E-2</c:v>
                </c:pt>
                <c:pt idx="674">
                  <c:v>1.3062300000000001E-2</c:v>
                </c:pt>
                <c:pt idx="675">
                  <c:v>1.31246E-2</c:v>
                </c:pt>
                <c:pt idx="676">
                  <c:v>1.3186099999999999E-2</c:v>
                </c:pt>
                <c:pt idx="677">
                  <c:v>1.32468E-2</c:v>
                </c:pt>
                <c:pt idx="678">
                  <c:v>1.33069E-2</c:v>
                </c:pt>
                <c:pt idx="679">
                  <c:v>1.3366899999999999E-2</c:v>
                </c:pt>
                <c:pt idx="680">
                  <c:v>1.3427100000000001E-2</c:v>
                </c:pt>
                <c:pt idx="681">
                  <c:v>1.3487799999999999E-2</c:v>
                </c:pt>
                <c:pt idx="682">
                  <c:v>1.35488E-2</c:v>
                </c:pt>
                <c:pt idx="683">
                  <c:v>1.3610300000000001E-2</c:v>
                </c:pt>
                <c:pt idx="684">
                  <c:v>1.3672E-2</c:v>
                </c:pt>
                <c:pt idx="685">
                  <c:v>1.37339E-2</c:v>
                </c:pt>
                <c:pt idx="686">
                  <c:v>1.3796299999999999E-2</c:v>
                </c:pt>
                <c:pt idx="687">
                  <c:v>1.38592E-2</c:v>
                </c:pt>
                <c:pt idx="688">
                  <c:v>1.39229E-2</c:v>
                </c:pt>
                <c:pt idx="689">
                  <c:v>1.3987400000000001E-2</c:v>
                </c:pt>
                <c:pt idx="690">
                  <c:v>1.40524E-2</c:v>
                </c:pt>
                <c:pt idx="691">
                  <c:v>1.4117299999999999E-2</c:v>
                </c:pt>
                <c:pt idx="692">
                  <c:v>1.41817E-2</c:v>
                </c:pt>
                <c:pt idx="693">
                  <c:v>1.42452E-2</c:v>
                </c:pt>
                <c:pt idx="694">
                  <c:v>1.4307500000000001E-2</c:v>
                </c:pt>
                <c:pt idx="695">
                  <c:v>1.43692E-2</c:v>
                </c:pt>
                <c:pt idx="696">
                  <c:v>1.4430699999999999E-2</c:v>
                </c:pt>
                <c:pt idx="697">
                  <c:v>1.44928E-2</c:v>
                </c:pt>
                <c:pt idx="698">
                  <c:v>1.45562E-2</c:v>
                </c:pt>
                <c:pt idx="699">
                  <c:v>1.46211E-2</c:v>
                </c:pt>
                <c:pt idx="700">
                  <c:v>1.4687499999999999E-2</c:v>
                </c:pt>
                <c:pt idx="701">
                  <c:v>1.47548E-2</c:v>
                </c:pt>
                <c:pt idx="702">
                  <c:v>1.4822500000000001E-2</c:v>
                </c:pt>
                <c:pt idx="703">
                  <c:v>1.4889700000000001E-2</c:v>
                </c:pt>
                <c:pt idx="704">
                  <c:v>1.4956199999999999E-2</c:v>
                </c:pt>
                <c:pt idx="705">
                  <c:v>1.5021899999999999E-2</c:v>
                </c:pt>
                <c:pt idx="706">
                  <c:v>1.5087100000000001E-2</c:v>
                </c:pt>
                <c:pt idx="707">
                  <c:v>1.5152000000000001E-2</c:v>
                </c:pt>
                <c:pt idx="708">
                  <c:v>1.5217E-2</c:v>
                </c:pt>
                <c:pt idx="709">
                  <c:v>1.5282499999999999E-2</c:v>
                </c:pt>
                <c:pt idx="710">
                  <c:v>1.53483E-2</c:v>
                </c:pt>
                <c:pt idx="711">
                  <c:v>1.54144E-2</c:v>
                </c:pt>
                <c:pt idx="712">
                  <c:v>1.54807E-2</c:v>
                </c:pt>
                <c:pt idx="713">
                  <c:v>1.55473E-2</c:v>
                </c:pt>
                <c:pt idx="714">
                  <c:v>1.5614299999999999E-2</c:v>
                </c:pt>
                <c:pt idx="715">
                  <c:v>1.5681899999999999E-2</c:v>
                </c:pt>
                <c:pt idx="716">
                  <c:v>1.5750400000000001E-2</c:v>
                </c:pt>
                <c:pt idx="717">
                  <c:v>1.5819900000000001E-2</c:v>
                </c:pt>
                <c:pt idx="718">
                  <c:v>1.5890000000000001E-2</c:v>
                </c:pt>
                <c:pt idx="719">
                  <c:v>1.5960200000000001E-2</c:v>
                </c:pt>
                <c:pt idx="720">
                  <c:v>1.6030099999999999E-2</c:v>
                </c:pt>
                <c:pt idx="721">
                  <c:v>1.6098999999999999E-2</c:v>
                </c:pt>
                <c:pt idx="722">
                  <c:v>1.6166799999999999E-2</c:v>
                </c:pt>
                <c:pt idx="723">
                  <c:v>1.62337E-2</c:v>
                </c:pt>
                <c:pt idx="724">
                  <c:v>1.6300200000000001E-2</c:v>
                </c:pt>
                <c:pt idx="725">
                  <c:v>1.6367E-2</c:v>
                </c:pt>
                <c:pt idx="726">
                  <c:v>1.64347E-2</c:v>
                </c:pt>
                <c:pt idx="727">
                  <c:v>1.6503799999999999E-2</c:v>
                </c:pt>
                <c:pt idx="728">
                  <c:v>1.6574200000000001E-2</c:v>
                </c:pt>
                <c:pt idx="729">
                  <c:v>1.66456E-2</c:v>
                </c:pt>
                <c:pt idx="730">
                  <c:v>1.6717599999999999E-2</c:v>
                </c:pt>
                <c:pt idx="731">
                  <c:v>1.6789599999999998E-2</c:v>
                </c:pt>
                <c:pt idx="732">
                  <c:v>1.6861299999999999E-2</c:v>
                </c:pt>
                <c:pt idx="733">
                  <c:v>1.6932800000000001E-2</c:v>
                </c:pt>
                <c:pt idx="734">
                  <c:v>1.7003999999999998E-2</c:v>
                </c:pt>
                <c:pt idx="735">
                  <c:v>1.7075199999999999E-2</c:v>
                </c:pt>
                <c:pt idx="736">
                  <c:v>1.7146399999999999E-2</c:v>
                </c:pt>
                <c:pt idx="737">
                  <c:v>1.7217699999999999E-2</c:v>
                </c:pt>
                <c:pt idx="738">
                  <c:v>1.72888E-2</c:v>
                </c:pt>
                <c:pt idx="739">
                  <c:v>1.7359599999999999E-2</c:v>
                </c:pt>
                <c:pt idx="740">
                  <c:v>1.7430000000000001E-2</c:v>
                </c:pt>
                <c:pt idx="741">
                  <c:v>1.75003E-2</c:v>
                </c:pt>
                <c:pt idx="742">
                  <c:v>1.75709E-2</c:v>
                </c:pt>
                <c:pt idx="743">
                  <c:v>1.76422E-2</c:v>
                </c:pt>
                <c:pt idx="744">
                  <c:v>1.7714799999999999E-2</c:v>
                </c:pt>
                <c:pt idx="745">
                  <c:v>1.7788700000000001E-2</c:v>
                </c:pt>
                <c:pt idx="746">
                  <c:v>1.7863799999999999E-2</c:v>
                </c:pt>
                <c:pt idx="747">
                  <c:v>1.79396E-2</c:v>
                </c:pt>
                <c:pt idx="748">
                  <c:v>1.80155E-2</c:v>
                </c:pt>
                <c:pt idx="749">
                  <c:v>1.8090700000000001E-2</c:v>
                </c:pt>
                <c:pt idx="750">
                  <c:v>1.8165000000000001E-2</c:v>
                </c:pt>
                <c:pt idx="751">
                  <c:v>1.8238299999999999E-2</c:v>
                </c:pt>
                <c:pt idx="752">
                  <c:v>1.83111E-2</c:v>
                </c:pt>
                <c:pt idx="753">
                  <c:v>1.83836E-2</c:v>
                </c:pt>
                <c:pt idx="754">
                  <c:v>1.8456500000000001E-2</c:v>
                </c:pt>
                <c:pt idx="755">
                  <c:v>1.8529899999999998E-2</c:v>
                </c:pt>
                <c:pt idx="756">
                  <c:v>1.8603999999999999E-2</c:v>
                </c:pt>
                <c:pt idx="757">
                  <c:v>1.8678500000000001E-2</c:v>
                </c:pt>
                <c:pt idx="758">
                  <c:v>1.8753499999999999E-2</c:v>
                </c:pt>
                <c:pt idx="759">
                  <c:v>1.88287E-2</c:v>
                </c:pt>
                <c:pt idx="760">
                  <c:v>1.8904299999999999E-2</c:v>
                </c:pt>
                <c:pt idx="761">
                  <c:v>1.8980500000000001E-2</c:v>
                </c:pt>
                <c:pt idx="762">
                  <c:v>1.9057399999999999E-2</c:v>
                </c:pt>
                <c:pt idx="763">
                  <c:v>1.9135099999999999E-2</c:v>
                </c:pt>
                <c:pt idx="764">
                  <c:v>1.9213399999999999E-2</c:v>
                </c:pt>
                <c:pt idx="765">
                  <c:v>1.9291800000000001E-2</c:v>
                </c:pt>
                <c:pt idx="766">
                  <c:v>1.9369899999999999E-2</c:v>
                </c:pt>
                <c:pt idx="767">
                  <c:v>1.9447200000000001E-2</c:v>
                </c:pt>
                <c:pt idx="768">
                  <c:v>1.9523499999999999E-2</c:v>
                </c:pt>
                <c:pt idx="769">
                  <c:v>1.9598899999999999E-2</c:v>
                </c:pt>
                <c:pt idx="770">
                  <c:v>1.9673900000000001E-2</c:v>
                </c:pt>
                <c:pt idx="771">
                  <c:v>1.9749099999999999E-2</c:v>
                </c:pt>
                <c:pt idx="772">
                  <c:v>1.9825200000000001E-2</c:v>
                </c:pt>
                <c:pt idx="773">
                  <c:v>1.9902300000000001E-2</c:v>
                </c:pt>
                <c:pt idx="774">
                  <c:v>1.9980600000000001E-2</c:v>
                </c:pt>
                <c:pt idx="775">
                  <c:v>2.00597E-2</c:v>
                </c:pt>
                <c:pt idx="776">
                  <c:v>2.0139399999999998E-2</c:v>
                </c:pt>
                <c:pt idx="777">
                  <c:v>2.0219299999999999E-2</c:v>
                </c:pt>
                <c:pt idx="778">
                  <c:v>2.02992E-2</c:v>
                </c:pt>
                <c:pt idx="779">
                  <c:v>2.03792E-2</c:v>
                </c:pt>
                <c:pt idx="780">
                  <c:v>2.04593E-2</c:v>
                </c:pt>
                <c:pt idx="781">
                  <c:v>2.0539700000000001E-2</c:v>
                </c:pt>
                <c:pt idx="782">
                  <c:v>2.0620200000000002E-2</c:v>
                </c:pt>
                <c:pt idx="783">
                  <c:v>2.0700799999999998E-2</c:v>
                </c:pt>
                <c:pt idx="784">
                  <c:v>2.0781000000000001E-2</c:v>
                </c:pt>
                <c:pt idx="785">
                  <c:v>2.08606E-2</c:v>
                </c:pt>
                <c:pt idx="786">
                  <c:v>2.09395E-2</c:v>
                </c:pt>
                <c:pt idx="787">
                  <c:v>2.1017899999999999E-2</c:v>
                </c:pt>
                <c:pt idx="788">
                  <c:v>2.1096400000000001E-2</c:v>
                </c:pt>
                <c:pt idx="789">
                  <c:v>2.11754E-2</c:v>
                </c:pt>
                <c:pt idx="790">
                  <c:v>2.12555E-2</c:v>
                </c:pt>
                <c:pt idx="791">
                  <c:v>2.1336899999999999E-2</c:v>
                </c:pt>
                <c:pt idx="792">
                  <c:v>2.1419500000000001E-2</c:v>
                </c:pt>
                <c:pt idx="793">
                  <c:v>2.1503000000000001E-2</c:v>
                </c:pt>
                <c:pt idx="794">
                  <c:v>2.1586899999999999E-2</c:v>
                </c:pt>
                <c:pt idx="795">
                  <c:v>2.1670600000000002E-2</c:v>
                </c:pt>
                <c:pt idx="796">
                  <c:v>2.17539E-2</c:v>
                </c:pt>
                <c:pt idx="797">
                  <c:v>2.18368E-2</c:v>
                </c:pt>
                <c:pt idx="798">
                  <c:v>2.1919600000000001E-2</c:v>
                </c:pt>
                <c:pt idx="799">
                  <c:v>2.2002299999999999E-2</c:v>
                </c:pt>
                <c:pt idx="800">
                  <c:v>2.20851E-2</c:v>
                </c:pt>
                <c:pt idx="801">
                  <c:v>2.21681E-2</c:v>
                </c:pt>
                <c:pt idx="802">
                  <c:v>2.2250900000000001E-2</c:v>
                </c:pt>
                <c:pt idx="803">
                  <c:v>2.2333599999999999E-2</c:v>
                </c:pt>
                <c:pt idx="804">
                  <c:v>2.2415899999999999E-2</c:v>
                </c:pt>
                <c:pt idx="805">
                  <c:v>2.24981E-2</c:v>
                </c:pt>
                <c:pt idx="806">
                  <c:v>2.2580599999999999E-2</c:v>
                </c:pt>
                <c:pt idx="807">
                  <c:v>2.2663800000000001E-2</c:v>
                </c:pt>
                <c:pt idx="808">
                  <c:v>2.27481E-2</c:v>
                </c:pt>
                <c:pt idx="809">
                  <c:v>2.2833599999999999E-2</c:v>
                </c:pt>
                <c:pt idx="810">
                  <c:v>2.2920200000000002E-2</c:v>
                </c:pt>
                <c:pt idx="811">
                  <c:v>2.30075E-2</c:v>
                </c:pt>
                <c:pt idx="812">
                  <c:v>2.3094799999999999E-2</c:v>
                </c:pt>
                <c:pt idx="813">
                  <c:v>2.31817E-2</c:v>
                </c:pt>
                <c:pt idx="814">
                  <c:v>2.3267900000000001E-2</c:v>
                </c:pt>
                <c:pt idx="815">
                  <c:v>2.3353599999999999E-2</c:v>
                </c:pt>
                <c:pt idx="816">
                  <c:v>2.3438899999999999E-2</c:v>
                </c:pt>
                <c:pt idx="817">
                  <c:v>2.3524199999999999E-2</c:v>
                </c:pt>
                <c:pt idx="818">
                  <c:v>2.36098E-2</c:v>
                </c:pt>
                <c:pt idx="819">
                  <c:v>2.36957E-2</c:v>
                </c:pt>
                <c:pt idx="820">
                  <c:v>2.3781799999999999E-2</c:v>
                </c:pt>
                <c:pt idx="821">
                  <c:v>2.3867900000000001E-2</c:v>
                </c:pt>
                <c:pt idx="822">
                  <c:v>2.3954099999999999E-2</c:v>
                </c:pt>
                <c:pt idx="823">
                  <c:v>2.40404E-2</c:v>
                </c:pt>
                <c:pt idx="824">
                  <c:v>2.4126999999999999E-2</c:v>
                </c:pt>
                <c:pt idx="825">
                  <c:v>2.4214300000000001E-2</c:v>
                </c:pt>
                <c:pt idx="826">
                  <c:v>2.43027E-2</c:v>
                </c:pt>
                <c:pt idx="827">
                  <c:v>2.43921E-2</c:v>
                </c:pt>
                <c:pt idx="828">
                  <c:v>2.4482299999999999E-2</c:v>
                </c:pt>
                <c:pt idx="829">
                  <c:v>2.4572900000000002E-2</c:v>
                </c:pt>
                <c:pt idx="830">
                  <c:v>2.4663299999999999E-2</c:v>
                </c:pt>
                <c:pt idx="831">
                  <c:v>2.47532E-2</c:v>
                </c:pt>
                <c:pt idx="832">
                  <c:v>2.4842199999999998E-2</c:v>
                </c:pt>
                <c:pt idx="833">
                  <c:v>2.49307E-2</c:v>
                </c:pt>
                <c:pt idx="834">
                  <c:v>2.5018800000000001E-2</c:v>
                </c:pt>
                <c:pt idx="835">
                  <c:v>2.51071E-2</c:v>
                </c:pt>
                <c:pt idx="836">
                  <c:v>2.5195700000000001E-2</c:v>
                </c:pt>
                <c:pt idx="837">
                  <c:v>2.5284899999999999E-2</c:v>
                </c:pt>
                <c:pt idx="838">
                  <c:v>2.5374600000000001E-2</c:v>
                </c:pt>
                <c:pt idx="839">
                  <c:v>2.5464500000000001E-2</c:v>
                </c:pt>
                <c:pt idx="840">
                  <c:v>2.55546E-2</c:v>
                </c:pt>
                <c:pt idx="841">
                  <c:v>2.5644900000000002E-2</c:v>
                </c:pt>
                <c:pt idx="842">
                  <c:v>2.5735600000000001E-2</c:v>
                </c:pt>
                <c:pt idx="843">
                  <c:v>2.58269E-2</c:v>
                </c:pt>
                <c:pt idx="844">
                  <c:v>2.59191E-2</c:v>
                </c:pt>
                <c:pt idx="845">
                  <c:v>2.6012199999999999E-2</c:v>
                </c:pt>
                <c:pt idx="846">
                  <c:v>2.6105900000000001E-2</c:v>
                </c:pt>
                <c:pt idx="847">
                  <c:v>2.6199699999999999E-2</c:v>
                </c:pt>
                <c:pt idx="848">
                  <c:v>2.6293199999999999E-2</c:v>
                </c:pt>
                <c:pt idx="849">
                  <c:v>2.6386E-2</c:v>
                </c:pt>
                <c:pt idx="850">
                  <c:v>2.6478000000000002E-2</c:v>
                </c:pt>
                <c:pt idx="851">
                  <c:v>2.6569499999999999E-2</c:v>
                </c:pt>
                <c:pt idx="852">
                  <c:v>2.6660699999999999E-2</c:v>
                </c:pt>
                <c:pt idx="853">
                  <c:v>2.6752100000000001E-2</c:v>
                </c:pt>
                <c:pt idx="854">
                  <c:v>2.6844099999999999E-2</c:v>
                </c:pt>
                <c:pt idx="855">
                  <c:v>2.69368E-2</c:v>
                </c:pt>
                <c:pt idx="856">
                  <c:v>2.7030100000000001E-2</c:v>
                </c:pt>
                <c:pt idx="857">
                  <c:v>2.7123700000000001E-2</c:v>
                </c:pt>
                <c:pt idx="858">
                  <c:v>2.7217700000000001E-2</c:v>
                </c:pt>
                <c:pt idx="859">
                  <c:v>2.7311800000000001E-2</c:v>
                </c:pt>
                <c:pt idx="860">
                  <c:v>2.7406300000000001E-2</c:v>
                </c:pt>
                <c:pt idx="861">
                  <c:v>2.7501399999999999E-2</c:v>
                </c:pt>
                <c:pt idx="862">
                  <c:v>2.7597300000000002E-2</c:v>
                </c:pt>
                <c:pt idx="863">
                  <c:v>2.7694E-2</c:v>
                </c:pt>
                <c:pt idx="864">
                  <c:v>2.7791099999999999E-2</c:v>
                </c:pt>
                <c:pt idx="865">
                  <c:v>2.7888300000000001E-2</c:v>
                </c:pt>
                <c:pt idx="866">
                  <c:v>2.7985099999999999E-2</c:v>
                </c:pt>
                <c:pt idx="867">
                  <c:v>2.8081100000000001E-2</c:v>
                </c:pt>
                <c:pt idx="868">
                  <c:v>2.8176400000000001E-2</c:v>
                </c:pt>
                <c:pt idx="869">
                  <c:v>2.82711E-2</c:v>
                </c:pt>
                <c:pt idx="870">
                  <c:v>2.8365700000000001E-2</c:v>
                </c:pt>
                <c:pt idx="871">
                  <c:v>2.8460699999999998E-2</c:v>
                </c:pt>
                <c:pt idx="872">
                  <c:v>2.85563E-2</c:v>
                </c:pt>
                <c:pt idx="873">
                  <c:v>2.8652500000000001E-2</c:v>
                </c:pt>
                <c:pt idx="874">
                  <c:v>2.8749400000000001E-2</c:v>
                </c:pt>
                <c:pt idx="875">
                  <c:v>2.88466E-2</c:v>
                </c:pt>
                <c:pt idx="876">
                  <c:v>2.8944000000000001E-2</c:v>
                </c:pt>
                <c:pt idx="877">
                  <c:v>2.9041600000000001E-2</c:v>
                </c:pt>
                <c:pt idx="878">
                  <c:v>2.9139600000000002E-2</c:v>
                </c:pt>
                <c:pt idx="879">
                  <c:v>2.92381E-2</c:v>
                </c:pt>
                <c:pt idx="880">
                  <c:v>2.93374E-2</c:v>
                </c:pt>
                <c:pt idx="881">
                  <c:v>2.9437399999999999E-2</c:v>
                </c:pt>
                <c:pt idx="882">
                  <c:v>2.9537799999999999E-2</c:v>
                </c:pt>
                <c:pt idx="883">
                  <c:v>2.9638299999999999E-2</c:v>
                </c:pt>
                <c:pt idx="884">
                  <c:v>2.9738500000000001E-2</c:v>
                </c:pt>
                <c:pt idx="885">
                  <c:v>2.9838E-2</c:v>
                </c:pt>
                <c:pt idx="886">
                  <c:v>2.9936999999999998E-2</c:v>
                </c:pt>
                <c:pt idx="887">
                  <c:v>3.00355E-2</c:v>
                </c:pt>
                <c:pt idx="888">
                  <c:v>3.01341E-2</c:v>
                </c:pt>
                <c:pt idx="889">
                  <c:v>3.0233199999999998E-2</c:v>
                </c:pt>
                <c:pt idx="890">
                  <c:v>3.0332899999999999E-2</c:v>
                </c:pt>
                <c:pt idx="891">
                  <c:v>3.0433200000000001E-2</c:v>
                </c:pt>
                <c:pt idx="892">
                  <c:v>3.0533999999999999E-2</c:v>
                </c:pt>
                <c:pt idx="893">
                  <c:v>3.06349E-2</c:v>
                </c:pt>
                <c:pt idx="894">
                  <c:v>3.0735800000000001E-2</c:v>
                </c:pt>
                <c:pt idx="895">
                  <c:v>3.0836700000000002E-2</c:v>
                </c:pt>
                <c:pt idx="896">
                  <c:v>3.0937800000000001E-2</c:v>
                </c:pt>
                <c:pt idx="897">
                  <c:v>3.1039299999999999E-2</c:v>
                </c:pt>
                <c:pt idx="898">
                  <c:v>3.11414E-2</c:v>
                </c:pt>
                <c:pt idx="899">
                  <c:v>3.12441E-2</c:v>
                </c:pt>
                <c:pt idx="900">
                  <c:v>3.1347199999999999E-2</c:v>
                </c:pt>
                <c:pt idx="901">
                  <c:v>3.1450400000000003E-2</c:v>
                </c:pt>
                <c:pt idx="902">
                  <c:v>3.1553299999999999E-2</c:v>
                </c:pt>
                <c:pt idx="903">
                  <c:v>3.1655799999999998E-2</c:v>
                </c:pt>
                <c:pt idx="904">
                  <c:v>3.1758000000000002E-2</c:v>
                </c:pt>
                <c:pt idx="905">
                  <c:v>3.1860300000000001E-2</c:v>
                </c:pt>
                <c:pt idx="906">
                  <c:v>3.1962999999999998E-2</c:v>
                </c:pt>
                <c:pt idx="907">
                  <c:v>3.2066499999999998E-2</c:v>
                </c:pt>
                <c:pt idx="908">
                  <c:v>3.2170900000000002E-2</c:v>
                </c:pt>
                <c:pt idx="909">
                  <c:v>3.2276100000000002E-2</c:v>
                </c:pt>
                <c:pt idx="910">
                  <c:v>3.2381800000000002E-2</c:v>
                </c:pt>
                <c:pt idx="911">
                  <c:v>3.2487500000000002E-2</c:v>
                </c:pt>
                <c:pt idx="912">
                  <c:v>3.2593200000000003E-2</c:v>
                </c:pt>
                <c:pt idx="913">
                  <c:v>3.2698600000000001E-2</c:v>
                </c:pt>
                <c:pt idx="914">
                  <c:v>3.2803899999999997E-2</c:v>
                </c:pt>
                <c:pt idx="915">
                  <c:v>3.2909300000000002E-2</c:v>
                </c:pt>
                <c:pt idx="916">
                  <c:v>3.3014799999999997E-2</c:v>
                </c:pt>
                <c:pt idx="917">
                  <c:v>3.3120499999999997E-2</c:v>
                </c:pt>
                <c:pt idx="918">
                  <c:v>3.3226100000000001E-2</c:v>
                </c:pt>
                <c:pt idx="919">
                  <c:v>3.3331300000000001E-2</c:v>
                </c:pt>
                <c:pt idx="920">
                  <c:v>3.3436E-2</c:v>
                </c:pt>
                <c:pt idx="921">
                  <c:v>3.3540100000000003E-2</c:v>
                </c:pt>
                <c:pt idx="922">
                  <c:v>3.3644E-2</c:v>
                </c:pt>
                <c:pt idx="923">
                  <c:v>3.3748100000000003E-2</c:v>
                </c:pt>
                <c:pt idx="924">
                  <c:v>3.3853000000000001E-2</c:v>
                </c:pt>
                <c:pt idx="925">
                  <c:v>3.3959000000000003E-2</c:v>
                </c:pt>
                <c:pt idx="926">
                  <c:v>3.4066399999999997E-2</c:v>
                </c:pt>
                <c:pt idx="927">
                  <c:v>3.4174999999999997E-2</c:v>
                </c:pt>
                <c:pt idx="928">
                  <c:v>3.4284700000000001E-2</c:v>
                </c:pt>
                <c:pt idx="929">
                  <c:v>3.4394899999999999E-2</c:v>
                </c:pt>
                <c:pt idx="930">
                  <c:v>3.4505599999999997E-2</c:v>
                </c:pt>
                <c:pt idx="931">
                  <c:v>3.4616599999999997E-2</c:v>
                </c:pt>
                <c:pt idx="932">
                  <c:v>3.4727899999999999E-2</c:v>
                </c:pt>
                <c:pt idx="933">
                  <c:v>3.4839500000000002E-2</c:v>
                </c:pt>
                <c:pt idx="934">
                  <c:v>3.4951500000000003E-2</c:v>
                </c:pt>
                <c:pt idx="935">
                  <c:v>3.5063400000000002E-2</c:v>
                </c:pt>
                <c:pt idx="936">
                  <c:v>3.5174900000000002E-2</c:v>
                </c:pt>
                <c:pt idx="937">
                  <c:v>3.5285499999999997E-2</c:v>
                </c:pt>
                <c:pt idx="938">
                  <c:v>3.5394799999999997E-2</c:v>
                </c:pt>
                <c:pt idx="939">
                  <c:v>3.5503E-2</c:v>
                </c:pt>
                <c:pt idx="940">
                  <c:v>3.5610099999999999E-2</c:v>
                </c:pt>
                <c:pt idx="941">
                  <c:v>3.5716699999999997E-2</c:v>
                </c:pt>
                <c:pt idx="942">
                  <c:v>3.5823300000000002E-2</c:v>
                </c:pt>
                <c:pt idx="943">
                  <c:v>3.5930400000000001E-2</c:v>
                </c:pt>
                <c:pt idx="944">
                  <c:v>3.6038199999999999E-2</c:v>
                </c:pt>
                <c:pt idx="945">
                  <c:v>3.6146699999999997E-2</c:v>
                </c:pt>
                <c:pt idx="946">
                  <c:v>3.6255799999999998E-2</c:v>
                </c:pt>
                <c:pt idx="947">
                  <c:v>3.6365500000000002E-2</c:v>
                </c:pt>
                <c:pt idx="948">
                  <c:v>3.6475899999999999E-2</c:v>
                </c:pt>
                <c:pt idx="949">
                  <c:v>3.65872E-2</c:v>
                </c:pt>
                <c:pt idx="950">
                  <c:v>3.6699599999999999E-2</c:v>
                </c:pt>
                <c:pt idx="951">
                  <c:v>3.6813499999999999E-2</c:v>
                </c:pt>
                <c:pt idx="952">
                  <c:v>3.6928700000000002E-2</c:v>
                </c:pt>
                <c:pt idx="953">
                  <c:v>3.7045099999999997E-2</c:v>
                </c:pt>
                <c:pt idx="954">
                  <c:v>3.7162199999999999E-2</c:v>
                </c:pt>
                <c:pt idx="955">
                  <c:v>3.72795E-2</c:v>
                </c:pt>
                <c:pt idx="956">
                  <c:v>3.7396699999999998E-2</c:v>
                </c:pt>
                <c:pt idx="957">
                  <c:v>3.7513499999999998E-2</c:v>
                </c:pt>
                <c:pt idx="958">
                  <c:v>3.7629999999999997E-2</c:v>
                </c:pt>
                <c:pt idx="959">
                  <c:v>3.7746399999999999E-2</c:v>
                </c:pt>
                <c:pt idx="960">
                  <c:v>3.7862899999999998E-2</c:v>
                </c:pt>
                <c:pt idx="961">
                  <c:v>3.7979300000000001E-2</c:v>
                </c:pt>
                <c:pt idx="962">
                  <c:v>3.8095700000000003E-2</c:v>
                </c:pt>
                <c:pt idx="963">
                  <c:v>3.8211599999999998E-2</c:v>
                </c:pt>
                <c:pt idx="964">
                  <c:v>3.8326699999999998E-2</c:v>
                </c:pt>
                <c:pt idx="965">
                  <c:v>3.8440700000000001E-2</c:v>
                </c:pt>
                <c:pt idx="966">
                  <c:v>3.8553799999999999E-2</c:v>
                </c:pt>
                <c:pt idx="967">
                  <c:v>3.8666199999999998E-2</c:v>
                </c:pt>
                <c:pt idx="968">
                  <c:v>3.8778100000000003E-2</c:v>
                </c:pt>
                <c:pt idx="969">
                  <c:v>3.8890000000000001E-2</c:v>
                </c:pt>
                <c:pt idx="970">
                  <c:v>3.9002000000000002E-2</c:v>
                </c:pt>
                <c:pt idx="971">
                  <c:v>3.9114099999999999E-2</c:v>
                </c:pt>
                <c:pt idx="972">
                  <c:v>3.9226299999999999E-2</c:v>
                </c:pt>
                <c:pt idx="973">
                  <c:v>3.9338499999999998E-2</c:v>
                </c:pt>
                <c:pt idx="974">
                  <c:v>3.9450699999999998E-2</c:v>
                </c:pt>
                <c:pt idx="975">
                  <c:v>3.9563300000000003E-2</c:v>
                </c:pt>
                <c:pt idx="976">
                  <c:v>3.9676799999999998E-2</c:v>
                </c:pt>
                <c:pt idx="977">
                  <c:v>3.9791699999999999E-2</c:v>
                </c:pt>
                <c:pt idx="978">
                  <c:v>3.9908399999999997E-2</c:v>
                </c:pt>
                <c:pt idx="979">
                  <c:v>4.0026899999999997E-2</c:v>
                </c:pt>
                <c:pt idx="980">
                  <c:v>4.0147299999999997E-2</c:v>
                </c:pt>
                <c:pt idx="981">
                  <c:v>4.0269100000000002E-2</c:v>
                </c:pt>
                <c:pt idx="982">
                  <c:v>4.03921E-2</c:v>
                </c:pt>
                <c:pt idx="983">
                  <c:v>4.0515799999999998E-2</c:v>
                </c:pt>
                <c:pt idx="984">
                  <c:v>4.0640200000000001E-2</c:v>
                </c:pt>
                <c:pt idx="985">
                  <c:v>4.0765299999999997E-2</c:v>
                </c:pt>
                <c:pt idx="986">
                  <c:v>4.08911E-2</c:v>
                </c:pt>
                <c:pt idx="987">
                  <c:v>4.1017400000000002E-2</c:v>
                </c:pt>
                <c:pt idx="988">
                  <c:v>4.1143899999999997E-2</c:v>
                </c:pt>
                <c:pt idx="989">
                  <c:v>4.12702E-2</c:v>
                </c:pt>
                <c:pt idx="990">
                  <c:v>4.1395599999999998E-2</c:v>
                </c:pt>
                <c:pt idx="991">
                  <c:v>4.1519800000000003E-2</c:v>
                </c:pt>
                <c:pt idx="992">
                  <c:v>4.1642499999999999E-2</c:v>
                </c:pt>
                <c:pt idx="993">
                  <c:v>4.1763599999999998E-2</c:v>
                </c:pt>
                <c:pt idx="994">
                  <c:v>4.1883400000000001E-2</c:v>
                </c:pt>
                <c:pt idx="995">
                  <c:v>4.2001999999999998E-2</c:v>
                </c:pt>
                <c:pt idx="996">
                  <c:v>4.21196E-2</c:v>
                </c:pt>
                <c:pt idx="997">
                  <c:v>4.22359E-2</c:v>
                </c:pt>
                <c:pt idx="998">
                  <c:v>4.2350600000000002E-2</c:v>
                </c:pt>
                <c:pt idx="999">
                  <c:v>4.2463399999999998E-2</c:v>
                </c:pt>
                <c:pt idx="1000">
                  <c:v>4.2573899999999998E-2</c:v>
                </c:pt>
                <c:pt idx="1001">
                  <c:v>4.2681700000000003E-2</c:v>
                </c:pt>
                <c:pt idx="1002">
                  <c:v>4.2786999999999999E-2</c:v>
                </c:pt>
                <c:pt idx="1003">
                  <c:v>4.2889900000000002E-2</c:v>
                </c:pt>
                <c:pt idx="1004">
                  <c:v>4.2990399999999998E-2</c:v>
                </c:pt>
                <c:pt idx="1005">
                  <c:v>4.3088599999999998E-2</c:v>
                </c:pt>
                <c:pt idx="1006">
                  <c:v>4.3184300000000002E-2</c:v>
                </c:pt>
                <c:pt idx="1007">
                  <c:v>4.3277200000000002E-2</c:v>
                </c:pt>
                <c:pt idx="1008">
                  <c:v>4.3367099999999999E-2</c:v>
                </c:pt>
                <c:pt idx="1009">
                  <c:v>4.3453800000000001E-2</c:v>
                </c:pt>
                <c:pt idx="1010">
                  <c:v>4.35375E-2</c:v>
                </c:pt>
                <c:pt idx="1011">
                  <c:v>4.36186E-2</c:v>
                </c:pt>
                <c:pt idx="1012">
                  <c:v>4.3697600000000003E-2</c:v>
                </c:pt>
                <c:pt idx="1013">
                  <c:v>4.3775000000000001E-2</c:v>
                </c:pt>
                <c:pt idx="1014">
                  <c:v>4.3851000000000001E-2</c:v>
                </c:pt>
                <c:pt idx="1015">
                  <c:v>4.3925699999999998E-2</c:v>
                </c:pt>
                <c:pt idx="1016">
                  <c:v>4.3999099999999999E-2</c:v>
                </c:pt>
                <c:pt idx="1017">
                  <c:v>4.4070900000000003E-2</c:v>
                </c:pt>
                <c:pt idx="1018">
                  <c:v>4.4141100000000003E-2</c:v>
                </c:pt>
                <c:pt idx="1019">
                  <c:v>4.4209699999999998E-2</c:v>
                </c:pt>
                <c:pt idx="1020">
                  <c:v>4.4276999999999997E-2</c:v>
                </c:pt>
                <c:pt idx="1021">
                  <c:v>4.4343199999999999E-2</c:v>
                </c:pt>
                <c:pt idx="1022">
                  <c:v>4.4408400000000001E-2</c:v>
                </c:pt>
                <c:pt idx="1023">
                  <c:v>4.4472600000000001E-2</c:v>
                </c:pt>
                <c:pt idx="1024">
                  <c:v>4.4535600000000002E-2</c:v>
                </c:pt>
                <c:pt idx="1025">
                  <c:v>4.4597100000000001E-2</c:v>
                </c:pt>
                <c:pt idx="1026">
                  <c:v>4.4656899999999999E-2</c:v>
                </c:pt>
                <c:pt idx="1027">
                  <c:v>4.4714799999999999E-2</c:v>
                </c:pt>
                <c:pt idx="1028">
                  <c:v>4.4771100000000001E-2</c:v>
                </c:pt>
                <c:pt idx="1029">
                  <c:v>4.4825999999999998E-2</c:v>
                </c:pt>
                <c:pt idx="1030">
                  <c:v>4.4880099999999999E-2</c:v>
                </c:pt>
                <c:pt idx="1031">
                  <c:v>4.49337E-2</c:v>
                </c:pt>
                <c:pt idx="1032">
                  <c:v>4.4986900000000003E-2</c:v>
                </c:pt>
                <c:pt idx="1033">
                  <c:v>4.5039599999999999E-2</c:v>
                </c:pt>
                <c:pt idx="1034">
                  <c:v>4.5091699999999998E-2</c:v>
                </c:pt>
                <c:pt idx="1035">
                  <c:v>4.51429E-2</c:v>
                </c:pt>
                <c:pt idx="1036">
                  <c:v>4.5193299999999999E-2</c:v>
                </c:pt>
                <c:pt idx="1037">
                  <c:v>4.5242900000000003E-2</c:v>
                </c:pt>
                <c:pt idx="1038">
                  <c:v>4.5291900000000003E-2</c:v>
                </c:pt>
                <c:pt idx="1039">
                  <c:v>4.5340600000000002E-2</c:v>
                </c:pt>
                <c:pt idx="1040">
                  <c:v>4.5388999999999999E-2</c:v>
                </c:pt>
                <c:pt idx="1041">
                  <c:v>4.5436799999999999E-2</c:v>
                </c:pt>
                <c:pt idx="1042">
                  <c:v>4.5483900000000001E-2</c:v>
                </c:pt>
                <c:pt idx="1043">
                  <c:v>4.5529899999999998E-2</c:v>
                </c:pt>
                <c:pt idx="1044">
                  <c:v>4.5574499999999997E-2</c:v>
                </c:pt>
                <c:pt idx="1045">
                  <c:v>4.5617699999999997E-2</c:v>
                </c:pt>
                <c:pt idx="1046">
                  <c:v>4.5659699999999998E-2</c:v>
                </c:pt>
                <c:pt idx="1047">
                  <c:v>4.5700900000000003E-2</c:v>
                </c:pt>
                <c:pt idx="1048">
                  <c:v>4.5741499999999997E-2</c:v>
                </c:pt>
                <c:pt idx="1049">
                  <c:v>4.57819E-2</c:v>
                </c:pt>
                <c:pt idx="1050">
                  <c:v>4.5822000000000002E-2</c:v>
                </c:pt>
                <c:pt idx="1051">
                  <c:v>4.5861699999999998E-2</c:v>
                </c:pt>
                <c:pt idx="1052">
                  <c:v>4.5900700000000003E-2</c:v>
                </c:pt>
                <c:pt idx="1053">
                  <c:v>4.5939000000000001E-2</c:v>
                </c:pt>
                <c:pt idx="1054">
                  <c:v>4.5976499999999997E-2</c:v>
                </c:pt>
                <c:pt idx="1055">
                  <c:v>4.6013499999999999E-2</c:v>
                </c:pt>
                <c:pt idx="1056">
                  <c:v>4.6050199999999999E-2</c:v>
                </c:pt>
                <c:pt idx="1057">
                  <c:v>4.6086799999999997E-2</c:v>
                </c:pt>
                <c:pt idx="1058">
                  <c:v>4.61231E-2</c:v>
                </c:pt>
                <c:pt idx="1059">
                  <c:v>4.6159100000000002E-2</c:v>
                </c:pt>
                <c:pt idx="1060">
                  <c:v>4.6194399999999997E-2</c:v>
                </c:pt>
                <c:pt idx="1061">
                  <c:v>4.6228699999999998E-2</c:v>
                </c:pt>
                <c:pt idx="1062">
                  <c:v>4.6261799999999999E-2</c:v>
                </c:pt>
                <c:pt idx="1063">
                  <c:v>4.62937E-2</c:v>
                </c:pt>
                <c:pt idx="1064">
                  <c:v>4.6324799999999999E-2</c:v>
                </c:pt>
                <c:pt idx="1065">
                  <c:v>4.6355399999999998E-2</c:v>
                </c:pt>
                <c:pt idx="1066">
                  <c:v>4.6385799999999998E-2</c:v>
                </c:pt>
                <c:pt idx="1067">
                  <c:v>4.6415999999999999E-2</c:v>
                </c:pt>
                <c:pt idx="1068">
                  <c:v>4.6446000000000001E-2</c:v>
                </c:pt>
                <c:pt idx="1069">
                  <c:v>4.6475500000000003E-2</c:v>
                </c:pt>
                <c:pt idx="1070">
                  <c:v>4.6504400000000001E-2</c:v>
                </c:pt>
                <c:pt idx="1071">
                  <c:v>4.65326E-2</c:v>
                </c:pt>
                <c:pt idx="1072">
                  <c:v>4.6560200000000003E-2</c:v>
                </c:pt>
                <c:pt idx="1073">
                  <c:v>4.6587400000000001E-2</c:v>
                </c:pt>
                <c:pt idx="1074">
                  <c:v>4.6614500000000003E-2</c:v>
                </c:pt>
                <c:pt idx="1075">
                  <c:v>4.6641500000000002E-2</c:v>
                </c:pt>
                <c:pt idx="1076">
                  <c:v>4.6668399999999999E-2</c:v>
                </c:pt>
                <c:pt idx="1077">
                  <c:v>4.6694800000000002E-2</c:v>
                </c:pt>
                <c:pt idx="1078">
                  <c:v>4.6720499999999998E-2</c:v>
                </c:pt>
                <c:pt idx="1079">
                  <c:v>4.6745200000000001E-2</c:v>
                </c:pt>
                <c:pt idx="1080">
                  <c:v>4.6768900000000002E-2</c:v>
                </c:pt>
                <c:pt idx="1081">
                  <c:v>4.6791699999999999E-2</c:v>
                </c:pt>
                <c:pt idx="1082">
                  <c:v>4.6813899999999999E-2</c:v>
                </c:pt>
                <c:pt idx="1083">
                  <c:v>4.68359E-2</c:v>
                </c:pt>
                <c:pt idx="1084">
                  <c:v>4.6857799999999998E-2</c:v>
                </c:pt>
                <c:pt idx="1085">
                  <c:v>4.6879700000000003E-2</c:v>
                </c:pt>
                <c:pt idx="1086">
                  <c:v>4.6901400000000003E-2</c:v>
                </c:pt>
                <c:pt idx="1087">
                  <c:v>4.6922600000000002E-2</c:v>
                </c:pt>
                <c:pt idx="1088">
                  <c:v>4.6943199999999997E-2</c:v>
                </c:pt>
                <c:pt idx="1089">
                  <c:v>4.6963199999999997E-2</c:v>
                </c:pt>
                <c:pt idx="1090">
                  <c:v>4.6982700000000002E-2</c:v>
                </c:pt>
                <c:pt idx="1091">
                  <c:v>4.7002000000000002E-2</c:v>
                </c:pt>
                <c:pt idx="1092">
                  <c:v>4.7021300000000002E-2</c:v>
                </c:pt>
                <c:pt idx="1093">
                  <c:v>4.7040600000000002E-2</c:v>
                </c:pt>
                <c:pt idx="1094">
                  <c:v>4.7059700000000003E-2</c:v>
                </c:pt>
                <c:pt idx="1095">
                  <c:v>4.7078200000000001E-2</c:v>
                </c:pt>
                <c:pt idx="1096">
                  <c:v>4.7095900000000003E-2</c:v>
                </c:pt>
                <c:pt idx="1097">
                  <c:v>4.7112599999999998E-2</c:v>
                </c:pt>
                <c:pt idx="1098">
                  <c:v>4.7128299999999998E-2</c:v>
                </c:pt>
                <c:pt idx="1099">
                  <c:v>4.7143400000000002E-2</c:v>
                </c:pt>
                <c:pt idx="1100">
                  <c:v>4.7158199999999997E-2</c:v>
                </c:pt>
                <c:pt idx="1101">
                  <c:v>4.7172800000000001E-2</c:v>
                </c:pt>
                <c:pt idx="1102">
                  <c:v>4.7187600000000003E-2</c:v>
                </c:pt>
                <c:pt idx="1103">
                  <c:v>4.7202300000000003E-2</c:v>
                </c:pt>
                <c:pt idx="1104">
                  <c:v>4.72167E-2</c:v>
                </c:pt>
                <c:pt idx="1105">
                  <c:v>4.7230599999999998E-2</c:v>
                </c:pt>
                <c:pt idx="1106">
                  <c:v>4.7244099999999997E-2</c:v>
                </c:pt>
                <c:pt idx="1107">
                  <c:v>4.7257100000000003E-2</c:v>
                </c:pt>
                <c:pt idx="1108">
                  <c:v>4.7269800000000001E-2</c:v>
                </c:pt>
                <c:pt idx="1109">
                  <c:v>4.7282600000000001E-2</c:v>
                </c:pt>
                <c:pt idx="1110">
                  <c:v>4.7295400000000001E-2</c:v>
                </c:pt>
                <c:pt idx="1111">
                  <c:v>4.7308099999999999E-2</c:v>
                </c:pt>
                <c:pt idx="1112">
                  <c:v>4.7320500000000001E-2</c:v>
                </c:pt>
                <c:pt idx="1113">
                  <c:v>4.7332300000000001E-2</c:v>
                </c:pt>
                <c:pt idx="1114">
                  <c:v>4.7343099999999999E-2</c:v>
                </c:pt>
                <c:pt idx="1115">
                  <c:v>4.7352999999999999E-2</c:v>
                </c:pt>
                <c:pt idx="1116">
                  <c:v>4.7362099999999997E-2</c:v>
                </c:pt>
                <c:pt idx="1117">
                  <c:v>4.7370599999999999E-2</c:v>
                </c:pt>
                <c:pt idx="1118">
                  <c:v>4.7378999999999998E-2</c:v>
                </c:pt>
                <c:pt idx="1119">
                  <c:v>4.73873E-2</c:v>
                </c:pt>
                <c:pt idx="1120">
                  <c:v>4.7395699999999999E-2</c:v>
                </c:pt>
                <c:pt idx="1121">
                  <c:v>4.7404000000000002E-2</c:v>
                </c:pt>
                <c:pt idx="1122">
                  <c:v>4.7412000000000003E-2</c:v>
                </c:pt>
                <c:pt idx="1123">
                  <c:v>4.7419500000000003E-2</c:v>
                </c:pt>
                <c:pt idx="1124">
                  <c:v>4.7426599999999999E-2</c:v>
                </c:pt>
                <c:pt idx="1125">
                  <c:v>4.7433400000000001E-2</c:v>
                </c:pt>
                <c:pt idx="1126">
                  <c:v>4.7440299999999998E-2</c:v>
                </c:pt>
                <c:pt idx="1127">
                  <c:v>4.7447299999999998E-2</c:v>
                </c:pt>
                <c:pt idx="1128">
                  <c:v>4.7454400000000001E-2</c:v>
                </c:pt>
                <c:pt idx="1129">
                  <c:v>4.7461400000000001E-2</c:v>
                </c:pt>
                <c:pt idx="1130">
                  <c:v>4.7468000000000003E-2</c:v>
                </c:pt>
                <c:pt idx="1131">
                  <c:v>4.7473899999999999E-2</c:v>
                </c:pt>
                <c:pt idx="1132">
                  <c:v>4.7478800000000002E-2</c:v>
                </c:pt>
                <c:pt idx="1133">
                  <c:v>4.7482799999999999E-2</c:v>
                </c:pt>
                <c:pt idx="1134">
                  <c:v>4.7486100000000003E-2</c:v>
                </c:pt>
                <c:pt idx="1135">
                  <c:v>4.7489099999999999E-2</c:v>
                </c:pt>
                <c:pt idx="1136">
                  <c:v>4.7491899999999997E-2</c:v>
                </c:pt>
                <c:pt idx="1137">
                  <c:v>4.7494799999999997E-2</c:v>
                </c:pt>
                <c:pt idx="1138">
                  <c:v>4.7497499999999998E-2</c:v>
                </c:pt>
                <c:pt idx="1139">
                  <c:v>4.7500100000000003E-2</c:v>
                </c:pt>
                <c:pt idx="1140">
                  <c:v>4.7502200000000001E-2</c:v>
                </c:pt>
                <c:pt idx="1141">
                  <c:v>4.7503900000000002E-2</c:v>
                </c:pt>
                <c:pt idx="1142">
                  <c:v>4.75053E-2</c:v>
                </c:pt>
                <c:pt idx="1143">
                  <c:v>4.7506699999999999E-2</c:v>
                </c:pt>
                <c:pt idx="1144">
                  <c:v>4.7508300000000003E-2</c:v>
                </c:pt>
                <c:pt idx="1145">
                  <c:v>4.75101E-2</c:v>
                </c:pt>
                <c:pt idx="1146">
                  <c:v>4.7512100000000002E-2</c:v>
                </c:pt>
                <c:pt idx="1147">
                  <c:v>4.7514000000000001E-2</c:v>
                </c:pt>
                <c:pt idx="1148">
                  <c:v>4.7515300000000003E-2</c:v>
                </c:pt>
                <c:pt idx="1149">
                  <c:v>4.7515799999999997E-2</c:v>
                </c:pt>
                <c:pt idx="1150">
                  <c:v>4.7515500000000002E-2</c:v>
                </c:pt>
                <c:pt idx="1151">
                  <c:v>4.7514300000000002E-2</c:v>
                </c:pt>
                <c:pt idx="1152">
                  <c:v>4.7512699999999998E-2</c:v>
                </c:pt>
                <c:pt idx="1153">
                  <c:v>4.7510799999999999E-2</c:v>
                </c:pt>
                <c:pt idx="1154">
                  <c:v>4.75089E-2</c:v>
                </c:pt>
                <c:pt idx="1155">
                  <c:v>4.7506899999999998E-2</c:v>
                </c:pt>
                <c:pt idx="1156">
                  <c:v>4.7504600000000001E-2</c:v>
                </c:pt>
                <c:pt idx="1157">
                  <c:v>4.7502000000000003E-2</c:v>
                </c:pt>
                <c:pt idx="1158">
                  <c:v>4.7498800000000001E-2</c:v>
                </c:pt>
                <c:pt idx="1159">
                  <c:v>4.7495299999999997E-2</c:v>
                </c:pt>
                <c:pt idx="1160">
                  <c:v>4.7491699999999998E-2</c:v>
                </c:pt>
                <c:pt idx="1161">
                  <c:v>4.7488200000000001E-2</c:v>
                </c:pt>
                <c:pt idx="1162">
                  <c:v>4.7484999999999999E-2</c:v>
                </c:pt>
                <c:pt idx="1163">
                  <c:v>4.7482200000000002E-2</c:v>
                </c:pt>
                <c:pt idx="1164">
                  <c:v>4.7479399999999998E-2</c:v>
                </c:pt>
                <c:pt idx="1165">
                  <c:v>4.7476400000000002E-2</c:v>
                </c:pt>
                <c:pt idx="1166">
                  <c:v>4.7472899999999998E-2</c:v>
                </c:pt>
                <c:pt idx="1167">
                  <c:v>4.7468499999999997E-2</c:v>
                </c:pt>
                <c:pt idx="1168">
                  <c:v>4.7463400000000003E-2</c:v>
                </c:pt>
                <c:pt idx="1169">
                  <c:v>4.7457800000000001E-2</c:v>
                </c:pt>
                <c:pt idx="1170">
                  <c:v>4.7451800000000002E-2</c:v>
                </c:pt>
                <c:pt idx="1171">
                  <c:v>4.7445599999999997E-2</c:v>
                </c:pt>
                <c:pt idx="1172">
                  <c:v>4.74394E-2</c:v>
                </c:pt>
                <c:pt idx="1173">
                  <c:v>4.7433000000000003E-2</c:v>
                </c:pt>
                <c:pt idx="1174">
                  <c:v>4.7426200000000002E-2</c:v>
                </c:pt>
                <c:pt idx="1175">
                  <c:v>4.7418799999999997E-2</c:v>
                </c:pt>
                <c:pt idx="1176">
                  <c:v>4.7411000000000002E-2</c:v>
                </c:pt>
                <c:pt idx="1177">
                  <c:v>4.7402899999999998E-2</c:v>
                </c:pt>
                <c:pt idx="1178">
                  <c:v>4.7394800000000001E-2</c:v>
                </c:pt>
                <c:pt idx="1179">
                  <c:v>4.7386999999999999E-2</c:v>
                </c:pt>
                <c:pt idx="1180">
                  <c:v>4.7379499999999998E-2</c:v>
                </c:pt>
                <c:pt idx="1181">
                  <c:v>4.7372400000000002E-2</c:v>
                </c:pt>
                <c:pt idx="1182">
                  <c:v>4.7365200000000003E-2</c:v>
                </c:pt>
                <c:pt idx="1183">
                  <c:v>4.73576E-2</c:v>
                </c:pt>
                <c:pt idx="1184">
                  <c:v>4.7349500000000003E-2</c:v>
                </c:pt>
                <c:pt idx="1185">
                  <c:v>4.7340599999999997E-2</c:v>
                </c:pt>
                <c:pt idx="1186">
                  <c:v>4.7331199999999997E-2</c:v>
                </c:pt>
                <c:pt idx="1187">
                  <c:v>4.73214E-2</c:v>
                </c:pt>
                <c:pt idx="1188">
                  <c:v>4.7311499999999999E-2</c:v>
                </c:pt>
                <c:pt idx="1189">
                  <c:v>4.7301500000000003E-2</c:v>
                </c:pt>
                <c:pt idx="1190">
                  <c:v>4.7291300000000001E-2</c:v>
                </c:pt>
                <c:pt idx="1191">
                  <c:v>4.7280799999999998E-2</c:v>
                </c:pt>
                <c:pt idx="1192">
                  <c:v>4.7269800000000001E-2</c:v>
                </c:pt>
                <c:pt idx="1193">
                  <c:v>4.72582E-2</c:v>
                </c:pt>
                <c:pt idx="1194">
                  <c:v>4.7246200000000002E-2</c:v>
                </c:pt>
                <c:pt idx="1195">
                  <c:v>4.7234100000000001E-2</c:v>
                </c:pt>
                <c:pt idx="1196">
                  <c:v>4.7222E-2</c:v>
                </c:pt>
                <c:pt idx="1197">
                  <c:v>4.72104E-2</c:v>
                </c:pt>
                <c:pt idx="1198">
                  <c:v>4.7198999999999998E-2</c:v>
                </c:pt>
                <c:pt idx="1199">
                  <c:v>4.7187800000000002E-2</c:v>
                </c:pt>
                <c:pt idx="1200">
                  <c:v>4.7176500000000003E-2</c:v>
                </c:pt>
                <c:pt idx="1201">
                  <c:v>4.7164699999999997E-2</c:v>
                </c:pt>
                <c:pt idx="1202">
                  <c:v>4.7152199999999998E-2</c:v>
                </c:pt>
                <c:pt idx="1203">
                  <c:v>4.7139300000000002E-2</c:v>
                </c:pt>
                <c:pt idx="1204">
                  <c:v>4.7125899999999998E-2</c:v>
                </c:pt>
                <c:pt idx="1205">
                  <c:v>4.7112399999999999E-2</c:v>
                </c:pt>
                <c:pt idx="1206">
                  <c:v>4.7098800000000003E-2</c:v>
                </c:pt>
                <c:pt idx="1207">
                  <c:v>4.7085099999999998E-2</c:v>
                </c:pt>
                <c:pt idx="1208">
                  <c:v>4.7071200000000001E-2</c:v>
                </c:pt>
                <c:pt idx="1209">
                  <c:v>4.7056899999999999E-2</c:v>
                </c:pt>
                <c:pt idx="1210">
                  <c:v>4.7042E-2</c:v>
                </c:pt>
                <c:pt idx="1211">
                  <c:v>4.7026499999999999E-2</c:v>
                </c:pt>
                <c:pt idx="1212">
                  <c:v>4.7010799999999998E-2</c:v>
                </c:pt>
                <c:pt idx="1213">
                  <c:v>4.6995000000000002E-2</c:v>
                </c:pt>
                <c:pt idx="1214">
                  <c:v>4.69795E-2</c:v>
                </c:pt>
                <c:pt idx="1215">
                  <c:v>4.69643E-2</c:v>
                </c:pt>
                <c:pt idx="1216">
                  <c:v>4.6949400000000002E-2</c:v>
                </c:pt>
                <c:pt idx="1217">
                  <c:v>4.6934499999999997E-2</c:v>
                </c:pt>
                <c:pt idx="1218">
                  <c:v>4.6919299999999997E-2</c:v>
                </c:pt>
                <c:pt idx="1219">
                  <c:v>4.6903500000000001E-2</c:v>
                </c:pt>
                <c:pt idx="1220">
                  <c:v>4.6887199999999997E-2</c:v>
                </c:pt>
                <c:pt idx="1221">
                  <c:v>4.6870500000000002E-2</c:v>
                </c:pt>
                <c:pt idx="1222">
                  <c:v>4.6853600000000002E-2</c:v>
                </c:pt>
                <c:pt idx="1223">
                  <c:v>4.6836599999999999E-2</c:v>
                </c:pt>
                <c:pt idx="1224">
                  <c:v>4.6819600000000003E-2</c:v>
                </c:pt>
                <c:pt idx="1225">
                  <c:v>4.6802499999999997E-2</c:v>
                </c:pt>
                <c:pt idx="1226">
                  <c:v>4.6785E-2</c:v>
                </c:pt>
                <c:pt idx="1227">
                  <c:v>4.67669E-2</c:v>
                </c:pt>
                <c:pt idx="1228">
                  <c:v>4.67483E-2</c:v>
                </c:pt>
                <c:pt idx="1229">
                  <c:v>4.6729300000000001E-2</c:v>
                </c:pt>
                <c:pt idx="1230">
                  <c:v>4.6710099999999997E-2</c:v>
                </c:pt>
                <c:pt idx="1231">
                  <c:v>4.6691099999999999E-2</c:v>
                </c:pt>
                <c:pt idx="1232">
                  <c:v>4.6672499999999999E-2</c:v>
                </c:pt>
                <c:pt idx="1233">
                  <c:v>4.6654099999999997E-2</c:v>
                </c:pt>
                <c:pt idx="1234">
                  <c:v>4.6635900000000001E-2</c:v>
                </c:pt>
                <c:pt idx="1235">
                  <c:v>4.6617499999999999E-2</c:v>
                </c:pt>
                <c:pt idx="1236">
                  <c:v>4.65987E-2</c:v>
                </c:pt>
                <c:pt idx="1237">
                  <c:v>4.6579299999999997E-2</c:v>
                </c:pt>
                <c:pt idx="1238">
                  <c:v>4.6559499999999997E-2</c:v>
                </c:pt>
                <c:pt idx="1239">
                  <c:v>4.6539400000000002E-2</c:v>
                </c:pt>
                <c:pt idx="1240">
                  <c:v>4.65193E-2</c:v>
                </c:pt>
                <c:pt idx="1241">
                  <c:v>4.6499100000000002E-2</c:v>
                </c:pt>
                <c:pt idx="1242">
                  <c:v>4.6478899999999997E-2</c:v>
                </c:pt>
                <c:pt idx="1243">
                  <c:v>4.6458399999999997E-2</c:v>
                </c:pt>
                <c:pt idx="1244">
                  <c:v>4.6437399999999997E-2</c:v>
                </c:pt>
                <c:pt idx="1245">
                  <c:v>4.64158E-2</c:v>
                </c:pt>
                <c:pt idx="1246">
                  <c:v>4.6393799999999999E-2</c:v>
                </c:pt>
                <c:pt idx="1247">
                  <c:v>4.63714E-2</c:v>
                </c:pt>
                <c:pt idx="1248">
                  <c:v>4.6349099999999997E-2</c:v>
                </c:pt>
                <c:pt idx="1249">
                  <c:v>4.6327199999999999E-2</c:v>
                </c:pt>
                <c:pt idx="1250">
                  <c:v>4.6305600000000002E-2</c:v>
                </c:pt>
                <c:pt idx="1251">
                  <c:v>4.6284199999999998E-2</c:v>
                </c:pt>
                <c:pt idx="1252">
                  <c:v>4.62628E-2</c:v>
                </c:pt>
                <c:pt idx="1253">
                  <c:v>4.62411E-2</c:v>
                </c:pt>
                <c:pt idx="1254">
                  <c:v>4.6219000000000003E-2</c:v>
                </c:pt>
                <c:pt idx="1255">
                  <c:v>4.6196300000000003E-2</c:v>
                </c:pt>
                <c:pt idx="1256">
                  <c:v>4.6173400000000003E-2</c:v>
                </c:pt>
                <c:pt idx="1257">
                  <c:v>4.6150299999999998E-2</c:v>
                </c:pt>
                <c:pt idx="1258">
                  <c:v>4.6127300000000003E-2</c:v>
                </c:pt>
                <c:pt idx="1259">
                  <c:v>4.6104199999999998E-2</c:v>
                </c:pt>
                <c:pt idx="1260">
                  <c:v>4.6080900000000001E-2</c:v>
                </c:pt>
                <c:pt idx="1261">
                  <c:v>4.60572E-2</c:v>
                </c:pt>
                <c:pt idx="1262">
                  <c:v>4.6032900000000002E-2</c:v>
                </c:pt>
                <c:pt idx="1263">
                  <c:v>4.6008E-2</c:v>
                </c:pt>
                <c:pt idx="1264">
                  <c:v>4.5982700000000001E-2</c:v>
                </c:pt>
                <c:pt idx="1265">
                  <c:v>4.59573E-2</c:v>
                </c:pt>
                <c:pt idx="1266">
                  <c:v>4.5932199999999999E-2</c:v>
                </c:pt>
                <c:pt idx="1267">
                  <c:v>4.5907400000000001E-2</c:v>
                </c:pt>
                <c:pt idx="1268">
                  <c:v>4.5883E-2</c:v>
                </c:pt>
                <c:pt idx="1269">
                  <c:v>4.5858599999999999E-2</c:v>
                </c:pt>
                <c:pt idx="1270">
                  <c:v>4.5834100000000003E-2</c:v>
                </c:pt>
                <c:pt idx="1271">
                  <c:v>4.5809299999999997E-2</c:v>
                </c:pt>
                <c:pt idx="1272">
                  <c:v>4.5783999999999998E-2</c:v>
                </c:pt>
                <c:pt idx="1273">
                  <c:v>4.5758500000000001E-2</c:v>
                </c:pt>
                <c:pt idx="1274">
                  <c:v>4.5732799999999997E-2</c:v>
                </c:pt>
                <c:pt idx="1275">
                  <c:v>4.5707100000000001E-2</c:v>
                </c:pt>
                <c:pt idx="1276">
                  <c:v>4.5681399999999997E-2</c:v>
                </c:pt>
                <c:pt idx="1277">
                  <c:v>4.5655500000000002E-2</c:v>
                </c:pt>
                <c:pt idx="1278">
                  <c:v>4.5629299999999998E-2</c:v>
                </c:pt>
                <c:pt idx="1279">
                  <c:v>4.5602499999999997E-2</c:v>
                </c:pt>
                <c:pt idx="1280">
                  <c:v>4.55751E-2</c:v>
                </c:pt>
                <c:pt idx="1281">
                  <c:v>4.55471E-2</c:v>
                </c:pt>
                <c:pt idx="1282">
                  <c:v>4.5518900000000001E-2</c:v>
                </c:pt>
                <c:pt idx="1283">
                  <c:v>4.5490700000000002E-2</c:v>
                </c:pt>
                <c:pt idx="1284">
                  <c:v>4.5462900000000001E-2</c:v>
                </c:pt>
                <c:pt idx="1285">
                  <c:v>4.5435499999999997E-2</c:v>
                </c:pt>
                <c:pt idx="1286">
                  <c:v>4.5408200000000003E-2</c:v>
                </c:pt>
                <c:pt idx="1287">
                  <c:v>4.5380999999999998E-2</c:v>
                </c:pt>
                <c:pt idx="1288">
                  <c:v>4.5353499999999998E-2</c:v>
                </c:pt>
                <c:pt idx="1289">
                  <c:v>4.5325600000000001E-2</c:v>
                </c:pt>
                <c:pt idx="1290">
                  <c:v>4.5297499999999997E-2</c:v>
                </c:pt>
                <c:pt idx="1291">
                  <c:v>4.5269200000000002E-2</c:v>
                </c:pt>
                <c:pt idx="1292">
                  <c:v>4.5241000000000003E-2</c:v>
                </c:pt>
                <c:pt idx="1293">
                  <c:v>4.52129E-2</c:v>
                </c:pt>
                <c:pt idx="1294">
                  <c:v>4.5184700000000001E-2</c:v>
                </c:pt>
                <c:pt idx="1295">
                  <c:v>4.5156200000000001E-2</c:v>
                </c:pt>
                <c:pt idx="1296">
                  <c:v>4.5127199999999999E-2</c:v>
                </c:pt>
                <c:pt idx="1297">
                  <c:v>4.5097499999999999E-2</c:v>
                </c:pt>
                <c:pt idx="1298">
                  <c:v>4.5067200000000002E-2</c:v>
                </c:pt>
                <c:pt idx="1299">
                  <c:v>4.5036399999999997E-2</c:v>
                </c:pt>
                <c:pt idx="1300">
                  <c:v>4.50056E-2</c:v>
                </c:pt>
                <c:pt idx="1301">
                  <c:v>4.4975000000000001E-2</c:v>
                </c:pt>
                <c:pt idx="1302">
                  <c:v>4.4944600000000001E-2</c:v>
                </c:pt>
                <c:pt idx="1303">
                  <c:v>4.4914599999999999E-2</c:v>
                </c:pt>
                <c:pt idx="1304">
                  <c:v>4.4884599999999997E-2</c:v>
                </c:pt>
                <c:pt idx="1305">
                  <c:v>4.4854400000000003E-2</c:v>
                </c:pt>
                <c:pt idx="1306">
                  <c:v>4.4824000000000003E-2</c:v>
                </c:pt>
                <c:pt idx="1307">
                  <c:v>4.4793300000000001E-2</c:v>
                </c:pt>
                <c:pt idx="1308">
                  <c:v>4.4762499999999997E-2</c:v>
                </c:pt>
                <c:pt idx="1309">
                  <c:v>4.4731800000000002E-2</c:v>
                </c:pt>
                <c:pt idx="1310">
                  <c:v>4.4701299999999999E-2</c:v>
                </c:pt>
                <c:pt idx="1311">
                  <c:v>4.4670799999999997E-2</c:v>
                </c:pt>
                <c:pt idx="1312">
                  <c:v>4.4640199999999998E-2</c:v>
                </c:pt>
                <c:pt idx="1313">
                  <c:v>4.4609200000000002E-2</c:v>
                </c:pt>
                <c:pt idx="1314">
                  <c:v>4.4577499999999999E-2</c:v>
                </c:pt>
                <c:pt idx="1315">
                  <c:v>4.4545099999999997E-2</c:v>
                </c:pt>
                <c:pt idx="1316">
                  <c:v>4.4512099999999999E-2</c:v>
                </c:pt>
                <c:pt idx="1317">
                  <c:v>4.4478900000000002E-2</c:v>
                </c:pt>
                <c:pt idx="1318">
                  <c:v>4.4445800000000001E-2</c:v>
                </c:pt>
                <c:pt idx="1319">
                  <c:v>4.4412800000000002E-2</c:v>
                </c:pt>
                <c:pt idx="1320">
                  <c:v>4.4380200000000002E-2</c:v>
                </c:pt>
                <c:pt idx="1321">
                  <c:v>4.4347600000000001E-2</c:v>
                </c:pt>
                <c:pt idx="1322">
                  <c:v>4.4314800000000001E-2</c:v>
                </c:pt>
                <c:pt idx="1323">
                  <c:v>4.4281899999999999E-2</c:v>
                </c:pt>
                <c:pt idx="1324">
                  <c:v>4.4248700000000002E-2</c:v>
                </c:pt>
                <c:pt idx="1325">
                  <c:v>4.4215400000000002E-2</c:v>
                </c:pt>
                <c:pt idx="1326">
                  <c:v>4.4182199999999998E-2</c:v>
                </c:pt>
                <c:pt idx="1327">
                  <c:v>4.41492E-2</c:v>
                </c:pt>
                <c:pt idx="1328">
                  <c:v>4.41164E-2</c:v>
                </c:pt>
                <c:pt idx="1329">
                  <c:v>4.4083700000000003E-2</c:v>
                </c:pt>
                <c:pt idx="1330">
                  <c:v>4.4050600000000002E-2</c:v>
                </c:pt>
                <c:pt idx="1331">
                  <c:v>4.4017100000000003E-2</c:v>
                </c:pt>
                <c:pt idx="1332">
                  <c:v>4.3982800000000002E-2</c:v>
                </c:pt>
                <c:pt idx="1333">
                  <c:v>4.3947899999999998E-2</c:v>
                </c:pt>
                <c:pt idx="1334">
                  <c:v>4.3912600000000003E-2</c:v>
                </c:pt>
                <c:pt idx="1335">
                  <c:v>4.3877199999999998E-2</c:v>
                </c:pt>
                <c:pt idx="1336">
                  <c:v>4.3841900000000003E-2</c:v>
                </c:pt>
                <c:pt idx="1337">
                  <c:v>4.3806900000000003E-2</c:v>
                </c:pt>
                <c:pt idx="1338">
                  <c:v>4.3771900000000002E-2</c:v>
                </c:pt>
                <c:pt idx="1339">
                  <c:v>4.3736799999999999E-2</c:v>
                </c:pt>
                <c:pt idx="1340">
                  <c:v>4.3701499999999997E-2</c:v>
                </c:pt>
                <c:pt idx="1341">
                  <c:v>4.3665900000000001E-2</c:v>
                </c:pt>
                <c:pt idx="1342">
                  <c:v>4.3630099999999998E-2</c:v>
                </c:pt>
                <c:pt idx="1343">
                  <c:v>4.3594500000000001E-2</c:v>
                </c:pt>
                <c:pt idx="1344">
                  <c:v>4.3559100000000003E-2</c:v>
                </c:pt>
                <c:pt idx="1345">
                  <c:v>4.3523899999999997E-2</c:v>
                </c:pt>
                <c:pt idx="1346">
                  <c:v>4.3489E-2</c:v>
                </c:pt>
                <c:pt idx="1347">
                  <c:v>4.3453899999999997E-2</c:v>
                </c:pt>
                <c:pt idx="1348">
                  <c:v>4.3418400000000003E-2</c:v>
                </c:pt>
                <c:pt idx="1349">
                  <c:v>4.3382299999999999E-2</c:v>
                </c:pt>
                <c:pt idx="1350">
                  <c:v>4.3345599999999998E-2</c:v>
                </c:pt>
                <c:pt idx="1351">
                  <c:v>4.3308399999999997E-2</c:v>
                </c:pt>
                <c:pt idx="1352">
                  <c:v>4.3270999999999997E-2</c:v>
                </c:pt>
                <c:pt idx="1353">
                  <c:v>4.3233599999999997E-2</c:v>
                </c:pt>
                <c:pt idx="1354">
                  <c:v>4.3196400000000003E-2</c:v>
                </c:pt>
                <c:pt idx="1355">
                  <c:v>4.3159200000000002E-2</c:v>
                </c:pt>
                <c:pt idx="1356">
                  <c:v>4.3122000000000001E-2</c:v>
                </c:pt>
                <c:pt idx="1357">
                  <c:v>4.3084499999999998E-2</c:v>
                </c:pt>
                <c:pt idx="1358">
                  <c:v>4.30467E-2</c:v>
                </c:pt>
                <c:pt idx="1359">
                  <c:v>4.3008699999999997E-2</c:v>
                </c:pt>
                <c:pt idx="1360">
                  <c:v>4.2970700000000001E-2</c:v>
                </c:pt>
                <c:pt idx="1361">
                  <c:v>4.2932900000000003E-2</c:v>
                </c:pt>
                <c:pt idx="1362">
                  <c:v>4.28954E-2</c:v>
                </c:pt>
                <c:pt idx="1363">
                  <c:v>4.2858199999999999E-2</c:v>
                </c:pt>
                <c:pt idx="1364">
                  <c:v>4.2821100000000001E-2</c:v>
                </c:pt>
                <c:pt idx="1365">
                  <c:v>4.2783700000000001E-2</c:v>
                </c:pt>
                <c:pt idx="1366">
                  <c:v>4.27458E-2</c:v>
                </c:pt>
                <c:pt idx="1367">
                  <c:v>4.2707299999999997E-2</c:v>
                </c:pt>
                <c:pt idx="1368">
                  <c:v>4.2668200000000003E-2</c:v>
                </c:pt>
                <c:pt idx="1369">
                  <c:v>4.2628899999999997E-2</c:v>
                </c:pt>
                <c:pt idx="1370">
                  <c:v>4.2589599999999998E-2</c:v>
                </c:pt>
                <c:pt idx="1371">
                  <c:v>4.2550400000000002E-2</c:v>
                </c:pt>
                <c:pt idx="1372">
                  <c:v>4.2511199999999999E-2</c:v>
                </c:pt>
                <c:pt idx="1373">
                  <c:v>4.2472000000000003E-2</c:v>
                </c:pt>
                <c:pt idx="1374">
                  <c:v>4.2432499999999998E-2</c:v>
                </c:pt>
                <c:pt idx="1375">
                  <c:v>4.2392699999999998E-2</c:v>
                </c:pt>
                <c:pt idx="1376">
                  <c:v>4.2352599999999997E-2</c:v>
                </c:pt>
                <c:pt idx="1377">
                  <c:v>4.23124E-2</c:v>
                </c:pt>
                <c:pt idx="1378">
                  <c:v>4.2272400000000002E-2</c:v>
                </c:pt>
                <c:pt idx="1379">
                  <c:v>4.2232699999999998E-2</c:v>
                </c:pt>
                <c:pt idx="1380">
                  <c:v>4.2193300000000003E-2</c:v>
                </c:pt>
                <c:pt idx="1381">
                  <c:v>4.21541E-2</c:v>
                </c:pt>
                <c:pt idx="1382">
                  <c:v>4.2114800000000001E-2</c:v>
                </c:pt>
                <c:pt idx="1383">
                  <c:v>4.2075099999999997E-2</c:v>
                </c:pt>
                <c:pt idx="1384">
                  <c:v>4.2034799999999997E-2</c:v>
                </c:pt>
                <c:pt idx="1385">
                  <c:v>4.1993999999999997E-2</c:v>
                </c:pt>
                <c:pt idx="1386">
                  <c:v>4.1952900000000001E-2</c:v>
                </c:pt>
                <c:pt idx="1387">
                  <c:v>4.1911700000000003E-2</c:v>
                </c:pt>
                <c:pt idx="1388">
                  <c:v>4.1870600000000001E-2</c:v>
                </c:pt>
                <c:pt idx="1389">
                  <c:v>4.1829499999999999E-2</c:v>
                </c:pt>
                <c:pt idx="1390">
                  <c:v>4.1788400000000003E-2</c:v>
                </c:pt>
                <c:pt idx="1391">
                  <c:v>4.1746999999999999E-2</c:v>
                </c:pt>
                <c:pt idx="1392">
                  <c:v>4.1705300000000001E-2</c:v>
                </c:pt>
                <c:pt idx="1393">
                  <c:v>4.16633E-2</c:v>
                </c:pt>
                <c:pt idx="1394">
                  <c:v>4.1621100000000001E-2</c:v>
                </c:pt>
                <c:pt idx="1395">
                  <c:v>4.1578999999999998E-2</c:v>
                </c:pt>
                <c:pt idx="1396">
                  <c:v>4.15371E-2</c:v>
                </c:pt>
                <c:pt idx="1397">
                  <c:v>4.1495700000000003E-2</c:v>
                </c:pt>
                <c:pt idx="1398">
                  <c:v>4.1454499999999998E-2</c:v>
                </c:pt>
                <c:pt idx="1399">
                  <c:v>4.14133E-2</c:v>
                </c:pt>
                <c:pt idx="1400">
                  <c:v>4.13718E-2</c:v>
                </c:pt>
                <c:pt idx="1401">
                  <c:v>4.1329900000000003E-2</c:v>
                </c:pt>
                <c:pt idx="1402">
                  <c:v>4.1287400000000002E-2</c:v>
                </c:pt>
                <c:pt idx="1403">
                  <c:v>4.1244599999999999E-2</c:v>
                </c:pt>
                <c:pt idx="1404">
                  <c:v>4.1201599999999998E-2</c:v>
                </c:pt>
                <c:pt idx="1405">
                  <c:v>4.1158599999999997E-2</c:v>
                </c:pt>
                <c:pt idx="1406">
                  <c:v>4.1115699999999998E-2</c:v>
                </c:pt>
                <c:pt idx="1407">
                  <c:v>4.10728E-2</c:v>
                </c:pt>
                <c:pt idx="1408">
                  <c:v>4.1029700000000002E-2</c:v>
                </c:pt>
                <c:pt idx="1409">
                  <c:v>4.09862E-2</c:v>
                </c:pt>
                <c:pt idx="1410">
                  <c:v>4.0942300000000001E-2</c:v>
                </c:pt>
                <c:pt idx="1411">
                  <c:v>4.0898200000000003E-2</c:v>
                </c:pt>
                <c:pt idx="1412">
                  <c:v>4.0854099999999997E-2</c:v>
                </c:pt>
                <c:pt idx="1413">
                  <c:v>4.0810199999999998E-2</c:v>
                </c:pt>
                <c:pt idx="1414">
                  <c:v>4.0766700000000003E-2</c:v>
                </c:pt>
                <c:pt idx="1415">
                  <c:v>4.0723599999999999E-2</c:v>
                </c:pt>
                <c:pt idx="1416">
                  <c:v>4.0680599999999997E-2</c:v>
                </c:pt>
                <c:pt idx="1417">
                  <c:v>4.0637399999999997E-2</c:v>
                </c:pt>
                <c:pt idx="1418">
                  <c:v>4.0593799999999999E-2</c:v>
                </c:pt>
                <c:pt idx="1419">
                  <c:v>4.0549700000000001E-2</c:v>
                </c:pt>
                <c:pt idx="1420">
                  <c:v>4.0505300000000001E-2</c:v>
                </c:pt>
                <c:pt idx="1421">
                  <c:v>4.0460599999999999E-2</c:v>
                </c:pt>
                <c:pt idx="1422">
                  <c:v>4.0416000000000001E-2</c:v>
                </c:pt>
                <c:pt idx="1423">
                  <c:v>4.0371400000000002E-2</c:v>
                </c:pt>
                <c:pt idx="1424">
                  <c:v>4.0326800000000003E-2</c:v>
                </c:pt>
                <c:pt idx="1425">
                  <c:v>4.0281900000000002E-2</c:v>
                </c:pt>
                <c:pt idx="1426">
                  <c:v>4.0236800000000003E-2</c:v>
                </c:pt>
                <c:pt idx="1427">
                  <c:v>4.01911E-2</c:v>
                </c:pt>
                <c:pt idx="1428">
                  <c:v>4.0145199999999999E-2</c:v>
                </c:pt>
                <c:pt idx="1429">
                  <c:v>4.0099200000000002E-2</c:v>
                </c:pt>
                <c:pt idx="1430">
                  <c:v>4.00533E-2</c:v>
                </c:pt>
                <c:pt idx="1431">
                  <c:v>4.0007800000000003E-2</c:v>
                </c:pt>
                <c:pt idx="1432">
                  <c:v>3.9962699999999997E-2</c:v>
                </c:pt>
                <c:pt idx="1433">
                  <c:v>3.9917899999999999E-2</c:v>
                </c:pt>
                <c:pt idx="1434">
                  <c:v>3.9872999999999999E-2</c:v>
                </c:pt>
                <c:pt idx="1435">
                  <c:v>3.9827799999999997E-2</c:v>
                </c:pt>
                <c:pt idx="1436">
                  <c:v>3.9782199999999997E-2</c:v>
                </c:pt>
                <c:pt idx="1437">
                  <c:v>3.9736199999999999E-2</c:v>
                </c:pt>
                <c:pt idx="1438">
                  <c:v>3.9690000000000003E-2</c:v>
                </c:pt>
                <c:pt idx="1439">
                  <c:v>3.96438E-2</c:v>
                </c:pt>
                <c:pt idx="1440">
                  <c:v>3.9597599999999997E-2</c:v>
                </c:pt>
                <c:pt idx="1441">
                  <c:v>3.95514E-2</c:v>
                </c:pt>
                <c:pt idx="1442">
                  <c:v>3.9505100000000001E-2</c:v>
                </c:pt>
                <c:pt idx="1443">
                  <c:v>3.9458300000000002E-2</c:v>
                </c:pt>
                <c:pt idx="1444">
                  <c:v>3.9411099999999998E-2</c:v>
                </c:pt>
                <c:pt idx="1445">
                  <c:v>3.9363500000000003E-2</c:v>
                </c:pt>
                <c:pt idx="1446">
                  <c:v>3.9315599999999999E-2</c:v>
                </c:pt>
                <c:pt idx="1447">
                  <c:v>3.9267900000000001E-2</c:v>
                </c:pt>
                <c:pt idx="1448">
                  <c:v>3.9220400000000002E-2</c:v>
                </c:pt>
                <c:pt idx="1449">
                  <c:v>3.9173399999999997E-2</c:v>
                </c:pt>
                <c:pt idx="1450">
                  <c:v>3.9126599999999997E-2</c:v>
                </c:pt>
                <c:pt idx="1451">
                  <c:v>3.9079999999999997E-2</c:v>
                </c:pt>
                <c:pt idx="1452">
                  <c:v>3.9033199999999997E-2</c:v>
                </c:pt>
                <c:pt idx="1453">
                  <c:v>3.8986E-2</c:v>
                </c:pt>
                <c:pt idx="1454">
                  <c:v>3.8938599999999997E-2</c:v>
                </c:pt>
                <c:pt idx="1455">
                  <c:v>3.8890899999999999E-2</c:v>
                </c:pt>
                <c:pt idx="1456">
                  <c:v>3.8843099999999998E-2</c:v>
                </c:pt>
                <c:pt idx="1457">
                  <c:v>3.8795499999999997E-2</c:v>
                </c:pt>
                <c:pt idx="1458">
                  <c:v>3.8747900000000002E-2</c:v>
                </c:pt>
                <c:pt idx="1459">
                  <c:v>3.8700100000000001E-2</c:v>
                </c:pt>
                <c:pt idx="1460">
                  <c:v>3.8651999999999999E-2</c:v>
                </c:pt>
                <c:pt idx="1461">
                  <c:v>3.86033E-2</c:v>
                </c:pt>
                <c:pt idx="1462">
                  <c:v>3.8554199999999997E-2</c:v>
                </c:pt>
                <c:pt idx="1463">
                  <c:v>3.8504700000000003E-2</c:v>
                </c:pt>
                <c:pt idx="1464">
                  <c:v>3.8455099999999999E-2</c:v>
                </c:pt>
                <c:pt idx="1465">
                  <c:v>3.8405799999999997E-2</c:v>
                </c:pt>
                <c:pt idx="1466">
                  <c:v>3.8356899999999999E-2</c:v>
                </c:pt>
                <c:pt idx="1467">
                  <c:v>3.8308300000000003E-2</c:v>
                </c:pt>
                <c:pt idx="1468">
                  <c:v>3.8259799999999997E-2</c:v>
                </c:pt>
                <c:pt idx="1469">
                  <c:v>3.8211299999999997E-2</c:v>
                </c:pt>
                <c:pt idx="1470">
                  <c:v>3.8162599999999998E-2</c:v>
                </c:pt>
                <c:pt idx="1471">
                  <c:v>3.8113599999999997E-2</c:v>
                </c:pt>
                <c:pt idx="1472">
                  <c:v>3.8064399999999998E-2</c:v>
                </c:pt>
                <c:pt idx="1473">
                  <c:v>3.8015100000000003E-2</c:v>
                </c:pt>
                <c:pt idx="1474">
                  <c:v>3.7966E-2</c:v>
                </c:pt>
                <c:pt idx="1475">
                  <c:v>3.7916999999999999E-2</c:v>
                </c:pt>
                <c:pt idx="1476">
                  <c:v>3.7867900000000003E-2</c:v>
                </c:pt>
                <c:pt idx="1477">
                  <c:v>3.7818499999999998E-2</c:v>
                </c:pt>
                <c:pt idx="1478">
                  <c:v>3.7768599999999999E-2</c:v>
                </c:pt>
                <c:pt idx="1479">
                  <c:v>3.77182E-2</c:v>
                </c:pt>
                <c:pt idx="1480">
                  <c:v>3.7667199999999998E-2</c:v>
                </c:pt>
                <c:pt idx="1481">
                  <c:v>3.76161E-2</c:v>
                </c:pt>
                <c:pt idx="1482">
                  <c:v>3.7565099999999997E-2</c:v>
                </c:pt>
                <c:pt idx="1483">
                  <c:v>3.7514400000000003E-2</c:v>
                </c:pt>
                <c:pt idx="1484">
                  <c:v>3.7463999999999997E-2</c:v>
                </c:pt>
                <c:pt idx="1485">
                  <c:v>3.7413799999999997E-2</c:v>
                </c:pt>
                <c:pt idx="1486">
                  <c:v>3.7363500000000001E-2</c:v>
                </c:pt>
                <c:pt idx="1487">
                  <c:v>3.7313199999999998E-2</c:v>
                </c:pt>
                <c:pt idx="1488">
                  <c:v>3.7262499999999997E-2</c:v>
                </c:pt>
                <c:pt idx="1489">
                  <c:v>3.7211800000000003E-2</c:v>
                </c:pt>
                <c:pt idx="1490">
                  <c:v>3.7161E-2</c:v>
                </c:pt>
                <c:pt idx="1491">
                  <c:v>3.7110400000000002E-2</c:v>
                </c:pt>
                <c:pt idx="1492">
                  <c:v>3.7060000000000003E-2</c:v>
                </c:pt>
                <c:pt idx="1493">
                  <c:v>3.7009599999999997E-2</c:v>
                </c:pt>
                <c:pt idx="1494">
                  <c:v>3.6958999999999999E-2</c:v>
                </c:pt>
                <c:pt idx="1495">
                  <c:v>3.69079E-2</c:v>
                </c:pt>
                <c:pt idx="1496">
                  <c:v>3.6856300000000002E-2</c:v>
                </c:pt>
                <c:pt idx="1497">
                  <c:v>3.6804099999999999E-2</c:v>
                </c:pt>
                <c:pt idx="1498">
                  <c:v>3.6751600000000002E-2</c:v>
                </c:pt>
                <c:pt idx="1499">
                  <c:v>3.6699099999999998E-2</c:v>
                </c:pt>
                <c:pt idx="1500">
                  <c:v>3.6646699999999997E-2</c:v>
                </c:pt>
                <c:pt idx="1501">
                  <c:v>3.6594599999999998E-2</c:v>
                </c:pt>
                <c:pt idx="1502">
                  <c:v>3.65428E-2</c:v>
                </c:pt>
                <c:pt idx="1503">
                  <c:v>3.64909E-2</c:v>
                </c:pt>
                <c:pt idx="1504">
                  <c:v>3.6438900000000003E-2</c:v>
                </c:pt>
                <c:pt idx="1505">
                  <c:v>3.6386700000000001E-2</c:v>
                </c:pt>
                <c:pt idx="1506">
                  <c:v>3.63343E-2</c:v>
                </c:pt>
                <c:pt idx="1507">
                  <c:v>3.6281899999999999E-2</c:v>
                </c:pt>
                <c:pt idx="1508">
                  <c:v>3.62298E-2</c:v>
                </c:pt>
                <c:pt idx="1509">
                  <c:v>3.6177899999999999E-2</c:v>
                </c:pt>
                <c:pt idx="1510">
                  <c:v>3.6126100000000001E-2</c:v>
                </c:pt>
                <c:pt idx="1511">
                  <c:v>3.6074299999999997E-2</c:v>
                </c:pt>
                <c:pt idx="1512">
                  <c:v>3.6022100000000001E-2</c:v>
                </c:pt>
                <c:pt idx="1513">
                  <c:v>3.5969300000000003E-2</c:v>
                </c:pt>
                <c:pt idx="1514">
                  <c:v>3.5915999999999997E-2</c:v>
                </c:pt>
                <c:pt idx="1515">
                  <c:v>3.58623E-2</c:v>
                </c:pt>
                <c:pt idx="1516">
                  <c:v>3.5808399999999997E-2</c:v>
                </c:pt>
                <c:pt idx="1517">
                  <c:v>3.5754599999999997E-2</c:v>
                </c:pt>
                <c:pt idx="1518">
                  <c:v>3.57011E-2</c:v>
                </c:pt>
                <c:pt idx="1519">
                  <c:v>3.5647699999999997E-2</c:v>
                </c:pt>
                <c:pt idx="1520">
                  <c:v>3.5594300000000002E-2</c:v>
                </c:pt>
                <c:pt idx="1521">
                  <c:v>3.5540700000000001E-2</c:v>
                </c:pt>
                <c:pt idx="1522">
                  <c:v>3.5486999999999998E-2</c:v>
                </c:pt>
                <c:pt idx="1523">
                  <c:v>3.5432999999999999E-2</c:v>
                </c:pt>
                <c:pt idx="1524">
                  <c:v>3.5379099999999997E-2</c:v>
                </c:pt>
                <c:pt idx="1525">
                  <c:v>3.5325299999999997E-2</c:v>
                </c:pt>
                <c:pt idx="1526">
                  <c:v>3.5271900000000002E-2</c:v>
                </c:pt>
                <c:pt idx="1527">
                  <c:v>3.5218699999999999E-2</c:v>
                </c:pt>
                <c:pt idx="1528">
                  <c:v>3.5165599999999998E-2</c:v>
                </c:pt>
                <c:pt idx="1529">
                  <c:v>3.5112200000000003E-2</c:v>
                </c:pt>
                <c:pt idx="1530">
                  <c:v>3.5058300000000001E-2</c:v>
                </c:pt>
                <c:pt idx="1531">
                  <c:v>3.5003899999999998E-2</c:v>
                </c:pt>
                <c:pt idx="1532">
                  <c:v>3.4949099999999997E-2</c:v>
                </c:pt>
                <c:pt idx="1533">
                  <c:v>3.4894000000000001E-2</c:v>
                </c:pt>
                <c:pt idx="1534">
                  <c:v>3.4838899999999999E-2</c:v>
                </c:pt>
                <c:pt idx="1535">
                  <c:v>3.4784000000000002E-2</c:v>
                </c:pt>
                <c:pt idx="1536">
                  <c:v>3.4729200000000002E-2</c:v>
                </c:pt>
                <c:pt idx="1537">
                  <c:v>3.4674400000000001E-2</c:v>
                </c:pt>
                <c:pt idx="1538">
                  <c:v>3.4619400000000002E-2</c:v>
                </c:pt>
                <c:pt idx="1539">
                  <c:v>3.4564200000000003E-2</c:v>
                </c:pt>
                <c:pt idx="1540">
                  <c:v>3.4508799999999999E-2</c:v>
                </c:pt>
                <c:pt idx="1541">
                  <c:v>3.4453299999999999E-2</c:v>
                </c:pt>
                <c:pt idx="1542">
                  <c:v>3.4397999999999998E-2</c:v>
                </c:pt>
                <c:pt idx="1543">
                  <c:v>3.4343100000000001E-2</c:v>
                </c:pt>
                <c:pt idx="1544">
                  <c:v>3.4288399999999997E-2</c:v>
                </c:pt>
                <c:pt idx="1545">
                  <c:v>3.4233899999999998E-2</c:v>
                </c:pt>
                <c:pt idx="1546">
                  <c:v>3.4179300000000003E-2</c:v>
                </c:pt>
                <c:pt idx="1547">
                  <c:v>3.4124300000000003E-2</c:v>
                </c:pt>
                <c:pt idx="1548">
                  <c:v>3.4068800000000003E-2</c:v>
                </c:pt>
                <c:pt idx="1549">
                  <c:v>3.4012800000000003E-2</c:v>
                </c:pt>
                <c:pt idx="1550">
                  <c:v>3.3956600000000003E-2</c:v>
                </c:pt>
                <c:pt idx="1551">
                  <c:v>3.3900300000000001E-2</c:v>
                </c:pt>
                <c:pt idx="1552">
                  <c:v>3.3844100000000002E-2</c:v>
                </c:pt>
                <c:pt idx="1553">
                  <c:v>3.3787999999999999E-2</c:v>
                </c:pt>
                <c:pt idx="1554">
                  <c:v>3.3731900000000002E-2</c:v>
                </c:pt>
                <c:pt idx="1555">
                  <c:v>3.3675700000000003E-2</c:v>
                </c:pt>
                <c:pt idx="1556">
                  <c:v>3.3619099999999999E-2</c:v>
                </c:pt>
                <c:pt idx="1557">
                  <c:v>3.3562300000000003E-2</c:v>
                </c:pt>
                <c:pt idx="1558">
                  <c:v>3.3505399999999998E-2</c:v>
                </c:pt>
                <c:pt idx="1559">
                  <c:v>3.3448600000000002E-2</c:v>
                </c:pt>
                <c:pt idx="1560">
                  <c:v>3.3392100000000001E-2</c:v>
                </c:pt>
                <c:pt idx="1561">
                  <c:v>3.3335999999999998E-2</c:v>
                </c:pt>
                <c:pt idx="1562">
                  <c:v>3.3280200000000003E-2</c:v>
                </c:pt>
                <c:pt idx="1563">
                  <c:v>3.3224299999999998E-2</c:v>
                </c:pt>
                <c:pt idx="1564">
                  <c:v>3.3168099999999999E-2</c:v>
                </c:pt>
                <c:pt idx="1565">
                  <c:v>3.3111500000000002E-2</c:v>
                </c:pt>
                <c:pt idx="1566">
                  <c:v>3.3054500000000001E-2</c:v>
                </c:pt>
                <c:pt idx="1567">
                  <c:v>3.2997100000000001E-2</c:v>
                </c:pt>
                <c:pt idx="1568">
                  <c:v>3.2939599999999999E-2</c:v>
                </c:pt>
                <c:pt idx="1569">
                  <c:v>3.28822E-2</c:v>
                </c:pt>
                <c:pt idx="1570">
                  <c:v>3.2824899999999997E-2</c:v>
                </c:pt>
                <c:pt idx="1571">
                  <c:v>3.2767600000000001E-2</c:v>
                </c:pt>
                <c:pt idx="1572">
                  <c:v>3.2710200000000002E-2</c:v>
                </c:pt>
                <c:pt idx="1573">
                  <c:v>3.2652399999999998E-2</c:v>
                </c:pt>
                <c:pt idx="1574">
                  <c:v>3.25943E-2</c:v>
                </c:pt>
                <c:pt idx="1575">
                  <c:v>3.2536000000000002E-2</c:v>
                </c:pt>
                <c:pt idx="1576">
                  <c:v>3.2477800000000001E-2</c:v>
                </c:pt>
                <c:pt idx="1577">
                  <c:v>3.2419900000000001E-2</c:v>
                </c:pt>
                <c:pt idx="1578">
                  <c:v>3.2362299999999997E-2</c:v>
                </c:pt>
                <c:pt idx="1579">
                  <c:v>3.2305100000000003E-2</c:v>
                </c:pt>
                <c:pt idx="1580">
                  <c:v>3.2247900000000003E-2</c:v>
                </c:pt>
                <c:pt idx="1581">
                  <c:v>3.21906E-2</c:v>
                </c:pt>
                <c:pt idx="1582">
                  <c:v>3.2132899999999999E-2</c:v>
                </c:pt>
                <c:pt idx="1583">
                  <c:v>3.2074800000000001E-2</c:v>
                </c:pt>
                <c:pt idx="1584">
                  <c:v>3.20164E-2</c:v>
                </c:pt>
                <c:pt idx="1585">
                  <c:v>3.1957800000000001E-2</c:v>
                </c:pt>
                <c:pt idx="1586">
                  <c:v>3.1899200000000003E-2</c:v>
                </c:pt>
                <c:pt idx="1587">
                  <c:v>3.1840800000000002E-2</c:v>
                </c:pt>
                <c:pt idx="1588">
                  <c:v>3.1782299999999999E-2</c:v>
                </c:pt>
                <c:pt idx="1589">
                  <c:v>3.1723700000000001E-2</c:v>
                </c:pt>
                <c:pt idx="1590">
                  <c:v>3.16648E-2</c:v>
                </c:pt>
                <c:pt idx="1591">
                  <c:v>3.1605500000000002E-2</c:v>
                </c:pt>
                <c:pt idx="1592">
                  <c:v>3.1545900000000002E-2</c:v>
                </c:pt>
                <c:pt idx="1593">
                  <c:v>3.1486300000000002E-2</c:v>
                </c:pt>
                <c:pt idx="1594">
                  <c:v>3.1426999999999997E-2</c:v>
                </c:pt>
                <c:pt idx="1595">
                  <c:v>3.1368E-2</c:v>
                </c:pt>
                <c:pt idx="1596">
                  <c:v>3.1309400000000001E-2</c:v>
                </c:pt>
                <c:pt idx="1597">
                  <c:v>3.1251000000000001E-2</c:v>
                </c:pt>
                <c:pt idx="1598">
                  <c:v>3.1192500000000001E-2</c:v>
                </c:pt>
                <c:pt idx="1599">
                  <c:v>3.11337E-2</c:v>
                </c:pt>
                <c:pt idx="1600">
                  <c:v>3.1074500000000001E-2</c:v>
                </c:pt>
                <c:pt idx="1601">
                  <c:v>3.1015000000000001E-2</c:v>
                </c:pt>
                <c:pt idx="1602">
                  <c:v>3.0955400000000001E-2</c:v>
                </c:pt>
                <c:pt idx="1603">
                  <c:v>3.0895800000000001E-2</c:v>
                </c:pt>
                <c:pt idx="1604">
                  <c:v>3.0836200000000001E-2</c:v>
                </c:pt>
                <c:pt idx="1605">
                  <c:v>3.0776700000000001E-2</c:v>
                </c:pt>
                <c:pt idx="1606">
                  <c:v>3.0717000000000001E-2</c:v>
                </c:pt>
                <c:pt idx="1607">
                  <c:v>3.0657E-2</c:v>
                </c:pt>
                <c:pt idx="1608">
                  <c:v>3.0596600000000002E-2</c:v>
                </c:pt>
                <c:pt idx="1609">
                  <c:v>3.0535799999999998E-2</c:v>
                </c:pt>
                <c:pt idx="1610">
                  <c:v>3.0474899999999999E-2</c:v>
                </c:pt>
                <c:pt idx="1611">
                  <c:v>3.0414199999999999E-2</c:v>
                </c:pt>
                <c:pt idx="1612">
                  <c:v>3.03538E-2</c:v>
                </c:pt>
                <c:pt idx="1613">
                  <c:v>3.0293799999999999E-2</c:v>
                </c:pt>
                <c:pt idx="1614">
                  <c:v>3.02341E-2</c:v>
                </c:pt>
                <c:pt idx="1615">
                  <c:v>3.0174400000000001E-2</c:v>
                </c:pt>
                <c:pt idx="1616">
                  <c:v>3.01144E-2</c:v>
                </c:pt>
                <c:pt idx="1617">
                  <c:v>3.00542E-2</c:v>
                </c:pt>
                <c:pt idx="1618">
                  <c:v>2.9993700000000002E-2</c:v>
                </c:pt>
                <c:pt idx="1619">
                  <c:v>2.9933000000000001E-2</c:v>
                </c:pt>
                <c:pt idx="1620">
                  <c:v>2.98724E-2</c:v>
                </c:pt>
                <c:pt idx="1621">
                  <c:v>2.9811899999999999E-2</c:v>
                </c:pt>
                <c:pt idx="1622">
                  <c:v>2.9751400000000001E-2</c:v>
                </c:pt>
                <c:pt idx="1623">
                  <c:v>2.96907E-2</c:v>
                </c:pt>
                <c:pt idx="1624">
                  <c:v>2.9629699999999998E-2</c:v>
                </c:pt>
                <c:pt idx="1625">
                  <c:v>2.9568299999999999E-2</c:v>
                </c:pt>
                <c:pt idx="1626">
                  <c:v>2.9506399999999999E-2</c:v>
                </c:pt>
                <c:pt idx="1627">
                  <c:v>2.94443E-2</c:v>
                </c:pt>
                <c:pt idx="1628">
                  <c:v>2.93823E-2</c:v>
                </c:pt>
                <c:pt idx="1629">
                  <c:v>2.9320499999999999E-2</c:v>
                </c:pt>
                <c:pt idx="1630">
                  <c:v>2.92591E-2</c:v>
                </c:pt>
                <c:pt idx="1631">
                  <c:v>2.9198100000000001E-2</c:v>
                </c:pt>
                <c:pt idx="1632">
                  <c:v>2.9137099999999999E-2</c:v>
                </c:pt>
                <c:pt idx="1633">
                  <c:v>2.9076000000000001E-2</c:v>
                </c:pt>
                <c:pt idx="1634">
                  <c:v>2.9014700000000001E-2</c:v>
                </c:pt>
                <c:pt idx="1635">
                  <c:v>2.8953099999999999E-2</c:v>
                </c:pt>
                <c:pt idx="1636">
                  <c:v>2.8891400000000001E-2</c:v>
                </c:pt>
                <c:pt idx="1637">
                  <c:v>2.88297E-2</c:v>
                </c:pt>
                <c:pt idx="1638">
                  <c:v>2.8768200000000001E-2</c:v>
                </c:pt>
                <c:pt idx="1639">
                  <c:v>2.8706800000000001E-2</c:v>
                </c:pt>
                <c:pt idx="1640">
                  <c:v>2.8645199999999999E-2</c:v>
                </c:pt>
                <c:pt idx="1641">
                  <c:v>2.8583399999999998E-2</c:v>
                </c:pt>
                <c:pt idx="1642">
                  <c:v>2.8521000000000001E-2</c:v>
                </c:pt>
                <c:pt idx="1643">
                  <c:v>2.8458199999999999E-2</c:v>
                </c:pt>
                <c:pt idx="1644">
                  <c:v>2.8395E-2</c:v>
                </c:pt>
                <c:pt idx="1645">
                  <c:v>2.8331800000000001E-2</c:v>
                </c:pt>
                <c:pt idx="1646">
                  <c:v>2.82688E-2</c:v>
                </c:pt>
                <c:pt idx="1647">
                  <c:v>2.8206100000000001E-2</c:v>
                </c:pt>
                <c:pt idx="1648">
                  <c:v>2.8143700000000001E-2</c:v>
                </c:pt>
                <c:pt idx="1649">
                  <c:v>2.8081399999999999E-2</c:v>
                </c:pt>
                <c:pt idx="1650">
                  <c:v>2.8019100000000002E-2</c:v>
                </c:pt>
                <c:pt idx="1651">
                  <c:v>2.7956600000000002E-2</c:v>
                </c:pt>
                <c:pt idx="1652">
                  <c:v>2.7893899999999999E-2</c:v>
                </c:pt>
                <c:pt idx="1653">
                  <c:v>2.7831100000000001E-2</c:v>
                </c:pt>
                <c:pt idx="1654">
                  <c:v>2.7768399999999999E-2</c:v>
                </c:pt>
                <c:pt idx="1655">
                  <c:v>2.7705799999999999E-2</c:v>
                </c:pt>
                <c:pt idx="1656">
                  <c:v>2.7643500000000001E-2</c:v>
                </c:pt>
                <c:pt idx="1657">
                  <c:v>2.7581100000000001E-2</c:v>
                </c:pt>
                <c:pt idx="1658">
                  <c:v>2.7518399999999998E-2</c:v>
                </c:pt>
                <c:pt idx="1659">
                  <c:v>2.7455299999999998E-2</c:v>
                </c:pt>
                <c:pt idx="1660">
                  <c:v>2.7391599999999999E-2</c:v>
                </c:pt>
                <c:pt idx="1661">
                  <c:v>2.7327500000000001E-2</c:v>
                </c:pt>
                <c:pt idx="1662">
                  <c:v>2.7263300000000001E-2</c:v>
                </c:pt>
                <c:pt idx="1663">
                  <c:v>2.71991E-2</c:v>
                </c:pt>
                <c:pt idx="1664">
                  <c:v>2.7135200000000002E-2</c:v>
                </c:pt>
                <c:pt idx="1665">
                  <c:v>2.7071600000000001E-2</c:v>
                </c:pt>
                <c:pt idx="1666">
                  <c:v>2.70081E-2</c:v>
                </c:pt>
                <c:pt idx="1667">
                  <c:v>2.69445E-2</c:v>
                </c:pt>
                <c:pt idx="1668">
                  <c:v>2.68808E-2</c:v>
                </c:pt>
                <c:pt idx="1669">
                  <c:v>2.6816900000000001E-2</c:v>
                </c:pt>
                <c:pt idx="1670">
                  <c:v>2.6752999999999999E-2</c:v>
                </c:pt>
                <c:pt idx="1671">
                  <c:v>2.66891E-2</c:v>
                </c:pt>
                <c:pt idx="1672">
                  <c:v>2.66255E-2</c:v>
                </c:pt>
                <c:pt idx="1673">
                  <c:v>2.6562100000000002E-2</c:v>
                </c:pt>
                <c:pt idx="1674">
                  <c:v>2.6498799999999999E-2</c:v>
                </c:pt>
                <c:pt idx="1675">
                  <c:v>2.6435299999999998E-2</c:v>
                </c:pt>
                <c:pt idx="1676">
                  <c:v>2.63714E-2</c:v>
                </c:pt>
                <c:pt idx="1677">
                  <c:v>2.6307000000000001E-2</c:v>
                </c:pt>
                <c:pt idx="1678">
                  <c:v>2.62422E-2</c:v>
                </c:pt>
                <c:pt idx="1679">
                  <c:v>2.6176999999999999E-2</c:v>
                </c:pt>
                <c:pt idx="1680">
                  <c:v>2.61119E-2</c:v>
                </c:pt>
                <c:pt idx="1681">
                  <c:v>2.6046900000000001E-2</c:v>
                </c:pt>
                <c:pt idx="1682">
                  <c:v>2.5982100000000001E-2</c:v>
                </c:pt>
                <c:pt idx="1683">
                  <c:v>2.59175E-2</c:v>
                </c:pt>
                <c:pt idx="1684">
                  <c:v>2.5852799999999999E-2</c:v>
                </c:pt>
                <c:pt idx="1685">
                  <c:v>2.5787899999999999E-2</c:v>
                </c:pt>
                <c:pt idx="1686">
                  <c:v>2.5722800000000001E-2</c:v>
                </c:pt>
                <c:pt idx="1687">
                  <c:v>2.5657699999999999E-2</c:v>
                </c:pt>
                <c:pt idx="1688">
                  <c:v>2.5592699999999999E-2</c:v>
                </c:pt>
                <c:pt idx="1689">
                  <c:v>2.5527899999999999E-2</c:v>
                </c:pt>
                <c:pt idx="1690">
                  <c:v>2.5463400000000001E-2</c:v>
                </c:pt>
                <c:pt idx="1691">
                  <c:v>2.53992E-2</c:v>
                </c:pt>
                <c:pt idx="1692">
                  <c:v>2.5334800000000001E-2</c:v>
                </c:pt>
                <c:pt idx="1693">
                  <c:v>2.52702E-2</c:v>
                </c:pt>
                <c:pt idx="1694">
                  <c:v>2.5205000000000002E-2</c:v>
                </c:pt>
                <c:pt idx="1695">
                  <c:v>2.5139399999999999E-2</c:v>
                </c:pt>
                <c:pt idx="1696">
                  <c:v>2.5073499999999999E-2</c:v>
                </c:pt>
                <c:pt idx="1697">
                  <c:v>2.5007399999999999E-2</c:v>
                </c:pt>
                <c:pt idx="1698">
                  <c:v>2.4941499999999998E-2</c:v>
                </c:pt>
                <c:pt idx="1699">
                  <c:v>2.4875700000000001E-2</c:v>
                </c:pt>
                <c:pt idx="1700">
                  <c:v>2.4809999999999999E-2</c:v>
                </c:pt>
                <c:pt idx="1701">
                  <c:v>2.47443E-2</c:v>
                </c:pt>
                <c:pt idx="1702">
                  <c:v>2.46783E-2</c:v>
                </c:pt>
                <c:pt idx="1703">
                  <c:v>2.4612200000000001E-2</c:v>
                </c:pt>
                <c:pt idx="1704">
                  <c:v>2.4545899999999999E-2</c:v>
                </c:pt>
                <c:pt idx="1705">
                  <c:v>2.44797E-2</c:v>
                </c:pt>
                <c:pt idx="1706">
                  <c:v>2.44137E-2</c:v>
                </c:pt>
                <c:pt idx="1707">
                  <c:v>2.4348100000000001E-2</c:v>
                </c:pt>
                <c:pt idx="1708">
                  <c:v>2.42828E-2</c:v>
                </c:pt>
                <c:pt idx="1709">
                  <c:v>2.4217499999999999E-2</c:v>
                </c:pt>
                <c:pt idx="1710">
                  <c:v>2.4152E-2</c:v>
                </c:pt>
                <c:pt idx="1711">
                  <c:v>2.4086099999999999E-2</c:v>
                </c:pt>
                <c:pt idx="1712">
                  <c:v>2.4019800000000001E-2</c:v>
                </c:pt>
                <c:pt idx="1713">
                  <c:v>2.3953100000000001E-2</c:v>
                </c:pt>
                <c:pt idx="1714">
                  <c:v>2.38862E-2</c:v>
                </c:pt>
                <c:pt idx="1715">
                  <c:v>2.3819400000000001E-2</c:v>
                </c:pt>
                <c:pt idx="1716">
                  <c:v>2.3752800000000001E-2</c:v>
                </c:pt>
                <c:pt idx="1717">
                  <c:v>2.3686200000000001E-2</c:v>
                </c:pt>
                <c:pt idx="1718">
                  <c:v>2.3619500000000002E-2</c:v>
                </c:pt>
                <c:pt idx="1719">
                  <c:v>2.3552500000000001E-2</c:v>
                </c:pt>
                <c:pt idx="1720">
                  <c:v>2.3485300000000001E-2</c:v>
                </c:pt>
                <c:pt idx="1721">
                  <c:v>2.3418000000000001E-2</c:v>
                </c:pt>
                <c:pt idx="1722">
                  <c:v>2.3350599999999999E-2</c:v>
                </c:pt>
                <c:pt idx="1723">
                  <c:v>2.3283499999999999E-2</c:v>
                </c:pt>
                <c:pt idx="1724">
                  <c:v>2.3216799999999999E-2</c:v>
                </c:pt>
                <c:pt idx="1725">
                  <c:v>2.3150299999999999E-2</c:v>
                </c:pt>
                <c:pt idx="1726">
                  <c:v>2.30841E-2</c:v>
                </c:pt>
                <c:pt idx="1727">
                  <c:v>2.3017699999999999E-2</c:v>
                </c:pt>
                <c:pt idx="1728">
                  <c:v>2.2950999999999999E-2</c:v>
                </c:pt>
                <c:pt idx="1729">
                  <c:v>2.2883799999999999E-2</c:v>
                </c:pt>
                <c:pt idx="1730">
                  <c:v>2.2816400000000001E-2</c:v>
                </c:pt>
                <c:pt idx="1731">
                  <c:v>2.27488E-2</c:v>
                </c:pt>
                <c:pt idx="1732">
                  <c:v>2.2681199999999999E-2</c:v>
                </c:pt>
                <c:pt idx="1733">
                  <c:v>2.2613600000000001E-2</c:v>
                </c:pt>
                <c:pt idx="1734">
                  <c:v>2.2546199999999999E-2</c:v>
                </c:pt>
                <c:pt idx="1735">
                  <c:v>2.2478600000000001E-2</c:v>
                </c:pt>
                <c:pt idx="1736">
                  <c:v>2.2410800000000002E-2</c:v>
                </c:pt>
                <c:pt idx="1737">
                  <c:v>2.23427E-2</c:v>
                </c:pt>
                <c:pt idx="1738">
                  <c:v>2.22743E-2</c:v>
                </c:pt>
                <c:pt idx="1739">
                  <c:v>2.2205900000000001E-2</c:v>
                </c:pt>
                <c:pt idx="1740">
                  <c:v>2.21377E-2</c:v>
                </c:pt>
                <c:pt idx="1741">
                  <c:v>2.2069800000000001E-2</c:v>
                </c:pt>
                <c:pt idx="1742">
                  <c:v>2.2002299999999999E-2</c:v>
                </c:pt>
                <c:pt idx="1743">
                  <c:v>2.1935E-2</c:v>
                </c:pt>
                <c:pt idx="1744">
                  <c:v>2.18677E-2</c:v>
                </c:pt>
                <c:pt idx="1745">
                  <c:v>2.1800099999999999E-2</c:v>
                </c:pt>
                <c:pt idx="1746">
                  <c:v>2.17322E-2</c:v>
                </c:pt>
                <c:pt idx="1747">
                  <c:v>2.1663999999999999E-2</c:v>
                </c:pt>
                <c:pt idx="1748">
                  <c:v>2.15956E-2</c:v>
                </c:pt>
                <c:pt idx="1749">
                  <c:v>2.15272E-2</c:v>
                </c:pt>
                <c:pt idx="1750">
                  <c:v>2.14589E-2</c:v>
                </c:pt>
                <c:pt idx="1751">
                  <c:v>2.1390599999999999E-2</c:v>
                </c:pt>
                <c:pt idx="1752">
                  <c:v>2.1322299999999999E-2</c:v>
                </c:pt>
                <c:pt idx="1753">
                  <c:v>2.1253600000000001E-2</c:v>
                </c:pt>
                <c:pt idx="1754">
                  <c:v>2.1184700000000001E-2</c:v>
                </c:pt>
                <c:pt idx="1755">
                  <c:v>2.1115399999999999E-2</c:v>
                </c:pt>
                <c:pt idx="1756">
                  <c:v>2.1045999999999999E-2</c:v>
                </c:pt>
                <c:pt idx="1757">
                  <c:v>2.0976700000000001E-2</c:v>
                </c:pt>
                <c:pt idx="1758">
                  <c:v>2.0907700000000001E-2</c:v>
                </c:pt>
                <c:pt idx="1759">
                  <c:v>2.0839099999999999E-2</c:v>
                </c:pt>
                <c:pt idx="1760">
                  <c:v>2.0770799999999999E-2</c:v>
                </c:pt>
                <c:pt idx="1761">
                  <c:v>2.0702499999999999E-2</c:v>
                </c:pt>
                <c:pt idx="1762">
                  <c:v>2.0634099999999999E-2</c:v>
                </c:pt>
                <c:pt idx="1763">
                  <c:v>2.0565300000000002E-2</c:v>
                </c:pt>
                <c:pt idx="1764">
                  <c:v>2.0496299999999999E-2</c:v>
                </c:pt>
                <c:pt idx="1765">
                  <c:v>2.04271E-2</c:v>
                </c:pt>
                <c:pt idx="1766">
                  <c:v>2.0357900000000002E-2</c:v>
                </c:pt>
                <c:pt idx="1767">
                  <c:v>2.0288899999999999E-2</c:v>
                </c:pt>
                <c:pt idx="1768">
                  <c:v>2.02198E-2</c:v>
                </c:pt>
                <c:pt idx="1769">
                  <c:v>2.01508E-2</c:v>
                </c:pt>
                <c:pt idx="1770">
                  <c:v>2.0081399999999999E-2</c:v>
                </c:pt>
                <c:pt idx="1771">
                  <c:v>2.0011600000000001E-2</c:v>
                </c:pt>
                <c:pt idx="1772">
                  <c:v>1.9941500000000001E-2</c:v>
                </c:pt>
                <c:pt idx="1773">
                  <c:v>1.9871199999999999E-2</c:v>
                </c:pt>
                <c:pt idx="1774">
                  <c:v>1.98009E-2</c:v>
                </c:pt>
                <c:pt idx="1775">
                  <c:v>1.9730899999999999E-2</c:v>
                </c:pt>
                <c:pt idx="1776">
                  <c:v>1.96612E-2</c:v>
                </c:pt>
                <c:pt idx="1777">
                  <c:v>1.9591799999999999E-2</c:v>
                </c:pt>
                <c:pt idx="1778">
                  <c:v>1.9522600000000001E-2</c:v>
                </c:pt>
                <c:pt idx="1779">
                  <c:v>1.94533E-2</c:v>
                </c:pt>
                <c:pt idx="1780">
                  <c:v>1.93837E-2</c:v>
                </c:pt>
                <c:pt idx="1781">
                  <c:v>1.9313799999999999E-2</c:v>
                </c:pt>
                <c:pt idx="1782">
                  <c:v>1.9243799999999998E-2</c:v>
                </c:pt>
                <c:pt idx="1783">
                  <c:v>1.9173900000000001E-2</c:v>
                </c:pt>
                <c:pt idx="1784">
                  <c:v>1.9104099999999999E-2</c:v>
                </c:pt>
                <c:pt idx="1785">
                  <c:v>1.9034300000000001E-2</c:v>
                </c:pt>
                <c:pt idx="1786">
                  <c:v>1.8964499999999999E-2</c:v>
                </c:pt>
                <c:pt idx="1787">
                  <c:v>1.8894500000000002E-2</c:v>
                </c:pt>
                <c:pt idx="1788">
                  <c:v>1.8824E-2</c:v>
                </c:pt>
                <c:pt idx="1789">
                  <c:v>1.8753200000000001E-2</c:v>
                </c:pt>
                <c:pt idx="1790">
                  <c:v>1.8682000000000001E-2</c:v>
                </c:pt>
                <c:pt idx="1791">
                  <c:v>1.86108E-2</c:v>
                </c:pt>
                <c:pt idx="1792">
                  <c:v>1.8539699999999999E-2</c:v>
                </c:pt>
                <c:pt idx="1793">
                  <c:v>1.8468999999999999E-2</c:v>
                </c:pt>
                <c:pt idx="1794">
                  <c:v>1.8398600000000001E-2</c:v>
                </c:pt>
                <c:pt idx="1795">
                  <c:v>1.8328400000000002E-2</c:v>
                </c:pt>
                <c:pt idx="1796">
                  <c:v>1.8258099999999999E-2</c:v>
                </c:pt>
                <c:pt idx="1797">
                  <c:v>1.8187700000000001E-2</c:v>
                </c:pt>
                <c:pt idx="1798">
                  <c:v>1.8117000000000001E-2</c:v>
                </c:pt>
                <c:pt idx="1799">
                  <c:v>1.8046199999999998E-2</c:v>
                </c:pt>
                <c:pt idx="1800">
                  <c:v>1.7975399999999999E-2</c:v>
                </c:pt>
                <c:pt idx="1801">
                  <c:v>1.7904799999999998E-2</c:v>
                </c:pt>
                <c:pt idx="1802">
                  <c:v>1.78344E-2</c:v>
                </c:pt>
                <c:pt idx="1803">
                  <c:v>1.7763899999999999E-2</c:v>
                </c:pt>
                <c:pt idx="1804">
                  <c:v>1.7693299999999999E-2</c:v>
                </c:pt>
                <c:pt idx="1805">
                  <c:v>1.7622200000000001E-2</c:v>
                </c:pt>
                <c:pt idx="1806">
                  <c:v>1.75506E-2</c:v>
                </c:pt>
                <c:pt idx="1807">
                  <c:v>1.74787E-2</c:v>
                </c:pt>
                <c:pt idx="1808">
                  <c:v>1.7406700000000001E-2</c:v>
                </c:pt>
                <c:pt idx="1809">
                  <c:v>1.7334700000000001E-2</c:v>
                </c:pt>
                <c:pt idx="1810">
                  <c:v>1.7263000000000001E-2</c:v>
                </c:pt>
                <c:pt idx="1811">
                  <c:v>1.7191600000000001E-2</c:v>
                </c:pt>
                <c:pt idx="1812">
                  <c:v>1.7120400000000001E-2</c:v>
                </c:pt>
                <c:pt idx="1813">
                  <c:v>1.70492E-2</c:v>
                </c:pt>
                <c:pt idx="1814">
                  <c:v>1.6977800000000001E-2</c:v>
                </c:pt>
                <c:pt idx="1815">
                  <c:v>1.69062E-2</c:v>
                </c:pt>
                <c:pt idx="1816">
                  <c:v>1.6834499999999999E-2</c:v>
                </c:pt>
                <c:pt idx="1817">
                  <c:v>1.6763E-2</c:v>
                </c:pt>
                <c:pt idx="1818">
                  <c:v>1.6691600000000001E-2</c:v>
                </c:pt>
                <c:pt idx="1819">
                  <c:v>1.66204E-2</c:v>
                </c:pt>
                <c:pt idx="1820">
                  <c:v>1.6549299999999999E-2</c:v>
                </c:pt>
                <c:pt idx="1821">
                  <c:v>1.6478E-2</c:v>
                </c:pt>
                <c:pt idx="1822">
                  <c:v>1.6406400000000002E-2</c:v>
                </c:pt>
                <c:pt idx="1823">
                  <c:v>1.63342E-2</c:v>
                </c:pt>
                <c:pt idx="1824">
                  <c:v>1.62617E-2</c:v>
                </c:pt>
                <c:pt idx="1825">
                  <c:v>1.6188899999999999E-2</c:v>
                </c:pt>
                <c:pt idx="1826">
                  <c:v>1.6116100000000001E-2</c:v>
                </c:pt>
                <c:pt idx="1827">
                  <c:v>1.6043600000000002E-2</c:v>
                </c:pt>
                <c:pt idx="1828">
                  <c:v>1.5971200000000001E-2</c:v>
                </c:pt>
                <c:pt idx="1829">
                  <c:v>1.5899099999999999E-2</c:v>
                </c:pt>
                <c:pt idx="1830">
                  <c:v>1.5826900000000001E-2</c:v>
                </c:pt>
                <c:pt idx="1831">
                  <c:v>1.5754600000000001E-2</c:v>
                </c:pt>
                <c:pt idx="1832">
                  <c:v>1.5682000000000001E-2</c:v>
                </c:pt>
                <c:pt idx="1833">
                  <c:v>1.56095E-2</c:v>
                </c:pt>
                <c:pt idx="1834">
                  <c:v>1.5537E-2</c:v>
                </c:pt>
                <c:pt idx="1835">
                  <c:v>1.54647E-2</c:v>
                </c:pt>
                <c:pt idx="1836">
                  <c:v>1.53928E-2</c:v>
                </c:pt>
                <c:pt idx="1837">
                  <c:v>1.53209E-2</c:v>
                </c:pt>
                <c:pt idx="1838">
                  <c:v>1.52491E-2</c:v>
                </c:pt>
                <c:pt idx="1839">
                  <c:v>1.51769E-2</c:v>
                </c:pt>
                <c:pt idx="1840">
                  <c:v>1.51042E-2</c:v>
                </c:pt>
                <c:pt idx="1841">
                  <c:v>1.50311E-2</c:v>
                </c:pt>
                <c:pt idx="1842">
                  <c:v>1.4957700000000001E-2</c:v>
                </c:pt>
                <c:pt idx="1843">
                  <c:v>1.48842E-2</c:v>
                </c:pt>
                <c:pt idx="1844">
                  <c:v>1.48109E-2</c:v>
                </c:pt>
                <c:pt idx="1845">
                  <c:v>1.4737699999999999E-2</c:v>
                </c:pt>
                <c:pt idx="1846">
                  <c:v>1.4664699999999999E-2</c:v>
                </c:pt>
                <c:pt idx="1847">
                  <c:v>1.45916E-2</c:v>
                </c:pt>
                <c:pt idx="1848">
                  <c:v>1.4518400000000001E-2</c:v>
                </c:pt>
                <c:pt idx="1849">
                  <c:v>1.4445E-2</c:v>
                </c:pt>
                <c:pt idx="1850">
                  <c:v>1.4371399999999999E-2</c:v>
                </c:pt>
                <c:pt idx="1851">
                  <c:v>1.4298E-2</c:v>
                </c:pt>
                <c:pt idx="1852">
                  <c:v>1.4224799999999999E-2</c:v>
                </c:pt>
                <c:pt idx="1853">
                  <c:v>1.4152E-2</c:v>
                </c:pt>
                <c:pt idx="1854">
                  <c:v>1.4079400000000001E-2</c:v>
                </c:pt>
                <c:pt idx="1855">
                  <c:v>1.40068E-2</c:v>
                </c:pt>
                <c:pt idx="1856">
                  <c:v>1.39341E-2</c:v>
                </c:pt>
                <c:pt idx="1857">
                  <c:v>1.3860900000000001E-2</c:v>
                </c:pt>
                <c:pt idx="1858">
                  <c:v>1.3787199999999999E-2</c:v>
                </c:pt>
                <c:pt idx="1859">
                  <c:v>1.3713299999999999E-2</c:v>
                </c:pt>
                <c:pt idx="1860">
                  <c:v>1.3639200000000001E-2</c:v>
                </c:pt>
                <c:pt idx="1861">
                  <c:v>1.3565199999999999E-2</c:v>
                </c:pt>
                <c:pt idx="1862">
                  <c:v>1.3491299999999999E-2</c:v>
                </c:pt>
                <c:pt idx="1863">
                  <c:v>1.3417500000000001E-2</c:v>
                </c:pt>
                <c:pt idx="1864">
                  <c:v>1.33437E-2</c:v>
                </c:pt>
                <c:pt idx="1865">
                  <c:v>1.3269599999999999E-2</c:v>
                </c:pt>
                <c:pt idx="1866">
                  <c:v>1.31953E-2</c:v>
                </c:pt>
                <c:pt idx="1867">
                  <c:v>1.31209E-2</c:v>
                </c:pt>
                <c:pt idx="1868">
                  <c:v>1.3046500000000001E-2</c:v>
                </c:pt>
                <c:pt idx="1869">
                  <c:v>1.29724E-2</c:v>
                </c:pt>
                <c:pt idx="1870">
                  <c:v>1.28986E-2</c:v>
                </c:pt>
                <c:pt idx="1871">
                  <c:v>1.28252E-2</c:v>
                </c:pt>
                <c:pt idx="1872">
                  <c:v>1.2751800000000001E-2</c:v>
                </c:pt>
                <c:pt idx="1873">
                  <c:v>1.2678399999999999E-2</c:v>
                </c:pt>
                <c:pt idx="1874">
                  <c:v>1.2604600000000001E-2</c:v>
                </c:pt>
                <c:pt idx="1875">
                  <c:v>1.2530400000000001E-2</c:v>
                </c:pt>
                <c:pt idx="1876">
                  <c:v>1.2456E-2</c:v>
                </c:pt>
                <c:pt idx="1877">
                  <c:v>1.23813E-2</c:v>
                </c:pt>
                <c:pt idx="1878">
                  <c:v>1.23067E-2</c:v>
                </c:pt>
                <c:pt idx="1879">
                  <c:v>1.22322E-2</c:v>
                </c:pt>
                <c:pt idx="1880">
                  <c:v>1.21578E-2</c:v>
                </c:pt>
                <c:pt idx="1881">
                  <c:v>1.2083200000000001E-2</c:v>
                </c:pt>
                <c:pt idx="1882">
                  <c:v>1.2008400000000001E-2</c:v>
                </c:pt>
                <c:pt idx="1883">
                  <c:v>1.19334E-2</c:v>
                </c:pt>
                <c:pt idx="1884">
                  <c:v>1.18581E-2</c:v>
                </c:pt>
                <c:pt idx="1885">
                  <c:v>1.17828E-2</c:v>
                </c:pt>
                <c:pt idx="1886">
                  <c:v>1.17077E-2</c:v>
                </c:pt>
                <c:pt idx="1887">
                  <c:v>1.1632999999999999E-2</c:v>
                </c:pt>
                <c:pt idx="1888">
                  <c:v>1.15587E-2</c:v>
                </c:pt>
                <c:pt idx="1889">
                  <c:v>1.14845E-2</c:v>
                </c:pt>
                <c:pt idx="1890">
                  <c:v>1.14103E-2</c:v>
                </c:pt>
                <c:pt idx="1891">
                  <c:v>1.1335899999999999E-2</c:v>
                </c:pt>
                <c:pt idx="1892">
                  <c:v>1.12611E-2</c:v>
                </c:pt>
                <c:pt idx="1893">
                  <c:v>1.1186099999999999E-2</c:v>
                </c:pt>
                <c:pt idx="1894">
                  <c:v>1.11109E-2</c:v>
                </c:pt>
                <c:pt idx="1895">
                  <c:v>1.1035700000000001E-2</c:v>
                </c:pt>
                <c:pt idx="1896">
                  <c:v>1.0960599999999999E-2</c:v>
                </c:pt>
                <c:pt idx="1897">
                  <c:v>1.08856E-2</c:v>
                </c:pt>
                <c:pt idx="1898">
                  <c:v>1.08104E-2</c:v>
                </c:pt>
                <c:pt idx="1899">
                  <c:v>1.0735E-2</c:v>
                </c:pt>
                <c:pt idx="1900">
                  <c:v>1.06593E-2</c:v>
                </c:pt>
                <c:pt idx="1901">
                  <c:v>1.05833E-2</c:v>
                </c:pt>
                <c:pt idx="1902">
                  <c:v>1.05071E-2</c:v>
                </c:pt>
                <c:pt idx="1903">
                  <c:v>1.04312E-2</c:v>
                </c:pt>
                <c:pt idx="1904">
                  <c:v>1.03556E-2</c:v>
                </c:pt>
                <c:pt idx="1905">
                  <c:v>1.0280299999999999E-2</c:v>
                </c:pt>
                <c:pt idx="1906">
                  <c:v>1.02053E-2</c:v>
                </c:pt>
                <c:pt idx="1907">
                  <c:v>1.01303E-2</c:v>
                </c:pt>
                <c:pt idx="1908">
                  <c:v>1.00552E-2</c:v>
                </c:pt>
                <c:pt idx="1909">
                  <c:v>9.9797600000000007E-3</c:v>
                </c:pt>
                <c:pt idx="1910">
                  <c:v>9.9040900000000008E-3</c:v>
                </c:pt>
                <c:pt idx="1911">
                  <c:v>9.8282999999999999E-3</c:v>
                </c:pt>
                <c:pt idx="1912">
                  <c:v>9.7525400000000005E-3</c:v>
                </c:pt>
                <c:pt idx="1913">
                  <c:v>9.6768900000000005E-3</c:v>
                </c:pt>
                <c:pt idx="1914">
                  <c:v>9.6013000000000001E-3</c:v>
                </c:pt>
                <c:pt idx="1915">
                  <c:v>9.5256100000000003E-3</c:v>
                </c:pt>
                <c:pt idx="1916">
                  <c:v>9.4496500000000004E-3</c:v>
                </c:pt>
                <c:pt idx="1917">
                  <c:v>9.3733099999999993E-3</c:v>
                </c:pt>
                <c:pt idx="1918">
                  <c:v>9.2966300000000002E-3</c:v>
                </c:pt>
                <c:pt idx="1919">
                  <c:v>9.2197800000000003E-3</c:v>
                </c:pt>
                <c:pt idx="1920">
                  <c:v>9.14301E-3</c:v>
                </c:pt>
                <c:pt idx="1921">
                  <c:v>9.0665099999999998E-3</c:v>
                </c:pt>
                <c:pt idx="1922">
                  <c:v>8.9903699999999993E-3</c:v>
                </c:pt>
                <c:pt idx="1923">
                  <c:v>8.9145100000000005E-3</c:v>
                </c:pt>
                <c:pt idx="1924">
                  <c:v>8.8387299999999995E-3</c:v>
                </c:pt>
                <c:pt idx="1925">
                  <c:v>8.7628399999999992E-3</c:v>
                </c:pt>
                <c:pt idx="1926">
                  <c:v>8.6867200000000002E-3</c:v>
                </c:pt>
                <c:pt idx="1927">
                  <c:v>8.6103800000000008E-3</c:v>
                </c:pt>
                <c:pt idx="1928">
                  <c:v>8.5339500000000002E-3</c:v>
                </c:pt>
                <c:pt idx="1929">
                  <c:v>8.4575799999999993E-3</c:v>
                </c:pt>
                <c:pt idx="1930">
                  <c:v>8.3813399999999993E-3</c:v>
                </c:pt>
                <c:pt idx="1931">
                  <c:v>8.3052000000000004E-3</c:v>
                </c:pt>
                <c:pt idx="1932">
                  <c:v>8.2290000000000002E-3</c:v>
                </c:pt>
                <c:pt idx="1933">
                  <c:v>8.1525299999999998E-3</c:v>
                </c:pt>
                <c:pt idx="1934">
                  <c:v>8.0756700000000001E-3</c:v>
                </c:pt>
                <c:pt idx="1935">
                  <c:v>7.9984099999999992E-3</c:v>
                </c:pt>
                <c:pt idx="1936">
                  <c:v>7.9209099999999998E-3</c:v>
                </c:pt>
                <c:pt idx="1937">
                  <c:v>7.8434000000000004E-3</c:v>
                </c:pt>
                <c:pt idx="1938">
                  <c:v>7.7660999999999997E-3</c:v>
                </c:pt>
                <c:pt idx="1939">
                  <c:v>7.6891299999999997E-3</c:v>
                </c:pt>
                <c:pt idx="1940">
                  <c:v>7.6124299999999999E-3</c:v>
                </c:pt>
                <c:pt idx="1941">
                  <c:v>7.5358400000000002E-3</c:v>
                </c:pt>
                <c:pt idx="1942">
                  <c:v>7.4591800000000002E-3</c:v>
                </c:pt>
                <c:pt idx="1943">
                  <c:v>7.3823300000000003E-3</c:v>
                </c:pt>
                <c:pt idx="1944">
                  <c:v>7.3052999999999998E-3</c:v>
                </c:pt>
                <c:pt idx="1945">
                  <c:v>7.2281999999999997E-3</c:v>
                </c:pt>
                <c:pt idx="1946">
                  <c:v>7.15118E-3</c:v>
                </c:pt>
                <c:pt idx="1947">
                  <c:v>7.0743300000000002E-3</c:v>
                </c:pt>
                <c:pt idx="1948">
                  <c:v>6.9976300000000003E-3</c:v>
                </c:pt>
                <c:pt idx="1949">
                  <c:v>6.9209099999999997E-3</c:v>
                </c:pt>
                <c:pt idx="1950">
                  <c:v>6.8439699999999996E-3</c:v>
                </c:pt>
                <c:pt idx="1951">
                  <c:v>6.7666200000000001E-3</c:v>
                </c:pt>
                <c:pt idx="1952">
                  <c:v>6.6888499999999997E-3</c:v>
                </c:pt>
                <c:pt idx="1953">
                  <c:v>6.6107700000000002E-3</c:v>
                </c:pt>
                <c:pt idx="1954">
                  <c:v>6.5326000000000004E-3</c:v>
                </c:pt>
                <c:pt idx="1955">
                  <c:v>6.4545699999999998E-3</c:v>
                </c:pt>
                <c:pt idx="1956">
                  <c:v>6.3768100000000001E-3</c:v>
                </c:pt>
                <c:pt idx="1957">
                  <c:v>6.2993199999999997E-3</c:v>
                </c:pt>
                <c:pt idx="1958">
                  <c:v>6.2219399999999996E-3</c:v>
                </c:pt>
                <c:pt idx="1959">
                  <c:v>6.1445099999999997E-3</c:v>
                </c:pt>
                <c:pt idx="1960">
                  <c:v>6.06692E-3</c:v>
                </c:pt>
                <c:pt idx="1961">
                  <c:v>5.9891600000000003E-3</c:v>
                </c:pt>
                <c:pt idx="1962">
                  <c:v>5.9113600000000001E-3</c:v>
                </c:pt>
                <c:pt idx="1963">
                  <c:v>5.8336600000000001E-3</c:v>
                </c:pt>
                <c:pt idx="1964">
                  <c:v>5.7561799999999996E-3</c:v>
                </c:pt>
                <c:pt idx="1965">
                  <c:v>5.6788899999999998E-3</c:v>
                </c:pt>
                <c:pt idx="1966">
                  <c:v>5.6016499999999997E-3</c:v>
                </c:pt>
                <c:pt idx="1967">
                  <c:v>5.5242299999999998E-3</c:v>
                </c:pt>
                <c:pt idx="1968">
                  <c:v>5.4464400000000003E-3</c:v>
                </c:pt>
                <c:pt idx="1969">
                  <c:v>5.3682000000000001E-3</c:v>
                </c:pt>
                <c:pt idx="1970">
                  <c:v>5.2896100000000001E-3</c:v>
                </c:pt>
                <c:pt idx="1971">
                  <c:v>5.2108500000000004E-3</c:v>
                </c:pt>
                <c:pt idx="1972">
                  <c:v>5.1321700000000001E-3</c:v>
                </c:pt>
                <c:pt idx="1973">
                  <c:v>5.0536899999999996E-3</c:v>
                </c:pt>
                <c:pt idx="1974">
                  <c:v>4.9754500000000002E-3</c:v>
                </c:pt>
                <c:pt idx="1975">
                  <c:v>4.8973100000000002E-3</c:v>
                </c:pt>
                <c:pt idx="1976">
                  <c:v>4.8191299999999996E-3</c:v>
                </c:pt>
                <c:pt idx="1977">
                  <c:v>4.7407899999999999E-3</c:v>
                </c:pt>
                <c:pt idx="1978">
                  <c:v>4.6622900000000004E-3</c:v>
                </c:pt>
                <c:pt idx="1979">
                  <c:v>4.5837400000000002E-3</c:v>
                </c:pt>
                <c:pt idx="1980">
                  <c:v>4.5053300000000001E-3</c:v>
                </c:pt>
                <c:pt idx="1981">
                  <c:v>4.4271600000000003E-3</c:v>
                </c:pt>
                <c:pt idx="1982">
                  <c:v>4.3492599999999998E-3</c:v>
                </c:pt>
                <c:pt idx="1983">
                  <c:v>4.2714700000000003E-3</c:v>
                </c:pt>
                <c:pt idx="1984">
                  <c:v>4.1935699999999998E-3</c:v>
                </c:pt>
                <c:pt idx="1985">
                  <c:v>4.1153400000000003E-3</c:v>
                </c:pt>
                <c:pt idx="1986">
                  <c:v>4.03668E-3</c:v>
                </c:pt>
                <c:pt idx="1987">
                  <c:v>3.9576400000000001E-3</c:v>
                </c:pt>
                <c:pt idx="1988">
                  <c:v>3.8783699999999999E-3</c:v>
                </c:pt>
                <c:pt idx="1989">
                  <c:v>3.7991100000000001E-3</c:v>
                </c:pt>
                <c:pt idx="1990">
                  <c:v>3.7200000000000002E-3</c:v>
                </c:pt>
                <c:pt idx="1991">
                  <c:v>3.6410700000000002E-3</c:v>
                </c:pt>
                <c:pt idx="1992">
                  <c:v>3.5622200000000001E-3</c:v>
                </c:pt>
                <c:pt idx="1993">
                  <c:v>3.4833199999999998E-3</c:v>
                </c:pt>
                <c:pt idx="1994">
                  <c:v>3.4042399999999998E-3</c:v>
                </c:pt>
                <c:pt idx="1995">
                  <c:v>3.3249899999999999E-3</c:v>
                </c:pt>
                <c:pt idx="1996">
                  <c:v>3.2456899999999999E-3</c:v>
                </c:pt>
                <c:pt idx="1997">
                  <c:v>3.16651E-3</c:v>
                </c:pt>
                <c:pt idx="1998">
                  <c:v>3.0876200000000001E-3</c:v>
                </c:pt>
                <c:pt idx="1999">
                  <c:v>3.0090400000000002E-3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A48C-4185-86F7-7BBD9A73D508}"/>
            </c:ext>
          </c:extLst>
        </c:ser>
        <c:ser>
          <c:idx val="10"/>
          <c:order val="2"/>
          <c:tx>
            <c:strRef>
              <c:f>Sheet1!$AJ$1</c:f>
              <c:strCache>
                <c:ptCount val="1"/>
                <c:pt idx="0">
                  <c:v>FEniCS    
δ = 0.00,H = 0.5</c:v>
                </c:pt>
              </c:strCache>
            </c:strRef>
          </c:tx>
          <c:spPr>
            <a:ln w="635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Sheet1!$AI$2:$AI$2002</c:f>
              <c:numCache>
                <c:formatCode>General</c:formatCode>
                <c:ptCount val="2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</c:numCache>
            </c:numRef>
          </c:xVal>
          <c:yVal>
            <c:numRef>
              <c:f>Sheet1!$AJ$2:$AJ$2002</c:f>
              <c:numCache>
                <c:formatCode>0.00E+00</c:formatCode>
                <c:ptCount val="2001"/>
                <c:pt idx="0" formatCode="General">
                  <c:v>0</c:v>
                </c:pt>
                <c:pt idx="1">
                  <c:v>1.3445499999999999E-27</c:v>
                </c:pt>
                <c:pt idx="2">
                  <c:v>7.2525199999999997E-26</c:v>
                </c:pt>
                <c:pt idx="3">
                  <c:v>1.9168399999999998E-24</c:v>
                </c:pt>
                <c:pt idx="4">
                  <c:v>3.3101799999999998E-23</c:v>
                </c:pt>
                <c:pt idx="5">
                  <c:v>4.2025899999999998E-22</c:v>
                </c:pt>
                <c:pt idx="6">
                  <c:v>4.1853199999999999E-21</c:v>
                </c:pt>
                <c:pt idx="7">
                  <c:v>3.4070199999999999E-20</c:v>
                </c:pt>
                <c:pt idx="8">
                  <c:v>2.3329000000000001E-19</c:v>
                </c:pt>
                <c:pt idx="9">
                  <c:v>1.3725E-18</c:v>
                </c:pt>
                <c:pt idx="10">
                  <c:v>7.0531699999999996E-18</c:v>
                </c:pt>
                <c:pt idx="11">
                  <c:v>3.2083900000000002E-17</c:v>
                </c:pt>
                <c:pt idx="12">
                  <c:v>1.30628E-16</c:v>
                </c:pt>
                <c:pt idx="13">
                  <c:v>4.8056400000000003E-16</c:v>
                </c:pt>
                <c:pt idx="14">
                  <c:v>1.6107900000000001E-15</c:v>
                </c:pt>
                <c:pt idx="15">
                  <c:v>4.9558699999999998E-15</c:v>
                </c:pt>
                <c:pt idx="16">
                  <c:v>1.4090100000000001E-14</c:v>
                </c:pt>
                <c:pt idx="17">
                  <c:v>3.7247799999999998E-14</c:v>
                </c:pt>
                <c:pt idx="18">
                  <c:v>9.2078099999999999E-14</c:v>
                </c:pt>
                <c:pt idx="19">
                  <c:v>2.1398699999999999E-13</c:v>
                </c:pt>
                <c:pt idx="20">
                  <c:v>4.6982899999999996E-13</c:v>
                </c:pt>
                <c:pt idx="21">
                  <c:v>9.790729999999999E-13</c:v>
                </c:pt>
                <c:pt idx="22">
                  <c:v>1.9447800000000001E-12</c:v>
                </c:pt>
                <c:pt idx="23">
                  <c:v>3.6968499999999999E-12</c:v>
                </c:pt>
                <c:pt idx="24">
                  <c:v>6.74972E-12</c:v>
                </c:pt>
                <c:pt idx="25">
                  <c:v>1.18767E-11</c:v>
                </c:pt>
                <c:pt idx="26">
                  <c:v>2.0202500000000001E-11</c:v>
                </c:pt>
                <c:pt idx="27">
                  <c:v>3.33143E-11</c:v>
                </c:pt>
                <c:pt idx="28">
                  <c:v>5.3393799999999999E-11</c:v>
                </c:pt>
                <c:pt idx="29">
                  <c:v>8.3367000000000005E-11</c:v>
                </c:pt>
                <c:pt idx="30">
                  <c:v>1.27075E-10</c:v>
                </c:pt>
                <c:pt idx="31">
                  <c:v>1.8946000000000001E-10</c:v>
                </c:pt>
                <c:pt idx="32">
                  <c:v>2.7677199999999998E-10</c:v>
                </c:pt>
                <c:pt idx="33">
                  <c:v>3.9678399999999998E-10</c:v>
                </c:pt>
                <c:pt idx="34">
                  <c:v>5.5902500000000004E-10</c:v>
                </c:pt>
                <c:pt idx="35">
                  <c:v>7.7501999999999998E-10</c:v>
                </c:pt>
                <c:pt idx="36">
                  <c:v>1.0585399999999999E-9</c:v>
                </c:pt>
                <c:pt idx="37">
                  <c:v>1.4258399999999999E-9</c:v>
                </c:pt>
                <c:pt idx="38">
                  <c:v>1.8959600000000001E-9</c:v>
                </c:pt>
                <c:pt idx="39">
                  <c:v>2.4909199999999999E-9</c:v>
                </c:pt>
                <c:pt idx="40">
                  <c:v>3.236E-9</c:v>
                </c:pt>
                <c:pt idx="41">
                  <c:v>4.1600200000000003E-9</c:v>
                </c:pt>
                <c:pt idx="42">
                  <c:v>5.2955399999999997E-9</c:v>
                </c:pt>
                <c:pt idx="43">
                  <c:v>6.6791100000000001E-9</c:v>
                </c:pt>
                <c:pt idx="44">
                  <c:v>8.3514900000000005E-9</c:v>
                </c:pt>
                <c:pt idx="45">
                  <c:v>1.03579E-8</c:v>
                </c:pt>
                <c:pt idx="46">
                  <c:v>1.27482E-8</c:v>
                </c:pt>
                <c:pt idx="47">
                  <c:v>1.5577000000000001E-8</c:v>
                </c:pt>
                <c:pt idx="48">
                  <c:v>1.8904100000000001E-8</c:v>
                </c:pt>
                <c:pt idx="49">
                  <c:v>2.27942E-8</c:v>
                </c:pt>
                <c:pt idx="50">
                  <c:v>2.73177E-8</c:v>
                </c:pt>
                <c:pt idx="51">
                  <c:v>3.25503E-8</c:v>
                </c:pt>
                <c:pt idx="52">
                  <c:v>3.8573100000000003E-8</c:v>
                </c:pt>
                <c:pt idx="53">
                  <c:v>4.5473300000000003E-8</c:v>
                </c:pt>
                <c:pt idx="54">
                  <c:v>5.33438E-8</c:v>
                </c:pt>
                <c:pt idx="55">
                  <c:v>6.2283300000000006E-8</c:v>
                </c:pt>
                <c:pt idx="56">
                  <c:v>7.2396699999999993E-8</c:v>
                </c:pt>
                <c:pt idx="57">
                  <c:v>8.3794899999999998E-8</c:v>
                </c:pt>
                <c:pt idx="58">
                  <c:v>9.6594899999999994E-8</c:v>
                </c:pt>
                <c:pt idx="59">
                  <c:v>1.1092E-7</c:v>
                </c:pt>
                <c:pt idx="60">
                  <c:v>1.26899E-7</c:v>
                </c:pt>
                <c:pt idx="61">
                  <c:v>1.4466900000000001E-7</c:v>
                </c:pt>
                <c:pt idx="62">
                  <c:v>1.6437100000000001E-7</c:v>
                </c:pt>
                <c:pt idx="63">
                  <c:v>1.8615300000000001E-7</c:v>
                </c:pt>
                <c:pt idx="64">
                  <c:v>2.1017000000000001E-7</c:v>
                </c:pt>
                <c:pt idx="65">
                  <c:v>2.36583E-7</c:v>
                </c:pt>
                <c:pt idx="66">
                  <c:v>2.6555699999999997E-7</c:v>
                </c:pt>
                <c:pt idx="67">
                  <c:v>2.9726800000000001E-7</c:v>
                </c:pt>
                <c:pt idx="68">
                  <c:v>3.3189300000000002E-7</c:v>
                </c:pt>
                <c:pt idx="69">
                  <c:v>3.6961900000000002E-7</c:v>
                </c:pt>
                <c:pt idx="70">
                  <c:v>4.1063600000000002E-7</c:v>
                </c:pt>
                <c:pt idx="71">
                  <c:v>4.5514300000000001E-7</c:v>
                </c:pt>
                <c:pt idx="72">
                  <c:v>5.0334300000000004E-7</c:v>
                </c:pt>
                <c:pt idx="73">
                  <c:v>5.5544499999999998E-7</c:v>
                </c:pt>
                <c:pt idx="74">
                  <c:v>6.1166399999999996E-7</c:v>
                </c:pt>
                <c:pt idx="75">
                  <c:v>6.7222199999999997E-7</c:v>
                </c:pt>
                <c:pt idx="76">
                  <c:v>7.3734600000000002E-7</c:v>
                </c:pt>
                <c:pt idx="77">
                  <c:v>8.0726700000000002E-7</c:v>
                </c:pt>
                <c:pt idx="78">
                  <c:v>8.8222499999999995E-7</c:v>
                </c:pt>
                <c:pt idx="79">
                  <c:v>9.624619999999999E-7</c:v>
                </c:pt>
                <c:pt idx="80">
                  <c:v>1.04823E-6</c:v>
                </c:pt>
                <c:pt idx="81">
                  <c:v>1.1397700000000001E-6</c:v>
                </c:pt>
                <c:pt idx="82">
                  <c:v>1.23736E-6</c:v>
                </c:pt>
                <c:pt idx="83">
                  <c:v>1.3412599999999999E-6</c:v>
                </c:pt>
                <c:pt idx="84">
                  <c:v>1.45173E-6</c:v>
                </c:pt>
                <c:pt idx="85">
                  <c:v>1.56905E-6</c:v>
                </c:pt>
                <c:pt idx="86">
                  <c:v>1.6935E-6</c:v>
                </c:pt>
                <c:pt idx="87">
                  <c:v>1.8253699999999999E-6</c:v>
                </c:pt>
                <c:pt idx="88">
                  <c:v>1.96493E-6</c:v>
                </c:pt>
                <c:pt idx="89">
                  <c:v>2.1125000000000001E-6</c:v>
                </c:pt>
                <c:pt idx="90">
                  <c:v>2.2683500000000001E-6</c:v>
                </c:pt>
                <c:pt idx="91">
                  <c:v>2.4328100000000001E-6</c:v>
                </c:pt>
                <c:pt idx="92">
                  <c:v>2.6061599999999999E-6</c:v>
                </c:pt>
                <c:pt idx="93">
                  <c:v>2.7887300000000001E-6</c:v>
                </c:pt>
                <c:pt idx="94">
                  <c:v>2.9808299999999999E-6</c:v>
                </c:pt>
                <c:pt idx="95">
                  <c:v>3.1827800000000001E-6</c:v>
                </c:pt>
                <c:pt idx="96">
                  <c:v>3.39489E-6</c:v>
                </c:pt>
                <c:pt idx="97">
                  <c:v>3.6175000000000001E-6</c:v>
                </c:pt>
                <c:pt idx="98">
                  <c:v>3.85095E-6</c:v>
                </c:pt>
                <c:pt idx="99">
                  <c:v>4.0955500000000001E-6</c:v>
                </c:pt>
                <c:pt idx="100">
                  <c:v>4.3516500000000001E-6</c:v>
                </c:pt>
                <c:pt idx="101">
                  <c:v>4.6195899999999999E-6</c:v>
                </c:pt>
                <c:pt idx="102">
                  <c:v>4.8997200000000004E-6</c:v>
                </c:pt>
                <c:pt idx="103">
                  <c:v>5.1923799999999999E-6</c:v>
                </c:pt>
                <c:pt idx="104">
                  <c:v>5.4979299999999999E-6</c:v>
                </c:pt>
                <c:pt idx="105">
                  <c:v>5.8167100000000004E-6</c:v>
                </c:pt>
                <c:pt idx="106">
                  <c:v>6.1491000000000001E-6</c:v>
                </c:pt>
                <c:pt idx="107">
                  <c:v>6.4954300000000001E-6</c:v>
                </c:pt>
                <c:pt idx="108">
                  <c:v>6.8560899999999996E-6</c:v>
                </c:pt>
                <c:pt idx="109">
                  <c:v>7.2314400000000002E-6</c:v>
                </c:pt>
                <c:pt idx="110">
                  <c:v>7.62183E-6</c:v>
                </c:pt>
                <c:pt idx="111">
                  <c:v>8.02766E-6</c:v>
                </c:pt>
                <c:pt idx="112">
                  <c:v>8.4492899999999999E-6</c:v>
                </c:pt>
                <c:pt idx="113">
                  <c:v>8.8870899999999993E-6</c:v>
                </c:pt>
                <c:pt idx="114">
                  <c:v>9.3414500000000002E-6</c:v>
                </c:pt>
                <c:pt idx="115">
                  <c:v>9.8127500000000002E-6</c:v>
                </c:pt>
                <c:pt idx="116">
                  <c:v>1.0301399999999999E-5</c:v>
                </c:pt>
                <c:pt idx="117">
                  <c:v>1.08077E-5</c:v>
                </c:pt>
                <c:pt idx="118">
                  <c:v>1.1332099999999999E-5</c:v>
                </c:pt>
                <c:pt idx="119">
                  <c:v>1.1875000000000001E-5</c:v>
                </c:pt>
                <c:pt idx="120">
                  <c:v>1.2436799999999999E-5</c:v>
                </c:pt>
                <c:pt idx="121">
                  <c:v>1.3017899999999999E-5</c:v>
                </c:pt>
                <c:pt idx="122">
                  <c:v>1.36186E-5</c:v>
                </c:pt>
                <c:pt idx="123">
                  <c:v>1.42394E-5</c:v>
                </c:pt>
                <c:pt idx="124">
                  <c:v>1.48807E-5</c:v>
                </c:pt>
                <c:pt idx="125">
                  <c:v>1.55428E-5</c:v>
                </c:pt>
                <c:pt idx="126">
                  <c:v>1.6226200000000001E-5</c:v>
                </c:pt>
                <c:pt idx="127">
                  <c:v>1.6931300000000002E-5</c:v>
                </c:pt>
                <c:pt idx="128">
                  <c:v>1.76584E-5</c:v>
                </c:pt>
                <c:pt idx="129">
                  <c:v>1.8408100000000001E-5</c:v>
                </c:pt>
                <c:pt idx="130">
                  <c:v>1.9180600000000001E-5</c:v>
                </c:pt>
                <c:pt idx="131">
                  <c:v>1.9976500000000001E-5</c:v>
                </c:pt>
                <c:pt idx="132">
                  <c:v>2.0796099999999999E-5</c:v>
                </c:pt>
                <c:pt idx="133">
                  <c:v>2.1639799999999999E-5</c:v>
                </c:pt>
                <c:pt idx="134">
                  <c:v>2.2508099999999999E-5</c:v>
                </c:pt>
                <c:pt idx="135">
                  <c:v>2.3401299999999999E-5</c:v>
                </c:pt>
                <c:pt idx="136">
                  <c:v>2.4319900000000001E-5</c:v>
                </c:pt>
                <c:pt idx="137">
                  <c:v>2.5264300000000001E-5</c:v>
                </c:pt>
                <c:pt idx="138">
                  <c:v>2.6234999999999999E-5</c:v>
                </c:pt>
                <c:pt idx="139">
                  <c:v>2.72322E-5</c:v>
                </c:pt>
                <c:pt idx="140">
                  <c:v>2.82566E-5</c:v>
                </c:pt>
                <c:pt idx="141">
                  <c:v>2.9308399999999999E-5</c:v>
                </c:pt>
                <c:pt idx="142">
                  <c:v>3.0388100000000001E-5</c:v>
                </c:pt>
                <c:pt idx="143">
                  <c:v>3.1496199999999998E-5</c:v>
                </c:pt>
                <c:pt idx="144">
                  <c:v>3.2632999999999997E-5</c:v>
                </c:pt>
                <c:pt idx="145">
                  <c:v>3.3798999999999999E-5</c:v>
                </c:pt>
                <c:pt idx="146">
                  <c:v>3.4994599999999999E-5</c:v>
                </c:pt>
                <c:pt idx="147">
                  <c:v>3.6220200000000003E-5</c:v>
                </c:pt>
                <c:pt idx="148">
                  <c:v>3.7476299999999999E-5</c:v>
                </c:pt>
                <c:pt idx="149">
                  <c:v>3.8763300000000002E-5</c:v>
                </c:pt>
                <c:pt idx="150">
                  <c:v>4.0081599999999999E-5</c:v>
                </c:pt>
                <c:pt idx="151">
                  <c:v>4.1431599999999998E-5</c:v>
                </c:pt>
                <c:pt idx="152">
                  <c:v>4.28138E-5</c:v>
                </c:pt>
                <c:pt idx="153">
                  <c:v>4.4228599999999999E-5</c:v>
                </c:pt>
                <c:pt idx="154">
                  <c:v>4.5676500000000002E-5</c:v>
                </c:pt>
                <c:pt idx="155">
                  <c:v>4.7157799999999998E-5</c:v>
                </c:pt>
                <c:pt idx="156">
                  <c:v>4.8673E-5</c:v>
                </c:pt>
                <c:pt idx="157">
                  <c:v>5.0222500000000002E-5</c:v>
                </c:pt>
                <c:pt idx="158">
                  <c:v>5.18068E-5</c:v>
                </c:pt>
                <c:pt idx="159">
                  <c:v>5.34263E-5</c:v>
                </c:pt>
                <c:pt idx="160">
                  <c:v>5.5081399999999997E-5</c:v>
                </c:pt>
                <c:pt idx="161">
                  <c:v>5.6772599999999999E-5</c:v>
                </c:pt>
                <c:pt idx="162">
                  <c:v>5.85003E-5</c:v>
                </c:pt>
                <c:pt idx="163">
                  <c:v>6.02649E-5</c:v>
                </c:pt>
                <c:pt idx="164">
                  <c:v>6.20668E-5</c:v>
                </c:pt>
                <c:pt idx="165">
                  <c:v>6.3906599999999996E-5</c:v>
                </c:pt>
                <c:pt idx="166">
                  <c:v>6.57845E-5</c:v>
                </c:pt>
                <c:pt idx="167">
                  <c:v>6.7701199999999995E-5</c:v>
                </c:pt>
                <c:pt idx="168">
                  <c:v>6.9656899999999994E-5</c:v>
                </c:pt>
                <c:pt idx="169">
                  <c:v>7.1652100000000005E-5</c:v>
                </c:pt>
                <c:pt idx="170">
                  <c:v>7.3687299999999995E-5</c:v>
                </c:pt>
                <c:pt idx="171">
                  <c:v>7.5763E-5</c:v>
                </c:pt>
                <c:pt idx="172">
                  <c:v>7.7879400000000005E-5</c:v>
                </c:pt>
                <c:pt idx="173">
                  <c:v>8.00371E-5</c:v>
                </c:pt>
                <c:pt idx="174">
                  <c:v>8.2236499999999998E-5</c:v>
                </c:pt>
                <c:pt idx="175">
                  <c:v>8.4478E-5</c:v>
                </c:pt>
                <c:pt idx="176">
                  <c:v>8.6762100000000001E-5</c:v>
                </c:pt>
                <c:pt idx="177">
                  <c:v>8.9089200000000001E-5</c:v>
                </c:pt>
                <c:pt idx="178">
                  <c:v>9.1459799999999995E-5</c:v>
                </c:pt>
                <c:pt idx="179">
                  <c:v>9.3874200000000003E-5</c:v>
                </c:pt>
                <c:pt idx="180">
                  <c:v>9.6332899999999994E-5</c:v>
                </c:pt>
                <c:pt idx="181">
                  <c:v>9.8836299999999994E-5</c:v>
                </c:pt>
                <c:pt idx="182" formatCode="General">
                  <c:v>1.0138500000000001E-4</c:v>
                </c:pt>
                <c:pt idx="183" formatCode="General">
                  <c:v>1.03979E-4</c:v>
                </c:pt>
                <c:pt idx="184" formatCode="General">
                  <c:v>1.06619E-4</c:v>
                </c:pt>
                <c:pt idx="185" formatCode="General">
                  <c:v>1.09306E-4</c:v>
                </c:pt>
                <c:pt idx="186" formatCode="General">
                  <c:v>1.1204E-4</c:v>
                </c:pt>
                <c:pt idx="187" formatCode="General">
                  <c:v>1.14821E-4</c:v>
                </c:pt>
                <c:pt idx="188" formatCode="General">
                  <c:v>1.17649E-4</c:v>
                </c:pt>
                <c:pt idx="189" formatCode="General">
                  <c:v>1.20526E-4</c:v>
                </c:pt>
                <c:pt idx="190" formatCode="General">
                  <c:v>1.23452E-4</c:v>
                </c:pt>
                <c:pt idx="191" formatCode="General">
                  <c:v>1.2642600000000001E-4</c:v>
                </c:pt>
                <c:pt idx="192" formatCode="General">
                  <c:v>1.2945099999999999E-4</c:v>
                </c:pt>
                <c:pt idx="193" formatCode="General">
                  <c:v>1.3252500000000001E-4</c:v>
                </c:pt>
                <c:pt idx="194" formatCode="General">
                  <c:v>1.35649E-4</c:v>
                </c:pt>
                <c:pt idx="195" formatCode="General">
                  <c:v>1.3882400000000001E-4</c:v>
                </c:pt>
                <c:pt idx="196" formatCode="General">
                  <c:v>1.4205000000000001E-4</c:v>
                </c:pt>
                <c:pt idx="197" formatCode="General">
                  <c:v>1.4532799999999999E-4</c:v>
                </c:pt>
                <c:pt idx="198" formatCode="General">
                  <c:v>1.48658E-4</c:v>
                </c:pt>
                <c:pt idx="199" formatCode="General">
                  <c:v>1.52041E-4</c:v>
                </c:pt>
                <c:pt idx="200" formatCode="General">
                  <c:v>1.5547599999999999E-4</c:v>
                </c:pt>
                <c:pt idx="201" formatCode="General">
                  <c:v>1.5896500000000001E-4</c:v>
                </c:pt>
                <c:pt idx="202" formatCode="General">
                  <c:v>1.6250800000000001E-4</c:v>
                </c:pt>
                <c:pt idx="203" formatCode="General">
                  <c:v>1.66105E-4</c:v>
                </c:pt>
                <c:pt idx="204" formatCode="General">
                  <c:v>1.6975599999999999E-4</c:v>
                </c:pt>
                <c:pt idx="205" formatCode="General">
                  <c:v>1.73463E-4</c:v>
                </c:pt>
                <c:pt idx="206" formatCode="General">
                  <c:v>1.7722500000000001E-4</c:v>
                </c:pt>
                <c:pt idx="207" formatCode="General">
                  <c:v>1.8104300000000001E-4</c:v>
                </c:pt>
                <c:pt idx="208" formatCode="General">
                  <c:v>1.8491699999999999E-4</c:v>
                </c:pt>
                <c:pt idx="209" formatCode="General">
                  <c:v>1.8884800000000001E-4</c:v>
                </c:pt>
                <c:pt idx="210" formatCode="General">
                  <c:v>1.9283599999999999E-4</c:v>
                </c:pt>
                <c:pt idx="211" formatCode="General">
                  <c:v>1.96882E-4</c:v>
                </c:pt>
                <c:pt idx="212" formatCode="General">
                  <c:v>2.00986E-4</c:v>
                </c:pt>
                <c:pt idx="213" formatCode="General">
                  <c:v>2.0514799999999999E-4</c:v>
                </c:pt>
                <c:pt idx="214" formatCode="General">
                  <c:v>2.0937000000000001E-4</c:v>
                </c:pt>
                <c:pt idx="215" formatCode="General">
                  <c:v>2.1364999999999999E-4</c:v>
                </c:pt>
                <c:pt idx="216" formatCode="General">
                  <c:v>2.1798999999999999E-4</c:v>
                </c:pt>
                <c:pt idx="217" formatCode="General">
                  <c:v>2.2239100000000001E-4</c:v>
                </c:pt>
                <c:pt idx="218" formatCode="General">
                  <c:v>2.2685199999999999E-4</c:v>
                </c:pt>
                <c:pt idx="219" formatCode="General">
                  <c:v>2.3137400000000001E-4</c:v>
                </c:pt>
                <c:pt idx="220" formatCode="General">
                  <c:v>2.3595699999999999E-4</c:v>
                </c:pt>
                <c:pt idx="221" formatCode="General">
                  <c:v>2.40602E-4</c:v>
                </c:pt>
                <c:pt idx="222" formatCode="General">
                  <c:v>2.4530999999999999E-4</c:v>
                </c:pt>
                <c:pt idx="223" formatCode="General">
                  <c:v>2.5008000000000002E-4</c:v>
                </c:pt>
                <c:pt idx="224" formatCode="General">
                  <c:v>2.54913E-4</c:v>
                </c:pt>
                <c:pt idx="225" formatCode="General">
                  <c:v>2.5981000000000002E-4</c:v>
                </c:pt>
                <c:pt idx="226" formatCode="General">
                  <c:v>2.6477E-4</c:v>
                </c:pt>
                <c:pt idx="227" formatCode="General">
                  <c:v>2.6979499999999997E-4</c:v>
                </c:pt>
                <c:pt idx="228" formatCode="General">
                  <c:v>2.7488499999999999E-4</c:v>
                </c:pt>
                <c:pt idx="229" formatCode="General">
                  <c:v>2.8004000000000001E-4</c:v>
                </c:pt>
                <c:pt idx="230" formatCode="General">
                  <c:v>2.8526000000000002E-4</c:v>
                </c:pt>
                <c:pt idx="231" formatCode="General">
                  <c:v>2.9054699999999999E-4</c:v>
                </c:pt>
                <c:pt idx="232" formatCode="General">
                  <c:v>2.9589900000000002E-4</c:v>
                </c:pt>
                <c:pt idx="233" formatCode="General">
                  <c:v>3.0131899999999998E-4</c:v>
                </c:pt>
                <c:pt idx="234" formatCode="General">
                  <c:v>3.0680600000000002E-4</c:v>
                </c:pt>
                <c:pt idx="235" formatCode="General">
                  <c:v>3.1236000000000002E-4</c:v>
                </c:pt>
                <c:pt idx="236" formatCode="General">
                  <c:v>3.1798299999999998E-4</c:v>
                </c:pt>
                <c:pt idx="237" formatCode="General">
                  <c:v>3.2367399999999998E-4</c:v>
                </c:pt>
                <c:pt idx="238" formatCode="General">
                  <c:v>3.2943399999999998E-4</c:v>
                </c:pt>
                <c:pt idx="239" formatCode="General">
                  <c:v>3.3526299999999998E-4</c:v>
                </c:pt>
                <c:pt idx="240" formatCode="General">
                  <c:v>3.41162E-4</c:v>
                </c:pt>
                <c:pt idx="241" formatCode="General">
                  <c:v>3.4713099999999998E-4</c:v>
                </c:pt>
                <c:pt idx="242" formatCode="General">
                  <c:v>3.5316999999999998E-4</c:v>
                </c:pt>
                <c:pt idx="243" formatCode="General">
                  <c:v>3.5928099999999998E-4</c:v>
                </c:pt>
                <c:pt idx="244" formatCode="General">
                  <c:v>3.6546199999999999E-4</c:v>
                </c:pt>
                <c:pt idx="245" formatCode="General">
                  <c:v>3.7171600000000002E-4</c:v>
                </c:pt>
                <c:pt idx="246" formatCode="General">
                  <c:v>3.7804100000000002E-4</c:v>
                </c:pt>
                <c:pt idx="247" formatCode="General">
                  <c:v>3.8443899999999998E-4</c:v>
                </c:pt>
                <c:pt idx="248" formatCode="General">
                  <c:v>3.9091000000000001E-4</c:v>
                </c:pt>
                <c:pt idx="249" formatCode="General">
                  <c:v>3.9745500000000001E-4</c:v>
                </c:pt>
                <c:pt idx="250" formatCode="General">
                  <c:v>4.0407300000000002E-4</c:v>
                </c:pt>
                <c:pt idx="251" formatCode="General">
                  <c:v>4.10765E-4</c:v>
                </c:pt>
                <c:pt idx="252" formatCode="General">
                  <c:v>4.1753200000000003E-4</c:v>
                </c:pt>
                <c:pt idx="253" formatCode="General">
                  <c:v>4.2437399999999999E-4</c:v>
                </c:pt>
                <c:pt idx="254" formatCode="General">
                  <c:v>4.3129099999999999E-4</c:v>
                </c:pt>
                <c:pt idx="255" formatCode="General">
                  <c:v>4.3828399999999999E-4</c:v>
                </c:pt>
                <c:pt idx="256" formatCode="General">
                  <c:v>4.45353E-4</c:v>
                </c:pt>
                <c:pt idx="257" formatCode="General">
                  <c:v>4.5249899999999998E-4</c:v>
                </c:pt>
                <c:pt idx="258" formatCode="General">
                  <c:v>4.5972199999999997E-4</c:v>
                </c:pt>
                <c:pt idx="259" formatCode="General">
                  <c:v>4.6702199999999999E-4</c:v>
                </c:pt>
                <c:pt idx="260" formatCode="General">
                  <c:v>4.7439999999999998E-4</c:v>
                </c:pt>
                <c:pt idx="261" formatCode="General">
                  <c:v>4.8185600000000002E-4</c:v>
                </c:pt>
                <c:pt idx="262" formatCode="General">
                  <c:v>4.8939000000000003E-4</c:v>
                </c:pt>
                <c:pt idx="263" formatCode="General">
                  <c:v>4.97004E-4</c:v>
                </c:pt>
                <c:pt idx="264" formatCode="General">
                  <c:v>5.0469700000000002E-4</c:v>
                </c:pt>
                <c:pt idx="265" formatCode="General">
                  <c:v>5.1246899999999999E-4</c:v>
                </c:pt>
                <c:pt idx="266" formatCode="General">
                  <c:v>5.2032200000000004E-4</c:v>
                </c:pt>
                <c:pt idx="267" formatCode="General">
                  <c:v>5.2825500000000004E-4</c:v>
                </c:pt>
                <c:pt idx="268" formatCode="General">
                  <c:v>5.3626900000000003E-4</c:v>
                </c:pt>
                <c:pt idx="269" formatCode="General">
                  <c:v>5.44365E-4</c:v>
                </c:pt>
                <c:pt idx="270" formatCode="General">
                  <c:v>5.5254200000000005E-4</c:v>
                </c:pt>
                <c:pt idx="271" formatCode="General">
                  <c:v>5.6080099999999999E-4</c:v>
                </c:pt>
                <c:pt idx="272" formatCode="General">
                  <c:v>5.6914300000000004E-4</c:v>
                </c:pt>
                <c:pt idx="273" formatCode="General">
                  <c:v>5.7756799999999998E-4</c:v>
                </c:pt>
                <c:pt idx="274" formatCode="General">
                  <c:v>5.8607600000000004E-4</c:v>
                </c:pt>
                <c:pt idx="275" formatCode="General">
                  <c:v>5.94667E-4</c:v>
                </c:pt>
                <c:pt idx="276" formatCode="General">
                  <c:v>6.03343E-4</c:v>
                </c:pt>
                <c:pt idx="277" formatCode="General">
                  <c:v>6.1210300000000002E-4</c:v>
                </c:pt>
                <c:pt idx="278" formatCode="General">
                  <c:v>6.2094799999999996E-4</c:v>
                </c:pt>
                <c:pt idx="279" formatCode="General">
                  <c:v>6.2987799999999995E-4</c:v>
                </c:pt>
                <c:pt idx="280" formatCode="General">
                  <c:v>6.3889399999999999E-4</c:v>
                </c:pt>
                <c:pt idx="281" formatCode="General">
                  <c:v>6.4799599999999997E-4</c:v>
                </c:pt>
                <c:pt idx="282" formatCode="General">
                  <c:v>6.57184E-4</c:v>
                </c:pt>
                <c:pt idx="283" formatCode="General">
                  <c:v>6.66459E-4</c:v>
                </c:pt>
                <c:pt idx="284" formatCode="General">
                  <c:v>6.7582099999999995E-4</c:v>
                </c:pt>
                <c:pt idx="285" formatCode="General">
                  <c:v>6.8527099999999999E-4</c:v>
                </c:pt>
                <c:pt idx="286" formatCode="General">
                  <c:v>6.9480900000000001E-4</c:v>
                </c:pt>
                <c:pt idx="287" formatCode="General">
                  <c:v>7.04435E-4</c:v>
                </c:pt>
                <c:pt idx="288" formatCode="General">
                  <c:v>7.1414899999999997E-4</c:v>
                </c:pt>
                <c:pt idx="289" formatCode="General">
                  <c:v>7.2395300000000005E-4</c:v>
                </c:pt>
                <c:pt idx="290" formatCode="General">
                  <c:v>7.3384600000000002E-4</c:v>
                </c:pt>
                <c:pt idx="291" formatCode="General">
                  <c:v>7.43829E-4</c:v>
                </c:pt>
                <c:pt idx="292" formatCode="General">
                  <c:v>7.5390199999999998E-4</c:v>
                </c:pt>
                <c:pt idx="293" formatCode="General">
                  <c:v>7.6406599999999999E-4</c:v>
                </c:pt>
                <c:pt idx="294" formatCode="General">
                  <c:v>7.7432100000000002E-4</c:v>
                </c:pt>
                <c:pt idx="295" formatCode="General">
                  <c:v>7.8466699999999996E-4</c:v>
                </c:pt>
                <c:pt idx="296" formatCode="General">
                  <c:v>7.9510400000000004E-4</c:v>
                </c:pt>
                <c:pt idx="297" formatCode="General">
                  <c:v>8.0563399999999995E-4</c:v>
                </c:pt>
                <c:pt idx="298" formatCode="General">
                  <c:v>8.1625700000000003E-4</c:v>
                </c:pt>
                <c:pt idx="299" formatCode="General">
                  <c:v>8.2697200000000004E-4</c:v>
                </c:pt>
                <c:pt idx="300" formatCode="General">
                  <c:v>8.3778100000000001E-4</c:v>
                </c:pt>
                <c:pt idx="301" formatCode="General">
                  <c:v>8.4868300000000003E-4</c:v>
                </c:pt>
                <c:pt idx="302" formatCode="General">
                  <c:v>8.5967900000000002E-4</c:v>
                </c:pt>
                <c:pt idx="303" formatCode="General">
                  <c:v>8.7076899999999997E-4</c:v>
                </c:pt>
                <c:pt idx="304" formatCode="General">
                  <c:v>8.8195500000000002E-4</c:v>
                </c:pt>
                <c:pt idx="305" formatCode="General">
                  <c:v>8.9323500000000004E-4</c:v>
                </c:pt>
                <c:pt idx="306" formatCode="General">
                  <c:v>9.0461100000000004E-4</c:v>
                </c:pt>
                <c:pt idx="307" formatCode="General">
                  <c:v>9.1608300000000004E-4</c:v>
                </c:pt>
                <c:pt idx="308" formatCode="General">
                  <c:v>9.2765100000000004E-4</c:v>
                </c:pt>
                <c:pt idx="309" formatCode="General">
                  <c:v>9.3931500000000003E-4</c:v>
                </c:pt>
                <c:pt idx="310" formatCode="General">
                  <c:v>9.5107700000000004E-4</c:v>
                </c:pt>
                <c:pt idx="311" formatCode="General">
                  <c:v>9.6293599999999996E-4</c:v>
                </c:pt>
                <c:pt idx="312" formatCode="General">
                  <c:v>9.7489300000000001E-4</c:v>
                </c:pt>
                <c:pt idx="313" formatCode="General">
                  <c:v>9.8694699999999995E-4</c:v>
                </c:pt>
                <c:pt idx="314" formatCode="General">
                  <c:v>9.9910100000000007E-4</c:v>
                </c:pt>
                <c:pt idx="315" formatCode="General">
                  <c:v>1.0113500000000001E-3</c:v>
                </c:pt>
                <c:pt idx="316" formatCode="General">
                  <c:v>1.0237E-3</c:v>
                </c:pt>
                <c:pt idx="317" formatCode="General">
                  <c:v>1.03615E-3</c:v>
                </c:pt>
                <c:pt idx="318" formatCode="General">
                  <c:v>1.04871E-3</c:v>
                </c:pt>
                <c:pt idx="319" formatCode="General">
                  <c:v>1.0613599999999999E-3</c:v>
                </c:pt>
                <c:pt idx="320" formatCode="General">
                  <c:v>1.0741100000000001E-3</c:v>
                </c:pt>
                <c:pt idx="321" formatCode="General">
                  <c:v>1.0869600000000001E-3</c:v>
                </c:pt>
                <c:pt idx="322" formatCode="General">
                  <c:v>1.0999200000000001E-3</c:v>
                </c:pt>
                <c:pt idx="323" formatCode="General">
                  <c:v>1.11297E-3</c:v>
                </c:pt>
                <c:pt idx="324" formatCode="General">
                  <c:v>1.1261299999999999E-3</c:v>
                </c:pt>
                <c:pt idx="325" formatCode="General">
                  <c:v>1.1393900000000001E-3</c:v>
                </c:pt>
                <c:pt idx="326" formatCode="General">
                  <c:v>1.1527499999999999E-3</c:v>
                </c:pt>
                <c:pt idx="327" formatCode="General">
                  <c:v>1.1662199999999999E-3</c:v>
                </c:pt>
                <c:pt idx="328" formatCode="General">
                  <c:v>1.17979E-3</c:v>
                </c:pt>
                <c:pt idx="329" formatCode="General">
                  <c:v>1.1934599999999999E-3</c:v>
                </c:pt>
                <c:pt idx="330" formatCode="General">
                  <c:v>1.20724E-3</c:v>
                </c:pt>
                <c:pt idx="331" formatCode="General">
                  <c:v>1.22113E-3</c:v>
                </c:pt>
                <c:pt idx="332" formatCode="General">
                  <c:v>1.23511E-3</c:v>
                </c:pt>
                <c:pt idx="333" formatCode="General">
                  <c:v>1.2492099999999999E-3</c:v>
                </c:pt>
                <c:pt idx="334" formatCode="General">
                  <c:v>1.26341E-3</c:v>
                </c:pt>
                <c:pt idx="335" formatCode="General">
                  <c:v>1.27771E-3</c:v>
                </c:pt>
                <c:pt idx="336" formatCode="General">
                  <c:v>1.2921300000000001E-3</c:v>
                </c:pt>
                <c:pt idx="337" formatCode="General">
                  <c:v>1.30664E-3</c:v>
                </c:pt>
                <c:pt idx="338" formatCode="General">
                  <c:v>1.32127E-3</c:v>
                </c:pt>
                <c:pt idx="339" formatCode="General">
                  <c:v>1.3359999999999999E-3</c:v>
                </c:pt>
                <c:pt idx="340" formatCode="General">
                  <c:v>1.35085E-3</c:v>
                </c:pt>
                <c:pt idx="341" formatCode="General">
                  <c:v>1.3657999999999999E-3</c:v>
                </c:pt>
                <c:pt idx="342" formatCode="General">
                  <c:v>1.3808500000000001E-3</c:v>
                </c:pt>
                <c:pt idx="343" formatCode="General">
                  <c:v>1.39602E-3</c:v>
                </c:pt>
                <c:pt idx="344" formatCode="General">
                  <c:v>1.4113000000000001E-3</c:v>
                </c:pt>
                <c:pt idx="345" formatCode="General">
                  <c:v>1.42668E-3</c:v>
                </c:pt>
                <c:pt idx="346" formatCode="General">
                  <c:v>1.4421799999999999E-3</c:v>
                </c:pt>
                <c:pt idx="347" formatCode="General">
                  <c:v>1.45779E-3</c:v>
                </c:pt>
                <c:pt idx="348" formatCode="General">
                  <c:v>1.4735099999999999E-3</c:v>
                </c:pt>
                <c:pt idx="349" formatCode="General">
                  <c:v>1.4893300000000001E-3</c:v>
                </c:pt>
                <c:pt idx="350" formatCode="General">
                  <c:v>1.50527E-3</c:v>
                </c:pt>
                <c:pt idx="351" formatCode="General">
                  <c:v>1.52133E-3</c:v>
                </c:pt>
                <c:pt idx="352" formatCode="General">
                  <c:v>1.5374900000000001E-3</c:v>
                </c:pt>
                <c:pt idx="353" formatCode="General">
                  <c:v>1.5537700000000001E-3</c:v>
                </c:pt>
                <c:pt idx="354" formatCode="General">
                  <c:v>1.5701599999999999E-3</c:v>
                </c:pt>
                <c:pt idx="355" formatCode="General">
                  <c:v>1.5866599999999999E-3</c:v>
                </c:pt>
                <c:pt idx="356" formatCode="General">
                  <c:v>1.6032799999999999E-3</c:v>
                </c:pt>
                <c:pt idx="357" formatCode="General">
                  <c:v>1.6200100000000001E-3</c:v>
                </c:pt>
                <c:pt idx="358" formatCode="General">
                  <c:v>1.63685E-3</c:v>
                </c:pt>
                <c:pt idx="359" formatCode="General">
                  <c:v>1.6538099999999999E-3</c:v>
                </c:pt>
                <c:pt idx="360" formatCode="General">
                  <c:v>1.67089E-3</c:v>
                </c:pt>
                <c:pt idx="361" formatCode="General">
                  <c:v>1.68808E-3</c:v>
                </c:pt>
                <c:pt idx="362" formatCode="General">
                  <c:v>1.70538E-3</c:v>
                </c:pt>
                <c:pt idx="363" formatCode="General">
                  <c:v>1.7228E-3</c:v>
                </c:pt>
                <c:pt idx="364" formatCode="General">
                  <c:v>1.7403399999999999E-3</c:v>
                </c:pt>
                <c:pt idx="365" formatCode="General">
                  <c:v>1.7579900000000001E-3</c:v>
                </c:pt>
                <c:pt idx="366" formatCode="General">
                  <c:v>1.7757700000000001E-3</c:v>
                </c:pt>
                <c:pt idx="367" formatCode="General">
                  <c:v>1.7936499999999999E-3</c:v>
                </c:pt>
                <c:pt idx="368" formatCode="General">
                  <c:v>1.8116600000000001E-3</c:v>
                </c:pt>
                <c:pt idx="369" formatCode="General">
                  <c:v>1.82979E-3</c:v>
                </c:pt>
                <c:pt idx="370" formatCode="General">
                  <c:v>1.8480300000000001E-3</c:v>
                </c:pt>
                <c:pt idx="371" formatCode="General">
                  <c:v>1.8663900000000001E-3</c:v>
                </c:pt>
                <c:pt idx="372" formatCode="General">
                  <c:v>1.8848700000000001E-3</c:v>
                </c:pt>
                <c:pt idx="373" formatCode="General">
                  <c:v>1.90347E-3</c:v>
                </c:pt>
                <c:pt idx="374" formatCode="General">
                  <c:v>1.9221900000000001E-3</c:v>
                </c:pt>
                <c:pt idx="375" formatCode="General">
                  <c:v>1.9410300000000001E-3</c:v>
                </c:pt>
                <c:pt idx="376" formatCode="General">
                  <c:v>1.9599999999999999E-3</c:v>
                </c:pt>
                <c:pt idx="377" formatCode="General">
                  <c:v>1.9790799999999998E-3</c:v>
                </c:pt>
                <c:pt idx="378" formatCode="General">
                  <c:v>1.9982799999999998E-3</c:v>
                </c:pt>
                <c:pt idx="379" formatCode="General">
                  <c:v>2.01761E-3</c:v>
                </c:pt>
                <c:pt idx="380" formatCode="General">
                  <c:v>2.0370499999999999E-3</c:v>
                </c:pt>
                <c:pt idx="381" formatCode="General">
                  <c:v>2.0566199999999999E-3</c:v>
                </c:pt>
                <c:pt idx="382" formatCode="General">
                  <c:v>2.07631E-3</c:v>
                </c:pt>
                <c:pt idx="383" formatCode="General">
                  <c:v>2.0961299999999999E-3</c:v>
                </c:pt>
                <c:pt idx="384" formatCode="General">
                  <c:v>2.1160699999999998E-3</c:v>
                </c:pt>
                <c:pt idx="385" formatCode="General">
                  <c:v>2.13613E-3</c:v>
                </c:pt>
                <c:pt idx="386" formatCode="General">
                  <c:v>2.1563099999999998E-3</c:v>
                </c:pt>
                <c:pt idx="387" formatCode="General">
                  <c:v>2.1766200000000002E-3</c:v>
                </c:pt>
                <c:pt idx="388" formatCode="General">
                  <c:v>2.1970599999999998E-3</c:v>
                </c:pt>
                <c:pt idx="389" formatCode="General">
                  <c:v>2.21762E-3</c:v>
                </c:pt>
                <c:pt idx="390" formatCode="General">
                  <c:v>2.2382999999999999E-3</c:v>
                </c:pt>
                <c:pt idx="391" formatCode="General">
                  <c:v>2.2591099999999999E-3</c:v>
                </c:pt>
                <c:pt idx="392" formatCode="General">
                  <c:v>2.28005E-3</c:v>
                </c:pt>
                <c:pt idx="393" formatCode="General">
                  <c:v>2.3011099999999999E-3</c:v>
                </c:pt>
                <c:pt idx="394" formatCode="General">
                  <c:v>2.3222999999999998E-3</c:v>
                </c:pt>
                <c:pt idx="395" formatCode="General">
                  <c:v>2.3436099999999999E-3</c:v>
                </c:pt>
                <c:pt idx="396" formatCode="General">
                  <c:v>2.36506E-3</c:v>
                </c:pt>
                <c:pt idx="397" formatCode="General">
                  <c:v>2.3866299999999998E-3</c:v>
                </c:pt>
                <c:pt idx="398" formatCode="General">
                  <c:v>2.4083300000000002E-3</c:v>
                </c:pt>
                <c:pt idx="399" formatCode="General">
                  <c:v>2.4301499999999998E-3</c:v>
                </c:pt>
                <c:pt idx="400" formatCode="General">
                  <c:v>2.45211E-3</c:v>
                </c:pt>
                <c:pt idx="401" formatCode="General">
                  <c:v>2.4741899999999998E-3</c:v>
                </c:pt>
                <c:pt idx="402" formatCode="General">
                  <c:v>2.4964100000000001E-3</c:v>
                </c:pt>
                <c:pt idx="403" formatCode="General">
                  <c:v>2.5187500000000002E-3</c:v>
                </c:pt>
                <c:pt idx="404" formatCode="General">
                  <c:v>2.5412299999999998E-3</c:v>
                </c:pt>
                <c:pt idx="405" formatCode="General">
                  <c:v>2.56383E-3</c:v>
                </c:pt>
                <c:pt idx="406" formatCode="General">
                  <c:v>2.5865699999999998E-3</c:v>
                </c:pt>
                <c:pt idx="407" formatCode="General">
                  <c:v>2.6094299999999998E-3</c:v>
                </c:pt>
                <c:pt idx="408" formatCode="General">
                  <c:v>2.6324299999999998E-3</c:v>
                </c:pt>
                <c:pt idx="409" formatCode="General">
                  <c:v>2.65556E-3</c:v>
                </c:pt>
                <c:pt idx="410" formatCode="General">
                  <c:v>2.6788200000000002E-3</c:v>
                </c:pt>
                <c:pt idx="411" formatCode="General">
                  <c:v>2.70221E-3</c:v>
                </c:pt>
                <c:pt idx="412" formatCode="General">
                  <c:v>2.7257399999999999E-3</c:v>
                </c:pt>
                <c:pt idx="413" formatCode="General">
                  <c:v>2.7493999999999999E-3</c:v>
                </c:pt>
                <c:pt idx="414" formatCode="General">
                  <c:v>2.77319E-3</c:v>
                </c:pt>
                <c:pt idx="415" formatCode="General">
                  <c:v>2.7971200000000002E-3</c:v>
                </c:pt>
                <c:pt idx="416" formatCode="General">
                  <c:v>2.82118E-3</c:v>
                </c:pt>
                <c:pt idx="417" formatCode="General">
                  <c:v>2.8453699999999998E-3</c:v>
                </c:pt>
                <c:pt idx="418" formatCode="General">
                  <c:v>2.8697000000000002E-3</c:v>
                </c:pt>
                <c:pt idx="419" formatCode="General">
                  <c:v>2.8941599999999998E-3</c:v>
                </c:pt>
                <c:pt idx="420" formatCode="General">
                  <c:v>2.9187599999999998E-3</c:v>
                </c:pt>
                <c:pt idx="421" formatCode="General">
                  <c:v>2.9434999999999999E-3</c:v>
                </c:pt>
                <c:pt idx="422" formatCode="General">
                  <c:v>2.9683700000000001E-3</c:v>
                </c:pt>
                <c:pt idx="423" formatCode="General">
                  <c:v>2.9933799999999999E-3</c:v>
                </c:pt>
                <c:pt idx="424" formatCode="General">
                  <c:v>3.0185199999999998E-3</c:v>
                </c:pt>
                <c:pt idx="425" formatCode="General">
                  <c:v>3.0438000000000002E-3</c:v>
                </c:pt>
                <c:pt idx="426" formatCode="General">
                  <c:v>3.0692200000000001E-3</c:v>
                </c:pt>
                <c:pt idx="427" formatCode="General">
                  <c:v>3.0947800000000001E-3</c:v>
                </c:pt>
                <c:pt idx="428" formatCode="General">
                  <c:v>3.1204700000000002E-3</c:v>
                </c:pt>
                <c:pt idx="429" formatCode="General">
                  <c:v>3.1463099999999998E-3</c:v>
                </c:pt>
                <c:pt idx="430" formatCode="General">
                  <c:v>3.17228E-3</c:v>
                </c:pt>
                <c:pt idx="431" formatCode="General">
                  <c:v>3.1983900000000002E-3</c:v>
                </c:pt>
                <c:pt idx="432" formatCode="General">
                  <c:v>3.22464E-3</c:v>
                </c:pt>
                <c:pt idx="433" formatCode="General">
                  <c:v>3.2510199999999999E-3</c:v>
                </c:pt>
                <c:pt idx="434" formatCode="General">
                  <c:v>3.2775500000000002E-3</c:v>
                </c:pt>
                <c:pt idx="435" formatCode="General">
                  <c:v>3.3042200000000001E-3</c:v>
                </c:pt>
                <c:pt idx="436" formatCode="General">
                  <c:v>3.3310200000000001E-3</c:v>
                </c:pt>
                <c:pt idx="437" formatCode="General">
                  <c:v>3.3579700000000001E-3</c:v>
                </c:pt>
                <c:pt idx="438" formatCode="General">
                  <c:v>3.3850600000000001E-3</c:v>
                </c:pt>
                <c:pt idx="439" formatCode="General">
                  <c:v>3.4122900000000001E-3</c:v>
                </c:pt>
                <c:pt idx="440" formatCode="General">
                  <c:v>3.4396600000000002E-3</c:v>
                </c:pt>
                <c:pt idx="441" formatCode="General">
                  <c:v>3.4671799999999998E-3</c:v>
                </c:pt>
                <c:pt idx="442" formatCode="General">
                  <c:v>3.4948399999999999E-3</c:v>
                </c:pt>
                <c:pt idx="443" formatCode="General">
                  <c:v>3.5226400000000001E-3</c:v>
                </c:pt>
                <c:pt idx="444" formatCode="General">
                  <c:v>3.5505900000000002E-3</c:v>
                </c:pt>
                <c:pt idx="445" formatCode="General">
                  <c:v>3.5786899999999998E-3</c:v>
                </c:pt>
                <c:pt idx="446" formatCode="General">
                  <c:v>3.6069299999999999E-3</c:v>
                </c:pt>
                <c:pt idx="447" formatCode="General">
                  <c:v>3.6353100000000001E-3</c:v>
                </c:pt>
                <c:pt idx="448" formatCode="General">
                  <c:v>3.6638299999999999E-3</c:v>
                </c:pt>
                <c:pt idx="449" formatCode="General">
                  <c:v>3.6925E-3</c:v>
                </c:pt>
                <c:pt idx="450" formatCode="General">
                  <c:v>3.7213200000000002E-3</c:v>
                </c:pt>
                <c:pt idx="451" formatCode="General">
                  <c:v>3.75027E-3</c:v>
                </c:pt>
                <c:pt idx="452" formatCode="General">
                  <c:v>3.7793700000000002E-3</c:v>
                </c:pt>
                <c:pt idx="453" formatCode="General">
                  <c:v>3.80861E-3</c:v>
                </c:pt>
                <c:pt idx="454" formatCode="General">
                  <c:v>3.8379999999999998E-3</c:v>
                </c:pt>
                <c:pt idx="455" formatCode="General">
                  <c:v>3.8675300000000001E-3</c:v>
                </c:pt>
                <c:pt idx="456" formatCode="General">
                  <c:v>3.8972E-3</c:v>
                </c:pt>
                <c:pt idx="457" formatCode="General">
                  <c:v>3.9270299999999998E-3</c:v>
                </c:pt>
                <c:pt idx="458" formatCode="General">
                  <c:v>3.9569999999999996E-3</c:v>
                </c:pt>
                <c:pt idx="459" formatCode="General">
                  <c:v>3.9871300000000002E-3</c:v>
                </c:pt>
                <c:pt idx="460" formatCode="General">
                  <c:v>4.0174E-3</c:v>
                </c:pt>
                <c:pt idx="461" formatCode="General">
                  <c:v>4.0478299999999997E-3</c:v>
                </c:pt>
                <c:pt idx="462" formatCode="General">
                  <c:v>4.0784200000000001E-3</c:v>
                </c:pt>
                <c:pt idx="463" formatCode="General">
                  <c:v>4.1091599999999997E-3</c:v>
                </c:pt>
                <c:pt idx="464" formatCode="General">
                  <c:v>4.1400600000000001E-3</c:v>
                </c:pt>
                <c:pt idx="465" formatCode="General">
                  <c:v>4.1711099999999996E-3</c:v>
                </c:pt>
                <c:pt idx="466" formatCode="General">
                  <c:v>4.2023099999999999E-3</c:v>
                </c:pt>
                <c:pt idx="467" formatCode="General">
                  <c:v>4.2336600000000002E-3</c:v>
                </c:pt>
                <c:pt idx="468" formatCode="General">
                  <c:v>4.2651499999999997E-3</c:v>
                </c:pt>
                <c:pt idx="469" formatCode="General">
                  <c:v>4.2967999999999999E-3</c:v>
                </c:pt>
                <c:pt idx="470" formatCode="General">
                  <c:v>4.3285800000000003E-3</c:v>
                </c:pt>
                <c:pt idx="471" formatCode="General">
                  <c:v>4.3604999999999998E-3</c:v>
                </c:pt>
                <c:pt idx="472" formatCode="General">
                  <c:v>4.3925700000000002E-3</c:v>
                </c:pt>
                <c:pt idx="473" formatCode="General">
                  <c:v>4.4247699999999997E-3</c:v>
                </c:pt>
                <c:pt idx="474" formatCode="General">
                  <c:v>4.4571200000000002E-3</c:v>
                </c:pt>
                <c:pt idx="475" formatCode="General">
                  <c:v>4.4896199999999997E-3</c:v>
                </c:pt>
                <c:pt idx="476" formatCode="General">
                  <c:v>4.5222700000000001E-3</c:v>
                </c:pt>
                <c:pt idx="477" formatCode="General">
                  <c:v>4.5550699999999996E-3</c:v>
                </c:pt>
                <c:pt idx="478" formatCode="General">
                  <c:v>4.5880399999999998E-3</c:v>
                </c:pt>
                <c:pt idx="479" formatCode="General">
                  <c:v>4.6211799999999999E-3</c:v>
                </c:pt>
                <c:pt idx="480" formatCode="General">
                  <c:v>4.6544899999999998E-3</c:v>
                </c:pt>
                <c:pt idx="481" formatCode="General">
                  <c:v>4.6879699999999996E-3</c:v>
                </c:pt>
                <c:pt idx="482" formatCode="General">
                  <c:v>4.72164E-3</c:v>
                </c:pt>
                <c:pt idx="483" formatCode="General">
                  <c:v>4.7554800000000003E-3</c:v>
                </c:pt>
                <c:pt idx="484" formatCode="General">
                  <c:v>4.7894900000000004E-3</c:v>
                </c:pt>
                <c:pt idx="485" formatCode="General">
                  <c:v>4.8236700000000004E-3</c:v>
                </c:pt>
                <c:pt idx="486" formatCode="General">
                  <c:v>4.8580100000000003E-3</c:v>
                </c:pt>
                <c:pt idx="487" formatCode="General">
                  <c:v>4.8925000000000001E-3</c:v>
                </c:pt>
                <c:pt idx="488" formatCode="General">
                  <c:v>4.9271200000000001E-3</c:v>
                </c:pt>
                <c:pt idx="489" formatCode="General">
                  <c:v>4.9618800000000001E-3</c:v>
                </c:pt>
                <c:pt idx="490" formatCode="General">
                  <c:v>4.9967600000000003E-3</c:v>
                </c:pt>
                <c:pt idx="491" formatCode="General">
                  <c:v>5.0317599999999997E-3</c:v>
                </c:pt>
                <c:pt idx="492" formatCode="General">
                  <c:v>5.0668800000000002E-3</c:v>
                </c:pt>
                <c:pt idx="493" formatCode="General">
                  <c:v>5.1021199999999999E-3</c:v>
                </c:pt>
                <c:pt idx="494" formatCode="General">
                  <c:v>5.1374799999999998E-3</c:v>
                </c:pt>
                <c:pt idx="495" formatCode="General">
                  <c:v>5.1729899999999997E-3</c:v>
                </c:pt>
                <c:pt idx="496" formatCode="General">
                  <c:v>5.2086500000000004E-3</c:v>
                </c:pt>
                <c:pt idx="497" formatCode="General">
                  <c:v>5.2444900000000001E-3</c:v>
                </c:pt>
                <c:pt idx="498" formatCode="General">
                  <c:v>5.2805200000000004E-3</c:v>
                </c:pt>
                <c:pt idx="499" formatCode="General">
                  <c:v>5.3167600000000002E-3</c:v>
                </c:pt>
                <c:pt idx="500" formatCode="General">
                  <c:v>5.3532199999999997E-3</c:v>
                </c:pt>
                <c:pt idx="501" formatCode="General">
                  <c:v>5.3899200000000003E-3</c:v>
                </c:pt>
                <c:pt idx="502" formatCode="General">
                  <c:v>5.4268500000000004E-3</c:v>
                </c:pt>
                <c:pt idx="503" formatCode="General">
                  <c:v>5.46401E-3</c:v>
                </c:pt>
                <c:pt idx="504" formatCode="General">
                  <c:v>5.5014E-3</c:v>
                </c:pt>
                <c:pt idx="505" formatCode="General">
                  <c:v>5.5389699999999998E-3</c:v>
                </c:pt>
                <c:pt idx="506" formatCode="General">
                  <c:v>5.5767200000000003E-3</c:v>
                </c:pt>
                <c:pt idx="507" formatCode="General">
                  <c:v>5.6146E-3</c:v>
                </c:pt>
                <c:pt idx="508" formatCode="General">
                  <c:v>5.6525999999999998E-3</c:v>
                </c:pt>
                <c:pt idx="509" formatCode="General">
                  <c:v>5.6906700000000001E-3</c:v>
                </c:pt>
                <c:pt idx="510" formatCode="General">
                  <c:v>5.7287900000000001E-3</c:v>
                </c:pt>
                <c:pt idx="511" formatCode="General">
                  <c:v>5.7669599999999998E-3</c:v>
                </c:pt>
                <c:pt idx="512" formatCode="General">
                  <c:v>5.8051600000000002E-3</c:v>
                </c:pt>
                <c:pt idx="513" formatCode="General">
                  <c:v>5.8434000000000003E-3</c:v>
                </c:pt>
                <c:pt idx="514" formatCode="General">
                  <c:v>5.88172E-3</c:v>
                </c:pt>
                <c:pt idx="515" formatCode="General">
                  <c:v>5.92014E-3</c:v>
                </c:pt>
                <c:pt idx="516" formatCode="General">
                  <c:v>5.9587099999999999E-3</c:v>
                </c:pt>
                <c:pt idx="517" formatCode="General">
                  <c:v>5.9974900000000003E-3</c:v>
                </c:pt>
                <c:pt idx="518" formatCode="General">
                  <c:v>6.0365200000000001E-3</c:v>
                </c:pt>
                <c:pt idx="519" formatCode="General">
                  <c:v>6.0758599999999998E-3</c:v>
                </c:pt>
                <c:pt idx="520" formatCode="General">
                  <c:v>6.11555E-3</c:v>
                </c:pt>
                <c:pt idx="521" formatCode="General">
                  <c:v>6.1556099999999997E-3</c:v>
                </c:pt>
                <c:pt idx="522" formatCode="General">
                  <c:v>6.1960599999999998E-3</c:v>
                </c:pt>
                <c:pt idx="523" formatCode="General">
                  <c:v>6.2368800000000002E-3</c:v>
                </c:pt>
                <c:pt idx="524" formatCode="General">
                  <c:v>6.2780300000000004E-3</c:v>
                </c:pt>
                <c:pt idx="525" formatCode="General">
                  <c:v>6.3194599999999998E-3</c:v>
                </c:pt>
                <c:pt idx="526" formatCode="General">
                  <c:v>6.3610899999999998E-3</c:v>
                </c:pt>
                <c:pt idx="527" formatCode="General">
                  <c:v>6.4028399999999999E-3</c:v>
                </c:pt>
                <c:pt idx="528" formatCode="General">
                  <c:v>6.4446199999999999E-3</c:v>
                </c:pt>
                <c:pt idx="529" formatCode="General">
                  <c:v>6.48636E-3</c:v>
                </c:pt>
                <c:pt idx="530" formatCode="General">
                  <c:v>6.5279800000000001E-3</c:v>
                </c:pt>
                <c:pt idx="531" formatCode="General">
                  <c:v>6.5694400000000002E-3</c:v>
                </c:pt>
                <c:pt idx="532" formatCode="General">
                  <c:v>6.6107300000000004E-3</c:v>
                </c:pt>
                <c:pt idx="533" formatCode="General">
                  <c:v>6.6518599999999999E-3</c:v>
                </c:pt>
                <c:pt idx="534" formatCode="General">
                  <c:v>6.69289E-3</c:v>
                </c:pt>
                <c:pt idx="535" formatCode="General">
                  <c:v>6.7339000000000001E-3</c:v>
                </c:pt>
                <c:pt idx="536" formatCode="General">
                  <c:v>6.7750099999999997E-3</c:v>
                </c:pt>
                <c:pt idx="537" formatCode="General">
                  <c:v>6.8163399999999997E-3</c:v>
                </c:pt>
                <c:pt idx="538" formatCode="General">
                  <c:v>6.8580300000000002E-3</c:v>
                </c:pt>
                <c:pt idx="539" formatCode="General">
                  <c:v>6.9002100000000004E-3</c:v>
                </c:pt>
                <c:pt idx="540" formatCode="General">
                  <c:v>6.9429899999999996E-3</c:v>
                </c:pt>
                <c:pt idx="541" formatCode="General">
                  <c:v>6.98644E-3</c:v>
                </c:pt>
                <c:pt idx="542" formatCode="General">
                  <c:v>7.0305899999999998E-3</c:v>
                </c:pt>
                <c:pt idx="543" formatCode="General">
                  <c:v>7.0754299999999997E-3</c:v>
                </c:pt>
                <c:pt idx="544" formatCode="General">
                  <c:v>7.1208799999999996E-3</c:v>
                </c:pt>
                <c:pt idx="545" formatCode="General">
                  <c:v>7.1668299999999999E-3</c:v>
                </c:pt>
                <c:pt idx="546" formatCode="General">
                  <c:v>7.21311E-3</c:v>
                </c:pt>
                <c:pt idx="547" formatCode="General">
                  <c:v>7.2595400000000001E-3</c:v>
                </c:pt>
                <c:pt idx="548" formatCode="General">
                  <c:v>7.3059099999999997E-3</c:v>
                </c:pt>
                <c:pt idx="549" formatCode="General">
                  <c:v>7.3520399999999998E-3</c:v>
                </c:pt>
                <c:pt idx="550" formatCode="General">
                  <c:v>7.3977499999999998E-3</c:v>
                </c:pt>
                <c:pt idx="551" formatCode="General">
                  <c:v>7.4429300000000004E-3</c:v>
                </c:pt>
                <c:pt idx="552" formatCode="General">
                  <c:v>7.4875300000000001E-3</c:v>
                </c:pt>
                <c:pt idx="553" formatCode="General">
                  <c:v>7.5315299999999998E-3</c:v>
                </c:pt>
                <c:pt idx="554" formatCode="General">
                  <c:v>7.5750499999999998E-3</c:v>
                </c:pt>
                <c:pt idx="555" formatCode="General">
                  <c:v>7.6182200000000002E-3</c:v>
                </c:pt>
                <c:pt idx="556" formatCode="General">
                  <c:v>7.6612700000000004E-3</c:v>
                </c:pt>
                <c:pt idx="557" formatCode="General">
                  <c:v>7.7044499999999998E-3</c:v>
                </c:pt>
                <c:pt idx="558" formatCode="General">
                  <c:v>7.7480600000000002E-3</c:v>
                </c:pt>
                <c:pt idx="559" formatCode="General">
                  <c:v>7.7923599999999999E-3</c:v>
                </c:pt>
                <c:pt idx="560" formatCode="General">
                  <c:v>7.8375900000000002E-3</c:v>
                </c:pt>
                <c:pt idx="561" formatCode="General">
                  <c:v>7.8839600000000006E-3</c:v>
                </c:pt>
                <c:pt idx="562" formatCode="General">
                  <c:v>7.9315500000000008E-3</c:v>
                </c:pt>
                <c:pt idx="563" formatCode="General">
                  <c:v>7.9804000000000003E-3</c:v>
                </c:pt>
                <c:pt idx="564" formatCode="General">
                  <c:v>8.0304E-3</c:v>
                </c:pt>
                <c:pt idx="565" formatCode="General">
                  <c:v>8.0813699999999992E-3</c:v>
                </c:pt>
                <c:pt idx="566" formatCode="General">
                  <c:v>8.1330499999999993E-3</c:v>
                </c:pt>
                <c:pt idx="567" formatCode="General">
                  <c:v>8.1851000000000007E-3</c:v>
                </c:pt>
                <c:pt idx="568" formatCode="General">
                  <c:v>8.2371400000000004E-3</c:v>
                </c:pt>
                <c:pt idx="569" formatCode="General">
                  <c:v>8.2888100000000006E-3</c:v>
                </c:pt>
                <c:pt idx="570" formatCode="General">
                  <c:v>8.3397699999999998E-3</c:v>
                </c:pt>
                <c:pt idx="571" formatCode="General">
                  <c:v>8.3897499999999996E-3</c:v>
                </c:pt>
                <c:pt idx="572" formatCode="General">
                  <c:v>8.4385699999999994E-3</c:v>
                </c:pt>
                <c:pt idx="573" formatCode="General">
                  <c:v>8.4861699999999995E-3</c:v>
                </c:pt>
                <c:pt idx="574" formatCode="General">
                  <c:v>8.5326399999999993E-3</c:v>
                </c:pt>
                <c:pt idx="575" formatCode="General">
                  <c:v>8.5781599999999996E-3</c:v>
                </c:pt>
                <c:pt idx="576" formatCode="General">
                  <c:v>8.6230500000000002E-3</c:v>
                </c:pt>
                <c:pt idx="577" formatCode="General">
                  <c:v>8.6677000000000004E-3</c:v>
                </c:pt>
                <c:pt idx="578" formatCode="General">
                  <c:v>8.7125699999999993E-3</c:v>
                </c:pt>
                <c:pt idx="579" formatCode="General">
                  <c:v>8.7581199999999994E-3</c:v>
                </c:pt>
                <c:pt idx="580" formatCode="General">
                  <c:v>8.8048099999999997E-3</c:v>
                </c:pt>
                <c:pt idx="581" formatCode="General">
                  <c:v>8.8529799999999999E-3</c:v>
                </c:pt>
                <c:pt idx="582" formatCode="General">
                  <c:v>8.9029E-3</c:v>
                </c:pt>
                <c:pt idx="583" formatCode="General">
                  <c:v>8.9546899999999995E-3</c:v>
                </c:pt>
                <c:pt idx="584" formatCode="General">
                  <c:v>9.0083200000000002E-3</c:v>
                </c:pt>
                <c:pt idx="585" formatCode="General">
                  <c:v>9.0636199999999997E-3</c:v>
                </c:pt>
                <c:pt idx="586" formatCode="General">
                  <c:v>9.1202699999999998E-3</c:v>
                </c:pt>
                <c:pt idx="587" formatCode="General">
                  <c:v>9.1778299999999997E-3</c:v>
                </c:pt>
                <c:pt idx="588" formatCode="General">
                  <c:v>9.2358000000000006E-3</c:v>
                </c:pt>
                <c:pt idx="589" formatCode="General">
                  <c:v>9.2936300000000006E-3</c:v>
                </c:pt>
                <c:pt idx="590" formatCode="General">
                  <c:v>9.3508099999999993E-3</c:v>
                </c:pt>
                <c:pt idx="591" formatCode="General">
                  <c:v>9.4068899999999993E-3</c:v>
                </c:pt>
                <c:pt idx="592" formatCode="General">
                  <c:v>9.4615299999999992E-3</c:v>
                </c:pt>
                <c:pt idx="593" formatCode="General">
                  <c:v>9.5145200000000003E-3</c:v>
                </c:pt>
                <c:pt idx="594" formatCode="General">
                  <c:v>9.5658300000000009E-3</c:v>
                </c:pt>
                <c:pt idx="595" formatCode="General">
                  <c:v>9.6155900000000002E-3</c:v>
                </c:pt>
                <c:pt idx="596" formatCode="General">
                  <c:v>9.6640900000000002E-3</c:v>
                </c:pt>
                <c:pt idx="597" formatCode="General">
                  <c:v>9.71173E-3</c:v>
                </c:pt>
                <c:pt idx="598" formatCode="General">
                  <c:v>9.75905E-3</c:v>
                </c:pt>
                <c:pt idx="599" formatCode="General">
                  <c:v>9.8065800000000005E-3</c:v>
                </c:pt>
                <c:pt idx="600" formatCode="General">
                  <c:v>9.8548899999999998E-3</c:v>
                </c:pt>
                <c:pt idx="601" formatCode="General">
                  <c:v>9.9044700000000003E-3</c:v>
                </c:pt>
                <c:pt idx="602" formatCode="General">
                  <c:v>9.9557199999999995E-3</c:v>
                </c:pt>
                <c:pt idx="603" formatCode="General">
                  <c:v>1.0008899999999999E-2</c:v>
                </c:pt>
                <c:pt idx="604" formatCode="General">
                  <c:v>1.0064099999999999E-2</c:v>
                </c:pt>
                <c:pt idx="605" formatCode="General">
                  <c:v>1.0121399999999999E-2</c:v>
                </c:pt>
                <c:pt idx="606" formatCode="General">
                  <c:v>1.0180399999999999E-2</c:v>
                </c:pt>
                <c:pt idx="607" formatCode="General">
                  <c:v>1.02408E-2</c:v>
                </c:pt>
                <c:pt idx="608" formatCode="General">
                  <c:v>1.0302199999999999E-2</c:v>
                </c:pt>
                <c:pt idx="609" formatCode="General">
                  <c:v>1.0364099999999999E-2</c:v>
                </c:pt>
                <c:pt idx="610" formatCode="General">
                  <c:v>1.0426E-2</c:v>
                </c:pt>
                <c:pt idx="611" formatCode="General">
                  <c:v>1.04873E-2</c:v>
                </c:pt>
                <c:pt idx="612" formatCode="General">
                  <c:v>1.05478E-2</c:v>
                </c:pt>
                <c:pt idx="613" formatCode="General">
                  <c:v>1.06071E-2</c:v>
                </c:pt>
                <c:pt idx="614" formatCode="General">
                  <c:v>1.06651E-2</c:v>
                </c:pt>
                <c:pt idx="615" formatCode="General">
                  <c:v>1.0721700000000001E-2</c:v>
                </c:pt>
                <c:pt idx="616" formatCode="General">
                  <c:v>1.0777200000000001E-2</c:v>
                </c:pt>
                <c:pt idx="617" formatCode="General">
                  <c:v>1.08316E-2</c:v>
                </c:pt>
                <c:pt idx="618" formatCode="General">
                  <c:v>1.0885499999999999E-2</c:v>
                </c:pt>
                <c:pt idx="619" formatCode="General">
                  <c:v>1.0939000000000001E-2</c:v>
                </c:pt>
                <c:pt idx="620" formatCode="General">
                  <c:v>1.09926E-2</c:v>
                </c:pt>
                <c:pt idx="621" formatCode="General">
                  <c:v>1.10467E-2</c:v>
                </c:pt>
                <c:pt idx="622" formatCode="General">
                  <c:v>1.11016E-2</c:v>
                </c:pt>
                <c:pt idx="623" formatCode="General">
                  <c:v>1.11574E-2</c:v>
                </c:pt>
                <c:pt idx="624" formatCode="General">
                  <c:v>1.12143E-2</c:v>
                </c:pt>
                <c:pt idx="625" formatCode="General">
                  <c:v>1.1272300000000001E-2</c:v>
                </c:pt>
                <c:pt idx="626" formatCode="General">
                  <c:v>1.13314E-2</c:v>
                </c:pt>
                <c:pt idx="627" formatCode="General">
                  <c:v>1.1391399999999999E-2</c:v>
                </c:pt>
                <c:pt idx="628" formatCode="General">
                  <c:v>1.1452199999999999E-2</c:v>
                </c:pt>
                <c:pt idx="629" formatCode="General">
                  <c:v>1.1513600000000001E-2</c:v>
                </c:pt>
                <c:pt idx="630" formatCode="General">
                  <c:v>1.15754E-2</c:v>
                </c:pt>
                <c:pt idx="631" formatCode="General">
                  <c:v>1.1637399999999999E-2</c:v>
                </c:pt>
                <c:pt idx="632" formatCode="General">
                  <c:v>1.16995E-2</c:v>
                </c:pt>
                <c:pt idx="633" formatCode="General">
                  <c:v>1.17617E-2</c:v>
                </c:pt>
                <c:pt idx="634" formatCode="General">
                  <c:v>1.1823999999999999E-2</c:v>
                </c:pt>
                <c:pt idx="635" formatCode="General">
                  <c:v>1.1886300000000001E-2</c:v>
                </c:pt>
                <c:pt idx="636" formatCode="General">
                  <c:v>1.1948800000000001E-2</c:v>
                </c:pt>
                <c:pt idx="637" formatCode="General">
                  <c:v>1.20115E-2</c:v>
                </c:pt>
                <c:pt idx="638" formatCode="General">
                  <c:v>1.20745E-2</c:v>
                </c:pt>
                <c:pt idx="639" formatCode="General">
                  <c:v>1.21377E-2</c:v>
                </c:pt>
                <c:pt idx="640" formatCode="General">
                  <c:v>1.22013E-2</c:v>
                </c:pt>
                <c:pt idx="641" formatCode="General">
                  <c:v>1.2265E-2</c:v>
                </c:pt>
                <c:pt idx="642" formatCode="General">
                  <c:v>1.2328799999999999E-2</c:v>
                </c:pt>
                <c:pt idx="643" formatCode="General">
                  <c:v>1.2392500000000001E-2</c:v>
                </c:pt>
                <c:pt idx="644" formatCode="General">
                  <c:v>1.2456099999999999E-2</c:v>
                </c:pt>
                <c:pt idx="645" formatCode="General">
                  <c:v>1.2519199999999999E-2</c:v>
                </c:pt>
                <c:pt idx="646" formatCode="General">
                  <c:v>1.2581800000000001E-2</c:v>
                </c:pt>
                <c:pt idx="647" formatCode="General">
                  <c:v>1.2643700000000001E-2</c:v>
                </c:pt>
                <c:pt idx="648" formatCode="General">
                  <c:v>1.27051E-2</c:v>
                </c:pt>
                <c:pt idx="649" formatCode="General">
                  <c:v>1.2765800000000001E-2</c:v>
                </c:pt>
                <c:pt idx="650" formatCode="General">
                  <c:v>1.2826199999999999E-2</c:v>
                </c:pt>
                <c:pt idx="651" formatCode="General">
                  <c:v>1.28863E-2</c:v>
                </c:pt>
                <c:pt idx="652" formatCode="General">
                  <c:v>1.2946600000000001E-2</c:v>
                </c:pt>
                <c:pt idx="653" formatCode="General">
                  <c:v>1.3007400000000001E-2</c:v>
                </c:pt>
                <c:pt idx="654" formatCode="General">
                  <c:v>1.30689E-2</c:v>
                </c:pt>
                <c:pt idx="655" formatCode="General">
                  <c:v>1.31316E-2</c:v>
                </c:pt>
                <c:pt idx="656" formatCode="General">
                  <c:v>1.3195699999999999E-2</c:v>
                </c:pt>
                <c:pt idx="657" formatCode="General">
                  <c:v>1.32614E-2</c:v>
                </c:pt>
                <c:pt idx="658" formatCode="General">
                  <c:v>1.3328700000000001E-2</c:v>
                </c:pt>
                <c:pt idx="659" formatCode="General">
                  <c:v>1.33975E-2</c:v>
                </c:pt>
                <c:pt idx="660" formatCode="General">
                  <c:v>1.34678E-2</c:v>
                </c:pt>
                <c:pt idx="661" formatCode="General">
                  <c:v>1.35391E-2</c:v>
                </c:pt>
                <c:pt idx="662" formatCode="General">
                  <c:v>1.36112E-2</c:v>
                </c:pt>
                <c:pt idx="663" formatCode="General">
                  <c:v>1.3683600000000001E-2</c:v>
                </c:pt>
                <c:pt idx="664" formatCode="General">
                  <c:v>1.37559E-2</c:v>
                </c:pt>
                <c:pt idx="665" formatCode="General">
                  <c:v>1.3827600000000001E-2</c:v>
                </c:pt>
                <c:pt idx="666" formatCode="General">
                  <c:v>1.3898499999999999E-2</c:v>
                </c:pt>
                <c:pt idx="667" formatCode="General">
                  <c:v>1.3968400000000001E-2</c:v>
                </c:pt>
                <c:pt idx="668" formatCode="General">
                  <c:v>1.4037000000000001E-2</c:v>
                </c:pt>
                <c:pt idx="669" formatCode="General">
                  <c:v>1.41043E-2</c:v>
                </c:pt>
                <c:pt idx="670" formatCode="General">
                  <c:v>1.41706E-2</c:v>
                </c:pt>
                <c:pt idx="671" formatCode="General">
                  <c:v>1.4236E-2</c:v>
                </c:pt>
                <c:pt idx="672" formatCode="General">
                  <c:v>1.4300800000000001E-2</c:v>
                </c:pt>
                <c:pt idx="673" formatCode="General">
                  <c:v>1.43654E-2</c:v>
                </c:pt>
                <c:pt idx="674" formatCode="General">
                  <c:v>1.443E-2</c:v>
                </c:pt>
                <c:pt idx="675" formatCode="General">
                  <c:v>1.44951E-2</c:v>
                </c:pt>
                <c:pt idx="676" formatCode="General">
                  <c:v>1.45609E-2</c:v>
                </c:pt>
                <c:pt idx="677" formatCode="General">
                  <c:v>1.46277E-2</c:v>
                </c:pt>
                <c:pt idx="678" formatCode="General">
                  <c:v>1.46955E-2</c:v>
                </c:pt>
                <c:pt idx="679" formatCode="General">
                  <c:v>1.47644E-2</c:v>
                </c:pt>
                <c:pt idx="680" formatCode="General">
                  <c:v>1.48343E-2</c:v>
                </c:pt>
                <c:pt idx="681" formatCode="General">
                  <c:v>1.4905099999999999E-2</c:v>
                </c:pt>
                <c:pt idx="682" formatCode="General">
                  <c:v>1.4976700000000001E-2</c:v>
                </c:pt>
                <c:pt idx="683" formatCode="General">
                  <c:v>1.5048799999999999E-2</c:v>
                </c:pt>
                <c:pt idx="684" formatCode="General">
                  <c:v>1.51215E-2</c:v>
                </c:pt>
                <c:pt idx="685" formatCode="General">
                  <c:v>1.51944E-2</c:v>
                </c:pt>
                <c:pt idx="686" formatCode="General">
                  <c:v>1.5267599999999999E-2</c:v>
                </c:pt>
                <c:pt idx="687" formatCode="General">
                  <c:v>1.5341E-2</c:v>
                </c:pt>
                <c:pt idx="688" formatCode="General">
                  <c:v>1.54147E-2</c:v>
                </c:pt>
                <c:pt idx="689" formatCode="General">
                  <c:v>1.54886E-2</c:v>
                </c:pt>
                <c:pt idx="690" formatCode="General">
                  <c:v>1.5562899999999999E-2</c:v>
                </c:pt>
                <c:pt idx="691" formatCode="General">
                  <c:v>1.5637499999999999E-2</c:v>
                </c:pt>
                <c:pt idx="692" formatCode="General">
                  <c:v>1.57127E-2</c:v>
                </c:pt>
                <c:pt idx="693" formatCode="General">
                  <c:v>1.5788400000000001E-2</c:v>
                </c:pt>
                <c:pt idx="694" formatCode="General">
                  <c:v>1.5864400000000001E-2</c:v>
                </c:pt>
                <c:pt idx="695" formatCode="General">
                  <c:v>1.5940800000000001E-2</c:v>
                </c:pt>
                <c:pt idx="696" formatCode="General">
                  <c:v>1.6017400000000001E-2</c:v>
                </c:pt>
                <c:pt idx="697" formatCode="General">
                  <c:v>1.6093900000000001E-2</c:v>
                </c:pt>
                <c:pt idx="698" formatCode="General">
                  <c:v>1.6170199999999999E-2</c:v>
                </c:pt>
                <c:pt idx="699" formatCode="General">
                  <c:v>1.6245900000000001E-2</c:v>
                </c:pt>
                <c:pt idx="700" formatCode="General">
                  <c:v>1.6320999999999999E-2</c:v>
                </c:pt>
                <c:pt idx="701" formatCode="General">
                  <c:v>1.6395300000000002E-2</c:v>
                </c:pt>
                <c:pt idx="702" formatCode="General">
                  <c:v>1.64686E-2</c:v>
                </c:pt>
                <c:pt idx="703" formatCode="General">
                  <c:v>1.65411E-2</c:v>
                </c:pt>
                <c:pt idx="704" formatCode="General">
                  <c:v>1.66129E-2</c:v>
                </c:pt>
                <c:pt idx="705" formatCode="General">
                  <c:v>1.66842E-2</c:v>
                </c:pt>
                <c:pt idx="706" formatCode="General">
                  <c:v>1.6755300000000001E-2</c:v>
                </c:pt>
                <c:pt idx="707" formatCode="General">
                  <c:v>1.6826600000000001E-2</c:v>
                </c:pt>
                <c:pt idx="708" formatCode="General">
                  <c:v>1.6898400000000001E-2</c:v>
                </c:pt>
                <c:pt idx="709" formatCode="General">
                  <c:v>1.6971199999999999E-2</c:v>
                </c:pt>
                <c:pt idx="710" formatCode="General">
                  <c:v>1.7045100000000001E-2</c:v>
                </c:pt>
                <c:pt idx="711" formatCode="General">
                  <c:v>1.71205E-2</c:v>
                </c:pt>
                <c:pt idx="712" formatCode="General">
                  <c:v>1.7197400000000002E-2</c:v>
                </c:pt>
                <c:pt idx="713" formatCode="General">
                  <c:v>1.7276E-2</c:v>
                </c:pt>
                <c:pt idx="714" formatCode="General">
                  <c:v>1.7356099999999999E-2</c:v>
                </c:pt>
                <c:pt idx="715" formatCode="General">
                  <c:v>1.7437500000000002E-2</c:v>
                </c:pt>
                <c:pt idx="716" formatCode="General">
                  <c:v>1.7519900000000001E-2</c:v>
                </c:pt>
                <c:pt idx="717" formatCode="General">
                  <c:v>1.76031E-2</c:v>
                </c:pt>
                <c:pt idx="718" formatCode="General">
                  <c:v>1.76867E-2</c:v>
                </c:pt>
                <c:pt idx="719" formatCode="General">
                  <c:v>1.7770399999999999E-2</c:v>
                </c:pt>
                <c:pt idx="720" formatCode="General">
                  <c:v>1.78538E-2</c:v>
                </c:pt>
                <c:pt idx="721" formatCode="General">
                  <c:v>1.7936899999999999E-2</c:v>
                </c:pt>
                <c:pt idx="722" formatCode="General">
                  <c:v>1.8019400000000001E-2</c:v>
                </c:pt>
                <c:pt idx="723" formatCode="General">
                  <c:v>1.81014E-2</c:v>
                </c:pt>
                <c:pt idx="724" formatCode="General">
                  <c:v>1.8182799999999999E-2</c:v>
                </c:pt>
                <c:pt idx="725" formatCode="General">
                  <c:v>1.8263700000000001E-2</c:v>
                </c:pt>
                <c:pt idx="726" formatCode="General">
                  <c:v>1.8344300000000001E-2</c:v>
                </c:pt>
                <c:pt idx="727" formatCode="General">
                  <c:v>1.8424800000000002E-2</c:v>
                </c:pt>
                <c:pt idx="728" formatCode="General">
                  <c:v>1.8505199999999999E-2</c:v>
                </c:pt>
                <c:pt idx="729" formatCode="General">
                  <c:v>1.85857E-2</c:v>
                </c:pt>
                <c:pt idx="730" formatCode="General">
                  <c:v>1.86663E-2</c:v>
                </c:pt>
                <c:pt idx="731" formatCode="General">
                  <c:v>1.8747099999999999E-2</c:v>
                </c:pt>
                <c:pt idx="732" formatCode="General">
                  <c:v>1.88281E-2</c:v>
                </c:pt>
                <c:pt idx="733" formatCode="General">
                  <c:v>1.8909100000000002E-2</c:v>
                </c:pt>
                <c:pt idx="734" formatCode="General">
                  <c:v>1.8990099999999999E-2</c:v>
                </c:pt>
                <c:pt idx="735" formatCode="General">
                  <c:v>1.9071100000000001E-2</c:v>
                </c:pt>
                <c:pt idx="736" formatCode="General">
                  <c:v>1.9151899999999999E-2</c:v>
                </c:pt>
                <c:pt idx="737" formatCode="General">
                  <c:v>1.92325E-2</c:v>
                </c:pt>
                <c:pt idx="738" formatCode="General">
                  <c:v>1.9313E-2</c:v>
                </c:pt>
                <c:pt idx="739" formatCode="General">
                  <c:v>1.9393400000000002E-2</c:v>
                </c:pt>
                <c:pt idx="740" formatCode="General">
                  <c:v>1.9474100000000001E-2</c:v>
                </c:pt>
                <c:pt idx="741" formatCode="General">
                  <c:v>1.9555099999999999E-2</c:v>
                </c:pt>
                <c:pt idx="742" formatCode="General">
                  <c:v>1.96367E-2</c:v>
                </c:pt>
                <c:pt idx="743" formatCode="General">
                  <c:v>1.9719199999999999E-2</c:v>
                </c:pt>
                <c:pt idx="744" formatCode="General">
                  <c:v>1.9802799999999999E-2</c:v>
                </c:pt>
                <c:pt idx="745" formatCode="General">
                  <c:v>1.9887800000000001E-2</c:v>
                </c:pt>
                <c:pt idx="746" formatCode="General">
                  <c:v>1.9974100000000002E-2</c:v>
                </c:pt>
                <c:pt idx="747" formatCode="General">
                  <c:v>2.0061900000000001E-2</c:v>
                </c:pt>
                <c:pt idx="748" formatCode="General">
                  <c:v>2.0151100000000002E-2</c:v>
                </c:pt>
                <c:pt idx="749" formatCode="General">
                  <c:v>2.02414E-2</c:v>
                </c:pt>
                <c:pt idx="750" formatCode="General">
                  <c:v>2.0332699999999999E-2</c:v>
                </c:pt>
                <c:pt idx="751" formatCode="General">
                  <c:v>2.0424600000000001E-2</c:v>
                </c:pt>
                <c:pt idx="752" formatCode="General">
                  <c:v>2.0516699999999999E-2</c:v>
                </c:pt>
                <c:pt idx="753" formatCode="General">
                  <c:v>2.0608700000000001E-2</c:v>
                </c:pt>
                <c:pt idx="754" formatCode="General">
                  <c:v>2.0700400000000001E-2</c:v>
                </c:pt>
                <c:pt idx="755" formatCode="General">
                  <c:v>2.0791400000000002E-2</c:v>
                </c:pt>
                <c:pt idx="756" formatCode="General">
                  <c:v>2.08816E-2</c:v>
                </c:pt>
                <c:pt idx="757" formatCode="General">
                  <c:v>2.0970800000000001E-2</c:v>
                </c:pt>
                <c:pt idx="758" formatCode="General">
                  <c:v>2.10592E-2</c:v>
                </c:pt>
                <c:pt idx="759" formatCode="General">
                  <c:v>2.11468E-2</c:v>
                </c:pt>
                <c:pt idx="760" formatCode="General">
                  <c:v>2.12339E-2</c:v>
                </c:pt>
                <c:pt idx="761" formatCode="General">
                  <c:v>2.1320499999999999E-2</c:v>
                </c:pt>
                <c:pt idx="762" formatCode="General">
                  <c:v>2.1407099999999998E-2</c:v>
                </c:pt>
                <c:pt idx="763" formatCode="General">
                  <c:v>2.1493700000000001E-2</c:v>
                </c:pt>
                <c:pt idx="764" formatCode="General">
                  <c:v>2.1580599999999998E-2</c:v>
                </c:pt>
                <c:pt idx="765" formatCode="General">
                  <c:v>2.16679E-2</c:v>
                </c:pt>
                <c:pt idx="766" formatCode="General">
                  <c:v>2.1755699999999999E-2</c:v>
                </c:pt>
                <c:pt idx="767" formatCode="General">
                  <c:v>2.1843999999999999E-2</c:v>
                </c:pt>
                <c:pt idx="768" formatCode="General">
                  <c:v>2.1932699999999999E-2</c:v>
                </c:pt>
                <c:pt idx="769" formatCode="General">
                  <c:v>2.2021900000000001E-2</c:v>
                </c:pt>
                <c:pt idx="770" formatCode="General">
                  <c:v>2.21114E-2</c:v>
                </c:pt>
                <c:pt idx="771" formatCode="General">
                  <c:v>2.2201200000000001E-2</c:v>
                </c:pt>
                <c:pt idx="772" formatCode="General">
                  <c:v>2.2291100000000001E-2</c:v>
                </c:pt>
                <c:pt idx="773" formatCode="General">
                  <c:v>2.23813E-2</c:v>
                </c:pt>
                <c:pt idx="774" formatCode="General">
                  <c:v>2.2471700000000001E-2</c:v>
                </c:pt>
                <c:pt idx="775" formatCode="General">
                  <c:v>2.25624E-2</c:v>
                </c:pt>
                <c:pt idx="776" formatCode="General">
                  <c:v>2.2653599999999999E-2</c:v>
                </c:pt>
                <c:pt idx="777" formatCode="General">
                  <c:v>2.2745499999999998E-2</c:v>
                </c:pt>
                <c:pt idx="778" formatCode="General">
                  <c:v>2.2838299999999999E-2</c:v>
                </c:pt>
                <c:pt idx="779" formatCode="General">
                  <c:v>2.29321E-2</c:v>
                </c:pt>
                <c:pt idx="780" formatCode="General">
                  <c:v>2.3026999999999999E-2</c:v>
                </c:pt>
                <c:pt idx="781" formatCode="General">
                  <c:v>2.31232E-2</c:v>
                </c:pt>
                <c:pt idx="782" formatCode="General">
                  <c:v>2.3220399999999999E-2</c:v>
                </c:pt>
                <c:pt idx="783" formatCode="General">
                  <c:v>2.3318700000000001E-2</c:v>
                </c:pt>
                <c:pt idx="784" formatCode="General">
                  <c:v>2.3417899999999998E-2</c:v>
                </c:pt>
                <c:pt idx="785" formatCode="General">
                  <c:v>2.35176E-2</c:v>
                </c:pt>
                <c:pt idx="786" formatCode="General">
                  <c:v>2.3617699999999998E-2</c:v>
                </c:pt>
                <c:pt idx="787" formatCode="General">
                  <c:v>2.3717700000000001E-2</c:v>
                </c:pt>
                <c:pt idx="788" formatCode="General">
                  <c:v>2.38173E-2</c:v>
                </c:pt>
                <c:pt idx="789" formatCode="General">
                  <c:v>2.3916400000000001E-2</c:v>
                </c:pt>
                <c:pt idx="790" formatCode="General">
                  <c:v>2.40147E-2</c:v>
                </c:pt>
                <c:pt idx="791" formatCode="General">
                  <c:v>2.41122E-2</c:v>
                </c:pt>
                <c:pt idx="792" formatCode="General">
                  <c:v>2.42087E-2</c:v>
                </c:pt>
                <c:pt idx="793" formatCode="General">
                  <c:v>2.43045E-2</c:v>
                </c:pt>
                <c:pt idx="794" formatCode="General">
                  <c:v>2.43996E-2</c:v>
                </c:pt>
                <c:pt idx="795" formatCode="General">
                  <c:v>2.44943E-2</c:v>
                </c:pt>
                <c:pt idx="796" formatCode="General">
                  <c:v>2.45889E-2</c:v>
                </c:pt>
                <c:pt idx="797" formatCode="General">
                  <c:v>2.46836E-2</c:v>
                </c:pt>
                <c:pt idx="798" formatCode="General">
                  <c:v>2.4778499999999998E-2</c:v>
                </c:pt>
                <c:pt idx="799" formatCode="General">
                  <c:v>2.4874E-2</c:v>
                </c:pt>
                <c:pt idx="800" formatCode="General">
                  <c:v>2.4970200000000001E-2</c:v>
                </c:pt>
                <c:pt idx="801" formatCode="General">
                  <c:v>2.5066999999999999E-2</c:v>
                </c:pt>
                <c:pt idx="802" formatCode="General">
                  <c:v>2.5164499999999999E-2</c:v>
                </c:pt>
                <c:pt idx="803" formatCode="General">
                  <c:v>2.52625E-2</c:v>
                </c:pt>
                <c:pt idx="804" formatCode="General">
                  <c:v>2.5361100000000001E-2</c:v>
                </c:pt>
                <c:pt idx="805" formatCode="General">
                  <c:v>2.5460099999999999E-2</c:v>
                </c:pt>
                <c:pt idx="806" formatCode="General">
                  <c:v>2.5559399999999999E-2</c:v>
                </c:pt>
                <c:pt idx="807" formatCode="General">
                  <c:v>2.5658799999999999E-2</c:v>
                </c:pt>
                <c:pt idx="808" formatCode="General">
                  <c:v>2.57585E-2</c:v>
                </c:pt>
                <c:pt idx="809" formatCode="General">
                  <c:v>2.58585E-2</c:v>
                </c:pt>
                <c:pt idx="810" formatCode="General">
                  <c:v>2.5958700000000001E-2</c:v>
                </c:pt>
                <c:pt idx="811" formatCode="General">
                  <c:v>2.60594E-2</c:v>
                </c:pt>
                <c:pt idx="812" formatCode="General">
                  <c:v>2.6160699999999999E-2</c:v>
                </c:pt>
                <c:pt idx="813" formatCode="General">
                  <c:v>2.6262799999999999E-2</c:v>
                </c:pt>
                <c:pt idx="814" formatCode="General">
                  <c:v>2.6365800000000002E-2</c:v>
                </c:pt>
                <c:pt idx="815" formatCode="General">
                  <c:v>2.6469699999999999E-2</c:v>
                </c:pt>
                <c:pt idx="816" formatCode="General">
                  <c:v>2.65747E-2</c:v>
                </c:pt>
                <c:pt idx="817" formatCode="General">
                  <c:v>2.6680599999999999E-2</c:v>
                </c:pt>
                <c:pt idx="818" formatCode="General">
                  <c:v>2.6787399999999999E-2</c:v>
                </c:pt>
                <c:pt idx="819" formatCode="General">
                  <c:v>2.68948E-2</c:v>
                </c:pt>
                <c:pt idx="820" formatCode="General">
                  <c:v>2.7002600000000002E-2</c:v>
                </c:pt>
                <c:pt idx="821" formatCode="General">
                  <c:v>2.7110599999999999E-2</c:v>
                </c:pt>
                <c:pt idx="822" formatCode="General">
                  <c:v>2.72185E-2</c:v>
                </c:pt>
                <c:pt idx="823" formatCode="General">
                  <c:v>2.73259E-2</c:v>
                </c:pt>
                <c:pt idx="824" formatCode="General">
                  <c:v>2.74328E-2</c:v>
                </c:pt>
                <c:pt idx="825" formatCode="General">
                  <c:v>2.75391E-2</c:v>
                </c:pt>
                <c:pt idx="826" formatCode="General">
                  <c:v>2.7644599999999998E-2</c:v>
                </c:pt>
                <c:pt idx="827" formatCode="General">
                  <c:v>2.77494E-2</c:v>
                </c:pt>
                <c:pt idx="828" formatCode="General">
                  <c:v>2.7853699999999999E-2</c:v>
                </c:pt>
                <c:pt idx="829" formatCode="General">
                  <c:v>2.7957699999999999E-2</c:v>
                </c:pt>
                <c:pt idx="830" formatCode="General">
                  <c:v>2.8061599999999999E-2</c:v>
                </c:pt>
                <c:pt idx="831" formatCode="General">
                  <c:v>2.8165699999999998E-2</c:v>
                </c:pt>
                <c:pt idx="832" formatCode="General">
                  <c:v>2.8270099999999999E-2</c:v>
                </c:pt>
                <c:pt idx="833" formatCode="General">
                  <c:v>2.83751E-2</c:v>
                </c:pt>
                <c:pt idx="834" formatCode="General">
                  <c:v>2.8480800000000001E-2</c:v>
                </c:pt>
                <c:pt idx="835" formatCode="General">
                  <c:v>2.85873E-2</c:v>
                </c:pt>
                <c:pt idx="836" formatCode="General">
                  <c:v>2.8694500000000001E-2</c:v>
                </c:pt>
                <c:pt idx="837" formatCode="General">
                  <c:v>2.8802399999999999E-2</c:v>
                </c:pt>
                <c:pt idx="838" formatCode="General">
                  <c:v>2.89108E-2</c:v>
                </c:pt>
                <c:pt idx="839" formatCode="General">
                  <c:v>2.9019699999999999E-2</c:v>
                </c:pt>
                <c:pt idx="840" formatCode="General">
                  <c:v>2.91288E-2</c:v>
                </c:pt>
                <c:pt idx="841" formatCode="General">
                  <c:v>2.9238199999999999E-2</c:v>
                </c:pt>
                <c:pt idx="842" formatCode="General">
                  <c:v>2.9347600000000001E-2</c:v>
                </c:pt>
                <c:pt idx="843" formatCode="General">
                  <c:v>2.94571E-2</c:v>
                </c:pt>
                <c:pt idx="844" formatCode="General">
                  <c:v>2.9566700000000001E-2</c:v>
                </c:pt>
                <c:pt idx="845" formatCode="General">
                  <c:v>2.9676500000000001E-2</c:v>
                </c:pt>
                <c:pt idx="846" formatCode="General">
                  <c:v>2.9786699999999999E-2</c:v>
                </c:pt>
                <c:pt idx="847" formatCode="General">
                  <c:v>2.9897300000000002E-2</c:v>
                </c:pt>
                <c:pt idx="848" formatCode="General">
                  <c:v>3.00086E-2</c:v>
                </c:pt>
                <c:pt idx="849" formatCode="General">
                  <c:v>3.0120600000000001E-2</c:v>
                </c:pt>
                <c:pt idx="850" formatCode="General">
                  <c:v>3.0233400000000001E-2</c:v>
                </c:pt>
                <c:pt idx="851" formatCode="General">
                  <c:v>3.0346999999999999E-2</c:v>
                </c:pt>
                <c:pt idx="852" formatCode="General">
                  <c:v>3.04613E-2</c:v>
                </c:pt>
                <c:pt idx="853" formatCode="General">
                  <c:v>3.0576300000000001E-2</c:v>
                </c:pt>
                <c:pt idx="854" formatCode="General">
                  <c:v>3.0691699999999999E-2</c:v>
                </c:pt>
                <c:pt idx="855" formatCode="General">
                  <c:v>3.08072E-2</c:v>
                </c:pt>
                <c:pt idx="856" formatCode="General">
                  <c:v>3.09228E-2</c:v>
                </c:pt>
                <c:pt idx="857" formatCode="General">
                  <c:v>3.1038099999999999E-2</c:v>
                </c:pt>
                <c:pt idx="858" formatCode="General">
                  <c:v>3.1152900000000001E-2</c:v>
                </c:pt>
                <c:pt idx="859" formatCode="General">
                  <c:v>3.1267299999999998E-2</c:v>
                </c:pt>
                <c:pt idx="860" formatCode="General">
                  <c:v>3.1381100000000002E-2</c:v>
                </c:pt>
                <c:pt idx="861" formatCode="General">
                  <c:v>3.1494399999999999E-2</c:v>
                </c:pt>
                <c:pt idx="862" formatCode="General">
                  <c:v>3.1607299999999998E-2</c:v>
                </c:pt>
                <c:pt idx="863" formatCode="General">
                  <c:v>3.1719999999999998E-2</c:v>
                </c:pt>
                <c:pt idx="864" formatCode="General">
                  <c:v>3.1832699999999998E-2</c:v>
                </c:pt>
                <c:pt idx="865" formatCode="General">
                  <c:v>3.1945800000000003E-2</c:v>
                </c:pt>
                <c:pt idx="866" formatCode="General">
                  <c:v>3.2059400000000002E-2</c:v>
                </c:pt>
                <c:pt idx="867" formatCode="General">
                  <c:v>3.2173800000000002E-2</c:v>
                </c:pt>
                <c:pt idx="868" formatCode="General">
                  <c:v>3.2289100000000001E-2</c:v>
                </c:pt>
                <c:pt idx="869" formatCode="General">
                  <c:v>3.2405299999999998E-2</c:v>
                </c:pt>
                <c:pt idx="870" formatCode="General">
                  <c:v>3.2522500000000003E-2</c:v>
                </c:pt>
                <c:pt idx="871" formatCode="General">
                  <c:v>3.2640700000000002E-2</c:v>
                </c:pt>
                <c:pt idx="872" formatCode="General">
                  <c:v>3.27596E-2</c:v>
                </c:pt>
                <c:pt idx="873" formatCode="General">
                  <c:v>3.2879199999999997E-2</c:v>
                </c:pt>
                <c:pt idx="874" formatCode="General">
                  <c:v>3.2999300000000002E-2</c:v>
                </c:pt>
                <c:pt idx="875" formatCode="General">
                  <c:v>3.3119799999999998E-2</c:v>
                </c:pt>
                <c:pt idx="876" formatCode="General">
                  <c:v>3.3240499999999999E-2</c:v>
                </c:pt>
                <c:pt idx="877" formatCode="General">
                  <c:v>3.3361300000000003E-2</c:v>
                </c:pt>
                <c:pt idx="878" formatCode="General">
                  <c:v>3.34823E-2</c:v>
                </c:pt>
                <c:pt idx="879" formatCode="General">
                  <c:v>3.3603399999999999E-2</c:v>
                </c:pt>
                <c:pt idx="880" formatCode="General">
                  <c:v>3.3724799999999999E-2</c:v>
                </c:pt>
                <c:pt idx="881" formatCode="General">
                  <c:v>3.3846599999999998E-2</c:v>
                </c:pt>
                <c:pt idx="882" formatCode="General">
                  <c:v>3.39688E-2</c:v>
                </c:pt>
                <c:pt idx="883" formatCode="General">
                  <c:v>3.40916E-2</c:v>
                </c:pt>
                <c:pt idx="884" formatCode="General">
                  <c:v>3.4215000000000002E-2</c:v>
                </c:pt>
                <c:pt idx="885" formatCode="General">
                  <c:v>3.4338899999999999E-2</c:v>
                </c:pt>
                <c:pt idx="886" formatCode="General">
                  <c:v>3.4463399999999998E-2</c:v>
                </c:pt>
                <c:pt idx="887" formatCode="General">
                  <c:v>3.4588300000000002E-2</c:v>
                </c:pt>
                <c:pt idx="888" formatCode="General">
                  <c:v>3.4713300000000002E-2</c:v>
                </c:pt>
                <c:pt idx="889" formatCode="General">
                  <c:v>3.4838300000000003E-2</c:v>
                </c:pt>
                <c:pt idx="890" formatCode="General">
                  <c:v>3.4963000000000001E-2</c:v>
                </c:pt>
                <c:pt idx="891" formatCode="General">
                  <c:v>3.5087300000000002E-2</c:v>
                </c:pt>
                <c:pt idx="892" formatCode="General">
                  <c:v>3.52108E-2</c:v>
                </c:pt>
                <c:pt idx="893" formatCode="General">
                  <c:v>3.5333499999999997E-2</c:v>
                </c:pt>
                <c:pt idx="894" formatCode="General">
                  <c:v>3.5455399999999998E-2</c:v>
                </c:pt>
                <c:pt idx="895" formatCode="General">
                  <c:v>3.5576400000000001E-2</c:v>
                </c:pt>
                <c:pt idx="896" formatCode="General">
                  <c:v>3.5696800000000001E-2</c:v>
                </c:pt>
                <c:pt idx="897" formatCode="General">
                  <c:v>3.58167E-2</c:v>
                </c:pt>
                <c:pt idx="898" formatCode="General">
                  <c:v>3.59364E-2</c:v>
                </c:pt>
                <c:pt idx="899" formatCode="General">
                  <c:v>3.6056100000000001E-2</c:v>
                </c:pt>
                <c:pt idx="900" formatCode="General">
                  <c:v>3.6176100000000003E-2</c:v>
                </c:pt>
                <c:pt idx="901" formatCode="General">
                  <c:v>3.6296799999999997E-2</c:v>
                </c:pt>
                <c:pt idx="902" formatCode="General">
                  <c:v>3.6418199999999998E-2</c:v>
                </c:pt>
                <c:pt idx="903" formatCode="General">
                  <c:v>3.6540700000000002E-2</c:v>
                </c:pt>
                <c:pt idx="904" formatCode="General">
                  <c:v>3.6664099999999998E-2</c:v>
                </c:pt>
                <c:pt idx="905" formatCode="General">
                  <c:v>3.6788599999999998E-2</c:v>
                </c:pt>
                <c:pt idx="906" formatCode="General">
                  <c:v>3.6914099999999998E-2</c:v>
                </c:pt>
                <c:pt idx="907" formatCode="General">
                  <c:v>3.70406E-2</c:v>
                </c:pt>
                <c:pt idx="908" formatCode="General">
                  <c:v>3.7167899999999997E-2</c:v>
                </c:pt>
                <c:pt idx="909" formatCode="General">
                  <c:v>3.72959E-2</c:v>
                </c:pt>
                <c:pt idx="910" formatCode="General">
                  <c:v>3.7424699999999998E-2</c:v>
                </c:pt>
                <c:pt idx="911" formatCode="General">
                  <c:v>3.75541E-2</c:v>
                </c:pt>
                <c:pt idx="912" formatCode="General">
                  <c:v>3.7684200000000001E-2</c:v>
                </c:pt>
                <c:pt idx="913" formatCode="General">
                  <c:v>3.7815099999999997E-2</c:v>
                </c:pt>
                <c:pt idx="914" formatCode="General">
                  <c:v>3.7946800000000003E-2</c:v>
                </c:pt>
                <c:pt idx="915" formatCode="General">
                  <c:v>3.8079500000000002E-2</c:v>
                </c:pt>
                <c:pt idx="916" formatCode="General">
                  <c:v>3.8213400000000002E-2</c:v>
                </c:pt>
                <c:pt idx="917" formatCode="General">
                  <c:v>3.8348399999999998E-2</c:v>
                </c:pt>
                <c:pt idx="918" formatCode="General">
                  <c:v>3.8484600000000001E-2</c:v>
                </c:pt>
                <c:pt idx="919" formatCode="General">
                  <c:v>3.8622099999999999E-2</c:v>
                </c:pt>
                <c:pt idx="920" formatCode="General">
                  <c:v>3.8760599999999999E-2</c:v>
                </c:pt>
                <c:pt idx="921" formatCode="General">
                  <c:v>3.8899999999999997E-2</c:v>
                </c:pt>
                <c:pt idx="922" formatCode="General">
                  <c:v>3.9040199999999997E-2</c:v>
                </c:pt>
                <c:pt idx="923" formatCode="General">
                  <c:v>3.9180699999999999E-2</c:v>
                </c:pt>
                <c:pt idx="924" formatCode="General">
                  <c:v>3.9321299999999997E-2</c:v>
                </c:pt>
                <c:pt idx="925" formatCode="General">
                  <c:v>3.9461700000000002E-2</c:v>
                </c:pt>
                <c:pt idx="926" formatCode="General">
                  <c:v>3.9601499999999998E-2</c:v>
                </c:pt>
                <c:pt idx="927" formatCode="General">
                  <c:v>3.9740600000000001E-2</c:v>
                </c:pt>
                <c:pt idx="928" formatCode="General">
                  <c:v>3.9878700000000003E-2</c:v>
                </c:pt>
                <c:pt idx="929" formatCode="General">
                  <c:v>4.0015799999999997E-2</c:v>
                </c:pt>
                <c:pt idx="930" formatCode="General">
                  <c:v>4.0151800000000001E-2</c:v>
                </c:pt>
                <c:pt idx="931" formatCode="General">
                  <c:v>4.02869E-2</c:v>
                </c:pt>
                <c:pt idx="932" formatCode="General">
                  <c:v>4.0421199999999997E-2</c:v>
                </c:pt>
                <c:pt idx="933" formatCode="General">
                  <c:v>4.0554800000000002E-2</c:v>
                </c:pt>
                <c:pt idx="934" formatCode="General">
                  <c:v>4.0688000000000002E-2</c:v>
                </c:pt>
                <c:pt idx="935" formatCode="General">
                  <c:v>4.0820799999999997E-2</c:v>
                </c:pt>
                <c:pt idx="936" formatCode="General">
                  <c:v>4.0953400000000001E-2</c:v>
                </c:pt>
                <c:pt idx="937" formatCode="General">
                  <c:v>4.1085999999999998E-2</c:v>
                </c:pt>
                <c:pt idx="938" formatCode="General">
                  <c:v>4.1218400000000002E-2</c:v>
                </c:pt>
                <c:pt idx="939" formatCode="General">
                  <c:v>4.13508E-2</c:v>
                </c:pt>
                <c:pt idx="940" formatCode="General">
                  <c:v>4.1483100000000002E-2</c:v>
                </c:pt>
                <c:pt idx="941" formatCode="General">
                  <c:v>4.1615199999999998E-2</c:v>
                </c:pt>
                <c:pt idx="942" formatCode="General">
                  <c:v>4.1747100000000002E-2</c:v>
                </c:pt>
                <c:pt idx="943" formatCode="General">
                  <c:v>4.1878600000000002E-2</c:v>
                </c:pt>
                <c:pt idx="944" formatCode="General">
                  <c:v>4.2009900000000003E-2</c:v>
                </c:pt>
                <c:pt idx="945" formatCode="General">
                  <c:v>4.2140999999999998E-2</c:v>
                </c:pt>
                <c:pt idx="946" formatCode="General">
                  <c:v>4.2271999999999997E-2</c:v>
                </c:pt>
                <c:pt idx="947" formatCode="General">
                  <c:v>4.2403000000000003E-2</c:v>
                </c:pt>
                <c:pt idx="948" formatCode="General">
                  <c:v>4.25344E-2</c:v>
                </c:pt>
                <c:pt idx="949" formatCode="General">
                  <c:v>4.2666299999999997E-2</c:v>
                </c:pt>
                <c:pt idx="950" formatCode="General">
                  <c:v>4.27991E-2</c:v>
                </c:pt>
                <c:pt idx="951" formatCode="General">
                  <c:v>4.2932999999999999E-2</c:v>
                </c:pt>
                <c:pt idx="952" formatCode="General">
                  <c:v>4.3068099999999998E-2</c:v>
                </c:pt>
                <c:pt idx="953" formatCode="General">
                  <c:v>4.3204800000000002E-2</c:v>
                </c:pt>
                <c:pt idx="954" formatCode="General">
                  <c:v>4.3342899999999997E-2</c:v>
                </c:pt>
                <c:pt idx="955" formatCode="General">
                  <c:v>4.3482699999999999E-2</c:v>
                </c:pt>
                <c:pt idx="956" formatCode="General">
                  <c:v>4.3623799999999997E-2</c:v>
                </c:pt>
                <c:pt idx="957" formatCode="General">
                  <c:v>4.3766399999999997E-2</c:v>
                </c:pt>
                <c:pt idx="958" formatCode="General">
                  <c:v>4.3910100000000001E-2</c:v>
                </c:pt>
                <c:pt idx="959" formatCode="General">
                  <c:v>4.4054799999999998E-2</c:v>
                </c:pt>
                <c:pt idx="960" formatCode="General">
                  <c:v>4.4200400000000001E-2</c:v>
                </c:pt>
                <c:pt idx="961" formatCode="General">
                  <c:v>4.4346700000000003E-2</c:v>
                </c:pt>
                <c:pt idx="962" formatCode="General">
                  <c:v>4.4493699999999997E-2</c:v>
                </c:pt>
                <c:pt idx="963" formatCode="General">
                  <c:v>4.4641300000000002E-2</c:v>
                </c:pt>
                <c:pt idx="964" formatCode="General">
                  <c:v>4.4789599999999999E-2</c:v>
                </c:pt>
                <c:pt idx="965" formatCode="General">
                  <c:v>4.4938600000000002E-2</c:v>
                </c:pt>
                <c:pt idx="966" formatCode="General">
                  <c:v>4.50886E-2</c:v>
                </c:pt>
                <c:pt idx="967" formatCode="General">
                  <c:v>4.5239500000000002E-2</c:v>
                </c:pt>
                <c:pt idx="968" formatCode="General">
                  <c:v>4.53917E-2</c:v>
                </c:pt>
                <c:pt idx="969" formatCode="General">
                  <c:v>4.5545000000000002E-2</c:v>
                </c:pt>
                <c:pt idx="970" formatCode="General">
                  <c:v>4.5699700000000003E-2</c:v>
                </c:pt>
                <c:pt idx="971" formatCode="General">
                  <c:v>4.5855600000000003E-2</c:v>
                </c:pt>
                <c:pt idx="972" formatCode="General">
                  <c:v>4.6012699999999997E-2</c:v>
                </c:pt>
                <c:pt idx="973" formatCode="General">
                  <c:v>4.6170799999999998E-2</c:v>
                </c:pt>
                <c:pt idx="974" formatCode="General">
                  <c:v>4.6329599999999999E-2</c:v>
                </c:pt>
                <c:pt idx="975" formatCode="General">
                  <c:v>4.6489000000000003E-2</c:v>
                </c:pt>
                <c:pt idx="976" formatCode="General">
                  <c:v>4.6648700000000001E-2</c:v>
                </c:pt>
                <c:pt idx="977" formatCode="General">
                  <c:v>4.68084E-2</c:v>
                </c:pt>
                <c:pt idx="978" formatCode="General">
                  <c:v>4.69679E-2</c:v>
                </c:pt>
                <c:pt idx="979" formatCode="General">
                  <c:v>4.7127000000000002E-2</c:v>
                </c:pt>
                <c:pt idx="980" formatCode="General">
                  <c:v>4.72857E-2</c:v>
                </c:pt>
                <c:pt idx="981" formatCode="General">
                  <c:v>4.7443800000000001E-2</c:v>
                </c:pt>
                <c:pt idx="982" formatCode="General">
                  <c:v>4.7601499999999998E-2</c:v>
                </c:pt>
                <c:pt idx="983" formatCode="General">
                  <c:v>4.7758599999999998E-2</c:v>
                </c:pt>
                <c:pt idx="984" formatCode="General">
                  <c:v>4.7915199999999998E-2</c:v>
                </c:pt>
                <c:pt idx="985" formatCode="General">
                  <c:v>4.80714E-2</c:v>
                </c:pt>
                <c:pt idx="986" formatCode="General">
                  <c:v>4.8227100000000002E-2</c:v>
                </c:pt>
                <c:pt idx="987" formatCode="General">
                  <c:v>4.8382300000000003E-2</c:v>
                </c:pt>
                <c:pt idx="988" formatCode="General">
                  <c:v>4.8536799999999998E-2</c:v>
                </c:pt>
                <c:pt idx="989" formatCode="General">
                  <c:v>4.8690499999999998E-2</c:v>
                </c:pt>
                <c:pt idx="990" formatCode="General">
                  <c:v>4.8842999999999998E-2</c:v>
                </c:pt>
                <c:pt idx="991" formatCode="General">
                  <c:v>4.8994200000000002E-2</c:v>
                </c:pt>
                <c:pt idx="992" formatCode="General">
                  <c:v>4.9143800000000001E-2</c:v>
                </c:pt>
                <c:pt idx="993" formatCode="General">
                  <c:v>4.9291300000000003E-2</c:v>
                </c:pt>
                <c:pt idx="994" formatCode="General">
                  <c:v>4.94367E-2</c:v>
                </c:pt>
                <c:pt idx="995" formatCode="General">
                  <c:v>4.9579600000000001E-2</c:v>
                </c:pt>
                <c:pt idx="996" formatCode="General">
                  <c:v>4.972E-2</c:v>
                </c:pt>
                <c:pt idx="997" formatCode="General">
                  <c:v>4.9857800000000001E-2</c:v>
                </c:pt>
                <c:pt idx="998" formatCode="General">
                  <c:v>4.99929E-2</c:v>
                </c:pt>
                <c:pt idx="999" formatCode="General">
                  <c:v>5.0125599999999999E-2</c:v>
                </c:pt>
                <c:pt idx="1000" formatCode="General">
                  <c:v>5.0255800000000003E-2</c:v>
                </c:pt>
                <c:pt idx="1001" formatCode="General">
                  <c:v>5.0383799999999999E-2</c:v>
                </c:pt>
                <c:pt idx="1002" formatCode="General">
                  <c:v>5.0509800000000001E-2</c:v>
                </c:pt>
                <c:pt idx="1003" formatCode="General">
                  <c:v>5.06338E-2</c:v>
                </c:pt>
                <c:pt idx="1004" formatCode="General">
                  <c:v>5.0756099999999998E-2</c:v>
                </c:pt>
                <c:pt idx="1005" formatCode="General">
                  <c:v>5.0876600000000001E-2</c:v>
                </c:pt>
                <c:pt idx="1006" formatCode="General">
                  <c:v>5.09953E-2</c:v>
                </c:pt>
                <c:pt idx="1007" formatCode="General">
                  <c:v>5.1112299999999999E-2</c:v>
                </c:pt>
                <c:pt idx="1008" formatCode="General">
                  <c:v>5.1227399999999999E-2</c:v>
                </c:pt>
                <c:pt idx="1009" formatCode="General">
                  <c:v>5.13406E-2</c:v>
                </c:pt>
                <c:pt idx="1010" formatCode="General">
                  <c:v>5.14516E-2</c:v>
                </c:pt>
                <c:pt idx="1011" formatCode="General">
                  <c:v>5.1560500000000002E-2</c:v>
                </c:pt>
                <c:pt idx="1012" formatCode="General">
                  <c:v>5.1667200000000003E-2</c:v>
                </c:pt>
                <c:pt idx="1013" formatCode="General">
                  <c:v>5.1771699999999997E-2</c:v>
                </c:pt>
                <c:pt idx="1014" formatCode="General">
                  <c:v>5.1874099999999999E-2</c:v>
                </c:pt>
                <c:pt idx="1015" formatCode="General">
                  <c:v>5.1974399999999997E-2</c:v>
                </c:pt>
                <c:pt idx="1016" formatCode="General">
                  <c:v>5.2072899999999998E-2</c:v>
                </c:pt>
                <c:pt idx="1017" formatCode="General">
                  <c:v>5.2169800000000002E-2</c:v>
                </c:pt>
                <c:pt idx="1018" formatCode="General">
                  <c:v>5.2265199999999998E-2</c:v>
                </c:pt>
                <c:pt idx="1019" formatCode="General">
                  <c:v>5.23594E-2</c:v>
                </c:pt>
                <c:pt idx="1020" formatCode="General">
                  <c:v>5.2452400000000003E-2</c:v>
                </c:pt>
                <c:pt idx="1021" formatCode="General">
                  <c:v>5.2544300000000002E-2</c:v>
                </c:pt>
                <c:pt idx="1022" formatCode="General">
                  <c:v>5.2635099999999997E-2</c:v>
                </c:pt>
                <c:pt idx="1023" formatCode="General">
                  <c:v>5.2724800000000002E-2</c:v>
                </c:pt>
                <c:pt idx="1024" formatCode="General">
                  <c:v>5.2813300000000001E-2</c:v>
                </c:pt>
                <c:pt idx="1025" formatCode="General">
                  <c:v>5.29004E-2</c:v>
                </c:pt>
                <c:pt idx="1026" formatCode="General">
                  <c:v>5.2985900000000002E-2</c:v>
                </c:pt>
                <c:pt idx="1027" formatCode="General">
                  <c:v>5.3069600000000001E-2</c:v>
                </c:pt>
                <c:pt idx="1028" formatCode="General">
                  <c:v>5.3151299999999999E-2</c:v>
                </c:pt>
                <c:pt idx="1029" formatCode="General">
                  <c:v>5.3231100000000003E-2</c:v>
                </c:pt>
                <c:pt idx="1030" formatCode="General">
                  <c:v>5.3308700000000001E-2</c:v>
                </c:pt>
                <c:pt idx="1031" formatCode="General">
                  <c:v>5.3384300000000003E-2</c:v>
                </c:pt>
                <c:pt idx="1032" formatCode="General">
                  <c:v>5.3457900000000003E-2</c:v>
                </c:pt>
                <c:pt idx="1033" formatCode="General">
                  <c:v>5.3529599999999997E-2</c:v>
                </c:pt>
                <c:pt idx="1034" formatCode="General">
                  <c:v>5.35997E-2</c:v>
                </c:pt>
                <c:pt idx="1035" formatCode="General">
                  <c:v>5.3668399999999998E-2</c:v>
                </c:pt>
                <c:pt idx="1036" formatCode="General">
                  <c:v>5.3735699999999997E-2</c:v>
                </c:pt>
                <c:pt idx="1037" formatCode="General">
                  <c:v>5.3802000000000003E-2</c:v>
                </c:pt>
                <c:pt idx="1038" formatCode="General">
                  <c:v>5.3867400000000003E-2</c:v>
                </c:pt>
                <c:pt idx="1039" formatCode="General">
                  <c:v>5.3931800000000002E-2</c:v>
                </c:pt>
                <c:pt idx="1040" formatCode="General">
                  <c:v>5.3995399999999999E-2</c:v>
                </c:pt>
                <c:pt idx="1041" formatCode="General">
                  <c:v>5.4058099999999998E-2</c:v>
                </c:pt>
                <c:pt idx="1042" formatCode="General">
                  <c:v>5.4119800000000003E-2</c:v>
                </c:pt>
                <c:pt idx="1043" formatCode="General">
                  <c:v>5.4180499999999999E-2</c:v>
                </c:pt>
                <c:pt idx="1044" formatCode="General">
                  <c:v>5.4239999999999997E-2</c:v>
                </c:pt>
                <c:pt idx="1045" formatCode="General">
                  <c:v>5.4298399999999997E-2</c:v>
                </c:pt>
                <c:pt idx="1046" formatCode="General">
                  <c:v>5.4355500000000001E-2</c:v>
                </c:pt>
                <c:pt idx="1047" formatCode="General">
                  <c:v>5.4411500000000002E-2</c:v>
                </c:pt>
                <c:pt idx="1048" formatCode="General">
                  <c:v>5.4466500000000001E-2</c:v>
                </c:pt>
                <c:pt idx="1049" formatCode="General">
                  <c:v>5.45205E-2</c:v>
                </c:pt>
                <c:pt idx="1050" formatCode="General">
                  <c:v>5.4573799999999999E-2</c:v>
                </c:pt>
                <c:pt idx="1051" formatCode="General">
                  <c:v>5.4626599999999997E-2</c:v>
                </c:pt>
                <c:pt idx="1052" formatCode="General">
                  <c:v>5.4678900000000003E-2</c:v>
                </c:pt>
                <c:pt idx="1053" formatCode="General">
                  <c:v>5.4731200000000001E-2</c:v>
                </c:pt>
                <c:pt idx="1054" formatCode="General">
                  <c:v>5.47833E-2</c:v>
                </c:pt>
                <c:pt idx="1055" formatCode="General">
                  <c:v>5.4835399999999999E-2</c:v>
                </c:pt>
                <c:pt idx="1056" formatCode="General">
                  <c:v>5.4887600000000002E-2</c:v>
                </c:pt>
                <c:pt idx="1057" formatCode="General">
                  <c:v>5.4939599999999998E-2</c:v>
                </c:pt>
                <c:pt idx="1058" formatCode="General">
                  <c:v>5.49913E-2</c:v>
                </c:pt>
                <c:pt idx="1059" formatCode="General">
                  <c:v>5.5042599999999997E-2</c:v>
                </c:pt>
                <c:pt idx="1060" formatCode="General">
                  <c:v>5.5093299999999998E-2</c:v>
                </c:pt>
                <c:pt idx="1061" formatCode="General">
                  <c:v>5.51431E-2</c:v>
                </c:pt>
                <c:pt idx="1062" formatCode="General">
                  <c:v>5.5191799999999999E-2</c:v>
                </c:pt>
                <c:pt idx="1063" formatCode="General">
                  <c:v>5.5239400000000001E-2</c:v>
                </c:pt>
                <c:pt idx="1064" formatCode="General">
                  <c:v>5.52857E-2</c:v>
                </c:pt>
                <c:pt idx="1065" formatCode="General">
                  <c:v>5.5330699999999997E-2</c:v>
                </c:pt>
                <c:pt idx="1066" formatCode="General">
                  <c:v>5.53745E-2</c:v>
                </c:pt>
                <c:pt idx="1067" formatCode="General">
                  <c:v>5.54172E-2</c:v>
                </c:pt>
                <c:pt idx="1068" formatCode="General">
                  <c:v>5.5458899999999998E-2</c:v>
                </c:pt>
                <c:pt idx="1069" formatCode="General">
                  <c:v>5.5499800000000002E-2</c:v>
                </c:pt>
                <c:pt idx="1070" formatCode="General">
                  <c:v>5.5539999999999999E-2</c:v>
                </c:pt>
                <c:pt idx="1071" formatCode="General">
                  <c:v>5.5579499999999997E-2</c:v>
                </c:pt>
                <c:pt idx="1072" formatCode="General">
                  <c:v>5.5618599999999997E-2</c:v>
                </c:pt>
                <c:pt idx="1073" formatCode="General">
                  <c:v>5.5657100000000001E-2</c:v>
                </c:pt>
                <c:pt idx="1074" formatCode="General">
                  <c:v>5.5695000000000001E-2</c:v>
                </c:pt>
                <c:pt idx="1075" formatCode="General">
                  <c:v>5.5732400000000001E-2</c:v>
                </c:pt>
                <c:pt idx="1076" formatCode="General">
                  <c:v>5.5768900000000003E-2</c:v>
                </c:pt>
                <c:pt idx="1077" formatCode="General">
                  <c:v>5.5804699999999999E-2</c:v>
                </c:pt>
                <c:pt idx="1078" formatCode="General">
                  <c:v>5.5839399999999997E-2</c:v>
                </c:pt>
                <c:pt idx="1079" formatCode="General">
                  <c:v>5.5873199999999998E-2</c:v>
                </c:pt>
                <c:pt idx="1080" formatCode="General">
                  <c:v>5.5905900000000001E-2</c:v>
                </c:pt>
                <c:pt idx="1081" formatCode="General">
                  <c:v>5.59377E-2</c:v>
                </c:pt>
                <c:pt idx="1082" formatCode="General">
                  <c:v>5.59686E-2</c:v>
                </c:pt>
                <c:pt idx="1083" formatCode="General">
                  <c:v>5.5998800000000001E-2</c:v>
                </c:pt>
                <c:pt idx="1084" formatCode="General">
                  <c:v>5.6028500000000002E-2</c:v>
                </c:pt>
                <c:pt idx="1085" formatCode="General">
                  <c:v>5.6057900000000001E-2</c:v>
                </c:pt>
                <c:pt idx="1086" formatCode="General">
                  <c:v>5.6087100000000001E-2</c:v>
                </c:pt>
                <c:pt idx="1087" formatCode="General">
                  <c:v>5.61165E-2</c:v>
                </c:pt>
                <c:pt idx="1088" formatCode="General">
                  <c:v>5.6146000000000001E-2</c:v>
                </c:pt>
                <c:pt idx="1089" formatCode="General">
                  <c:v>5.6175700000000002E-2</c:v>
                </c:pt>
                <c:pt idx="1090" formatCode="General">
                  <c:v>5.6205699999999997E-2</c:v>
                </c:pt>
                <c:pt idx="1091" formatCode="General">
                  <c:v>5.6235800000000002E-2</c:v>
                </c:pt>
                <c:pt idx="1092" formatCode="General">
                  <c:v>5.6265999999999997E-2</c:v>
                </c:pt>
                <c:pt idx="1093" formatCode="General">
                  <c:v>5.6295900000000003E-2</c:v>
                </c:pt>
                <c:pt idx="1094" formatCode="General">
                  <c:v>5.6325500000000001E-2</c:v>
                </c:pt>
                <c:pt idx="1095" formatCode="General">
                  <c:v>5.6354500000000002E-2</c:v>
                </c:pt>
                <c:pt idx="1096" formatCode="General">
                  <c:v>5.6382700000000001E-2</c:v>
                </c:pt>
                <c:pt idx="1097" formatCode="General">
                  <c:v>5.6410200000000001E-2</c:v>
                </c:pt>
                <c:pt idx="1098" formatCode="General">
                  <c:v>5.6436699999999999E-2</c:v>
                </c:pt>
                <c:pt idx="1099" formatCode="General">
                  <c:v>5.6462400000000003E-2</c:v>
                </c:pt>
                <c:pt idx="1100" formatCode="General">
                  <c:v>5.6487200000000001E-2</c:v>
                </c:pt>
                <c:pt idx="1101" formatCode="General">
                  <c:v>5.6511199999999998E-2</c:v>
                </c:pt>
                <c:pt idx="1102" formatCode="General">
                  <c:v>5.6534599999999997E-2</c:v>
                </c:pt>
                <c:pt idx="1103" formatCode="General">
                  <c:v>5.6557400000000001E-2</c:v>
                </c:pt>
                <c:pt idx="1104" formatCode="General">
                  <c:v>5.6579900000000002E-2</c:v>
                </c:pt>
                <c:pt idx="1105" formatCode="General">
                  <c:v>5.6602E-2</c:v>
                </c:pt>
                <c:pt idx="1106" formatCode="General">
                  <c:v>5.6623699999999999E-2</c:v>
                </c:pt>
                <c:pt idx="1107" formatCode="General">
                  <c:v>5.6645099999999997E-2</c:v>
                </c:pt>
                <c:pt idx="1108" formatCode="General">
                  <c:v>5.6666000000000001E-2</c:v>
                </c:pt>
                <c:pt idx="1109" formatCode="General">
                  <c:v>5.6686300000000002E-2</c:v>
                </c:pt>
                <c:pt idx="1110" formatCode="General">
                  <c:v>5.6705899999999997E-2</c:v>
                </c:pt>
                <c:pt idx="1111" formatCode="General">
                  <c:v>5.6724700000000003E-2</c:v>
                </c:pt>
                <c:pt idx="1112" formatCode="General">
                  <c:v>5.6742599999999997E-2</c:v>
                </c:pt>
                <c:pt idx="1113" formatCode="General">
                  <c:v>5.6759400000000002E-2</c:v>
                </c:pt>
                <c:pt idx="1114" formatCode="General">
                  <c:v>5.6775199999999998E-2</c:v>
                </c:pt>
                <c:pt idx="1115" formatCode="General">
                  <c:v>5.6790100000000003E-2</c:v>
                </c:pt>
                <c:pt idx="1116" formatCode="General">
                  <c:v>5.6804100000000003E-2</c:v>
                </c:pt>
                <c:pt idx="1117" formatCode="General">
                  <c:v>5.6817399999999997E-2</c:v>
                </c:pt>
                <c:pt idx="1118" formatCode="General">
                  <c:v>5.68303E-2</c:v>
                </c:pt>
                <c:pt idx="1119" formatCode="General">
                  <c:v>5.6842900000000002E-2</c:v>
                </c:pt>
                <c:pt idx="1120" formatCode="General">
                  <c:v>5.68554E-2</c:v>
                </c:pt>
                <c:pt idx="1121" formatCode="General">
                  <c:v>5.6868099999999998E-2</c:v>
                </c:pt>
                <c:pt idx="1122" formatCode="General">
                  <c:v>5.6880899999999998E-2</c:v>
                </c:pt>
                <c:pt idx="1123" formatCode="General">
                  <c:v>5.6894100000000003E-2</c:v>
                </c:pt>
                <c:pt idx="1124" formatCode="General">
                  <c:v>5.69075E-2</c:v>
                </c:pt>
                <c:pt idx="1125" formatCode="General">
                  <c:v>5.6921100000000002E-2</c:v>
                </c:pt>
                <c:pt idx="1126" formatCode="General">
                  <c:v>5.6934699999999998E-2</c:v>
                </c:pt>
                <c:pt idx="1127" formatCode="General">
                  <c:v>5.6948199999999997E-2</c:v>
                </c:pt>
                <c:pt idx="1128" formatCode="General">
                  <c:v>5.6961499999999998E-2</c:v>
                </c:pt>
                <c:pt idx="1129" formatCode="General">
                  <c:v>5.6974299999999999E-2</c:v>
                </c:pt>
                <c:pt idx="1130" formatCode="General">
                  <c:v>5.6986500000000002E-2</c:v>
                </c:pt>
                <c:pt idx="1131" formatCode="General">
                  <c:v>5.6998199999999999E-2</c:v>
                </c:pt>
                <c:pt idx="1132" formatCode="General">
                  <c:v>5.70091E-2</c:v>
                </c:pt>
                <c:pt idx="1133" formatCode="General">
                  <c:v>5.7019399999999998E-2</c:v>
                </c:pt>
                <c:pt idx="1134" formatCode="General">
                  <c:v>5.7029200000000002E-2</c:v>
                </c:pt>
                <c:pt idx="1135" formatCode="General">
                  <c:v>5.7038499999999999E-2</c:v>
                </c:pt>
                <c:pt idx="1136" formatCode="General">
                  <c:v>5.7047399999999998E-2</c:v>
                </c:pt>
                <c:pt idx="1137" formatCode="General">
                  <c:v>5.7056099999999998E-2</c:v>
                </c:pt>
                <c:pt idx="1138" formatCode="General">
                  <c:v>5.70646E-2</c:v>
                </c:pt>
                <c:pt idx="1139" formatCode="General">
                  <c:v>5.7072999999999999E-2</c:v>
                </c:pt>
                <c:pt idx="1140" formatCode="General">
                  <c:v>5.7081199999999999E-2</c:v>
                </c:pt>
                <c:pt idx="1141" formatCode="General">
                  <c:v>5.70892E-2</c:v>
                </c:pt>
                <c:pt idx="1142" formatCode="General">
                  <c:v>5.7096899999999999E-2</c:v>
                </c:pt>
                <c:pt idx="1143" formatCode="General">
                  <c:v>5.7104000000000002E-2</c:v>
                </c:pt>
                <c:pt idx="1144" formatCode="General">
                  <c:v>5.7110500000000002E-2</c:v>
                </c:pt>
                <c:pt idx="1145" formatCode="General">
                  <c:v>5.7116199999999999E-2</c:v>
                </c:pt>
                <c:pt idx="1146" formatCode="General">
                  <c:v>5.7120900000000002E-2</c:v>
                </c:pt>
                <c:pt idx="1147" formatCode="General">
                  <c:v>5.71247E-2</c:v>
                </c:pt>
                <c:pt idx="1148" formatCode="General">
                  <c:v>5.7127499999999998E-2</c:v>
                </c:pt>
                <c:pt idx="1149" formatCode="General">
                  <c:v>5.7129399999999997E-2</c:v>
                </c:pt>
                <c:pt idx="1150" formatCode="General">
                  <c:v>5.7130500000000001E-2</c:v>
                </c:pt>
                <c:pt idx="1151" formatCode="General">
                  <c:v>5.7131000000000001E-2</c:v>
                </c:pt>
                <c:pt idx="1152" formatCode="General">
                  <c:v>5.7131000000000001E-2</c:v>
                </c:pt>
                <c:pt idx="1153" formatCode="General">
                  <c:v>5.7130800000000002E-2</c:v>
                </c:pt>
                <c:pt idx="1154" formatCode="General">
                  <c:v>5.7130500000000001E-2</c:v>
                </c:pt>
                <c:pt idx="1155" formatCode="General">
                  <c:v>5.7130399999999998E-2</c:v>
                </c:pt>
                <c:pt idx="1156" formatCode="General">
                  <c:v>5.7130399999999998E-2</c:v>
                </c:pt>
                <c:pt idx="1157" formatCode="General">
                  <c:v>5.71307E-2</c:v>
                </c:pt>
                <c:pt idx="1158" formatCode="General">
                  <c:v>5.71312E-2</c:v>
                </c:pt>
                <c:pt idx="1159" formatCode="General">
                  <c:v>5.7131800000000003E-2</c:v>
                </c:pt>
                <c:pt idx="1160" formatCode="General">
                  <c:v>5.71324E-2</c:v>
                </c:pt>
                <c:pt idx="1161" formatCode="General">
                  <c:v>5.71329E-2</c:v>
                </c:pt>
                <c:pt idx="1162" formatCode="General">
                  <c:v>5.7133000000000003E-2</c:v>
                </c:pt>
                <c:pt idx="1163" formatCode="General">
                  <c:v>5.7132799999999997E-2</c:v>
                </c:pt>
                <c:pt idx="1164" formatCode="General">
                  <c:v>5.7132099999999998E-2</c:v>
                </c:pt>
                <c:pt idx="1165" formatCode="General">
                  <c:v>5.7130800000000002E-2</c:v>
                </c:pt>
                <c:pt idx="1166" formatCode="General">
                  <c:v>5.7128999999999999E-2</c:v>
                </c:pt>
                <c:pt idx="1167" formatCode="General">
                  <c:v>5.7126700000000002E-2</c:v>
                </c:pt>
                <c:pt idx="1168" formatCode="General">
                  <c:v>5.7124099999999997E-2</c:v>
                </c:pt>
                <c:pt idx="1169" formatCode="General">
                  <c:v>5.7121199999999997E-2</c:v>
                </c:pt>
                <c:pt idx="1170" formatCode="General">
                  <c:v>5.7118099999999998E-2</c:v>
                </c:pt>
                <c:pt idx="1171" formatCode="General">
                  <c:v>5.7115100000000002E-2</c:v>
                </c:pt>
                <c:pt idx="1172" formatCode="General">
                  <c:v>5.7112000000000003E-2</c:v>
                </c:pt>
                <c:pt idx="1173" formatCode="General">
                  <c:v>5.7109E-2</c:v>
                </c:pt>
                <c:pt idx="1174" formatCode="General">
                  <c:v>5.7105900000000001E-2</c:v>
                </c:pt>
                <c:pt idx="1175" formatCode="General">
                  <c:v>5.7102699999999999E-2</c:v>
                </c:pt>
                <c:pt idx="1176" formatCode="General">
                  <c:v>5.7099299999999999E-2</c:v>
                </c:pt>
                <c:pt idx="1177" formatCode="General">
                  <c:v>5.7095399999999998E-2</c:v>
                </c:pt>
                <c:pt idx="1178" formatCode="General">
                  <c:v>5.70909E-2</c:v>
                </c:pt>
                <c:pt idx="1179" formatCode="General">
                  <c:v>5.70856E-2</c:v>
                </c:pt>
                <c:pt idx="1180" formatCode="General">
                  <c:v>5.7079499999999998E-2</c:v>
                </c:pt>
                <c:pt idx="1181" formatCode="General">
                  <c:v>5.7072499999999998E-2</c:v>
                </c:pt>
                <c:pt idx="1182" formatCode="General">
                  <c:v>5.70646E-2</c:v>
                </c:pt>
                <c:pt idx="1183" formatCode="General">
                  <c:v>5.7055799999999997E-2</c:v>
                </c:pt>
                <c:pt idx="1184" formatCode="General">
                  <c:v>5.7046300000000001E-2</c:v>
                </c:pt>
                <c:pt idx="1185" formatCode="General">
                  <c:v>5.7036299999999998E-2</c:v>
                </c:pt>
                <c:pt idx="1186" formatCode="General">
                  <c:v>5.7025899999999997E-2</c:v>
                </c:pt>
                <c:pt idx="1187" formatCode="General">
                  <c:v>5.7015299999999998E-2</c:v>
                </c:pt>
                <c:pt idx="1188" formatCode="General">
                  <c:v>5.7004699999999998E-2</c:v>
                </c:pt>
                <c:pt idx="1189" formatCode="General">
                  <c:v>5.6994200000000002E-2</c:v>
                </c:pt>
                <c:pt idx="1190" formatCode="General">
                  <c:v>5.6984E-2</c:v>
                </c:pt>
                <c:pt idx="1191" formatCode="General">
                  <c:v>5.6973900000000001E-2</c:v>
                </c:pt>
                <c:pt idx="1192" formatCode="General">
                  <c:v>5.6963899999999998E-2</c:v>
                </c:pt>
                <c:pt idx="1193" formatCode="General">
                  <c:v>5.6953999999999998E-2</c:v>
                </c:pt>
                <c:pt idx="1194" formatCode="General">
                  <c:v>5.6944000000000002E-2</c:v>
                </c:pt>
                <c:pt idx="1195" formatCode="General">
                  <c:v>5.69338E-2</c:v>
                </c:pt>
                <c:pt idx="1196" formatCode="General">
                  <c:v>5.69232E-2</c:v>
                </c:pt>
                <c:pt idx="1197" formatCode="General">
                  <c:v>5.6912200000000003E-2</c:v>
                </c:pt>
                <c:pt idx="1198" formatCode="General">
                  <c:v>5.6900699999999999E-2</c:v>
                </c:pt>
                <c:pt idx="1199" formatCode="General">
                  <c:v>5.6888800000000003E-2</c:v>
                </c:pt>
                <c:pt idx="1200" formatCode="General">
                  <c:v>5.6876400000000001E-2</c:v>
                </c:pt>
                <c:pt idx="1201" formatCode="General">
                  <c:v>5.68636E-2</c:v>
                </c:pt>
                <c:pt idx="1202" formatCode="General">
                  <c:v>5.6850600000000001E-2</c:v>
                </c:pt>
                <c:pt idx="1203" formatCode="General">
                  <c:v>5.6837600000000002E-2</c:v>
                </c:pt>
                <c:pt idx="1204" formatCode="General">
                  <c:v>5.68245E-2</c:v>
                </c:pt>
                <c:pt idx="1205" formatCode="General">
                  <c:v>5.6811500000000001E-2</c:v>
                </c:pt>
                <c:pt idx="1206" formatCode="General">
                  <c:v>5.6798700000000001E-2</c:v>
                </c:pt>
                <c:pt idx="1207" formatCode="General">
                  <c:v>5.6786000000000003E-2</c:v>
                </c:pt>
                <c:pt idx="1208" formatCode="General">
                  <c:v>5.6773299999999999E-2</c:v>
                </c:pt>
                <c:pt idx="1209" formatCode="General">
                  <c:v>5.6760600000000001E-2</c:v>
                </c:pt>
                <c:pt idx="1210" formatCode="General">
                  <c:v>5.6747600000000002E-2</c:v>
                </c:pt>
                <c:pt idx="1211" formatCode="General">
                  <c:v>5.6734199999999999E-2</c:v>
                </c:pt>
                <c:pt idx="1212" formatCode="General">
                  <c:v>5.6720199999999998E-2</c:v>
                </c:pt>
                <c:pt idx="1213" formatCode="General">
                  <c:v>5.6705400000000003E-2</c:v>
                </c:pt>
                <c:pt idx="1214" formatCode="General">
                  <c:v>5.6689900000000001E-2</c:v>
                </c:pt>
                <c:pt idx="1215" formatCode="General">
                  <c:v>5.6673500000000002E-2</c:v>
                </c:pt>
                <c:pt idx="1216" formatCode="General">
                  <c:v>5.66563E-2</c:v>
                </c:pt>
                <c:pt idx="1217" formatCode="General">
                  <c:v>5.6638300000000003E-2</c:v>
                </c:pt>
                <c:pt idx="1218" formatCode="General">
                  <c:v>5.6619700000000002E-2</c:v>
                </c:pt>
                <c:pt idx="1219" formatCode="General">
                  <c:v>5.6600699999999997E-2</c:v>
                </c:pt>
                <c:pt idx="1220" formatCode="General">
                  <c:v>5.6581399999999997E-2</c:v>
                </c:pt>
                <c:pt idx="1221" formatCode="General">
                  <c:v>5.6562000000000001E-2</c:v>
                </c:pt>
                <c:pt idx="1222" formatCode="General">
                  <c:v>5.6542700000000001E-2</c:v>
                </c:pt>
                <c:pt idx="1223" formatCode="General">
                  <c:v>5.6523499999999997E-2</c:v>
                </c:pt>
                <c:pt idx="1224" formatCode="General">
                  <c:v>5.6504400000000003E-2</c:v>
                </c:pt>
                <c:pt idx="1225" formatCode="General">
                  <c:v>5.6485500000000001E-2</c:v>
                </c:pt>
                <c:pt idx="1226" formatCode="General">
                  <c:v>5.6466700000000002E-2</c:v>
                </c:pt>
                <c:pt idx="1227" formatCode="General">
                  <c:v>5.6447799999999999E-2</c:v>
                </c:pt>
                <c:pt idx="1228" formatCode="General">
                  <c:v>5.6428800000000001E-2</c:v>
                </c:pt>
                <c:pt idx="1229" formatCode="General">
                  <c:v>5.6409399999999998E-2</c:v>
                </c:pt>
                <c:pt idx="1230" formatCode="General">
                  <c:v>5.6389799999999997E-2</c:v>
                </c:pt>
                <c:pt idx="1231" formatCode="General">
                  <c:v>5.6369599999999999E-2</c:v>
                </c:pt>
                <c:pt idx="1232" formatCode="General">
                  <c:v>5.6349000000000003E-2</c:v>
                </c:pt>
                <c:pt idx="1233" formatCode="General">
                  <c:v>5.6328000000000003E-2</c:v>
                </c:pt>
                <c:pt idx="1234" formatCode="General">
                  <c:v>5.6306700000000001E-2</c:v>
                </c:pt>
                <c:pt idx="1235" formatCode="General">
                  <c:v>5.6285099999999998E-2</c:v>
                </c:pt>
                <c:pt idx="1236" formatCode="General">
                  <c:v>5.6263399999999998E-2</c:v>
                </c:pt>
                <c:pt idx="1237" formatCode="General">
                  <c:v>5.6241699999999999E-2</c:v>
                </c:pt>
                <c:pt idx="1238" formatCode="General">
                  <c:v>5.6220199999999998E-2</c:v>
                </c:pt>
                <c:pt idx="1239" formatCode="General">
                  <c:v>5.6198900000000003E-2</c:v>
                </c:pt>
                <c:pt idx="1240" formatCode="General">
                  <c:v>5.61778E-2</c:v>
                </c:pt>
                <c:pt idx="1241" formatCode="General">
                  <c:v>5.61568E-2</c:v>
                </c:pt>
                <c:pt idx="1242" formatCode="General">
                  <c:v>5.6135900000000002E-2</c:v>
                </c:pt>
                <c:pt idx="1243" formatCode="General">
                  <c:v>5.6114999999999998E-2</c:v>
                </c:pt>
                <c:pt idx="1244" formatCode="General">
                  <c:v>5.6093700000000003E-2</c:v>
                </c:pt>
                <c:pt idx="1245" formatCode="General">
                  <c:v>5.60721E-2</c:v>
                </c:pt>
                <c:pt idx="1246" formatCode="General">
                  <c:v>5.6049799999999997E-2</c:v>
                </c:pt>
                <c:pt idx="1247" formatCode="General">
                  <c:v>5.6026899999999998E-2</c:v>
                </c:pt>
                <c:pt idx="1248" formatCode="General">
                  <c:v>5.60031E-2</c:v>
                </c:pt>
                <c:pt idx="1249" formatCode="General">
                  <c:v>5.5978600000000003E-2</c:v>
                </c:pt>
                <c:pt idx="1250" formatCode="General">
                  <c:v>5.5953200000000002E-2</c:v>
                </c:pt>
                <c:pt idx="1251" formatCode="General">
                  <c:v>5.5927299999999999E-2</c:v>
                </c:pt>
                <c:pt idx="1252" formatCode="General">
                  <c:v>5.59008E-2</c:v>
                </c:pt>
                <c:pt idx="1253" formatCode="General">
                  <c:v>5.5873899999999997E-2</c:v>
                </c:pt>
                <c:pt idx="1254" formatCode="General">
                  <c:v>5.5846899999999998E-2</c:v>
                </c:pt>
                <c:pt idx="1255" formatCode="General">
                  <c:v>5.5819800000000003E-2</c:v>
                </c:pt>
                <c:pt idx="1256" formatCode="General">
                  <c:v>5.5792799999999997E-2</c:v>
                </c:pt>
                <c:pt idx="1257" formatCode="General">
                  <c:v>5.57659E-2</c:v>
                </c:pt>
                <c:pt idx="1258" formatCode="General">
                  <c:v>5.57391E-2</c:v>
                </c:pt>
                <c:pt idx="1259" formatCode="General">
                  <c:v>5.5712499999999998E-2</c:v>
                </c:pt>
                <c:pt idx="1260" formatCode="General">
                  <c:v>5.5685800000000001E-2</c:v>
                </c:pt>
                <c:pt idx="1261" formatCode="General">
                  <c:v>5.5659E-2</c:v>
                </c:pt>
                <c:pt idx="1262" formatCode="General">
                  <c:v>5.5632000000000001E-2</c:v>
                </c:pt>
                <c:pt idx="1263" formatCode="General">
                  <c:v>5.5604599999999997E-2</c:v>
                </c:pt>
                <c:pt idx="1264" formatCode="General">
                  <c:v>5.5576800000000003E-2</c:v>
                </c:pt>
                <c:pt idx="1265" formatCode="General">
                  <c:v>5.5548599999999997E-2</c:v>
                </c:pt>
                <c:pt idx="1266" formatCode="General">
                  <c:v>5.552E-2</c:v>
                </c:pt>
                <c:pt idx="1267" formatCode="General">
                  <c:v>5.5490999999999999E-2</c:v>
                </c:pt>
                <c:pt idx="1268" formatCode="General">
                  <c:v>5.5461799999999999E-2</c:v>
                </c:pt>
                <c:pt idx="1269" formatCode="General">
                  <c:v>5.5432500000000003E-2</c:v>
                </c:pt>
                <c:pt idx="1270" formatCode="General">
                  <c:v>5.5403300000000003E-2</c:v>
                </c:pt>
                <c:pt idx="1271" formatCode="General">
                  <c:v>5.5374199999999998E-2</c:v>
                </c:pt>
                <c:pt idx="1272" formatCode="General">
                  <c:v>5.53453E-2</c:v>
                </c:pt>
                <c:pt idx="1273" formatCode="General">
                  <c:v>5.5316799999999999E-2</c:v>
                </c:pt>
                <c:pt idx="1274" formatCode="General">
                  <c:v>5.5288499999999997E-2</c:v>
                </c:pt>
                <c:pt idx="1275" formatCode="General">
                  <c:v>5.5260400000000001E-2</c:v>
                </c:pt>
                <c:pt idx="1276" formatCode="General">
                  <c:v>5.5232400000000001E-2</c:v>
                </c:pt>
                <c:pt idx="1277" formatCode="General">
                  <c:v>5.5204299999999998E-2</c:v>
                </c:pt>
                <c:pt idx="1278" formatCode="General">
                  <c:v>5.5176000000000003E-2</c:v>
                </c:pt>
                <c:pt idx="1279" formatCode="General">
                  <c:v>5.51472E-2</c:v>
                </c:pt>
                <c:pt idx="1280" formatCode="General">
                  <c:v>5.5117800000000002E-2</c:v>
                </c:pt>
                <c:pt idx="1281" formatCode="General">
                  <c:v>5.5087700000000003E-2</c:v>
                </c:pt>
                <c:pt idx="1282" formatCode="General">
                  <c:v>5.5056800000000003E-2</c:v>
                </c:pt>
                <c:pt idx="1283" formatCode="General">
                  <c:v>5.5025200000000003E-2</c:v>
                </c:pt>
                <c:pt idx="1284" formatCode="General">
                  <c:v>5.4992899999999997E-2</c:v>
                </c:pt>
                <c:pt idx="1285" formatCode="General">
                  <c:v>5.4960000000000002E-2</c:v>
                </c:pt>
                <c:pt idx="1286" formatCode="General">
                  <c:v>5.4926700000000002E-2</c:v>
                </c:pt>
                <c:pt idx="1287" formatCode="General">
                  <c:v>5.48931E-2</c:v>
                </c:pt>
                <c:pt idx="1288" formatCode="General">
                  <c:v>5.4859400000000003E-2</c:v>
                </c:pt>
                <c:pt idx="1289" formatCode="General">
                  <c:v>5.4825600000000002E-2</c:v>
                </c:pt>
                <c:pt idx="1290" formatCode="General">
                  <c:v>5.4791899999999998E-2</c:v>
                </c:pt>
                <c:pt idx="1291" formatCode="General">
                  <c:v>5.4758300000000003E-2</c:v>
                </c:pt>
                <c:pt idx="1292" formatCode="General">
                  <c:v>5.4724799999999997E-2</c:v>
                </c:pt>
                <c:pt idx="1293" formatCode="General">
                  <c:v>5.4691200000000002E-2</c:v>
                </c:pt>
                <c:pt idx="1294" formatCode="General">
                  <c:v>5.4657499999999998E-2</c:v>
                </c:pt>
                <c:pt idx="1295" formatCode="General">
                  <c:v>5.4623600000000001E-2</c:v>
                </c:pt>
                <c:pt idx="1296" formatCode="General">
                  <c:v>5.45893E-2</c:v>
                </c:pt>
                <c:pt idx="1297" formatCode="General">
                  <c:v>5.4554699999999998E-2</c:v>
                </c:pt>
                <c:pt idx="1298" formatCode="General">
                  <c:v>5.4519600000000001E-2</c:v>
                </c:pt>
                <c:pt idx="1299" formatCode="General">
                  <c:v>5.4483999999999998E-2</c:v>
                </c:pt>
                <c:pt idx="1300" formatCode="General">
                  <c:v>5.4448099999999999E-2</c:v>
                </c:pt>
                <c:pt idx="1301" formatCode="General">
                  <c:v>5.4412000000000002E-2</c:v>
                </c:pt>
                <c:pt idx="1302" formatCode="General">
                  <c:v>5.4375699999999999E-2</c:v>
                </c:pt>
                <c:pt idx="1303" formatCode="General">
                  <c:v>5.4339400000000003E-2</c:v>
                </c:pt>
                <c:pt idx="1304" formatCode="General">
                  <c:v>5.4303299999999999E-2</c:v>
                </c:pt>
                <c:pt idx="1305" formatCode="General">
                  <c:v>5.4267599999999999E-2</c:v>
                </c:pt>
                <c:pt idx="1306" formatCode="General">
                  <c:v>5.4232099999999998E-2</c:v>
                </c:pt>
                <c:pt idx="1307" formatCode="General">
                  <c:v>5.4197099999999998E-2</c:v>
                </c:pt>
                <c:pt idx="1308" formatCode="General">
                  <c:v>5.4162399999999999E-2</c:v>
                </c:pt>
                <c:pt idx="1309" formatCode="General">
                  <c:v>5.41279E-2</c:v>
                </c:pt>
                <c:pt idx="1310" formatCode="General">
                  <c:v>5.4093500000000003E-2</c:v>
                </c:pt>
                <c:pt idx="1311" formatCode="General">
                  <c:v>5.4059000000000003E-2</c:v>
                </c:pt>
                <c:pt idx="1312" formatCode="General">
                  <c:v>5.4024299999999997E-2</c:v>
                </c:pt>
                <c:pt idx="1313" formatCode="General">
                  <c:v>5.3989099999999998E-2</c:v>
                </c:pt>
                <c:pt idx="1314" formatCode="General">
                  <c:v>5.3953300000000003E-2</c:v>
                </c:pt>
                <c:pt idx="1315" formatCode="General">
                  <c:v>5.3916899999999997E-2</c:v>
                </c:pt>
                <c:pt idx="1316" formatCode="General">
                  <c:v>5.3879799999999999E-2</c:v>
                </c:pt>
                <c:pt idx="1317" formatCode="General">
                  <c:v>5.3842099999999997E-2</c:v>
                </c:pt>
                <c:pt idx="1318" formatCode="General">
                  <c:v>5.3803799999999999E-2</c:v>
                </c:pt>
                <c:pt idx="1319" formatCode="General">
                  <c:v>5.3765E-2</c:v>
                </c:pt>
                <c:pt idx="1320" formatCode="General">
                  <c:v>5.37259E-2</c:v>
                </c:pt>
                <c:pt idx="1321" formatCode="General">
                  <c:v>5.3686499999999998E-2</c:v>
                </c:pt>
                <c:pt idx="1322" formatCode="General">
                  <c:v>5.3647100000000003E-2</c:v>
                </c:pt>
                <c:pt idx="1323" formatCode="General">
                  <c:v>5.3607700000000001E-2</c:v>
                </c:pt>
                <c:pt idx="1324" formatCode="General">
                  <c:v>5.3568299999999999E-2</c:v>
                </c:pt>
                <c:pt idx="1325" formatCode="General">
                  <c:v>5.3528899999999997E-2</c:v>
                </c:pt>
                <c:pt idx="1326" formatCode="General">
                  <c:v>5.3489399999999999E-2</c:v>
                </c:pt>
                <c:pt idx="1327" formatCode="General">
                  <c:v>5.3449799999999999E-2</c:v>
                </c:pt>
                <c:pt idx="1328" formatCode="General">
                  <c:v>5.3409900000000003E-2</c:v>
                </c:pt>
                <c:pt idx="1329" formatCode="General">
                  <c:v>5.3369600000000003E-2</c:v>
                </c:pt>
                <c:pt idx="1330" formatCode="General">
                  <c:v>5.3328899999999999E-2</c:v>
                </c:pt>
                <c:pt idx="1331" formatCode="General">
                  <c:v>5.32877E-2</c:v>
                </c:pt>
                <c:pt idx="1332" formatCode="General">
                  <c:v>5.3246000000000002E-2</c:v>
                </c:pt>
                <c:pt idx="1333" formatCode="General">
                  <c:v>5.3203899999999998E-2</c:v>
                </c:pt>
                <c:pt idx="1334" formatCode="General">
                  <c:v>5.3161399999999998E-2</c:v>
                </c:pt>
                <c:pt idx="1335" formatCode="General">
                  <c:v>5.3118699999999998E-2</c:v>
                </c:pt>
                <c:pt idx="1336" formatCode="General">
                  <c:v>5.3075900000000002E-2</c:v>
                </c:pt>
                <c:pt idx="1337" formatCode="General">
                  <c:v>5.3033299999999998E-2</c:v>
                </c:pt>
                <c:pt idx="1338" formatCode="General">
                  <c:v>5.2991000000000003E-2</c:v>
                </c:pt>
                <c:pt idx="1339" formatCode="General">
                  <c:v>5.2949000000000003E-2</c:v>
                </c:pt>
                <c:pt idx="1340" formatCode="General">
                  <c:v>5.2907500000000003E-2</c:v>
                </c:pt>
                <c:pt idx="1341" formatCode="General">
                  <c:v>5.2866400000000001E-2</c:v>
                </c:pt>
                <c:pt idx="1342" formatCode="General">
                  <c:v>5.2825700000000003E-2</c:v>
                </c:pt>
                <c:pt idx="1343" formatCode="General">
                  <c:v>5.2785199999999997E-2</c:v>
                </c:pt>
                <c:pt idx="1344" formatCode="General">
                  <c:v>5.2744899999999997E-2</c:v>
                </c:pt>
                <c:pt idx="1345" formatCode="General">
                  <c:v>5.2704399999999998E-2</c:v>
                </c:pt>
                <c:pt idx="1346" formatCode="General">
                  <c:v>5.2663700000000001E-2</c:v>
                </c:pt>
                <c:pt idx="1347" formatCode="General">
                  <c:v>5.2622599999999999E-2</c:v>
                </c:pt>
                <c:pt idx="1348" formatCode="General">
                  <c:v>5.2581000000000003E-2</c:v>
                </c:pt>
                <c:pt idx="1349" formatCode="General">
                  <c:v>5.2538799999999997E-2</c:v>
                </c:pt>
                <c:pt idx="1350" formatCode="General">
                  <c:v>5.2496099999999997E-2</c:v>
                </c:pt>
                <c:pt idx="1351" formatCode="General">
                  <c:v>5.2452899999999997E-2</c:v>
                </c:pt>
                <c:pt idx="1352" formatCode="General">
                  <c:v>5.2409200000000003E-2</c:v>
                </c:pt>
                <c:pt idx="1353" formatCode="General">
                  <c:v>5.2365299999999997E-2</c:v>
                </c:pt>
                <c:pt idx="1354" formatCode="General">
                  <c:v>5.2321100000000002E-2</c:v>
                </c:pt>
                <c:pt idx="1355" formatCode="General">
                  <c:v>5.2276799999999998E-2</c:v>
                </c:pt>
                <c:pt idx="1356" formatCode="General">
                  <c:v>5.2232599999999997E-2</c:v>
                </c:pt>
                <c:pt idx="1357" formatCode="General">
                  <c:v>5.21883E-2</c:v>
                </c:pt>
                <c:pt idx="1358" formatCode="General">
                  <c:v>5.2144000000000003E-2</c:v>
                </c:pt>
                <c:pt idx="1359" formatCode="General">
                  <c:v>5.2099600000000003E-2</c:v>
                </c:pt>
                <c:pt idx="1360" formatCode="General">
                  <c:v>5.2054999999999997E-2</c:v>
                </c:pt>
                <c:pt idx="1361" formatCode="General">
                  <c:v>5.2010199999999999E-2</c:v>
                </c:pt>
                <c:pt idx="1362" formatCode="General">
                  <c:v>5.1964900000000001E-2</c:v>
                </c:pt>
                <c:pt idx="1363" formatCode="General">
                  <c:v>5.1919100000000003E-2</c:v>
                </c:pt>
                <c:pt idx="1364" formatCode="General">
                  <c:v>5.1872799999999997E-2</c:v>
                </c:pt>
                <c:pt idx="1365" formatCode="General">
                  <c:v>5.1825799999999998E-2</c:v>
                </c:pt>
                <c:pt idx="1366" formatCode="General">
                  <c:v>5.1778299999999999E-2</c:v>
                </c:pt>
                <c:pt idx="1367" formatCode="General">
                  <c:v>5.17303E-2</c:v>
                </c:pt>
                <c:pt idx="1368" formatCode="General">
                  <c:v>5.1681999999999999E-2</c:v>
                </c:pt>
                <c:pt idx="1369" formatCode="General">
                  <c:v>5.1633499999999999E-2</c:v>
                </c:pt>
                <c:pt idx="1370" formatCode="General">
                  <c:v>5.1584999999999999E-2</c:v>
                </c:pt>
                <c:pt idx="1371" formatCode="General">
                  <c:v>5.1536699999999998E-2</c:v>
                </c:pt>
                <c:pt idx="1372" formatCode="General">
                  <c:v>5.1488699999999998E-2</c:v>
                </c:pt>
                <c:pt idx="1373" formatCode="General">
                  <c:v>5.1441099999999997E-2</c:v>
                </c:pt>
                <c:pt idx="1374" formatCode="General">
                  <c:v>5.1393899999999999E-2</c:v>
                </c:pt>
                <c:pt idx="1375" formatCode="General">
                  <c:v>5.1347200000000003E-2</c:v>
                </c:pt>
                <c:pt idx="1376" formatCode="General">
                  <c:v>5.1300800000000001E-2</c:v>
                </c:pt>
                <c:pt idx="1377" formatCode="General">
                  <c:v>5.1254599999999997E-2</c:v>
                </c:pt>
                <c:pt idx="1378" formatCode="General">
                  <c:v>5.1208499999999997E-2</c:v>
                </c:pt>
                <c:pt idx="1379" formatCode="General">
                  <c:v>5.1162300000000001E-2</c:v>
                </c:pt>
                <c:pt idx="1380" formatCode="General">
                  <c:v>5.1115800000000003E-2</c:v>
                </c:pt>
                <c:pt idx="1381" formatCode="General">
                  <c:v>5.1069099999999999E-2</c:v>
                </c:pt>
                <c:pt idx="1382" formatCode="General">
                  <c:v>5.1021900000000002E-2</c:v>
                </c:pt>
                <c:pt idx="1383" formatCode="General">
                  <c:v>5.09743E-2</c:v>
                </c:pt>
                <c:pt idx="1384" formatCode="General">
                  <c:v>5.0926300000000001E-2</c:v>
                </c:pt>
                <c:pt idx="1385" formatCode="General">
                  <c:v>5.0877899999999997E-2</c:v>
                </c:pt>
                <c:pt idx="1386" formatCode="General">
                  <c:v>5.0829399999999997E-2</c:v>
                </c:pt>
                <c:pt idx="1387" formatCode="General">
                  <c:v>5.0780699999999998E-2</c:v>
                </c:pt>
                <c:pt idx="1388" formatCode="General">
                  <c:v>5.0731900000000003E-2</c:v>
                </c:pt>
                <c:pt idx="1389" formatCode="General">
                  <c:v>5.0683300000000001E-2</c:v>
                </c:pt>
                <c:pt idx="1390" formatCode="General">
                  <c:v>5.0634600000000002E-2</c:v>
                </c:pt>
                <c:pt idx="1391" formatCode="General">
                  <c:v>5.0585999999999999E-2</c:v>
                </c:pt>
                <c:pt idx="1392" formatCode="General">
                  <c:v>5.0537400000000003E-2</c:v>
                </c:pt>
                <c:pt idx="1393" formatCode="General">
                  <c:v>5.0488600000000002E-2</c:v>
                </c:pt>
                <c:pt idx="1394" formatCode="General">
                  <c:v>5.0439600000000001E-2</c:v>
                </c:pt>
                <c:pt idx="1395" formatCode="General">
                  <c:v>5.0390200000000003E-2</c:v>
                </c:pt>
                <c:pt idx="1396" formatCode="General">
                  <c:v>5.0340200000000002E-2</c:v>
                </c:pt>
                <c:pt idx="1397" formatCode="General">
                  <c:v>5.0289599999999997E-2</c:v>
                </c:pt>
                <c:pt idx="1398" formatCode="General">
                  <c:v>5.0238400000000002E-2</c:v>
                </c:pt>
                <c:pt idx="1399" formatCode="General">
                  <c:v>5.0186399999999999E-2</c:v>
                </c:pt>
                <c:pt idx="1400" formatCode="General">
                  <c:v>5.0133900000000002E-2</c:v>
                </c:pt>
                <c:pt idx="1401" formatCode="General">
                  <c:v>5.0080899999999998E-2</c:v>
                </c:pt>
                <c:pt idx="1402" formatCode="General">
                  <c:v>5.0027599999999998E-2</c:v>
                </c:pt>
                <c:pt idx="1403" formatCode="General">
                  <c:v>4.99741E-2</c:v>
                </c:pt>
                <c:pt idx="1404" formatCode="General">
                  <c:v>4.9920600000000002E-2</c:v>
                </c:pt>
                <c:pt idx="1405" formatCode="General">
                  <c:v>4.9867300000000003E-2</c:v>
                </c:pt>
                <c:pt idx="1406" formatCode="General">
                  <c:v>4.9814299999999999E-2</c:v>
                </c:pt>
                <c:pt idx="1407" formatCode="General">
                  <c:v>4.9761699999999999E-2</c:v>
                </c:pt>
                <c:pt idx="1408" formatCode="General">
                  <c:v>4.9709400000000001E-2</c:v>
                </c:pt>
                <c:pt idx="1409" formatCode="General">
                  <c:v>4.96575E-2</c:v>
                </c:pt>
                <c:pt idx="1410" formatCode="General">
                  <c:v>4.9605900000000001E-2</c:v>
                </c:pt>
                <c:pt idx="1411" formatCode="General">
                  <c:v>4.9554300000000003E-2</c:v>
                </c:pt>
                <c:pt idx="1412" formatCode="General">
                  <c:v>4.95028E-2</c:v>
                </c:pt>
                <c:pt idx="1413" formatCode="General">
                  <c:v>4.9451099999999998E-2</c:v>
                </c:pt>
                <c:pt idx="1414" formatCode="General">
                  <c:v>4.9399199999999997E-2</c:v>
                </c:pt>
                <c:pt idx="1415" formatCode="General">
                  <c:v>4.9346899999999999E-2</c:v>
                </c:pt>
                <c:pt idx="1416" formatCode="General">
                  <c:v>4.9294400000000002E-2</c:v>
                </c:pt>
                <c:pt idx="1417" formatCode="General">
                  <c:v>4.9241600000000003E-2</c:v>
                </c:pt>
                <c:pt idx="1418" formatCode="General">
                  <c:v>4.9188500000000003E-2</c:v>
                </c:pt>
                <c:pt idx="1419" formatCode="General">
                  <c:v>4.91353E-2</c:v>
                </c:pt>
                <c:pt idx="1420" formatCode="General">
                  <c:v>4.9082000000000001E-2</c:v>
                </c:pt>
                <c:pt idx="1421" formatCode="General">
                  <c:v>4.90289E-2</c:v>
                </c:pt>
                <c:pt idx="1422" formatCode="General">
                  <c:v>4.89758E-2</c:v>
                </c:pt>
                <c:pt idx="1423" formatCode="General">
                  <c:v>4.8922899999999998E-2</c:v>
                </c:pt>
                <c:pt idx="1424" formatCode="General">
                  <c:v>4.8870200000000003E-2</c:v>
                </c:pt>
                <c:pt idx="1425" formatCode="General">
                  <c:v>4.8817600000000003E-2</c:v>
                </c:pt>
                <c:pt idx="1426" formatCode="General">
                  <c:v>4.87649E-2</c:v>
                </c:pt>
                <c:pt idx="1427" formatCode="General">
                  <c:v>4.8712100000000001E-2</c:v>
                </c:pt>
                <c:pt idx="1428" formatCode="General">
                  <c:v>4.8659000000000001E-2</c:v>
                </c:pt>
                <c:pt idx="1429" formatCode="General">
                  <c:v>4.8605299999999997E-2</c:v>
                </c:pt>
                <c:pt idx="1430" formatCode="General">
                  <c:v>4.85511E-2</c:v>
                </c:pt>
                <c:pt idx="1431" formatCode="General">
                  <c:v>4.8496299999999999E-2</c:v>
                </c:pt>
                <c:pt idx="1432" formatCode="General">
                  <c:v>4.8440700000000003E-2</c:v>
                </c:pt>
                <c:pt idx="1433" formatCode="General">
                  <c:v>4.8384400000000001E-2</c:v>
                </c:pt>
                <c:pt idx="1434" formatCode="General">
                  <c:v>4.8327599999999998E-2</c:v>
                </c:pt>
                <c:pt idx="1435" formatCode="General">
                  <c:v>4.8270300000000002E-2</c:v>
                </c:pt>
                <c:pt idx="1436" formatCode="General">
                  <c:v>4.8212699999999997E-2</c:v>
                </c:pt>
                <c:pt idx="1437" formatCode="General">
                  <c:v>4.81549E-2</c:v>
                </c:pt>
                <c:pt idx="1438" formatCode="General">
                  <c:v>4.80972E-2</c:v>
                </c:pt>
                <c:pt idx="1439" formatCode="General">
                  <c:v>4.8039699999999998E-2</c:v>
                </c:pt>
                <c:pt idx="1440" formatCode="General">
                  <c:v>4.7982400000000001E-2</c:v>
                </c:pt>
                <c:pt idx="1441" formatCode="General">
                  <c:v>4.79254E-2</c:v>
                </c:pt>
                <c:pt idx="1442" formatCode="General">
                  <c:v>4.7868599999999997E-2</c:v>
                </c:pt>
                <c:pt idx="1443" formatCode="General">
                  <c:v>4.7812100000000003E-2</c:v>
                </c:pt>
                <c:pt idx="1444" formatCode="General">
                  <c:v>4.7755699999999998E-2</c:v>
                </c:pt>
                <c:pt idx="1445" formatCode="General">
                  <c:v>4.7699199999999997E-2</c:v>
                </c:pt>
                <c:pt idx="1446" formatCode="General">
                  <c:v>4.76426E-2</c:v>
                </c:pt>
                <c:pt idx="1447" formatCode="General">
                  <c:v>4.75859E-2</c:v>
                </c:pt>
                <c:pt idx="1448" formatCode="General">
                  <c:v>4.7528800000000003E-2</c:v>
                </c:pt>
                <c:pt idx="1449" formatCode="General">
                  <c:v>4.74715E-2</c:v>
                </c:pt>
                <c:pt idx="1450" formatCode="General">
                  <c:v>4.7413900000000002E-2</c:v>
                </c:pt>
                <c:pt idx="1451" formatCode="General">
                  <c:v>4.7356099999999998E-2</c:v>
                </c:pt>
                <c:pt idx="1452" formatCode="General">
                  <c:v>4.7298199999999999E-2</c:v>
                </c:pt>
                <c:pt idx="1453" formatCode="General">
                  <c:v>4.7240400000000002E-2</c:v>
                </c:pt>
                <c:pt idx="1454" formatCode="General">
                  <c:v>4.7182700000000001E-2</c:v>
                </c:pt>
                <c:pt idx="1455" formatCode="General">
                  <c:v>4.7125199999999999E-2</c:v>
                </c:pt>
                <c:pt idx="1456" formatCode="General">
                  <c:v>4.7068100000000002E-2</c:v>
                </c:pt>
                <c:pt idx="1457" formatCode="General">
                  <c:v>4.70111E-2</c:v>
                </c:pt>
                <c:pt idx="1458" formatCode="General">
                  <c:v>4.6954500000000003E-2</c:v>
                </c:pt>
                <c:pt idx="1459" formatCode="General">
                  <c:v>4.6897899999999999E-2</c:v>
                </c:pt>
                <c:pt idx="1460" formatCode="General">
                  <c:v>4.6841300000000002E-2</c:v>
                </c:pt>
                <c:pt idx="1461" formatCode="General">
                  <c:v>4.67845E-2</c:v>
                </c:pt>
                <c:pt idx="1462" formatCode="General">
                  <c:v>4.6727400000000002E-2</c:v>
                </c:pt>
                <c:pt idx="1463" formatCode="General">
                  <c:v>4.6669799999999997E-2</c:v>
                </c:pt>
                <c:pt idx="1464" formatCode="General">
                  <c:v>4.6611600000000003E-2</c:v>
                </c:pt>
                <c:pt idx="1465" formatCode="General">
                  <c:v>4.6552700000000002E-2</c:v>
                </c:pt>
                <c:pt idx="1466" formatCode="General">
                  <c:v>4.6493199999999998E-2</c:v>
                </c:pt>
                <c:pt idx="1467" formatCode="General">
                  <c:v>4.6433000000000002E-2</c:v>
                </c:pt>
                <c:pt idx="1468" formatCode="General">
                  <c:v>4.6372299999999998E-2</c:v>
                </c:pt>
                <c:pt idx="1469" formatCode="General">
                  <c:v>4.63113E-2</c:v>
                </c:pt>
                <c:pt idx="1470" formatCode="General">
                  <c:v>4.6249999999999999E-2</c:v>
                </c:pt>
                <c:pt idx="1471" formatCode="General">
                  <c:v>4.6188600000000003E-2</c:v>
                </c:pt>
                <c:pt idx="1472" formatCode="General">
                  <c:v>4.6127300000000003E-2</c:v>
                </c:pt>
                <c:pt idx="1473" formatCode="General">
                  <c:v>4.6066099999999999E-2</c:v>
                </c:pt>
                <c:pt idx="1474" formatCode="General">
                  <c:v>4.60051E-2</c:v>
                </c:pt>
                <c:pt idx="1475" formatCode="General">
                  <c:v>4.59443E-2</c:v>
                </c:pt>
                <c:pt idx="1476" formatCode="General">
                  <c:v>4.5883599999999997E-2</c:v>
                </c:pt>
                <c:pt idx="1477" formatCode="General">
                  <c:v>4.58229E-2</c:v>
                </c:pt>
                <c:pt idx="1478" formatCode="General">
                  <c:v>4.5762200000000003E-2</c:v>
                </c:pt>
                <c:pt idx="1479" formatCode="General">
                  <c:v>4.57013E-2</c:v>
                </c:pt>
                <c:pt idx="1480" formatCode="General">
                  <c:v>4.5640199999999999E-2</c:v>
                </c:pt>
                <c:pt idx="1481" formatCode="General">
                  <c:v>4.5578800000000003E-2</c:v>
                </c:pt>
                <c:pt idx="1482" formatCode="General">
                  <c:v>4.5517099999999998E-2</c:v>
                </c:pt>
                <c:pt idx="1483" formatCode="General">
                  <c:v>4.5455099999999998E-2</c:v>
                </c:pt>
                <c:pt idx="1484" formatCode="General">
                  <c:v>4.53929E-2</c:v>
                </c:pt>
                <c:pt idx="1485" formatCode="General">
                  <c:v>4.5330599999999999E-2</c:v>
                </c:pt>
                <c:pt idx="1486" formatCode="General">
                  <c:v>4.5268299999999997E-2</c:v>
                </c:pt>
                <c:pt idx="1487" formatCode="General">
                  <c:v>4.5206200000000002E-2</c:v>
                </c:pt>
                <c:pt idx="1488" formatCode="General">
                  <c:v>4.5144400000000001E-2</c:v>
                </c:pt>
                <c:pt idx="1489" formatCode="General">
                  <c:v>4.5082900000000002E-2</c:v>
                </c:pt>
                <c:pt idx="1490" formatCode="General">
                  <c:v>4.5021699999999998E-2</c:v>
                </c:pt>
                <c:pt idx="1491" formatCode="General">
                  <c:v>4.4960899999999998E-2</c:v>
                </c:pt>
                <c:pt idx="1492" formatCode="General">
                  <c:v>4.49004E-2</c:v>
                </c:pt>
                <c:pt idx="1493" formatCode="General">
                  <c:v>4.4839999999999998E-2</c:v>
                </c:pt>
                <c:pt idx="1494" formatCode="General">
                  <c:v>4.47795E-2</c:v>
                </c:pt>
                <c:pt idx="1495" formatCode="General">
                  <c:v>4.4718800000000003E-2</c:v>
                </c:pt>
                <c:pt idx="1496" formatCode="General">
                  <c:v>4.4657799999999997E-2</c:v>
                </c:pt>
                <c:pt idx="1497" formatCode="General">
                  <c:v>4.4596299999999998E-2</c:v>
                </c:pt>
                <c:pt idx="1498" formatCode="General">
                  <c:v>4.4534200000000003E-2</c:v>
                </c:pt>
                <c:pt idx="1499" formatCode="General">
                  <c:v>4.4471499999999997E-2</c:v>
                </c:pt>
                <c:pt idx="1500" formatCode="General">
                  <c:v>4.4408299999999998E-2</c:v>
                </c:pt>
                <c:pt idx="1501" formatCode="General">
                  <c:v>4.4344500000000002E-2</c:v>
                </c:pt>
                <c:pt idx="1502" formatCode="General">
                  <c:v>4.4280300000000002E-2</c:v>
                </c:pt>
                <c:pt idx="1503" formatCode="General">
                  <c:v>4.42158E-2</c:v>
                </c:pt>
                <c:pt idx="1504" formatCode="General">
                  <c:v>4.4151200000000002E-2</c:v>
                </c:pt>
                <c:pt idx="1505" formatCode="General">
                  <c:v>4.4086599999999997E-2</c:v>
                </c:pt>
                <c:pt idx="1506" formatCode="General">
                  <c:v>4.4022100000000002E-2</c:v>
                </c:pt>
                <c:pt idx="1507" formatCode="General">
                  <c:v>4.3957700000000002E-2</c:v>
                </c:pt>
                <c:pt idx="1508" formatCode="General">
                  <c:v>4.3893399999999999E-2</c:v>
                </c:pt>
                <c:pt idx="1509" formatCode="General">
                  <c:v>4.3829100000000003E-2</c:v>
                </c:pt>
                <c:pt idx="1510" formatCode="General">
                  <c:v>4.3764900000000002E-2</c:v>
                </c:pt>
                <c:pt idx="1511" formatCode="General">
                  <c:v>4.3700500000000003E-2</c:v>
                </c:pt>
                <c:pt idx="1512" formatCode="General">
                  <c:v>4.3635899999999998E-2</c:v>
                </c:pt>
                <c:pt idx="1513" formatCode="General">
                  <c:v>4.3571100000000001E-2</c:v>
                </c:pt>
                <c:pt idx="1514" formatCode="General">
                  <c:v>4.35059E-2</c:v>
                </c:pt>
                <c:pt idx="1515" formatCode="General">
                  <c:v>4.3440300000000001E-2</c:v>
                </c:pt>
                <c:pt idx="1516" formatCode="General">
                  <c:v>4.3374299999999998E-2</c:v>
                </c:pt>
                <c:pt idx="1517" formatCode="General">
                  <c:v>4.3308100000000002E-2</c:v>
                </c:pt>
                <c:pt idx="1518" formatCode="General">
                  <c:v>4.3241799999999997E-2</c:v>
                </c:pt>
                <c:pt idx="1519" formatCode="General">
                  <c:v>4.3175499999999999E-2</c:v>
                </c:pt>
                <c:pt idx="1520" formatCode="General">
                  <c:v>4.31092E-2</c:v>
                </c:pt>
                <c:pt idx="1521" formatCode="General">
                  <c:v>4.30433E-2</c:v>
                </c:pt>
                <c:pt idx="1522" formatCode="General">
                  <c:v>4.2977700000000001E-2</c:v>
                </c:pt>
                <c:pt idx="1523" formatCode="General">
                  <c:v>4.2912400000000003E-2</c:v>
                </c:pt>
                <c:pt idx="1524" formatCode="General">
                  <c:v>4.28476E-2</c:v>
                </c:pt>
                <c:pt idx="1525" formatCode="General">
                  <c:v>4.27832E-2</c:v>
                </c:pt>
                <c:pt idx="1526" formatCode="General">
                  <c:v>4.2718899999999997E-2</c:v>
                </c:pt>
                <c:pt idx="1527" formatCode="General">
                  <c:v>4.2654699999999997E-2</c:v>
                </c:pt>
                <c:pt idx="1528" formatCode="General">
                  <c:v>4.2590500000000003E-2</c:v>
                </c:pt>
                <c:pt idx="1529" formatCode="General">
                  <c:v>4.2526099999999997E-2</c:v>
                </c:pt>
                <c:pt idx="1530" formatCode="General">
                  <c:v>4.2461199999999998E-2</c:v>
                </c:pt>
                <c:pt idx="1531" formatCode="General">
                  <c:v>4.23959E-2</c:v>
                </c:pt>
                <c:pt idx="1532" formatCode="General">
                  <c:v>4.2330100000000002E-2</c:v>
                </c:pt>
                <c:pt idx="1533" formatCode="General">
                  <c:v>4.2263799999999997E-2</c:v>
                </c:pt>
                <c:pt idx="1534" formatCode="General">
                  <c:v>4.2196999999999998E-2</c:v>
                </c:pt>
                <c:pt idx="1535" formatCode="General">
                  <c:v>4.2129800000000002E-2</c:v>
                </c:pt>
                <c:pt idx="1536" formatCode="General">
                  <c:v>4.20624E-2</c:v>
                </c:pt>
                <c:pt idx="1537" formatCode="General">
                  <c:v>4.1994799999999999E-2</c:v>
                </c:pt>
                <c:pt idx="1538" formatCode="General">
                  <c:v>4.1927199999999998E-2</c:v>
                </c:pt>
                <c:pt idx="1539" formatCode="General">
                  <c:v>4.1859599999999997E-2</c:v>
                </c:pt>
                <c:pt idx="1540" formatCode="General">
                  <c:v>4.1792099999999999E-2</c:v>
                </c:pt>
                <c:pt idx="1541" formatCode="General">
                  <c:v>4.1724700000000003E-2</c:v>
                </c:pt>
                <c:pt idx="1542" formatCode="General">
                  <c:v>4.1657399999999997E-2</c:v>
                </c:pt>
                <c:pt idx="1543" formatCode="General">
                  <c:v>4.1590000000000002E-2</c:v>
                </c:pt>
                <c:pt idx="1544" formatCode="General">
                  <c:v>4.1522400000000001E-2</c:v>
                </c:pt>
                <c:pt idx="1545" formatCode="General">
                  <c:v>4.1454600000000001E-2</c:v>
                </c:pt>
                <c:pt idx="1546" formatCode="General">
                  <c:v>4.13865E-2</c:v>
                </c:pt>
                <c:pt idx="1547" formatCode="General">
                  <c:v>4.1318000000000001E-2</c:v>
                </c:pt>
                <c:pt idx="1548" formatCode="General">
                  <c:v>4.1249000000000001E-2</c:v>
                </c:pt>
                <c:pt idx="1549" formatCode="General">
                  <c:v>4.1179599999999997E-2</c:v>
                </c:pt>
                <c:pt idx="1550" formatCode="General">
                  <c:v>4.1109899999999998E-2</c:v>
                </c:pt>
                <c:pt idx="1551" formatCode="General">
                  <c:v>4.1039899999999997E-2</c:v>
                </c:pt>
                <c:pt idx="1552" formatCode="General">
                  <c:v>4.0969899999999997E-2</c:v>
                </c:pt>
                <c:pt idx="1553" formatCode="General">
                  <c:v>4.0899900000000003E-2</c:v>
                </c:pt>
                <c:pt idx="1554" formatCode="General">
                  <c:v>4.0830199999999997E-2</c:v>
                </c:pt>
                <c:pt idx="1555" formatCode="General">
                  <c:v>4.0760699999999997E-2</c:v>
                </c:pt>
                <c:pt idx="1556" formatCode="General">
                  <c:v>4.0691699999999997E-2</c:v>
                </c:pt>
                <c:pt idx="1557" formatCode="General">
                  <c:v>4.0623100000000002E-2</c:v>
                </c:pt>
                <c:pt idx="1558" formatCode="General">
                  <c:v>4.0554800000000002E-2</c:v>
                </c:pt>
                <c:pt idx="1559" formatCode="General">
                  <c:v>4.0486899999999999E-2</c:v>
                </c:pt>
                <c:pt idx="1560" formatCode="General">
                  <c:v>4.0419099999999999E-2</c:v>
                </c:pt>
                <c:pt idx="1561" formatCode="General">
                  <c:v>4.0351400000000003E-2</c:v>
                </c:pt>
                <c:pt idx="1562" formatCode="General">
                  <c:v>4.02835E-2</c:v>
                </c:pt>
                <c:pt idx="1563" formatCode="General">
                  <c:v>4.0215399999999998E-2</c:v>
                </c:pt>
                <c:pt idx="1564" formatCode="General">
                  <c:v>4.0147000000000002E-2</c:v>
                </c:pt>
                <c:pt idx="1565" formatCode="General">
                  <c:v>4.0078099999999998E-2</c:v>
                </c:pt>
                <c:pt idx="1566" formatCode="General">
                  <c:v>4.0008700000000001E-2</c:v>
                </c:pt>
                <c:pt idx="1567" formatCode="General">
                  <c:v>3.9939000000000002E-2</c:v>
                </c:pt>
                <c:pt idx="1568" formatCode="General">
                  <c:v>3.9868899999999999E-2</c:v>
                </c:pt>
                <c:pt idx="1569" formatCode="General">
                  <c:v>3.9798600000000003E-2</c:v>
                </c:pt>
                <c:pt idx="1570" formatCode="General">
                  <c:v>3.9728100000000002E-2</c:v>
                </c:pt>
                <c:pt idx="1571" formatCode="General">
                  <c:v>3.9657699999999997E-2</c:v>
                </c:pt>
                <c:pt idx="1572" formatCode="General">
                  <c:v>3.9587299999999999E-2</c:v>
                </c:pt>
                <c:pt idx="1573" formatCode="General">
                  <c:v>3.9516999999999997E-2</c:v>
                </c:pt>
                <c:pt idx="1574" formatCode="General">
                  <c:v>3.9446700000000001E-2</c:v>
                </c:pt>
                <c:pt idx="1575" formatCode="General">
                  <c:v>3.9376599999999998E-2</c:v>
                </c:pt>
                <c:pt idx="1576" formatCode="General">
                  <c:v>3.9306300000000002E-2</c:v>
                </c:pt>
                <c:pt idx="1577" formatCode="General">
                  <c:v>3.9236E-2</c:v>
                </c:pt>
                <c:pt idx="1578" formatCode="General">
                  <c:v>3.91653E-2</c:v>
                </c:pt>
                <c:pt idx="1579" formatCode="General">
                  <c:v>3.9094299999999998E-2</c:v>
                </c:pt>
                <c:pt idx="1580" formatCode="General">
                  <c:v>3.9022899999999999E-2</c:v>
                </c:pt>
                <c:pt idx="1581" formatCode="General">
                  <c:v>3.8950899999999997E-2</c:v>
                </c:pt>
                <c:pt idx="1582" formatCode="General">
                  <c:v>3.8878500000000003E-2</c:v>
                </c:pt>
                <c:pt idx="1583" formatCode="General">
                  <c:v>3.8805600000000003E-2</c:v>
                </c:pt>
                <c:pt idx="1584" formatCode="General">
                  <c:v>3.87324E-2</c:v>
                </c:pt>
                <c:pt idx="1585" formatCode="General">
                  <c:v>3.8659100000000002E-2</c:v>
                </c:pt>
                <c:pt idx="1586" formatCode="General">
                  <c:v>3.8585700000000001E-2</c:v>
                </c:pt>
                <c:pt idx="1587" formatCode="General">
                  <c:v>3.8512499999999998E-2</c:v>
                </c:pt>
                <c:pt idx="1588" formatCode="General">
                  <c:v>3.8439500000000001E-2</c:v>
                </c:pt>
                <c:pt idx="1589" formatCode="General">
                  <c:v>3.8366900000000002E-2</c:v>
                </c:pt>
                <c:pt idx="1590" formatCode="General">
                  <c:v>3.8294700000000001E-2</c:v>
                </c:pt>
                <c:pt idx="1591" formatCode="General">
                  <c:v>3.8222899999999997E-2</c:v>
                </c:pt>
                <c:pt idx="1592" formatCode="General">
                  <c:v>3.8151400000000002E-2</c:v>
                </c:pt>
                <c:pt idx="1593" formatCode="General">
                  <c:v>3.8080200000000002E-2</c:v>
                </c:pt>
                <c:pt idx="1594" formatCode="General">
                  <c:v>3.8009000000000001E-2</c:v>
                </c:pt>
                <c:pt idx="1595" formatCode="General">
                  <c:v>3.7937800000000001E-2</c:v>
                </c:pt>
                <c:pt idx="1596" formatCode="General">
                  <c:v>3.7866499999999997E-2</c:v>
                </c:pt>
                <c:pt idx="1597" formatCode="General">
                  <c:v>3.7794899999999999E-2</c:v>
                </c:pt>
                <c:pt idx="1598" formatCode="General">
                  <c:v>3.7722899999999997E-2</c:v>
                </c:pt>
                <c:pt idx="1599" formatCode="General">
                  <c:v>3.7650599999999999E-2</c:v>
                </c:pt>
                <c:pt idx="1600" formatCode="General">
                  <c:v>3.7578E-2</c:v>
                </c:pt>
                <c:pt idx="1601" formatCode="General">
                  <c:v>3.7504999999999997E-2</c:v>
                </c:pt>
                <c:pt idx="1602" formatCode="General">
                  <c:v>3.7431899999999997E-2</c:v>
                </c:pt>
                <c:pt idx="1603" formatCode="General">
                  <c:v>3.7358799999999998E-2</c:v>
                </c:pt>
                <c:pt idx="1604" formatCode="General">
                  <c:v>3.7285600000000002E-2</c:v>
                </c:pt>
                <c:pt idx="1605" formatCode="General">
                  <c:v>3.7212500000000003E-2</c:v>
                </c:pt>
                <c:pt idx="1606" formatCode="General">
                  <c:v>3.7139600000000002E-2</c:v>
                </c:pt>
                <c:pt idx="1607" formatCode="General">
                  <c:v>3.7066799999999997E-2</c:v>
                </c:pt>
                <c:pt idx="1608" formatCode="General">
                  <c:v>3.6993999999999999E-2</c:v>
                </c:pt>
                <c:pt idx="1609" formatCode="General">
                  <c:v>3.6921200000000001E-2</c:v>
                </c:pt>
                <c:pt idx="1610" formatCode="General">
                  <c:v>3.68483E-2</c:v>
                </c:pt>
                <c:pt idx="1611" formatCode="General">
                  <c:v>3.6775200000000001E-2</c:v>
                </c:pt>
                <c:pt idx="1612" formatCode="General">
                  <c:v>3.6701600000000001E-2</c:v>
                </c:pt>
                <c:pt idx="1613" formatCode="General">
                  <c:v>3.6627600000000003E-2</c:v>
                </c:pt>
                <c:pt idx="1614" formatCode="General">
                  <c:v>3.6553000000000002E-2</c:v>
                </c:pt>
                <c:pt idx="1615" formatCode="General">
                  <c:v>3.6477900000000001E-2</c:v>
                </c:pt>
                <c:pt idx="1616" formatCode="General">
                  <c:v>3.6402299999999999E-2</c:v>
                </c:pt>
                <c:pt idx="1617" formatCode="General">
                  <c:v>3.6326200000000003E-2</c:v>
                </c:pt>
                <c:pt idx="1618" formatCode="General">
                  <c:v>3.6249999999999998E-2</c:v>
                </c:pt>
                <c:pt idx="1619" formatCode="General">
                  <c:v>3.61736E-2</c:v>
                </c:pt>
                <c:pt idx="1620" formatCode="General">
                  <c:v>3.6097200000000003E-2</c:v>
                </c:pt>
                <c:pt idx="1621" formatCode="General">
                  <c:v>3.6020999999999997E-2</c:v>
                </c:pt>
                <c:pt idx="1622" formatCode="General">
                  <c:v>3.5945100000000001E-2</c:v>
                </c:pt>
                <c:pt idx="1623" formatCode="General">
                  <c:v>3.5869499999999999E-2</c:v>
                </c:pt>
                <c:pt idx="1624" formatCode="General">
                  <c:v>3.5794399999999997E-2</c:v>
                </c:pt>
                <c:pt idx="1625" formatCode="General">
                  <c:v>3.5719500000000001E-2</c:v>
                </c:pt>
                <c:pt idx="1626" formatCode="General">
                  <c:v>3.56449E-2</c:v>
                </c:pt>
                <c:pt idx="1627" formatCode="General">
                  <c:v>3.5570499999999998E-2</c:v>
                </c:pt>
                <c:pt idx="1628" formatCode="General">
                  <c:v>3.5496E-2</c:v>
                </c:pt>
                <c:pt idx="1629" formatCode="General">
                  <c:v>3.5421500000000002E-2</c:v>
                </c:pt>
                <c:pt idx="1630" formatCode="General">
                  <c:v>3.5346700000000002E-2</c:v>
                </c:pt>
                <c:pt idx="1631" formatCode="General">
                  <c:v>3.5271700000000003E-2</c:v>
                </c:pt>
                <c:pt idx="1632" formatCode="General">
                  <c:v>3.5196400000000003E-2</c:v>
                </c:pt>
                <c:pt idx="1633" formatCode="General">
                  <c:v>3.5120800000000001E-2</c:v>
                </c:pt>
                <c:pt idx="1634" formatCode="General">
                  <c:v>3.5045100000000003E-2</c:v>
                </c:pt>
                <c:pt idx="1635" formatCode="General">
                  <c:v>3.4969199999999999E-2</c:v>
                </c:pt>
                <c:pt idx="1636" formatCode="General">
                  <c:v>3.4893300000000002E-2</c:v>
                </c:pt>
                <c:pt idx="1637" formatCode="General">
                  <c:v>3.4817399999999998E-2</c:v>
                </c:pt>
                <c:pt idx="1638" formatCode="General">
                  <c:v>3.4741800000000003E-2</c:v>
                </c:pt>
                <c:pt idx="1639" formatCode="General">
                  <c:v>3.4666299999999997E-2</c:v>
                </c:pt>
                <c:pt idx="1640" formatCode="General">
                  <c:v>3.4590999999999997E-2</c:v>
                </c:pt>
                <c:pt idx="1641" formatCode="General">
                  <c:v>3.4515900000000002E-2</c:v>
                </c:pt>
                <c:pt idx="1642" formatCode="General">
                  <c:v>3.4440699999999998E-2</c:v>
                </c:pt>
                <c:pt idx="1643" formatCode="General">
                  <c:v>3.43655E-2</c:v>
                </c:pt>
                <c:pt idx="1644" formatCode="General">
                  <c:v>3.4290099999999997E-2</c:v>
                </c:pt>
                <c:pt idx="1645" formatCode="General">
                  <c:v>3.4214300000000003E-2</c:v>
                </c:pt>
                <c:pt idx="1646" formatCode="General">
                  <c:v>3.4138000000000002E-2</c:v>
                </c:pt>
                <c:pt idx="1647" formatCode="General">
                  <c:v>3.40612E-2</c:v>
                </c:pt>
                <c:pt idx="1648" formatCode="General">
                  <c:v>3.3983800000000002E-2</c:v>
                </c:pt>
                <c:pt idx="1649" formatCode="General">
                  <c:v>3.3905900000000003E-2</c:v>
                </c:pt>
                <c:pt idx="1650" formatCode="General">
                  <c:v>3.3827400000000001E-2</c:v>
                </c:pt>
                <c:pt idx="1651" formatCode="General">
                  <c:v>3.3748599999999997E-2</c:v>
                </c:pt>
                <c:pt idx="1652" formatCode="General">
                  <c:v>3.3669600000000001E-2</c:v>
                </c:pt>
                <c:pt idx="1653" formatCode="General">
                  <c:v>3.3590500000000002E-2</c:v>
                </c:pt>
                <c:pt idx="1654" formatCode="General">
                  <c:v>3.35115E-2</c:v>
                </c:pt>
                <c:pt idx="1655" formatCode="General">
                  <c:v>3.34326E-2</c:v>
                </c:pt>
                <c:pt idx="1656" formatCode="General">
                  <c:v>3.3354099999999998E-2</c:v>
                </c:pt>
                <c:pt idx="1657" formatCode="General">
                  <c:v>3.3275800000000001E-2</c:v>
                </c:pt>
                <c:pt idx="1658" formatCode="General">
                  <c:v>3.31978E-2</c:v>
                </c:pt>
                <c:pt idx="1659" formatCode="General">
                  <c:v>3.31201E-2</c:v>
                </c:pt>
                <c:pt idx="1660" formatCode="General">
                  <c:v>3.3042500000000002E-2</c:v>
                </c:pt>
                <c:pt idx="1661" formatCode="General">
                  <c:v>3.2964899999999998E-2</c:v>
                </c:pt>
                <c:pt idx="1662" formatCode="General">
                  <c:v>3.2887199999999998E-2</c:v>
                </c:pt>
                <c:pt idx="1663" formatCode="General">
                  <c:v>3.28093E-2</c:v>
                </c:pt>
                <c:pt idx="1664" formatCode="General">
                  <c:v>3.2731200000000002E-2</c:v>
                </c:pt>
                <c:pt idx="1665" formatCode="General">
                  <c:v>3.2652800000000003E-2</c:v>
                </c:pt>
                <c:pt idx="1666" formatCode="General">
                  <c:v>3.25743E-2</c:v>
                </c:pt>
                <c:pt idx="1667" formatCode="General">
                  <c:v>3.2495599999999999E-2</c:v>
                </c:pt>
                <c:pt idx="1668" formatCode="General">
                  <c:v>3.2416800000000003E-2</c:v>
                </c:pt>
                <c:pt idx="1669" formatCode="General">
                  <c:v>3.2338100000000002E-2</c:v>
                </c:pt>
                <c:pt idx="1670" formatCode="General">
                  <c:v>3.2259500000000003E-2</c:v>
                </c:pt>
                <c:pt idx="1671" formatCode="General">
                  <c:v>3.21812E-2</c:v>
                </c:pt>
                <c:pt idx="1672" formatCode="General">
                  <c:v>3.2103100000000002E-2</c:v>
                </c:pt>
                <c:pt idx="1673" formatCode="General">
                  <c:v>3.20253E-2</c:v>
                </c:pt>
                <c:pt idx="1674" formatCode="General">
                  <c:v>3.1947799999999998E-2</c:v>
                </c:pt>
                <c:pt idx="1675" formatCode="General">
                  <c:v>3.18704E-2</c:v>
                </c:pt>
                <c:pt idx="1676" formatCode="General">
                  <c:v>3.1793000000000002E-2</c:v>
                </c:pt>
                <c:pt idx="1677" formatCode="General">
                  <c:v>3.1715399999999998E-2</c:v>
                </c:pt>
                <c:pt idx="1678" formatCode="General">
                  <c:v>3.1637600000000002E-2</c:v>
                </c:pt>
                <c:pt idx="1679" formatCode="General">
                  <c:v>3.1559299999999998E-2</c:v>
                </c:pt>
                <c:pt idx="1680" formatCode="General">
                  <c:v>3.1480500000000002E-2</c:v>
                </c:pt>
                <c:pt idx="1681" formatCode="General">
                  <c:v>3.1401199999999997E-2</c:v>
                </c:pt>
                <c:pt idx="1682" formatCode="General">
                  <c:v>3.13212E-2</c:v>
                </c:pt>
                <c:pt idx="1683" formatCode="General">
                  <c:v>3.12407E-2</c:v>
                </c:pt>
                <c:pt idx="1684" formatCode="General">
                  <c:v>3.1159900000000001E-2</c:v>
                </c:pt>
                <c:pt idx="1685" formatCode="General">
                  <c:v>3.1078700000000001E-2</c:v>
                </c:pt>
                <c:pt idx="1686" formatCode="General">
                  <c:v>3.0997299999999998E-2</c:v>
                </c:pt>
                <c:pt idx="1687" formatCode="General">
                  <c:v>3.09159E-2</c:v>
                </c:pt>
                <c:pt idx="1688" formatCode="General">
                  <c:v>3.08346E-2</c:v>
                </c:pt>
                <c:pt idx="1689" formatCode="General">
                  <c:v>3.07535E-2</c:v>
                </c:pt>
                <c:pt idx="1690" formatCode="General">
                  <c:v>3.0672600000000001E-2</c:v>
                </c:pt>
                <c:pt idx="1691" formatCode="General">
                  <c:v>3.0591900000000002E-2</c:v>
                </c:pt>
                <c:pt idx="1692" formatCode="General">
                  <c:v>3.0511300000000002E-2</c:v>
                </c:pt>
                <c:pt idx="1693" formatCode="General">
                  <c:v>3.0430800000000001E-2</c:v>
                </c:pt>
                <c:pt idx="1694" formatCode="General">
                  <c:v>3.03503E-2</c:v>
                </c:pt>
                <c:pt idx="1695" formatCode="General">
                  <c:v>3.02697E-2</c:v>
                </c:pt>
                <c:pt idx="1696" formatCode="General">
                  <c:v>3.0188799999999998E-2</c:v>
                </c:pt>
                <c:pt idx="1697" formatCode="General">
                  <c:v>3.0107700000000001E-2</c:v>
                </c:pt>
                <c:pt idx="1698" formatCode="General">
                  <c:v>3.0026400000000002E-2</c:v>
                </c:pt>
                <c:pt idx="1699" formatCode="General">
                  <c:v>2.9944800000000001E-2</c:v>
                </c:pt>
                <c:pt idx="1700" formatCode="General">
                  <c:v>2.98631E-2</c:v>
                </c:pt>
                <c:pt idx="1701" formatCode="General">
                  <c:v>2.97814E-2</c:v>
                </c:pt>
                <c:pt idx="1702" formatCode="General">
                  <c:v>2.9699799999999998E-2</c:v>
                </c:pt>
                <c:pt idx="1703" formatCode="General">
                  <c:v>2.96183E-2</c:v>
                </c:pt>
                <c:pt idx="1704" formatCode="General">
                  <c:v>2.95372E-2</c:v>
                </c:pt>
                <c:pt idx="1705" formatCode="General">
                  <c:v>2.9456400000000001E-2</c:v>
                </c:pt>
                <c:pt idx="1706" formatCode="General">
                  <c:v>2.93759E-2</c:v>
                </c:pt>
                <c:pt idx="1707" formatCode="General">
                  <c:v>2.92958E-2</c:v>
                </c:pt>
                <c:pt idx="1708" formatCode="General">
                  <c:v>2.9215999999999999E-2</c:v>
                </c:pt>
                <c:pt idx="1709" formatCode="General">
                  <c:v>2.91363E-2</c:v>
                </c:pt>
                <c:pt idx="1710" formatCode="General">
                  <c:v>2.9056499999999999E-2</c:v>
                </c:pt>
                <c:pt idx="1711" formatCode="General">
                  <c:v>2.8976600000000002E-2</c:v>
                </c:pt>
                <c:pt idx="1712" formatCode="General">
                  <c:v>2.88963E-2</c:v>
                </c:pt>
                <c:pt idx="1713" formatCode="General">
                  <c:v>2.88156E-2</c:v>
                </c:pt>
                <c:pt idx="1714" formatCode="General">
                  <c:v>2.87344E-2</c:v>
                </c:pt>
                <c:pt idx="1715" formatCode="General">
                  <c:v>2.86527E-2</c:v>
                </c:pt>
                <c:pt idx="1716" formatCode="General">
                  <c:v>2.8570499999999999E-2</c:v>
                </c:pt>
                <c:pt idx="1717" formatCode="General">
                  <c:v>2.8487800000000001E-2</c:v>
                </c:pt>
                <c:pt idx="1718" formatCode="General">
                  <c:v>2.8404800000000001E-2</c:v>
                </c:pt>
                <c:pt idx="1719" formatCode="General">
                  <c:v>2.8321499999999999E-2</c:v>
                </c:pt>
                <c:pt idx="1720" formatCode="General">
                  <c:v>2.8238200000000001E-2</c:v>
                </c:pt>
                <c:pt idx="1721" formatCode="General">
                  <c:v>2.81549E-2</c:v>
                </c:pt>
                <c:pt idx="1722" formatCode="General">
                  <c:v>2.8071700000000002E-2</c:v>
                </c:pt>
                <c:pt idx="1723" formatCode="General">
                  <c:v>2.7988699999999998E-2</c:v>
                </c:pt>
                <c:pt idx="1724" formatCode="General">
                  <c:v>2.7905699999999999E-2</c:v>
                </c:pt>
                <c:pt idx="1725" formatCode="General">
                  <c:v>2.7822800000000002E-2</c:v>
                </c:pt>
                <c:pt idx="1726" formatCode="General">
                  <c:v>2.7739900000000001E-2</c:v>
                </c:pt>
                <c:pt idx="1727" formatCode="General">
                  <c:v>2.7656900000000002E-2</c:v>
                </c:pt>
                <c:pt idx="1728" formatCode="General">
                  <c:v>2.75737E-2</c:v>
                </c:pt>
                <c:pt idx="1729" formatCode="General">
                  <c:v>2.7490299999999999E-2</c:v>
                </c:pt>
                <c:pt idx="1730" formatCode="General">
                  <c:v>2.74065E-2</c:v>
                </c:pt>
                <c:pt idx="1731" formatCode="General">
                  <c:v>2.73224E-2</c:v>
                </c:pt>
                <c:pt idx="1732" formatCode="General">
                  <c:v>2.7237999999999998E-2</c:v>
                </c:pt>
                <c:pt idx="1733" formatCode="General">
                  <c:v>2.7153500000000001E-2</c:v>
                </c:pt>
                <c:pt idx="1734" formatCode="General">
                  <c:v>2.70689E-2</c:v>
                </c:pt>
                <c:pt idx="1735" formatCode="General">
                  <c:v>2.6984299999999999E-2</c:v>
                </c:pt>
                <c:pt idx="1736" formatCode="General">
                  <c:v>2.6899900000000001E-2</c:v>
                </c:pt>
                <c:pt idx="1737" formatCode="General">
                  <c:v>2.68159E-2</c:v>
                </c:pt>
                <c:pt idx="1738" formatCode="General">
                  <c:v>2.6732200000000001E-2</c:v>
                </c:pt>
                <c:pt idx="1739" formatCode="General">
                  <c:v>2.6648999999999999E-2</c:v>
                </c:pt>
                <c:pt idx="1740" formatCode="General">
                  <c:v>2.6566099999999999E-2</c:v>
                </c:pt>
                <c:pt idx="1741" formatCode="General">
                  <c:v>2.64836E-2</c:v>
                </c:pt>
                <c:pt idx="1742" formatCode="General">
                  <c:v>2.6401399999999998E-2</c:v>
                </c:pt>
                <c:pt idx="1743" formatCode="General">
                  <c:v>2.6319200000000001E-2</c:v>
                </c:pt>
                <c:pt idx="1744" formatCode="General">
                  <c:v>2.6237E-2</c:v>
                </c:pt>
                <c:pt idx="1745" formatCode="General">
                  <c:v>2.61546E-2</c:v>
                </c:pt>
                <c:pt idx="1746" formatCode="General">
                  <c:v>2.6071899999999999E-2</c:v>
                </c:pt>
                <c:pt idx="1747" formatCode="General">
                  <c:v>2.59887E-2</c:v>
                </c:pt>
                <c:pt idx="1748" formatCode="General">
                  <c:v>2.59051E-2</c:v>
                </c:pt>
                <c:pt idx="1749" formatCode="General">
                  <c:v>2.58211E-2</c:v>
                </c:pt>
                <c:pt idx="1750" formatCode="General">
                  <c:v>2.5736700000000001E-2</c:v>
                </c:pt>
                <c:pt idx="1751" formatCode="General">
                  <c:v>2.5652000000000001E-2</c:v>
                </c:pt>
                <c:pt idx="1752" formatCode="General">
                  <c:v>2.5567099999999999E-2</c:v>
                </c:pt>
                <c:pt idx="1753" formatCode="General">
                  <c:v>2.5482100000000001E-2</c:v>
                </c:pt>
                <c:pt idx="1754" formatCode="General">
                  <c:v>2.5397099999999999E-2</c:v>
                </c:pt>
                <c:pt idx="1755" formatCode="General">
                  <c:v>2.53122E-2</c:v>
                </c:pt>
                <c:pt idx="1756" formatCode="General">
                  <c:v>2.5227300000000001E-2</c:v>
                </c:pt>
                <c:pt idx="1757" formatCode="General">
                  <c:v>2.5142600000000001E-2</c:v>
                </c:pt>
                <c:pt idx="1758" formatCode="General">
                  <c:v>2.5057800000000002E-2</c:v>
                </c:pt>
                <c:pt idx="1759" formatCode="General">
                  <c:v>2.4972999999999999E-2</c:v>
                </c:pt>
                <c:pt idx="1760" formatCode="General">
                  <c:v>2.4888E-2</c:v>
                </c:pt>
                <c:pt idx="1761" formatCode="General">
                  <c:v>2.48028E-2</c:v>
                </c:pt>
                <c:pt idx="1762" formatCode="General">
                  <c:v>2.4717200000000002E-2</c:v>
                </c:pt>
                <c:pt idx="1763" formatCode="General">
                  <c:v>2.4631199999999999E-2</c:v>
                </c:pt>
                <c:pt idx="1764" formatCode="General">
                  <c:v>2.4544799999999999E-2</c:v>
                </c:pt>
                <c:pt idx="1765" formatCode="General">
                  <c:v>2.4458000000000001E-2</c:v>
                </c:pt>
                <c:pt idx="1766" formatCode="General">
                  <c:v>2.4370900000000001E-2</c:v>
                </c:pt>
                <c:pt idx="1767" formatCode="General">
                  <c:v>2.4283699999999998E-2</c:v>
                </c:pt>
                <c:pt idx="1768" formatCode="General">
                  <c:v>2.4196499999999999E-2</c:v>
                </c:pt>
                <c:pt idx="1769" formatCode="General">
                  <c:v>2.41094E-2</c:v>
                </c:pt>
                <c:pt idx="1770" formatCode="General">
                  <c:v>2.4022600000000002E-2</c:v>
                </c:pt>
                <c:pt idx="1771" formatCode="General">
                  <c:v>2.3936099999999998E-2</c:v>
                </c:pt>
                <c:pt idx="1772" formatCode="General">
                  <c:v>2.385E-2</c:v>
                </c:pt>
                <c:pt idx="1773" formatCode="General">
                  <c:v>2.3764400000000001E-2</c:v>
                </c:pt>
                <c:pt idx="1774" formatCode="General">
                  <c:v>2.3679200000000001E-2</c:v>
                </c:pt>
                <c:pt idx="1775" formatCode="General">
                  <c:v>2.3594199999999999E-2</c:v>
                </c:pt>
                <c:pt idx="1776" formatCode="General">
                  <c:v>2.3509499999999999E-2</c:v>
                </c:pt>
                <c:pt idx="1777" formatCode="General">
                  <c:v>2.34247E-2</c:v>
                </c:pt>
                <c:pt idx="1778" formatCode="General">
                  <c:v>2.33399E-2</c:v>
                </c:pt>
                <c:pt idx="1779" formatCode="General">
                  <c:v>2.3254899999999998E-2</c:v>
                </c:pt>
                <c:pt idx="1780" formatCode="General">
                  <c:v>2.3169599999999999E-2</c:v>
                </c:pt>
                <c:pt idx="1781" formatCode="General">
                  <c:v>2.3083900000000001E-2</c:v>
                </c:pt>
                <c:pt idx="1782" formatCode="General">
                  <c:v>2.2997900000000002E-2</c:v>
                </c:pt>
                <c:pt idx="1783" formatCode="General">
                  <c:v>2.2911600000000001E-2</c:v>
                </c:pt>
                <c:pt idx="1784" formatCode="General">
                  <c:v>2.2825100000000001E-2</c:v>
                </c:pt>
                <c:pt idx="1785" formatCode="General">
                  <c:v>2.2738499999999998E-2</c:v>
                </c:pt>
                <c:pt idx="1786" formatCode="General">
                  <c:v>2.26518E-2</c:v>
                </c:pt>
                <c:pt idx="1787" formatCode="General">
                  <c:v>2.2565100000000001E-2</c:v>
                </c:pt>
                <c:pt idx="1788" formatCode="General">
                  <c:v>2.2478600000000001E-2</c:v>
                </c:pt>
                <c:pt idx="1789" formatCode="General">
                  <c:v>2.2392200000000001E-2</c:v>
                </c:pt>
                <c:pt idx="1790" formatCode="General">
                  <c:v>2.23059E-2</c:v>
                </c:pt>
                <c:pt idx="1791" formatCode="General">
                  <c:v>2.22195E-2</c:v>
                </c:pt>
                <c:pt idx="1792" formatCode="General">
                  <c:v>2.2133099999999999E-2</c:v>
                </c:pt>
                <c:pt idx="1793" formatCode="General">
                  <c:v>2.20465E-2</c:v>
                </c:pt>
                <c:pt idx="1794" formatCode="General">
                  <c:v>2.1959599999999999E-2</c:v>
                </c:pt>
                <c:pt idx="1795" formatCode="General">
                  <c:v>2.1872300000000001E-2</c:v>
                </c:pt>
                <c:pt idx="1796" formatCode="General">
                  <c:v>2.1784600000000001E-2</c:v>
                </c:pt>
                <c:pt idx="1797" formatCode="General">
                  <c:v>2.1696300000000002E-2</c:v>
                </c:pt>
                <c:pt idx="1798" formatCode="General">
                  <c:v>2.1607600000000001E-2</c:v>
                </c:pt>
                <c:pt idx="1799" formatCode="General">
                  <c:v>2.1518499999999999E-2</c:v>
                </c:pt>
                <c:pt idx="1800" formatCode="General">
                  <c:v>2.14291E-2</c:v>
                </c:pt>
                <c:pt idx="1801" formatCode="General">
                  <c:v>2.13397E-2</c:v>
                </c:pt>
                <c:pt idx="1802" formatCode="General">
                  <c:v>2.12502E-2</c:v>
                </c:pt>
                <c:pt idx="1803" formatCode="General">
                  <c:v>2.11609E-2</c:v>
                </c:pt>
                <c:pt idx="1804" formatCode="General">
                  <c:v>2.1071900000000001E-2</c:v>
                </c:pt>
                <c:pt idx="1805" formatCode="General">
                  <c:v>2.09833E-2</c:v>
                </c:pt>
                <c:pt idx="1806" formatCode="General">
                  <c:v>2.0895E-2</c:v>
                </c:pt>
                <c:pt idx="1807" formatCode="General">
                  <c:v>2.0807099999999999E-2</c:v>
                </c:pt>
                <c:pt idx="1808" formatCode="General">
                  <c:v>2.0719600000000001E-2</c:v>
                </c:pt>
                <c:pt idx="1809" formatCode="General">
                  <c:v>2.06322E-2</c:v>
                </c:pt>
                <c:pt idx="1810" formatCode="General">
                  <c:v>2.0544900000000001E-2</c:v>
                </c:pt>
                <c:pt idx="1811" formatCode="General">
                  <c:v>2.0457599999999999E-2</c:v>
                </c:pt>
                <c:pt idx="1812" formatCode="General">
                  <c:v>2.0370099999999999E-2</c:v>
                </c:pt>
                <c:pt idx="1813" formatCode="General">
                  <c:v>2.0282399999999999E-2</c:v>
                </c:pt>
                <c:pt idx="1814" formatCode="General">
                  <c:v>2.0194500000000001E-2</c:v>
                </c:pt>
                <c:pt idx="1815" formatCode="General">
                  <c:v>2.0106300000000001E-2</c:v>
                </c:pt>
                <c:pt idx="1816" formatCode="General">
                  <c:v>2.0017900000000002E-2</c:v>
                </c:pt>
                <c:pt idx="1817" formatCode="General">
                  <c:v>1.99293E-2</c:v>
                </c:pt>
                <c:pt idx="1818" formatCode="General">
                  <c:v>1.9840699999999999E-2</c:v>
                </c:pt>
                <c:pt idx="1819" formatCode="General">
                  <c:v>1.9752200000000001E-2</c:v>
                </c:pt>
                <c:pt idx="1820" formatCode="General">
                  <c:v>1.9663799999999999E-2</c:v>
                </c:pt>
                <c:pt idx="1821" formatCode="General">
                  <c:v>1.9575499999999999E-2</c:v>
                </c:pt>
                <c:pt idx="1822" formatCode="General">
                  <c:v>1.9487399999999998E-2</c:v>
                </c:pt>
                <c:pt idx="1823" formatCode="General">
                  <c:v>1.93995E-2</c:v>
                </c:pt>
                <c:pt idx="1824" formatCode="General">
                  <c:v>1.9311700000000001E-2</c:v>
                </c:pt>
                <c:pt idx="1825" formatCode="General">
                  <c:v>1.9223799999999999E-2</c:v>
                </c:pt>
                <c:pt idx="1826" formatCode="General">
                  <c:v>1.9135699999999999E-2</c:v>
                </c:pt>
                <c:pt idx="1827" formatCode="General">
                  <c:v>1.9047399999999999E-2</c:v>
                </c:pt>
                <c:pt idx="1828" formatCode="General">
                  <c:v>1.8958699999999998E-2</c:v>
                </c:pt>
                <c:pt idx="1829" formatCode="General">
                  <c:v>1.8869400000000001E-2</c:v>
                </c:pt>
                <c:pt idx="1830" formatCode="General">
                  <c:v>1.87797E-2</c:v>
                </c:pt>
                <c:pt idx="1831" formatCode="General">
                  <c:v>1.8689399999999998E-2</c:v>
                </c:pt>
                <c:pt idx="1832" formatCode="General">
                  <c:v>1.8598699999999999E-2</c:v>
                </c:pt>
                <c:pt idx="1833" formatCode="General">
                  <c:v>1.8507599999999999E-2</c:v>
                </c:pt>
                <c:pt idx="1834" formatCode="General">
                  <c:v>1.84163E-2</c:v>
                </c:pt>
                <c:pt idx="1835" formatCode="General">
                  <c:v>1.8324900000000002E-2</c:v>
                </c:pt>
                <c:pt idx="1836" formatCode="General">
                  <c:v>1.8233599999999999E-2</c:v>
                </c:pt>
                <c:pt idx="1837" formatCode="General">
                  <c:v>1.8142499999999999E-2</c:v>
                </c:pt>
                <c:pt idx="1838" formatCode="General">
                  <c:v>1.80517E-2</c:v>
                </c:pt>
                <c:pt idx="1839" formatCode="General">
                  <c:v>1.7961100000000001E-2</c:v>
                </c:pt>
                <c:pt idx="1840" formatCode="General">
                  <c:v>1.7870899999999999E-2</c:v>
                </c:pt>
                <c:pt idx="1841" formatCode="General">
                  <c:v>1.7780899999999999E-2</c:v>
                </c:pt>
                <c:pt idx="1842" formatCode="General">
                  <c:v>1.7691200000000001E-2</c:v>
                </c:pt>
                <c:pt idx="1843" formatCode="General">
                  <c:v>1.76014E-2</c:v>
                </c:pt>
                <c:pt idx="1844" formatCode="General">
                  <c:v>1.7511700000000002E-2</c:v>
                </c:pt>
                <c:pt idx="1845" formatCode="General">
                  <c:v>1.7421800000000001E-2</c:v>
                </c:pt>
                <c:pt idx="1846" formatCode="General">
                  <c:v>1.7331699999999998E-2</c:v>
                </c:pt>
                <c:pt idx="1847" formatCode="General">
                  <c:v>1.72414E-2</c:v>
                </c:pt>
                <c:pt idx="1848" formatCode="General">
                  <c:v>1.71509E-2</c:v>
                </c:pt>
                <c:pt idx="1849" formatCode="General">
                  <c:v>1.7060200000000001E-2</c:v>
                </c:pt>
                <c:pt idx="1850" formatCode="General">
                  <c:v>1.6969499999999998E-2</c:v>
                </c:pt>
                <c:pt idx="1851" formatCode="General">
                  <c:v>1.6878799999999999E-2</c:v>
                </c:pt>
                <c:pt idx="1852" formatCode="General">
                  <c:v>1.67882E-2</c:v>
                </c:pt>
                <c:pt idx="1853" formatCode="General">
                  <c:v>1.6697799999999999E-2</c:v>
                </c:pt>
                <c:pt idx="1854" formatCode="General">
                  <c:v>1.66076E-2</c:v>
                </c:pt>
                <c:pt idx="1855" formatCode="General">
                  <c:v>1.65177E-2</c:v>
                </c:pt>
                <c:pt idx="1856" formatCode="General">
                  <c:v>1.6428100000000001E-2</c:v>
                </c:pt>
                <c:pt idx="1857" formatCode="General">
                  <c:v>1.6338600000000002E-2</c:v>
                </c:pt>
                <c:pt idx="1858" formatCode="General">
                  <c:v>1.6249099999999999E-2</c:v>
                </c:pt>
                <c:pt idx="1859" formatCode="General">
                  <c:v>1.61596E-2</c:v>
                </c:pt>
                <c:pt idx="1860" formatCode="General">
                  <c:v>1.6069799999999999E-2</c:v>
                </c:pt>
                <c:pt idx="1861" formatCode="General">
                  <c:v>1.5979699999999999E-2</c:v>
                </c:pt>
                <c:pt idx="1862" formatCode="General">
                  <c:v>1.58891E-2</c:v>
                </c:pt>
                <c:pt idx="1863" formatCode="General">
                  <c:v>1.5798E-2</c:v>
                </c:pt>
                <c:pt idx="1864" formatCode="General">
                  <c:v>1.5706399999999999E-2</c:v>
                </c:pt>
                <c:pt idx="1865" formatCode="General">
                  <c:v>1.5614299999999999E-2</c:v>
                </c:pt>
                <c:pt idx="1866" formatCode="General">
                  <c:v>1.5521800000000001E-2</c:v>
                </c:pt>
                <c:pt idx="1867" formatCode="General">
                  <c:v>1.5429E-2</c:v>
                </c:pt>
                <c:pt idx="1868" formatCode="General">
                  <c:v>1.53361E-2</c:v>
                </c:pt>
                <c:pt idx="1869" formatCode="General">
                  <c:v>1.5243100000000001E-2</c:v>
                </c:pt>
                <c:pt idx="1870" formatCode="General">
                  <c:v>1.51503E-2</c:v>
                </c:pt>
                <c:pt idx="1871" formatCode="General">
                  <c:v>1.5057600000000001E-2</c:v>
                </c:pt>
                <c:pt idx="1872" formatCode="General">
                  <c:v>1.49652E-2</c:v>
                </c:pt>
                <c:pt idx="1873" formatCode="General">
                  <c:v>1.4873000000000001E-2</c:v>
                </c:pt>
                <c:pt idx="1874" formatCode="General">
                  <c:v>1.4781000000000001E-2</c:v>
                </c:pt>
                <c:pt idx="1875" formatCode="General">
                  <c:v>1.46891E-2</c:v>
                </c:pt>
                <c:pt idx="1876" formatCode="General">
                  <c:v>1.4597199999999999E-2</c:v>
                </c:pt>
                <c:pt idx="1877" formatCode="General">
                  <c:v>1.4505199999999999E-2</c:v>
                </c:pt>
                <c:pt idx="1878" formatCode="General">
                  <c:v>1.44131E-2</c:v>
                </c:pt>
                <c:pt idx="1879" formatCode="General">
                  <c:v>1.43208E-2</c:v>
                </c:pt>
                <c:pt idx="1880" formatCode="General">
                  <c:v>1.4228299999999999E-2</c:v>
                </c:pt>
                <c:pt idx="1881" formatCode="General">
                  <c:v>1.41355E-2</c:v>
                </c:pt>
                <c:pt idx="1882" formatCode="General">
                  <c:v>1.4042600000000001E-2</c:v>
                </c:pt>
                <c:pt idx="1883" formatCode="General">
                  <c:v>1.39496E-2</c:v>
                </c:pt>
                <c:pt idx="1884" formatCode="General">
                  <c:v>1.38567E-2</c:v>
                </c:pt>
                <c:pt idx="1885" formatCode="General">
                  <c:v>1.3763900000000001E-2</c:v>
                </c:pt>
                <c:pt idx="1886" formatCode="General">
                  <c:v>1.36714E-2</c:v>
                </c:pt>
                <c:pt idx="1887" formatCode="General">
                  <c:v>1.35792E-2</c:v>
                </c:pt>
                <c:pt idx="1888" formatCode="General">
                  <c:v>1.34874E-2</c:v>
                </c:pt>
                <c:pt idx="1889" formatCode="General">
                  <c:v>1.3395799999999999E-2</c:v>
                </c:pt>
                <c:pt idx="1890" formatCode="General">
                  <c:v>1.33045E-2</c:v>
                </c:pt>
                <c:pt idx="1891" formatCode="General">
                  <c:v>1.3213300000000001E-2</c:v>
                </c:pt>
                <c:pt idx="1892" formatCode="General">
                  <c:v>1.3122200000000001E-2</c:v>
                </c:pt>
                <c:pt idx="1893" formatCode="General">
                  <c:v>1.30309E-2</c:v>
                </c:pt>
                <c:pt idx="1894" formatCode="General">
                  <c:v>1.2939300000000001E-2</c:v>
                </c:pt>
                <c:pt idx="1895" formatCode="General">
                  <c:v>1.2847300000000001E-2</c:v>
                </c:pt>
                <c:pt idx="1896" formatCode="General">
                  <c:v>1.27549E-2</c:v>
                </c:pt>
                <c:pt idx="1897" formatCode="General">
                  <c:v>1.2662E-2</c:v>
                </c:pt>
                <c:pt idx="1898" formatCode="General">
                  <c:v>1.2568599999999999E-2</c:v>
                </c:pt>
                <c:pt idx="1899" formatCode="General">
                  <c:v>1.2474799999999999E-2</c:v>
                </c:pt>
                <c:pt idx="1900" formatCode="General">
                  <c:v>1.23807E-2</c:v>
                </c:pt>
                <c:pt idx="1901" formatCode="General">
                  <c:v>1.2286399999999999E-2</c:v>
                </c:pt>
                <c:pt idx="1902" formatCode="General">
                  <c:v>1.2192100000000001E-2</c:v>
                </c:pt>
                <c:pt idx="1903" formatCode="General">
                  <c:v>1.2097800000000001E-2</c:v>
                </c:pt>
                <c:pt idx="1904" formatCode="General">
                  <c:v>1.20036E-2</c:v>
                </c:pt>
                <c:pt idx="1905" formatCode="General">
                  <c:v>1.1909599999999999E-2</c:v>
                </c:pt>
                <c:pt idx="1906" formatCode="General">
                  <c:v>1.18157E-2</c:v>
                </c:pt>
                <c:pt idx="1907" formatCode="General">
                  <c:v>1.1722E-2</c:v>
                </c:pt>
                <c:pt idx="1908" formatCode="General">
                  <c:v>1.1628299999999999E-2</c:v>
                </c:pt>
                <c:pt idx="1909" formatCode="General">
                  <c:v>1.1534600000000001E-2</c:v>
                </c:pt>
                <c:pt idx="1910" formatCode="General">
                  <c:v>1.1440799999999999E-2</c:v>
                </c:pt>
                <c:pt idx="1911" formatCode="General">
                  <c:v>1.1346699999999999E-2</c:v>
                </c:pt>
                <c:pt idx="1912" formatCode="General">
                  <c:v>1.1252399999999999E-2</c:v>
                </c:pt>
                <c:pt idx="1913" formatCode="General">
                  <c:v>1.1157800000000001E-2</c:v>
                </c:pt>
                <c:pt idx="1914" formatCode="General">
                  <c:v>1.1062900000000001E-2</c:v>
                </c:pt>
                <c:pt idx="1915" formatCode="General">
                  <c:v>1.0967899999999999E-2</c:v>
                </c:pt>
                <c:pt idx="1916" formatCode="General">
                  <c:v>1.08728E-2</c:v>
                </c:pt>
                <c:pt idx="1917" formatCode="General">
                  <c:v>1.0777699999999999E-2</c:v>
                </c:pt>
                <c:pt idx="1918" formatCode="General">
                  <c:v>1.0682799999999999E-2</c:v>
                </c:pt>
                <c:pt idx="1919" formatCode="General">
                  <c:v>1.0588200000000001E-2</c:v>
                </c:pt>
                <c:pt idx="1920" formatCode="General">
                  <c:v>1.04939E-2</c:v>
                </c:pt>
                <c:pt idx="1921" formatCode="General">
                  <c:v>1.04E-2</c:v>
                </c:pt>
                <c:pt idx="1922" formatCode="General">
                  <c:v>1.03064E-2</c:v>
                </c:pt>
                <c:pt idx="1923" formatCode="General">
                  <c:v>1.02132E-2</c:v>
                </c:pt>
                <c:pt idx="1924" formatCode="General">
                  <c:v>1.0120199999999999E-2</c:v>
                </c:pt>
                <c:pt idx="1925" formatCode="General">
                  <c:v>1.0027299999999999E-2</c:v>
                </c:pt>
                <c:pt idx="1926" formatCode="General">
                  <c:v>9.9343299999999999E-3</c:v>
                </c:pt>
                <c:pt idx="1927" formatCode="General">
                  <c:v>9.8411699999999998E-3</c:v>
                </c:pt>
                <c:pt idx="1928" formatCode="General">
                  <c:v>9.7477099999999997E-3</c:v>
                </c:pt>
                <c:pt idx="1929" formatCode="General">
                  <c:v>9.6538600000000002E-3</c:v>
                </c:pt>
                <c:pt idx="1930" formatCode="General">
                  <c:v>9.5595799999999998E-3</c:v>
                </c:pt>
                <c:pt idx="1931" formatCode="General">
                  <c:v>9.4648900000000001E-3</c:v>
                </c:pt>
                <c:pt idx="1932" formatCode="General">
                  <c:v>9.3698199999999992E-3</c:v>
                </c:pt>
                <c:pt idx="1933" formatCode="General">
                  <c:v>9.2744799999999999E-3</c:v>
                </c:pt>
                <c:pt idx="1934" formatCode="General">
                  <c:v>9.1789599999999999E-3</c:v>
                </c:pt>
                <c:pt idx="1935" formatCode="General">
                  <c:v>9.0833700000000003E-3</c:v>
                </c:pt>
                <c:pt idx="1936" formatCode="General">
                  <c:v>8.9878000000000006E-3</c:v>
                </c:pt>
                <c:pt idx="1937" formatCode="General">
                  <c:v>8.8923200000000004E-3</c:v>
                </c:pt>
                <c:pt idx="1938" formatCode="General">
                  <c:v>8.7969699999999994E-3</c:v>
                </c:pt>
                <c:pt idx="1939" formatCode="General">
                  <c:v>8.7017299999999995E-3</c:v>
                </c:pt>
                <c:pt idx="1940" formatCode="General">
                  <c:v>8.6065699999999992E-3</c:v>
                </c:pt>
                <c:pt idx="1941" formatCode="General">
                  <c:v>8.5114000000000006E-3</c:v>
                </c:pt>
                <c:pt idx="1942" formatCode="General">
                  <c:v>8.4161300000000008E-3</c:v>
                </c:pt>
                <c:pt idx="1943" formatCode="General">
                  <c:v>8.3206800000000004E-3</c:v>
                </c:pt>
                <c:pt idx="1944" formatCode="General">
                  <c:v>8.22495E-3</c:v>
                </c:pt>
                <c:pt idx="1945" formatCode="General">
                  <c:v>8.1288899999999997E-3</c:v>
                </c:pt>
                <c:pt idx="1946" formatCode="General">
                  <c:v>8.0324999999999997E-3</c:v>
                </c:pt>
                <c:pt idx="1947" formatCode="General">
                  <c:v>7.9357899999999999E-3</c:v>
                </c:pt>
                <c:pt idx="1948" formatCode="General">
                  <c:v>7.8388499999999996E-3</c:v>
                </c:pt>
                <c:pt idx="1949" formatCode="General">
                  <c:v>7.7417800000000002E-3</c:v>
                </c:pt>
                <c:pt idx="1950" formatCode="General">
                  <c:v>7.6446999999999999E-3</c:v>
                </c:pt>
                <c:pt idx="1951" formatCode="General">
                  <c:v>7.5477499999999998E-3</c:v>
                </c:pt>
                <c:pt idx="1952" formatCode="General">
                  <c:v>7.4510499999999999E-3</c:v>
                </c:pt>
                <c:pt idx="1953" formatCode="General">
                  <c:v>7.3546899999999997E-3</c:v>
                </c:pt>
                <c:pt idx="1954" formatCode="General">
                  <c:v>7.2587199999999998E-3</c:v>
                </c:pt>
                <c:pt idx="1955" formatCode="General">
                  <c:v>7.1631500000000001E-3</c:v>
                </c:pt>
                <c:pt idx="1956" formatCode="General">
                  <c:v>7.06794E-3</c:v>
                </c:pt>
                <c:pt idx="1957" formatCode="General">
                  <c:v>6.97301E-3</c:v>
                </c:pt>
                <c:pt idx="1958" formatCode="General">
                  <c:v>6.8782399999999999E-3</c:v>
                </c:pt>
                <c:pt idx="1959" formatCode="General">
                  <c:v>6.7834899999999997E-3</c:v>
                </c:pt>
                <c:pt idx="1960" formatCode="General">
                  <c:v>6.6886300000000001E-3</c:v>
                </c:pt>
                <c:pt idx="1961" formatCode="General">
                  <c:v>6.59356E-3</c:v>
                </c:pt>
                <c:pt idx="1962" formatCode="General">
                  <c:v>6.4981700000000002E-3</c:v>
                </c:pt>
                <c:pt idx="1963" formatCode="General">
                  <c:v>6.4024499999999996E-3</c:v>
                </c:pt>
                <c:pt idx="1964" formatCode="General">
                  <c:v>6.3063700000000004E-3</c:v>
                </c:pt>
                <c:pt idx="1965" formatCode="General">
                  <c:v>6.2099900000000003E-3</c:v>
                </c:pt>
                <c:pt idx="1966" formatCode="General">
                  <c:v>6.1133699999999999E-3</c:v>
                </c:pt>
                <c:pt idx="1967" formatCode="General">
                  <c:v>6.0166200000000003E-3</c:v>
                </c:pt>
                <c:pt idx="1968" formatCode="General">
                  <c:v>5.9198200000000001E-3</c:v>
                </c:pt>
                <c:pt idx="1969" formatCode="General">
                  <c:v>5.8230599999999997E-3</c:v>
                </c:pt>
                <c:pt idx="1970" formatCode="General">
                  <c:v>5.7264000000000004E-3</c:v>
                </c:pt>
                <c:pt idx="1971" formatCode="General">
                  <c:v>5.6298700000000004E-3</c:v>
                </c:pt>
                <c:pt idx="1972" formatCode="General">
                  <c:v>5.5334399999999997E-3</c:v>
                </c:pt>
                <c:pt idx="1973" formatCode="General">
                  <c:v>5.4370599999999996E-3</c:v>
                </c:pt>
                <c:pt idx="1974" formatCode="General">
                  <c:v>5.3406399999999998E-3</c:v>
                </c:pt>
                <c:pt idx="1975" formatCode="General">
                  <c:v>5.2440899999999999E-3</c:v>
                </c:pt>
                <c:pt idx="1976" formatCode="General">
                  <c:v>5.1472999999999996E-3</c:v>
                </c:pt>
                <c:pt idx="1977" formatCode="General">
                  <c:v>5.0501799999999996E-3</c:v>
                </c:pt>
                <c:pt idx="1978" formatCode="General">
                  <c:v>4.9526700000000002E-3</c:v>
                </c:pt>
                <c:pt idx="1979" formatCode="General">
                  <c:v>4.8547599999999996E-3</c:v>
                </c:pt>
                <c:pt idx="1980" formatCode="General">
                  <c:v>4.7564699999999996E-3</c:v>
                </c:pt>
                <c:pt idx="1981" formatCode="General">
                  <c:v>4.6578699999999997E-3</c:v>
                </c:pt>
                <c:pt idx="1982" formatCode="General">
                  <c:v>4.5590600000000002E-3</c:v>
                </c:pt>
                <c:pt idx="1983" formatCode="General">
                  <c:v>4.4601700000000003E-3</c:v>
                </c:pt>
                <c:pt idx="1984" formatCode="General">
                  <c:v>4.3613499999999999E-3</c:v>
                </c:pt>
                <c:pt idx="1985" formatCode="General">
                  <c:v>4.2627300000000002E-3</c:v>
                </c:pt>
                <c:pt idx="1986" formatCode="General">
                  <c:v>4.1644000000000004E-3</c:v>
                </c:pt>
                <c:pt idx="1987" formatCode="General">
                  <c:v>4.0664500000000001E-3</c:v>
                </c:pt>
                <c:pt idx="1988" formatCode="General">
                  <c:v>3.9688800000000002E-3</c:v>
                </c:pt>
                <c:pt idx="1989" formatCode="General">
                  <c:v>3.8716800000000002E-3</c:v>
                </c:pt>
                <c:pt idx="1990" formatCode="General">
                  <c:v>3.7747800000000001E-3</c:v>
                </c:pt>
                <c:pt idx="1991" formatCode="General">
                  <c:v>3.6780799999999998E-3</c:v>
                </c:pt>
                <c:pt idx="1992" formatCode="General">
                  <c:v>3.5814499999999999E-3</c:v>
                </c:pt>
                <c:pt idx="1993" formatCode="General">
                  <c:v>3.4847900000000002E-3</c:v>
                </c:pt>
                <c:pt idx="1994" formatCode="General">
                  <c:v>3.3879700000000001E-3</c:v>
                </c:pt>
                <c:pt idx="1995" formatCode="General">
                  <c:v>3.2909200000000001E-3</c:v>
                </c:pt>
                <c:pt idx="1996" formatCode="General">
                  <c:v>3.1936E-3</c:v>
                </c:pt>
                <c:pt idx="1997" formatCode="General">
                  <c:v>3.0960100000000002E-3</c:v>
                </c:pt>
                <c:pt idx="1998" formatCode="General">
                  <c:v>2.99819E-3</c:v>
                </c:pt>
                <c:pt idx="1999" formatCode="General">
                  <c:v>2.9002099999999999E-3</c:v>
                </c:pt>
                <c:pt idx="2000" formatCode="General">
                  <c:v>2.8021500000000002E-3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A48C-4185-86F7-7BBD9A73D508}"/>
            </c:ext>
          </c:extLst>
        </c:ser>
        <c:ser>
          <c:idx val="7"/>
          <c:order val="3"/>
          <c:tx>
            <c:strRef>
              <c:f>Sheet1!$Q$1</c:f>
              <c:strCache>
                <c:ptCount val="1"/>
                <c:pt idx="0">
                  <c:v>FEniCS    
δ = 1.00,H = 5.0</c:v>
                </c:pt>
              </c:strCache>
            </c:strRef>
          </c:tx>
          <c:spPr>
            <a:ln w="635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Sheet1!$P$2:$P$2002</c:f>
              <c:numCache>
                <c:formatCode>General</c:formatCode>
                <c:ptCount val="2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</c:numCache>
            </c:numRef>
          </c:xVal>
          <c:yVal>
            <c:numRef>
              <c:f>Sheet1!$Q$2:$Q$2002</c:f>
              <c:numCache>
                <c:formatCode>0.00E+00</c:formatCode>
                <c:ptCount val="2001"/>
                <c:pt idx="0" formatCode="General">
                  <c:v>0</c:v>
                </c:pt>
                <c:pt idx="1">
                  <c:v>1.22635E-26</c:v>
                </c:pt>
                <c:pt idx="2">
                  <c:v>6.6046700000000001E-25</c:v>
                </c:pt>
                <c:pt idx="3">
                  <c:v>1.74274E-23</c:v>
                </c:pt>
                <c:pt idx="4">
                  <c:v>3.0042599999999999E-22</c:v>
                </c:pt>
                <c:pt idx="5">
                  <c:v>3.8071099999999999E-21</c:v>
                </c:pt>
                <c:pt idx="6">
                  <c:v>3.7839799999999997E-20</c:v>
                </c:pt>
                <c:pt idx="7">
                  <c:v>3.0738400000000001E-19</c:v>
                </c:pt>
                <c:pt idx="8">
                  <c:v>2.1000700000000001E-18</c:v>
                </c:pt>
                <c:pt idx="9">
                  <c:v>1.23259E-17</c:v>
                </c:pt>
                <c:pt idx="10">
                  <c:v>6.3181900000000001E-17</c:v>
                </c:pt>
                <c:pt idx="11">
                  <c:v>2.8663599999999999E-16</c:v>
                </c:pt>
                <c:pt idx="12">
                  <c:v>1.1637099999999999E-15</c:v>
                </c:pt>
                <c:pt idx="13">
                  <c:v>4.2682599999999997E-15</c:v>
                </c:pt>
                <c:pt idx="14">
                  <c:v>1.4261199999999999E-14</c:v>
                </c:pt>
                <c:pt idx="15">
                  <c:v>4.3729699999999997E-14</c:v>
                </c:pt>
                <c:pt idx="16">
                  <c:v>1.2388999999999999E-13</c:v>
                </c:pt>
                <c:pt idx="17">
                  <c:v>3.26296E-13</c:v>
                </c:pt>
                <c:pt idx="18">
                  <c:v>8.0350100000000003E-13</c:v>
                </c:pt>
                <c:pt idx="19">
                  <c:v>1.8597999999999998E-12</c:v>
                </c:pt>
                <c:pt idx="20">
                  <c:v>4.0663399999999998E-12</c:v>
                </c:pt>
                <c:pt idx="21">
                  <c:v>8.4372699999999997E-12</c:v>
                </c:pt>
                <c:pt idx="22">
                  <c:v>1.6684999999999998E-11</c:v>
                </c:pt>
                <c:pt idx="23">
                  <c:v>3.1572400000000003E-11</c:v>
                </c:pt>
                <c:pt idx="24">
                  <c:v>5.7377399999999998E-11</c:v>
                </c:pt>
                <c:pt idx="25">
                  <c:v>1.00483E-10</c:v>
                </c:pt>
                <c:pt idx="26">
                  <c:v>1.7010399999999999E-10</c:v>
                </c:pt>
                <c:pt idx="27">
                  <c:v>2.7914500000000002E-10</c:v>
                </c:pt>
                <c:pt idx="28">
                  <c:v>4.4520500000000002E-10</c:v>
                </c:pt>
                <c:pt idx="29">
                  <c:v>6.9170899999999997E-10</c:v>
                </c:pt>
                <c:pt idx="30">
                  <c:v>1.0491599999999999E-9</c:v>
                </c:pt>
                <c:pt idx="31">
                  <c:v>1.55651E-9</c:v>
                </c:pt>
                <c:pt idx="32">
                  <c:v>2.2626200000000002E-9</c:v>
                </c:pt>
                <c:pt idx="33">
                  <c:v>3.2277800000000002E-9</c:v>
                </c:pt>
                <c:pt idx="34">
                  <c:v>4.5253699999999996E-9</c:v>
                </c:pt>
                <c:pt idx="35">
                  <c:v>6.2434199999999999E-9</c:v>
                </c:pt>
                <c:pt idx="36">
                  <c:v>8.48633E-9</c:v>
                </c:pt>
                <c:pt idx="37">
                  <c:v>1.1376499999999999E-8</c:v>
                </c:pt>
                <c:pt idx="38">
                  <c:v>1.5055999999999999E-8</c:v>
                </c:pt>
                <c:pt idx="39">
                  <c:v>1.96883E-8</c:v>
                </c:pt>
                <c:pt idx="40">
                  <c:v>2.5459599999999999E-8</c:v>
                </c:pt>
                <c:pt idx="41">
                  <c:v>3.25804E-8</c:v>
                </c:pt>
                <c:pt idx="42">
                  <c:v>4.1287200000000002E-8</c:v>
                </c:pt>
                <c:pt idx="43">
                  <c:v>5.1843600000000002E-8</c:v>
                </c:pt>
                <c:pt idx="44">
                  <c:v>6.4541600000000001E-8</c:v>
                </c:pt>
                <c:pt idx="45">
                  <c:v>7.9702700000000006E-8</c:v>
                </c:pt>
                <c:pt idx="46">
                  <c:v>9.7679199999999995E-8</c:v>
                </c:pt>
                <c:pt idx="47">
                  <c:v>1.18855E-7</c:v>
                </c:pt>
                <c:pt idx="48">
                  <c:v>1.4364599999999999E-7</c:v>
                </c:pt>
                <c:pt idx="49">
                  <c:v>1.7250199999999999E-7</c:v>
                </c:pt>
                <c:pt idx="50">
                  <c:v>2.0590699999999999E-7</c:v>
                </c:pt>
                <c:pt idx="51">
                  <c:v>2.4437800000000002E-7</c:v>
                </c:pt>
                <c:pt idx="52">
                  <c:v>2.8846799999999999E-7</c:v>
                </c:pt>
                <c:pt idx="53">
                  <c:v>3.38764E-7</c:v>
                </c:pt>
                <c:pt idx="54">
                  <c:v>3.9589199999999998E-7</c:v>
                </c:pt>
                <c:pt idx="55">
                  <c:v>4.6050900000000001E-7</c:v>
                </c:pt>
                <c:pt idx="56">
                  <c:v>5.3331100000000003E-7</c:v>
                </c:pt>
                <c:pt idx="57">
                  <c:v>6.1502899999999999E-7</c:v>
                </c:pt>
                <c:pt idx="58">
                  <c:v>7.0642899999999998E-7</c:v>
                </c:pt>
                <c:pt idx="59">
                  <c:v>8.0831400000000002E-7</c:v>
                </c:pt>
                <c:pt idx="60">
                  <c:v>9.2152199999999996E-7</c:v>
                </c:pt>
                <c:pt idx="61">
                  <c:v>1.04692E-6</c:v>
                </c:pt>
                <c:pt idx="62">
                  <c:v>1.1854300000000001E-6</c:v>
                </c:pt>
                <c:pt idx="63">
                  <c:v>1.33798E-6</c:v>
                </c:pt>
                <c:pt idx="64">
                  <c:v>1.50556E-6</c:v>
                </c:pt>
                <c:pt idx="65">
                  <c:v>1.68916E-6</c:v>
                </c:pt>
                <c:pt idx="66">
                  <c:v>1.8898399999999999E-6</c:v>
                </c:pt>
                <c:pt idx="67">
                  <c:v>2.1086699999999998E-6</c:v>
                </c:pt>
                <c:pt idx="68">
                  <c:v>2.34675E-6</c:v>
                </c:pt>
                <c:pt idx="69">
                  <c:v>2.6052200000000002E-6</c:v>
                </c:pt>
                <c:pt idx="70">
                  <c:v>2.8852599999999999E-6</c:v>
                </c:pt>
                <c:pt idx="71">
                  <c:v>3.1880600000000002E-6</c:v>
                </c:pt>
                <c:pt idx="72">
                  <c:v>3.5148499999999999E-6</c:v>
                </c:pt>
                <c:pt idx="73">
                  <c:v>3.8668799999999996E-6</c:v>
                </c:pt>
                <c:pt idx="74">
                  <c:v>4.2454299999999996E-6</c:v>
                </c:pt>
                <c:pt idx="75">
                  <c:v>4.6518299999999996E-6</c:v>
                </c:pt>
                <c:pt idx="76">
                  <c:v>5.0873999999999998E-6</c:v>
                </c:pt>
                <c:pt idx="77">
                  <c:v>5.5535000000000003E-6</c:v>
                </c:pt>
                <c:pt idx="78">
                  <c:v>6.05153E-6</c:v>
                </c:pt>
                <c:pt idx="79">
                  <c:v>6.5828900000000003E-6</c:v>
                </c:pt>
                <c:pt idx="80">
                  <c:v>7.1490300000000001E-6</c:v>
                </c:pt>
                <c:pt idx="81">
                  <c:v>7.7513899999999993E-6</c:v>
                </c:pt>
                <c:pt idx="82">
                  <c:v>8.3914500000000008E-6</c:v>
                </c:pt>
                <c:pt idx="83">
                  <c:v>9.0707100000000001E-6</c:v>
                </c:pt>
                <c:pt idx="84">
                  <c:v>9.7906999999999993E-6</c:v>
                </c:pt>
                <c:pt idx="85">
                  <c:v>1.0553E-5</c:v>
                </c:pt>
                <c:pt idx="86">
                  <c:v>1.1358999999999999E-5</c:v>
                </c:pt>
                <c:pt idx="87">
                  <c:v>1.2210499999999999E-5</c:v>
                </c:pt>
                <c:pt idx="88">
                  <c:v>1.3108900000000001E-5</c:v>
                </c:pt>
                <c:pt idx="89">
                  <c:v>1.4056000000000001E-5</c:v>
                </c:pt>
                <c:pt idx="90">
                  <c:v>1.50533E-5</c:v>
                </c:pt>
                <c:pt idx="91">
                  <c:v>1.61024E-5</c:v>
                </c:pt>
                <c:pt idx="92">
                  <c:v>1.7205099999999999E-5</c:v>
                </c:pt>
                <c:pt idx="93">
                  <c:v>1.83629E-5</c:v>
                </c:pt>
                <c:pt idx="94">
                  <c:v>1.95776E-5</c:v>
                </c:pt>
                <c:pt idx="95">
                  <c:v>2.0850900000000001E-5</c:v>
                </c:pt>
                <c:pt idx="96">
                  <c:v>2.2184500000000001E-5</c:v>
                </c:pt>
                <c:pt idx="97">
                  <c:v>2.3580100000000001E-5</c:v>
                </c:pt>
                <c:pt idx="98">
                  <c:v>2.5039399999999999E-5</c:v>
                </c:pt>
                <c:pt idx="99">
                  <c:v>2.6564099999999999E-5</c:v>
                </c:pt>
                <c:pt idx="100">
                  <c:v>2.81561E-5</c:v>
                </c:pt>
                <c:pt idx="101">
                  <c:v>2.9816999999999999E-5</c:v>
                </c:pt>
                <c:pt idx="102">
                  <c:v>3.1548699999999998E-5</c:v>
                </c:pt>
                <c:pt idx="103">
                  <c:v>3.3352899999999997E-5</c:v>
                </c:pt>
                <c:pt idx="104">
                  <c:v>3.5231300000000003E-5</c:v>
                </c:pt>
                <c:pt idx="105">
                  <c:v>3.7185899999999999E-5</c:v>
                </c:pt>
                <c:pt idx="106">
                  <c:v>3.9218299999999997E-5</c:v>
                </c:pt>
                <c:pt idx="107">
                  <c:v>4.13305E-5</c:v>
                </c:pt>
                <c:pt idx="108">
                  <c:v>4.3524099999999999E-5</c:v>
                </c:pt>
                <c:pt idx="109">
                  <c:v>4.5800999999999997E-5</c:v>
                </c:pt>
                <c:pt idx="110">
                  <c:v>4.8162999999999999E-5</c:v>
                </c:pt>
                <c:pt idx="111">
                  <c:v>5.0611900000000002E-5</c:v>
                </c:pt>
                <c:pt idx="112">
                  <c:v>5.3149599999999997E-5</c:v>
                </c:pt>
                <c:pt idx="113">
                  <c:v>5.57779E-5</c:v>
                </c:pt>
                <c:pt idx="114">
                  <c:v>5.8498600000000003E-5</c:v>
                </c:pt>
                <c:pt idx="115">
                  <c:v>6.1313499999999995E-5</c:v>
                </c:pt>
                <c:pt idx="116">
                  <c:v>6.4224400000000001E-5</c:v>
                </c:pt>
                <c:pt idx="117">
                  <c:v>6.7233300000000006E-5</c:v>
                </c:pt>
                <c:pt idx="118">
                  <c:v>7.0341999999999998E-5</c:v>
                </c:pt>
                <c:pt idx="119">
                  <c:v>7.3552200000000004E-5</c:v>
                </c:pt>
                <c:pt idx="120">
                  <c:v>7.6865800000000005E-5</c:v>
                </c:pt>
                <c:pt idx="121">
                  <c:v>8.0284599999999994E-5</c:v>
                </c:pt>
                <c:pt idx="122">
                  <c:v>8.3810500000000007E-5</c:v>
                </c:pt>
                <c:pt idx="123">
                  <c:v>8.7445400000000001E-5</c:v>
                </c:pt>
                <c:pt idx="124">
                  <c:v>9.1190899999999995E-5</c:v>
                </c:pt>
                <c:pt idx="125">
                  <c:v>9.5049099999999998E-5</c:v>
                </c:pt>
                <c:pt idx="126">
                  <c:v>9.9021699999999994E-5</c:v>
                </c:pt>
                <c:pt idx="127" formatCode="General">
                  <c:v>1.0310999999999999E-4</c:v>
                </c:pt>
                <c:pt idx="128" formatCode="General">
                  <c:v>1.07317E-4</c:v>
                </c:pt>
                <c:pt idx="129" formatCode="General">
                  <c:v>1.11644E-4</c:v>
                </c:pt>
                <c:pt idx="130" formatCode="General">
                  <c:v>1.16093E-4</c:v>
                </c:pt>
                <c:pt idx="131" formatCode="General">
                  <c:v>1.20665E-4</c:v>
                </c:pt>
                <c:pt idx="132" formatCode="General">
                  <c:v>1.2536200000000001E-4</c:v>
                </c:pt>
                <c:pt idx="133" formatCode="General">
                  <c:v>1.3018700000000001E-4</c:v>
                </c:pt>
                <c:pt idx="134" formatCode="General">
                  <c:v>1.3514000000000001E-4</c:v>
                </c:pt>
                <c:pt idx="135" formatCode="General">
                  <c:v>1.4022500000000001E-4</c:v>
                </c:pt>
                <c:pt idx="136" formatCode="General">
                  <c:v>1.4544100000000001E-4</c:v>
                </c:pt>
                <c:pt idx="137" formatCode="General">
                  <c:v>1.50793E-4</c:v>
                </c:pt>
                <c:pt idx="138" formatCode="General">
                  <c:v>1.5627999999999999E-4</c:v>
                </c:pt>
                <c:pt idx="139" formatCode="General">
                  <c:v>1.6190599999999999E-4</c:v>
                </c:pt>
                <c:pt idx="140" formatCode="General">
                  <c:v>1.6767099999999999E-4</c:v>
                </c:pt>
                <c:pt idx="141" formatCode="General">
                  <c:v>1.73578E-4</c:v>
                </c:pt>
                <c:pt idx="142" formatCode="General">
                  <c:v>1.7962800000000001E-4</c:v>
                </c:pt>
                <c:pt idx="143" formatCode="General">
                  <c:v>1.85823E-4</c:v>
                </c:pt>
                <c:pt idx="144" formatCode="General">
                  <c:v>1.92165E-4</c:v>
                </c:pt>
                <c:pt idx="145" formatCode="General">
                  <c:v>1.9865599999999999E-4</c:v>
                </c:pt>
                <c:pt idx="146" formatCode="General">
                  <c:v>2.0529700000000001E-4</c:v>
                </c:pt>
                <c:pt idx="147" formatCode="General">
                  <c:v>2.1209000000000001E-4</c:v>
                </c:pt>
                <c:pt idx="148" formatCode="General">
                  <c:v>2.19037E-4</c:v>
                </c:pt>
                <c:pt idx="149" formatCode="General">
                  <c:v>2.2614E-4</c:v>
                </c:pt>
                <c:pt idx="150" formatCode="General">
                  <c:v>2.3340000000000001E-4</c:v>
                </c:pt>
                <c:pt idx="151" formatCode="General">
                  <c:v>2.40819E-4</c:v>
                </c:pt>
                <c:pt idx="152" formatCode="General">
                  <c:v>2.48399E-4</c:v>
                </c:pt>
                <c:pt idx="153" formatCode="General">
                  <c:v>2.5614099999999999E-4</c:v>
                </c:pt>
                <c:pt idx="154" formatCode="General">
                  <c:v>2.6404800000000002E-4</c:v>
                </c:pt>
                <c:pt idx="155" formatCode="General">
                  <c:v>2.7211999999999999E-4</c:v>
                </c:pt>
                <c:pt idx="156" formatCode="General">
                  <c:v>2.8036000000000001E-4</c:v>
                </c:pt>
                <c:pt idx="157" formatCode="General">
                  <c:v>2.8876999999999999E-4</c:v>
                </c:pt>
                <c:pt idx="158" formatCode="General">
                  <c:v>2.9734999999999999E-4</c:v>
                </c:pt>
                <c:pt idx="159" formatCode="General">
                  <c:v>3.0610300000000001E-4</c:v>
                </c:pt>
                <c:pt idx="160" formatCode="General">
                  <c:v>3.1503E-4</c:v>
                </c:pt>
                <c:pt idx="161" formatCode="General">
                  <c:v>3.2413299999999999E-4</c:v>
                </c:pt>
                <c:pt idx="162" formatCode="General">
                  <c:v>3.3341399999999998E-4</c:v>
                </c:pt>
                <c:pt idx="163" formatCode="General">
                  <c:v>3.4287400000000001E-4</c:v>
                </c:pt>
                <c:pt idx="164" formatCode="General">
                  <c:v>3.5251500000000002E-4</c:v>
                </c:pt>
                <c:pt idx="165" formatCode="General">
                  <c:v>3.6233899999999999E-4</c:v>
                </c:pt>
                <c:pt idx="166" formatCode="General">
                  <c:v>3.7234699999999998E-4</c:v>
                </c:pt>
                <c:pt idx="167" formatCode="General">
                  <c:v>3.8254000000000001E-4</c:v>
                </c:pt>
                <c:pt idx="168" formatCode="General">
                  <c:v>3.9292100000000001E-4</c:v>
                </c:pt>
                <c:pt idx="169" formatCode="General">
                  <c:v>4.0349100000000002E-4</c:v>
                </c:pt>
                <c:pt idx="170" formatCode="General">
                  <c:v>4.1425099999999997E-4</c:v>
                </c:pt>
                <c:pt idx="171" formatCode="General">
                  <c:v>4.2520399999999999E-4</c:v>
                </c:pt>
                <c:pt idx="172" formatCode="General">
                  <c:v>4.3635000000000001E-4</c:v>
                </c:pt>
                <c:pt idx="173" formatCode="General">
                  <c:v>4.4769200000000002E-4</c:v>
                </c:pt>
                <c:pt idx="174" formatCode="General">
                  <c:v>4.5922999999999998E-4</c:v>
                </c:pt>
                <c:pt idx="175" formatCode="General">
                  <c:v>4.7096699999999998E-4</c:v>
                </c:pt>
                <c:pt idx="176" formatCode="General">
                  <c:v>4.8290399999999998E-4</c:v>
                </c:pt>
                <c:pt idx="177" formatCode="General">
                  <c:v>4.9504200000000001E-4</c:v>
                </c:pt>
                <c:pt idx="178" formatCode="General">
                  <c:v>5.0738400000000005E-4</c:v>
                </c:pt>
                <c:pt idx="179" formatCode="General">
                  <c:v>5.1993000000000004E-4</c:v>
                </c:pt>
                <c:pt idx="180" formatCode="General">
                  <c:v>5.3268200000000003E-4</c:v>
                </c:pt>
                <c:pt idx="181" formatCode="General">
                  <c:v>5.4564200000000005E-4</c:v>
                </c:pt>
                <c:pt idx="182" formatCode="General">
                  <c:v>5.5880999999999997E-4</c:v>
                </c:pt>
                <c:pt idx="183" formatCode="General">
                  <c:v>5.7218999999999998E-4</c:v>
                </c:pt>
                <c:pt idx="184" formatCode="General">
                  <c:v>5.8578099999999995E-4</c:v>
                </c:pt>
                <c:pt idx="185" formatCode="General">
                  <c:v>5.9958600000000004E-4</c:v>
                </c:pt>
                <c:pt idx="186" formatCode="General">
                  <c:v>6.1360600000000005E-4</c:v>
                </c:pt>
                <c:pt idx="187" formatCode="General">
                  <c:v>6.2784199999999998E-4</c:v>
                </c:pt>
                <c:pt idx="188" formatCode="General">
                  <c:v>6.4229700000000001E-4</c:v>
                </c:pt>
                <c:pt idx="189" formatCode="General">
                  <c:v>6.5697100000000001E-4</c:v>
                </c:pt>
                <c:pt idx="190" formatCode="General">
                  <c:v>6.7186500000000001E-4</c:v>
                </c:pt>
                <c:pt idx="191" formatCode="General">
                  <c:v>6.8698200000000004E-4</c:v>
                </c:pt>
                <c:pt idx="192" formatCode="General">
                  <c:v>7.0232200000000002E-4</c:v>
                </c:pt>
                <c:pt idx="193" formatCode="General">
                  <c:v>7.1788799999999997E-4</c:v>
                </c:pt>
                <c:pt idx="194" formatCode="General">
                  <c:v>7.3368000000000001E-4</c:v>
                </c:pt>
                <c:pt idx="195" formatCode="General">
                  <c:v>7.4969999999999995E-4</c:v>
                </c:pt>
                <c:pt idx="196" formatCode="General">
                  <c:v>7.6594900000000004E-4</c:v>
                </c:pt>
                <c:pt idx="197" formatCode="General">
                  <c:v>7.8242899999999996E-4</c:v>
                </c:pt>
                <c:pt idx="198" formatCode="General">
                  <c:v>7.9914000000000005E-4</c:v>
                </c:pt>
                <c:pt idx="199" formatCode="General">
                  <c:v>8.1608600000000005E-4</c:v>
                </c:pt>
                <c:pt idx="200" formatCode="General">
                  <c:v>8.3326500000000003E-4</c:v>
                </c:pt>
                <c:pt idx="201" formatCode="General">
                  <c:v>8.5068100000000005E-4</c:v>
                </c:pt>
                <c:pt idx="202" formatCode="General">
                  <c:v>8.6833500000000003E-4</c:v>
                </c:pt>
                <c:pt idx="203" formatCode="General">
                  <c:v>8.8622699999999996E-4</c:v>
                </c:pt>
                <c:pt idx="204" formatCode="General">
                  <c:v>9.0435899999999998E-4</c:v>
                </c:pt>
                <c:pt idx="205" formatCode="General">
                  <c:v>9.2273300000000002E-4</c:v>
                </c:pt>
                <c:pt idx="206" formatCode="General">
                  <c:v>9.4134899999999996E-4</c:v>
                </c:pt>
                <c:pt idx="207" formatCode="General">
                  <c:v>9.6020999999999997E-4</c:v>
                </c:pt>
                <c:pt idx="208" formatCode="General">
                  <c:v>9.7931499999999992E-4</c:v>
                </c:pt>
                <c:pt idx="209" formatCode="General">
                  <c:v>9.9866800000000008E-4</c:v>
                </c:pt>
                <c:pt idx="210" formatCode="General">
                  <c:v>1.0182699999999999E-3</c:v>
                </c:pt>
                <c:pt idx="211" formatCode="General">
                  <c:v>1.03812E-3</c:v>
                </c:pt>
                <c:pt idx="212" formatCode="General">
                  <c:v>1.0582199999999999E-3</c:v>
                </c:pt>
                <c:pt idx="213" formatCode="General">
                  <c:v>1.07857E-3</c:v>
                </c:pt>
                <c:pt idx="214" formatCode="General">
                  <c:v>1.09917E-3</c:v>
                </c:pt>
                <c:pt idx="215" formatCode="General">
                  <c:v>1.1200299999999999E-3</c:v>
                </c:pt>
                <c:pt idx="216" formatCode="General">
                  <c:v>1.1411399999999999E-3</c:v>
                </c:pt>
                <c:pt idx="217" formatCode="General">
                  <c:v>1.16252E-3</c:v>
                </c:pt>
                <c:pt idx="218" formatCode="General">
                  <c:v>1.18414E-3</c:v>
                </c:pt>
                <c:pt idx="219" formatCode="General">
                  <c:v>1.2060300000000001E-3</c:v>
                </c:pt>
                <c:pt idx="220" formatCode="General">
                  <c:v>1.2281799999999999E-3</c:v>
                </c:pt>
                <c:pt idx="221" formatCode="General">
                  <c:v>1.25059E-3</c:v>
                </c:pt>
                <c:pt idx="222" formatCode="General">
                  <c:v>1.27326E-3</c:v>
                </c:pt>
                <c:pt idx="223" formatCode="General">
                  <c:v>1.29619E-3</c:v>
                </c:pt>
                <c:pt idx="224" formatCode="General">
                  <c:v>1.3193899999999999E-3</c:v>
                </c:pt>
                <c:pt idx="225" formatCode="General">
                  <c:v>1.34286E-3</c:v>
                </c:pt>
                <c:pt idx="226" formatCode="General">
                  <c:v>1.36659E-3</c:v>
                </c:pt>
                <c:pt idx="227" formatCode="General">
                  <c:v>1.3906000000000001E-3</c:v>
                </c:pt>
                <c:pt idx="228" formatCode="General">
                  <c:v>1.4148699999999999E-3</c:v>
                </c:pt>
                <c:pt idx="229" formatCode="General">
                  <c:v>1.4394099999999999E-3</c:v>
                </c:pt>
                <c:pt idx="230" formatCode="General">
                  <c:v>1.46422E-3</c:v>
                </c:pt>
                <c:pt idx="231" formatCode="General">
                  <c:v>1.48931E-3</c:v>
                </c:pt>
                <c:pt idx="232" formatCode="General">
                  <c:v>1.5146700000000001E-3</c:v>
                </c:pt>
                <c:pt idx="233" formatCode="General">
                  <c:v>1.54031E-3</c:v>
                </c:pt>
                <c:pt idx="234" formatCode="General">
                  <c:v>1.5662199999999999E-3</c:v>
                </c:pt>
                <c:pt idx="235" formatCode="General">
                  <c:v>1.59241E-3</c:v>
                </c:pt>
                <c:pt idx="236" formatCode="General">
                  <c:v>1.6188800000000001E-3</c:v>
                </c:pt>
                <c:pt idx="237" formatCode="General">
                  <c:v>1.6456299999999999E-3</c:v>
                </c:pt>
                <c:pt idx="238" formatCode="General">
                  <c:v>1.6726600000000001E-3</c:v>
                </c:pt>
                <c:pt idx="239" formatCode="General">
                  <c:v>1.6999700000000001E-3</c:v>
                </c:pt>
                <c:pt idx="240" formatCode="General">
                  <c:v>1.7275599999999999E-3</c:v>
                </c:pt>
                <c:pt idx="241" formatCode="General">
                  <c:v>1.75544E-3</c:v>
                </c:pt>
                <c:pt idx="242" formatCode="General">
                  <c:v>1.7836E-3</c:v>
                </c:pt>
                <c:pt idx="243" formatCode="General">
                  <c:v>1.81204E-3</c:v>
                </c:pt>
                <c:pt idx="244" formatCode="General">
                  <c:v>1.84078E-3</c:v>
                </c:pt>
                <c:pt idx="245" formatCode="General">
                  <c:v>1.8698E-3</c:v>
                </c:pt>
                <c:pt idx="246" formatCode="General">
                  <c:v>1.8991100000000001E-3</c:v>
                </c:pt>
                <c:pt idx="247" formatCode="General">
                  <c:v>1.9287099999999999E-3</c:v>
                </c:pt>
                <c:pt idx="248" formatCode="General">
                  <c:v>1.9586E-3</c:v>
                </c:pt>
                <c:pt idx="249" formatCode="General">
                  <c:v>1.9887899999999998E-3</c:v>
                </c:pt>
                <c:pt idx="250" formatCode="General">
                  <c:v>2.0192600000000002E-3</c:v>
                </c:pt>
                <c:pt idx="251" formatCode="General">
                  <c:v>2.05003E-3</c:v>
                </c:pt>
                <c:pt idx="252" formatCode="General">
                  <c:v>2.0810999999999998E-3</c:v>
                </c:pt>
                <c:pt idx="253" formatCode="General">
                  <c:v>2.11246E-3</c:v>
                </c:pt>
                <c:pt idx="254" formatCode="General">
                  <c:v>2.1441099999999999E-3</c:v>
                </c:pt>
                <c:pt idx="255" formatCode="General">
                  <c:v>2.17607E-3</c:v>
                </c:pt>
                <c:pt idx="256" formatCode="General">
                  <c:v>2.2083200000000002E-3</c:v>
                </c:pt>
                <c:pt idx="257" formatCode="General">
                  <c:v>2.2408800000000002E-3</c:v>
                </c:pt>
                <c:pt idx="258" formatCode="General">
                  <c:v>2.2737299999999998E-3</c:v>
                </c:pt>
                <c:pt idx="259" formatCode="General">
                  <c:v>2.3068799999999999E-3</c:v>
                </c:pt>
                <c:pt idx="260" formatCode="General">
                  <c:v>2.3403400000000002E-3</c:v>
                </c:pt>
                <c:pt idx="261" formatCode="General">
                  <c:v>2.3741000000000001E-3</c:v>
                </c:pt>
                <c:pt idx="262" formatCode="General">
                  <c:v>2.4081699999999998E-3</c:v>
                </c:pt>
                <c:pt idx="263" formatCode="General">
                  <c:v>2.44253E-3</c:v>
                </c:pt>
                <c:pt idx="264" formatCode="General">
                  <c:v>2.4772100000000001E-3</c:v>
                </c:pt>
                <c:pt idx="265" formatCode="General">
                  <c:v>2.5121900000000001E-3</c:v>
                </c:pt>
                <c:pt idx="266" formatCode="General">
                  <c:v>2.54748E-3</c:v>
                </c:pt>
                <c:pt idx="267" formatCode="General">
                  <c:v>2.5830800000000002E-3</c:v>
                </c:pt>
                <c:pt idx="268" formatCode="General">
                  <c:v>2.6189899999999999E-3</c:v>
                </c:pt>
                <c:pt idx="269" formatCode="General">
                  <c:v>2.6552099999999999E-3</c:v>
                </c:pt>
                <c:pt idx="270" formatCode="General">
                  <c:v>2.6917299999999998E-3</c:v>
                </c:pt>
                <c:pt idx="271" formatCode="General">
                  <c:v>2.72858E-3</c:v>
                </c:pt>
                <c:pt idx="272" formatCode="General">
                  <c:v>2.7657300000000001E-3</c:v>
                </c:pt>
                <c:pt idx="273" formatCode="General">
                  <c:v>2.8032E-3</c:v>
                </c:pt>
                <c:pt idx="274" formatCode="General">
                  <c:v>2.8409799999999999E-3</c:v>
                </c:pt>
                <c:pt idx="275" formatCode="General">
                  <c:v>2.87908E-3</c:v>
                </c:pt>
                <c:pt idx="276" formatCode="General">
                  <c:v>2.91749E-3</c:v>
                </c:pt>
                <c:pt idx="277" formatCode="General">
                  <c:v>2.9562199999999999E-3</c:v>
                </c:pt>
                <c:pt idx="278" formatCode="General">
                  <c:v>2.99527E-3</c:v>
                </c:pt>
                <c:pt idx="279" formatCode="General">
                  <c:v>3.03463E-3</c:v>
                </c:pt>
                <c:pt idx="280" formatCode="General">
                  <c:v>3.0743200000000002E-3</c:v>
                </c:pt>
                <c:pt idx="281" formatCode="General">
                  <c:v>3.1143299999999998E-3</c:v>
                </c:pt>
                <c:pt idx="282" formatCode="General">
                  <c:v>3.1546500000000002E-3</c:v>
                </c:pt>
                <c:pt idx="283" formatCode="General">
                  <c:v>3.1952999999999999E-3</c:v>
                </c:pt>
                <c:pt idx="284" formatCode="General">
                  <c:v>3.2362699999999999E-3</c:v>
                </c:pt>
                <c:pt idx="285" formatCode="General">
                  <c:v>3.27757E-3</c:v>
                </c:pt>
                <c:pt idx="286" formatCode="General">
                  <c:v>3.3191800000000001E-3</c:v>
                </c:pt>
                <c:pt idx="287" formatCode="General">
                  <c:v>3.3611299999999999E-3</c:v>
                </c:pt>
                <c:pt idx="288" formatCode="General">
                  <c:v>3.4033900000000001E-3</c:v>
                </c:pt>
                <c:pt idx="289" formatCode="General">
                  <c:v>3.4459899999999999E-3</c:v>
                </c:pt>
                <c:pt idx="290" formatCode="General">
                  <c:v>3.48891E-3</c:v>
                </c:pt>
                <c:pt idx="291" formatCode="General">
                  <c:v>3.5321599999999999E-3</c:v>
                </c:pt>
                <c:pt idx="292" formatCode="General">
                  <c:v>3.5757300000000001E-3</c:v>
                </c:pt>
                <c:pt idx="293" formatCode="General">
                  <c:v>3.6196399999999999E-3</c:v>
                </c:pt>
                <c:pt idx="294" formatCode="General">
                  <c:v>3.66388E-3</c:v>
                </c:pt>
                <c:pt idx="295" formatCode="General">
                  <c:v>3.7084399999999999E-3</c:v>
                </c:pt>
                <c:pt idx="296" formatCode="General">
                  <c:v>3.75334E-3</c:v>
                </c:pt>
                <c:pt idx="297" formatCode="General">
                  <c:v>3.7985699999999998E-3</c:v>
                </c:pt>
                <c:pt idx="298" formatCode="General">
                  <c:v>3.8441299999999999E-3</c:v>
                </c:pt>
                <c:pt idx="299" formatCode="General">
                  <c:v>3.8900200000000001E-3</c:v>
                </c:pt>
                <c:pt idx="300" formatCode="General">
                  <c:v>3.9362499999999996E-3</c:v>
                </c:pt>
                <c:pt idx="301" formatCode="General">
                  <c:v>3.9828199999999998E-3</c:v>
                </c:pt>
                <c:pt idx="302" formatCode="General">
                  <c:v>4.0297099999999997E-3</c:v>
                </c:pt>
                <c:pt idx="303" formatCode="General">
                  <c:v>4.0769500000000002E-3</c:v>
                </c:pt>
                <c:pt idx="304" formatCode="General">
                  <c:v>4.1245199999999996E-3</c:v>
                </c:pt>
                <c:pt idx="305" formatCode="General">
                  <c:v>4.1724300000000004E-3</c:v>
                </c:pt>
                <c:pt idx="306" formatCode="General">
                  <c:v>4.2206700000000002E-3</c:v>
                </c:pt>
                <c:pt idx="307" formatCode="General">
                  <c:v>4.2692600000000004E-3</c:v>
                </c:pt>
                <c:pt idx="308" formatCode="General">
                  <c:v>4.3181799999999996E-3</c:v>
                </c:pt>
                <c:pt idx="309" formatCode="General">
                  <c:v>4.3674400000000002E-3</c:v>
                </c:pt>
                <c:pt idx="310" formatCode="General">
                  <c:v>4.4170499999999996E-3</c:v>
                </c:pt>
                <c:pt idx="311" formatCode="General">
                  <c:v>4.4669899999999997E-3</c:v>
                </c:pt>
                <c:pt idx="312" formatCode="General">
                  <c:v>4.5172800000000003E-3</c:v>
                </c:pt>
                <c:pt idx="313" formatCode="General">
                  <c:v>4.5679099999999997E-3</c:v>
                </c:pt>
                <c:pt idx="314" formatCode="General">
                  <c:v>4.6188799999999997E-3</c:v>
                </c:pt>
                <c:pt idx="315" formatCode="General">
                  <c:v>4.6701900000000003E-3</c:v>
                </c:pt>
                <c:pt idx="316" formatCode="General">
                  <c:v>4.7218499999999997E-3</c:v>
                </c:pt>
                <c:pt idx="317" formatCode="General">
                  <c:v>4.7738499999999996E-3</c:v>
                </c:pt>
                <c:pt idx="318" formatCode="General">
                  <c:v>4.8262000000000001E-3</c:v>
                </c:pt>
                <c:pt idx="319" formatCode="General">
                  <c:v>4.8789000000000003E-3</c:v>
                </c:pt>
                <c:pt idx="320" formatCode="General">
                  <c:v>4.9319400000000001E-3</c:v>
                </c:pt>
                <c:pt idx="321" formatCode="General">
                  <c:v>4.9853199999999997E-3</c:v>
                </c:pt>
                <c:pt idx="322" formatCode="General">
                  <c:v>5.0390599999999997E-3</c:v>
                </c:pt>
                <c:pt idx="323" formatCode="General">
                  <c:v>5.0931400000000003E-3</c:v>
                </c:pt>
                <c:pt idx="324" formatCode="General">
                  <c:v>5.1475699999999997E-3</c:v>
                </c:pt>
                <c:pt idx="325" formatCode="General">
                  <c:v>5.2023499999999997E-3</c:v>
                </c:pt>
                <c:pt idx="326" formatCode="General">
                  <c:v>5.2574800000000001E-3</c:v>
                </c:pt>
                <c:pt idx="327" formatCode="General">
                  <c:v>5.3129600000000003E-3</c:v>
                </c:pt>
                <c:pt idx="328" formatCode="General">
                  <c:v>5.36879E-3</c:v>
                </c:pt>
                <c:pt idx="329" formatCode="General">
                  <c:v>5.4249700000000003E-3</c:v>
                </c:pt>
                <c:pt idx="330" formatCode="General">
                  <c:v>5.4815000000000003E-3</c:v>
                </c:pt>
                <c:pt idx="331" formatCode="General">
                  <c:v>5.5383899999999998E-3</c:v>
                </c:pt>
                <c:pt idx="332" formatCode="General">
                  <c:v>5.5956299999999999E-3</c:v>
                </c:pt>
                <c:pt idx="333" formatCode="General">
                  <c:v>5.6532199999999996E-3</c:v>
                </c:pt>
                <c:pt idx="334" formatCode="General">
                  <c:v>5.7111599999999998E-3</c:v>
                </c:pt>
                <c:pt idx="335" formatCode="General">
                  <c:v>5.7694599999999997E-3</c:v>
                </c:pt>
                <c:pt idx="336" formatCode="General">
                  <c:v>5.82812E-3</c:v>
                </c:pt>
                <c:pt idx="337" formatCode="General">
                  <c:v>5.88713E-3</c:v>
                </c:pt>
                <c:pt idx="338" formatCode="General">
                  <c:v>5.9464899999999996E-3</c:v>
                </c:pt>
                <c:pt idx="339" formatCode="General">
                  <c:v>6.0062099999999997E-3</c:v>
                </c:pt>
                <c:pt idx="340" formatCode="General">
                  <c:v>6.0662900000000002E-3</c:v>
                </c:pt>
                <c:pt idx="341" formatCode="General">
                  <c:v>6.1267300000000004E-3</c:v>
                </c:pt>
                <c:pt idx="342" formatCode="General">
                  <c:v>6.1875200000000002E-3</c:v>
                </c:pt>
                <c:pt idx="343" formatCode="General">
                  <c:v>6.2486699999999996E-3</c:v>
                </c:pt>
                <c:pt idx="344" formatCode="General">
                  <c:v>6.3101800000000003E-3</c:v>
                </c:pt>
                <c:pt idx="345" formatCode="General">
                  <c:v>6.3720499999999998E-3</c:v>
                </c:pt>
                <c:pt idx="346" formatCode="General">
                  <c:v>6.4342799999999997E-3</c:v>
                </c:pt>
                <c:pt idx="347" formatCode="General">
                  <c:v>6.4968700000000001E-3</c:v>
                </c:pt>
                <c:pt idx="348" formatCode="General">
                  <c:v>6.5598100000000001E-3</c:v>
                </c:pt>
                <c:pt idx="349" formatCode="General">
                  <c:v>6.6231199999999997E-3</c:v>
                </c:pt>
                <c:pt idx="350" formatCode="General">
                  <c:v>6.6867899999999997E-3</c:v>
                </c:pt>
                <c:pt idx="351" formatCode="General">
                  <c:v>6.7508200000000003E-3</c:v>
                </c:pt>
                <c:pt idx="352" formatCode="General">
                  <c:v>6.8152200000000003E-3</c:v>
                </c:pt>
                <c:pt idx="353" formatCode="General">
                  <c:v>6.87997E-3</c:v>
                </c:pt>
                <c:pt idx="354" formatCode="General">
                  <c:v>6.9450900000000001E-3</c:v>
                </c:pt>
                <c:pt idx="355" formatCode="General">
                  <c:v>7.0105799999999998E-3</c:v>
                </c:pt>
                <c:pt idx="356" formatCode="General">
                  <c:v>7.0764199999999999E-3</c:v>
                </c:pt>
                <c:pt idx="357" formatCode="General">
                  <c:v>7.1426299999999996E-3</c:v>
                </c:pt>
                <c:pt idx="358" formatCode="General">
                  <c:v>7.2092099999999998E-3</c:v>
                </c:pt>
                <c:pt idx="359" formatCode="General">
                  <c:v>7.2761500000000003E-3</c:v>
                </c:pt>
                <c:pt idx="360" formatCode="General">
                  <c:v>7.3434499999999996E-3</c:v>
                </c:pt>
                <c:pt idx="361" formatCode="General">
                  <c:v>7.4111200000000002E-3</c:v>
                </c:pt>
                <c:pt idx="362" formatCode="General">
                  <c:v>7.4791600000000003E-3</c:v>
                </c:pt>
                <c:pt idx="363" formatCode="General">
                  <c:v>7.54756E-3</c:v>
                </c:pt>
                <c:pt idx="364" formatCode="General">
                  <c:v>7.6163300000000001E-3</c:v>
                </c:pt>
                <c:pt idx="365" formatCode="General">
                  <c:v>7.6854699999999998E-3</c:v>
                </c:pt>
                <c:pt idx="366" formatCode="General">
                  <c:v>7.7549699999999999E-3</c:v>
                </c:pt>
                <c:pt idx="367" formatCode="General">
                  <c:v>7.8248399999999996E-3</c:v>
                </c:pt>
                <c:pt idx="368" formatCode="General">
                  <c:v>7.8950800000000005E-3</c:v>
                </c:pt>
                <c:pt idx="369" formatCode="General">
                  <c:v>7.9656899999999992E-3</c:v>
                </c:pt>
                <c:pt idx="370" formatCode="General">
                  <c:v>8.0366699999999992E-3</c:v>
                </c:pt>
                <c:pt idx="371" formatCode="General">
                  <c:v>8.1080200000000005E-3</c:v>
                </c:pt>
                <c:pt idx="372" formatCode="General">
                  <c:v>8.1797299999999996E-3</c:v>
                </c:pt>
                <c:pt idx="373" formatCode="General">
                  <c:v>8.25182E-3</c:v>
                </c:pt>
                <c:pt idx="374" formatCode="General">
                  <c:v>8.3242699999999999E-3</c:v>
                </c:pt>
                <c:pt idx="375" formatCode="General">
                  <c:v>8.3970999999999994E-3</c:v>
                </c:pt>
                <c:pt idx="376" formatCode="General">
                  <c:v>8.4703000000000001E-3</c:v>
                </c:pt>
                <c:pt idx="377" formatCode="General">
                  <c:v>8.5438700000000003E-3</c:v>
                </c:pt>
                <c:pt idx="378" formatCode="General">
                  <c:v>8.6178100000000001E-3</c:v>
                </c:pt>
                <c:pt idx="379" formatCode="General">
                  <c:v>8.6921199999999994E-3</c:v>
                </c:pt>
                <c:pt idx="380" formatCode="General">
                  <c:v>8.7668099999999999E-3</c:v>
                </c:pt>
                <c:pt idx="381" formatCode="General">
                  <c:v>8.84186E-3</c:v>
                </c:pt>
                <c:pt idx="382" formatCode="General">
                  <c:v>8.9172899999999996E-3</c:v>
                </c:pt>
                <c:pt idx="383" formatCode="General">
                  <c:v>8.9931000000000004E-3</c:v>
                </c:pt>
                <c:pt idx="384" formatCode="General">
                  <c:v>9.0692700000000008E-3</c:v>
                </c:pt>
                <c:pt idx="385" formatCode="General">
                  <c:v>9.1458200000000007E-3</c:v>
                </c:pt>
                <c:pt idx="386" formatCode="General">
                  <c:v>9.22275E-3</c:v>
                </c:pt>
                <c:pt idx="387" formatCode="General">
                  <c:v>9.3000400000000007E-3</c:v>
                </c:pt>
                <c:pt idx="388" formatCode="General">
                  <c:v>9.3777200000000008E-3</c:v>
                </c:pt>
                <c:pt idx="389" formatCode="General">
                  <c:v>9.4557600000000006E-3</c:v>
                </c:pt>
                <c:pt idx="390" formatCode="General">
                  <c:v>9.5341899999999997E-3</c:v>
                </c:pt>
                <c:pt idx="391" formatCode="General">
                  <c:v>9.6129800000000001E-3</c:v>
                </c:pt>
                <c:pt idx="392" formatCode="General">
                  <c:v>9.69216E-3</c:v>
                </c:pt>
                <c:pt idx="393" formatCode="General">
                  <c:v>9.7717099999999994E-3</c:v>
                </c:pt>
                <c:pt idx="394" formatCode="General">
                  <c:v>9.8516300000000001E-3</c:v>
                </c:pt>
                <c:pt idx="395" formatCode="General">
                  <c:v>9.9319300000000003E-3</c:v>
                </c:pt>
                <c:pt idx="396" formatCode="General">
                  <c:v>1.00126E-2</c:v>
                </c:pt>
                <c:pt idx="397" formatCode="General">
                  <c:v>1.0093700000000001E-2</c:v>
                </c:pt>
                <c:pt idx="398" formatCode="General">
                  <c:v>1.0175099999999999E-2</c:v>
                </c:pt>
                <c:pt idx="399" formatCode="General">
                  <c:v>1.0256899999999999E-2</c:v>
                </c:pt>
                <c:pt idx="400" formatCode="General">
                  <c:v>1.03391E-2</c:v>
                </c:pt>
                <c:pt idx="401" formatCode="General">
                  <c:v>1.04216E-2</c:v>
                </c:pt>
                <c:pt idx="402" formatCode="General">
                  <c:v>1.0504599999999999E-2</c:v>
                </c:pt>
                <c:pt idx="403" formatCode="General">
                  <c:v>1.0587900000000001E-2</c:v>
                </c:pt>
                <c:pt idx="404" formatCode="General">
                  <c:v>1.06716E-2</c:v>
                </c:pt>
                <c:pt idx="405" formatCode="General">
                  <c:v>1.07557E-2</c:v>
                </c:pt>
                <c:pt idx="406" formatCode="General">
                  <c:v>1.08401E-2</c:v>
                </c:pt>
                <c:pt idx="407" formatCode="General">
                  <c:v>1.0925000000000001E-2</c:v>
                </c:pt>
                <c:pt idx="408" formatCode="General">
                  <c:v>1.10102E-2</c:v>
                </c:pt>
                <c:pt idx="409" formatCode="General">
                  <c:v>1.1095799999999999E-2</c:v>
                </c:pt>
                <c:pt idx="410" formatCode="General">
                  <c:v>1.11818E-2</c:v>
                </c:pt>
                <c:pt idx="411" formatCode="General">
                  <c:v>1.12681E-2</c:v>
                </c:pt>
                <c:pt idx="412" formatCode="General">
                  <c:v>1.1354899999999999E-2</c:v>
                </c:pt>
                <c:pt idx="413" formatCode="General">
                  <c:v>1.1442000000000001E-2</c:v>
                </c:pt>
                <c:pt idx="414" formatCode="General">
                  <c:v>1.15295E-2</c:v>
                </c:pt>
                <c:pt idx="415" formatCode="General">
                  <c:v>1.1617300000000001E-2</c:v>
                </c:pt>
                <c:pt idx="416" formatCode="General">
                  <c:v>1.17056E-2</c:v>
                </c:pt>
                <c:pt idx="417" formatCode="General">
                  <c:v>1.1794199999999999E-2</c:v>
                </c:pt>
                <c:pt idx="418" formatCode="General">
                  <c:v>1.18832E-2</c:v>
                </c:pt>
                <c:pt idx="419" formatCode="General">
                  <c:v>1.19726E-2</c:v>
                </c:pt>
                <c:pt idx="420" formatCode="General">
                  <c:v>1.2062399999999999E-2</c:v>
                </c:pt>
                <c:pt idx="421" formatCode="General">
                  <c:v>1.21526E-2</c:v>
                </c:pt>
                <c:pt idx="422" formatCode="General">
                  <c:v>1.22431E-2</c:v>
                </c:pt>
                <c:pt idx="423" formatCode="General">
                  <c:v>1.2333999999999999E-2</c:v>
                </c:pt>
                <c:pt idx="424" formatCode="General">
                  <c:v>1.24253E-2</c:v>
                </c:pt>
                <c:pt idx="425" formatCode="General">
                  <c:v>1.2517E-2</c:v>
                </c:pt>
                <c:pt idx="426" formatCode="General">
                  <c:v>1.26091E-2</c:v>
                </c:pt>
                <c:pt idx="427" formatCode="General">
                  <c:v>1.27016E-2</c:v>
                </c:pt>
                <c:pt idx="428" formatCode="General">
                  <c:v>1.2794399999999999E-2</c:v>
                </c:pt>
                <c:pt idx="429" formatCode="General">
                  <c:v>1.28877E-2</c:v>
                </c:pt>
                <c:pt idx="430" formatCode="General">
                  <c:v>1.2981299999999999E-2</c:v>
                </c:pt>
                <c:pt idx="431" formatCode="General">
                  <c:v>1.30753E-2</c:v>
                </c:pt>
                <c:pt idx="432" formatCode="General">
                  <c:v>1.31696E-2</c:v>
                </c:pt>
                <c:pt idx="433" formatCode="General">
                  <c:v>1.3264400000000001E-2</c:v>
                </c:pt>
                <c:pt idx="434" formatCode="General">
                  <c:v>1.33595E-2</c:v>
                </c:pt>
                <c:pt idx="435" formatCode="General">
                  <c:v>1.3455E-2</c:v>
                </c:pt>
                <c:pt idx="436" formatCode="General">
                  <c:v>1.3550899999999999E-2</c:v>
                </c:pt>
                <c:pt idx="437" formatCode="General">
                  <c:v>1.3647100000000001E-2</c:v>
                </c:pt>
                <c:pt idx="438" formatCode="General">
                  <c:v>1.37438E-2</c:v>
                </c:pt>
                <c:pt idx="439" formatCode="General">
                  <c:v>1.38408E-2</c:v>
                </c:pt>
                <c:pt idx="440" formatCode="General">
                  <c:v>1.3938300000000001E-2</c:v>
                </c:pt>
                <c:pt idx="441" formatCode="General">
                  <c:v>1.4036099999999999E-2</c:v>
                </c:pt>
                <c:pt idx="442" formatCode="General">
                  <c:v>1.4134300000000001E-2</c:v>
                </c:pt>
                <c:pt idx="443" formatCode="General">
                  <c:v>1.42329E-2</c:v>
                </c:pt>
                <c:pt idx="444" formatCode="General">
                  <c:v>1.43319E-2</c:v>
                </c:pt>
                <c:pt idx="445" formatCode="General">
                  <c:v>1.4431299999999999E-2</c:v>
                </c:pt>
                <c:pt idx="446" formatCode="General">
                  <c:v>1.45311E-2</c:v>
                </c:pt>
                <c:pt idx="447" formatCode="General">
                  <c:v>1.46313E-2</c:v>
                </c:pt>
                <c:pt idx="448" formatCode="General">
                  <c:v>1.47318E-2</c:v>
                </c:pt>
                <c:pt idx="449" formatCode="General">
                  <c:v>1.48328E-2</c:v>
                </c:pt>
                <c:pt idx="450" formatCode="General">
                  <c:v>1.49341E-2</c:v>
                </c:pt>
                <c:pt idx="451" formatCode="General">
                  <c:v>1.5035700000000001E-2</c:v>
                </c:pt>
                <c:pt idx="452" formatCode="General">
                  <c:v>1.51377E-2</c:v>
                </c:pt>
                <c:pt idx="453" formatCode="General">
                  <c:v>1.5240099999999999E-2</c:v>
                </c:pt>
                <c:pt idx="454" formatCode="General">
                  <c:v>1.53428E-2</c:v>
                </c:pt>
                <c:pt idx="455" formatCode="General">
                  <c:v>1.5446E-2</c:v>
                </c:pt>
                <c:pt idx="456" formatCode="General">
                  <c:v>1.5549500000000001E-2</c:v>
                </c:pt>
                <c:pt idx="457" formatCode="General">
                  <c:v>1.5653299999999998E-2</c:v>
                </c:pt>
                <c:pt idx="458" formatCode="General">
                  <c:v>1.5757699999999999E-2</c:v>
                </c:pt>
                <c:pt idx="459" formatCode="General">
                  <c:v>1.5862399999999999E-2</c:v>
                </c:pt>
                <c:pt idx="460" formatCode="General">
                  <c:v>1.5967499999999999E-2</c:v>
                </c:pt>
                <c:pt idx="461" formatCode="General">
                  <c:v>1.60731E-2</c:v>
                </c:pt>
                <c:pt idx="462" formatCode="General">
                  <c:v>1.6179099999999998E-2</c:v>
                </c:pt>
                <c:pt idx="463" formatCode="General">
                  <c:v>1.6285500000000001E-2</c:v>
                </c:pt>
                <c:pt idx="464" formatCode="General">
                  <c:v>1.6392400000000001E-2</c:v>
                </c:pt>
                <c:pt idx="465" formatCode="General">
                  <c:v>1.64996E-2</c:v>
                </c:pt>
                <c:pt idx="466" formatCode="General">
                  <c:v>1.6607299999999998E-2</c:v>
                </c:pt>
                <c:pt idx="467" formatCode="General">
                  <c:v>1.6715299999999999E-2</c:v>
                </c:pt>
                <c:pt idx="468" formatCode="General">
                  <c:v>1.6823600000000001E-2</c:v>
                </c:pt>
                <c:pt idx="469" formatCode="General">
                  <c:v>1.6932300000000001E-2</c:v>
                </c:pt>
                <c:pt idx="470" formatCode="General">
                  <c:v>1.7041199999999999E-2</c:v>
                </c:pt>
                <c:pt idx="471" formatCode="General">
                  <c:v>1.7150499999999999E-2</c:v>
                </c:pt>
                <c:pt idx="472" formatCode="General">
                  <c:v>1.72601E-2</c:v>
                </c:pt>
                <c:pt idx="473" formatCode="General">
                  <c:v>1.7369900000000001E-2</c:v>
                </c:pt>
                <c:pt idx="474" formatCode="General">
                  <c:v>1.7480099999999998E-2</c:v>
                </c:pt>
                <c:pt idx="475" formatCode="General">
                  <c:v>1.7590700000000001E-2</c:v>
                </c:pt>
                <c:pt idx="476" formatCode="General">
                  <c:v>1.7701600000000001E-2</c:v>
                </c:pt>
                <c:pt idx="477" formatCode="General">
                  <c:v>1.7812999999999999E-2</c:v>
                </c:pt>
                <c:pt idx="478" formatCode="General">
                  <c:v>1.7924800000000001E-2</c:v>
                </c:pt>
                <c:pt idx="479" formatCode="General">
                  <c:v>1.80372E-2</c:v>
                </c:pt>
                <c:pt idx="480" formatCode="General">
                  <c:v>1.8150099999999999E-2</c:v>
                </c:pt>
                <c:pt idx="481" formatCode="General">
                  <c:v>1.8263600000000001E-2</c:v>
                </c:pt>
                <c:pt idx="482" formatCode="General">
                  <c:v>1.8377600000000001E-2</c:v>
                </c:pt>
                <c:pt idx="483" formatCode="General">
                  <c:v>1.84922E-2</c:v>
                </c:pt>
                <c:pt idx="484" formatCode="General">
                  <c:v>1.86073E-2</c:v>
                </c:pt>
                <c:pt idx="485" formatCode="General">
                  <c:v>1.8722800000000001E-2</c:v>
                </c:pt>
                <c:pt idx="486" formatCode="General">
                  <c:v>1.88386E-2</c:v>
                </c:pt>
                <c:pt idx="487" formatCode="General">
                  <c:v>1.8954800000000001E-2</c:v>
                </c:pt>
                <c:pt idx="488" formatCode="General">
                  <c:v>1.9071100000000001E-2</c:v>
                </c:pt>
                <c:pt idx="489" formatCode="General">
                  <c:v>1.9187599999999999E-2</c:v>
                </c:pt>
                <c:pt idx="490" formatCode="General">
                  <c:v>1.9304100000000001E-2</c:v>
                </c:pt>
                <c:pt idx="491" formatCode="General">
                  <c:v>1.9420799999999998E-2</c:v>
                </c:pt>
                <c:pt idx="492" formatCode="General">
                  <c:v>1.9537499999999999E-2</c:v>
                </c:pt>
                <c:pt idx="493" formatCode="General">
                  <c:v>1.96543E-2</c:v>
                </c:pt>
                <c:pt idx="494" formatCode="General">
                  <c:v>1.9771299999999999E-2</c:v>
                </c:pt>
                <c:pt idx="495" formatCode="General">
                  <c:v>1.9888699999999999E-2</c:v>
                </c:pt>
                <c:pt idx="496" formatCode="General">
                  <c:v>2.0006400000000001E-2</c:v>
                </c:pt>
                <c:pt idx="497" formatCode="General">
                  <c:v>2.0124699999999999E-2</c:v>
                </c:pt>
                <c:pt idx="498" formatCode="General">
                  <c:v>2.0243799999999999E-2</c:v>
                </c:pt>
                <c:pt idx="499" formatCode="General">
                  <c:v>2.0363699999999998E-2</c:v>
                </c:pt>
                <c:pt idx="500" formatCode="General">
                  <c:v>2.0484499999999999E-2</c:v>
                </c:pt>
                <c:pt idx="501" formatCode="General">
                  <c:v>2.0606300000000001E-2</c:v>
                </c:pt>
                <c:pt idx="502" formatCode="General">
                  <c:v>2.0729000000000001E-2</c:v>
                </c:pt>
                <c:pt idx="503" formatCode="General">
                  <c:v>2.08525E-2</c:v>
                </c:pt>
                <c:pt idx="504" formatCode="General">
                  <c:v>2.09768E-2</c:v>
                </c:pt>
                <c:pt idx="505" formatCode="General">
                  <c:v>2.1101700000000001E-2</c:v>
                </c:pt>
                <c:pt idx="506" formatCode="General">
                  <c:v>2.1226800000000001E-2</c:v>
                </c:pt>
                <c:pt idx="507" formatCode="General">
                  <c:v>2.1351999999999999E-2</c:v>
                </c:pt>
                <c:pt idx="508" formatCode="General">
                  <c:v>2.1477E-2</c:v>
                </c:pt>
                <c:pt idx="509" formatCode="General">
                  <c:v>2.1601499999999999E-2</c:v>
                </c:pt>
                <c:pt idx="510" formatCode="General">
                  <c:v>2.1725600000000001E-2</c:v>
                </c:pt>
                <c:pt idx="511" formatCode="General">
                  <c:v>2.1849E-2</c:v>
                </c:pt>
                <c:pt idx="512" formatCode="General">
                  <c:v>2.1971899999999999E-2</c:v>
                </c:pt>
                <c:pt idx="513" formatCode="General">
                  <c:v>2.2094300000000001E-2</c:v>
                </c:pt>
                <c:pt idx="514" formatCode="General">
                  <c:v>2.2216400000000001E-2</c:v>
                </c:pt>
                <c:pt idx="515" formatCode="General">
                  <c:v>2.23387E-2</c:v>
                </c:pt>
                <c:pt idx="516" formatCode="General">
                  <c:v>2.2461600000000002E-2</c:v>
                </c:pt>
                <c:pt idx="517" formatCode="General">
                  <c:v>2.2585299999999999E-2</c:v>
                </c:pt>
                <c:pt idx="518" formatCode="General">
                  <c:v>2.2710299999999999E-2</c:v>
                </c:pt>
                <c:pt idx="519" formatCode="General">
                  <c:v>2.2837099999999999E-2</c:v>
                </c:pt>
                <c:pt idx="520" formatCode="General">
                  <c:v>2.2965699999999999E-2</c:v>
                </c:pt>
                <c:pt idx="521" formatCode="General">
                  <c:v>2.30964E-2</c:v>
                </c:pt>
                <c:pt idx="522" formatCode="General">
                  <c:v>2.3229099999999999E-2</c:v>
                </c:pt>
                <c:pt idx="523" formatCode="General">
                  <c:v>2.3363600000000002E-2</c:v>
                </c:pt>
                <c:pt idx="524" formatCode="General">
                  <c:v>2.3499599999999999E-2</c:v>
                </c:pt>
                <c:pt idx="525" formatCode="General">
                  <c:v>2.3636399999999998E-2</c:v>
                </c:pt>
                <c:pt idx="526" formatCode="General">
                  <c:v>2.37734E-2</c:v>
                </c:pt>
                <c:pt idx="527" formatCode="General">
                  <c:v>2.39101E-2</c:v>
                </c:pt>
                <c:pt idx="528" formatCode="General">
                  <c:v>2.40457E-2</c:v>
                </c:pt>
                <c:pt idx="529" formatCode="General">
                  <c:v>2.4179599999999999E-2</c:v>
                </c:pt>
                <c:pt idx="530" formatCode="General">
                  <c:v>2.43115E-2</c:v>
                </c:pt>
                <c:pt idx="531" formatCode="General">
                  <c:v>2.44411E-2</c:v>
                </c:pt>
                <c:pt idx="532" formatCode="General">
                  <c:v>2.45685E-2</c:v>
                </c:pt>
                <c:pt idx="533" formatCode="General">
                  <c:v>2.4693900000000001E-2</c:v>
                </c:pt>
                <c:pt idx="534" formatCode="General">
                  <c:v>2.4818E-2</c:v>
                </c:pt>
                <c:pt idx="535" formatCode="General">
                  <c:v>2.4941499999999998E-2</c:v>
                </c:pt>
                <c:pt idx="536" formatCode="General">
                  <c:v>2.5065400000000002E-2</c:v>
                </c:pt>
                <c:pt idx="537" formatCode="General">
                  <c:v>2.51907E-2</c:v>
                </c:pt>
                <c:pt idx="538" formatCode="General">
                  <c:v>2.5318500000000001E-2</c:v>
                </c:pt>
                <c:pt idx="539" formatCode="General">
                  <c:v>2.5449699999999999E-2</c:v>
                </c:pt>
                <c:pt idx="540" formatCode="General">
                  <c:v>2.5584900000000001E-2</c:v>
                </c:pt>
                <c:pt idx="541" formatCode="General">
                  <c:v>2.57246E-2</c:v>
                </c:pt>
                <c:pt idx="542" formatCode="General">
                  <c:v>2.5868599999999999E-2</c:v>
                </c:pt>
                <c:pt idx="543" formatCode="General">
                  <c:v>2.60167E-2</c:v>
                </c:pt>
                <c:pt idx="544" formatCode="General">
                  <c:v>2.61681E-2</c:v>
                </c:pt>
                <c:pt idx="545" formatCode="General">
                  <c:v>2.6321500000000001E-2</c:v>
                </c:pt>
                <c:pt idx="546" formatCode="General">
                  <c:v>2.6475700000000001E-2</c:v>
                </c:pt>
                <c:pt idx="547" formatCode="General">
                  <c:v>2.6629E-2</c:v>
                </c:pt>
                <c:pt idx="548" formatCode="General">
                  <c:v>2.6780000000000002E-2</c:v>
                </c:pt>
                <c:pt idx="549" formatCode="General">
                  <c:v>2.6927199999999998E-2</c:v>
                </c:pt>
                <c:pt idx="550" formatCode="General">
                  <c:v>2.7069599999999999E-2</c:v>
                </c:pt>
                <c:pt idx="551" formatCode="General">
                  <c:v>2.7206600000000001E-2</c:v>
                </c:pt>
                <c:pt idx="552" formatCode="General">
                  <c:v>2.7338000000000001E-2</c:v>
                </c:pt>
                <c:pt idx="553" formatCode="General">
                  <c:v>2.7464200000000001E-2</c:v>
                </c:pt>
                <c:pt idx="554" formatCode="General">
                  <c:v>2.7586300000000001E-2</c:v>
                </c:pt>
                <c:pt idx="555" formatCode="General">
                  <c:v>2.7705799999999999E-2</c:v>
                </c:pt>
                <c:pt idx="556" formatCode="General">
                  <c:v>2.7824600000000001E-2</c:v>
                </c:pt>
                <c:pt idx="557" formatCode="General">
                  <c:v>2.7944900000000002E-2</c:v>
                </c:pt>
                <c:pt idx="558" formatCode="General">
                  <c:v>2.8068800000000001E-2</c:v>
                </c:pt>
                <c:pt idx="559" formatCode="General">
                  <c:v>2.8198399999999998E-2</c:v>
                </c:pt>
                <c:pt idx="560" formatCode="General">
                  <c:v>2.8335200000000001E-2</c:v>
                </c:pt>
                <c:pt idx="561" formatCode="General">
                  <c:v>2.84803E-2</c:v>
                </c:pt>
                <c:pt idx="562" formatCode="General">
                  <c:v>2.8634E-2</c:v>
                </c:pt>
                <c:pt idx="563" formatCode="General">
                  <c:v>2.8796100000000002E-2</c:v>
                </c:pt>
                <c:pt idx="564" formatCode="General">
                  <c:v>2.89652E-2</c:v>
                </c:pt>
                <c:pt idx="565" formatCode="General">
                  <c:v>2.9139499999999999E-2</c:v>
                </c:pt>
                <c:pt idx="566" formatCode="General">
                  <c:v>2.9316499999999999E-2</c:v>
                </c:pt>
                <c:pt idx="567" formatCode="General">
                  <c:v>2.9493399999999999E-2</c:v>
                </c:pt>
                <c:pt idx="568" formatCode="General">
                  <c:v>2.96674E-2</c:v>
                </c:pt>
                <c:pt idx="569" formatCode="General">
                  <c:v>2.98357E-2</c:v>
                </c:pt>
                <c:pt idx="570" formatCode="General">
                  <c:v>2.9995899999999999E-2</c:v>
                </c:pt>
                <c:pt idx="571" formatCode="General">
                  <c:v>3.0146599999999999E-2</c:v>
                </c:pt>
                <c:pt idx="572" formatCode="General">
                  <c:v>3.0286799999999999E-2</c:v>
                </c:pt>
                <c:pt idx="573" formatCode="General">
                  <c:v>3.0416800000000001E-2</c:v>
                </c:pt>
                <c:pt idx="574" formatCode="General">
                  <c:v>3.05379E-2</c:v>
                </c:pt>
                <c:pt idx="575" formatCode="General">
                  <c:v>3.0652200000000001E-2</c:v>
                </c:pt>
                <c:pt idx="576" formatCode="General">
                  <c:v>3.0762600000000001E-2</c:v>
                </c:pt>
                <c:pt idx="577" formatCode="General">
                  <c:v>3.0872400000000001E-2</c:v>
                </c:pt>
                <c:pt idx="578" formatCode="General">
                  <c:v>3.09854E-2</c:v>
                </c:pt>
                <c:pt idx="579" formatCode="General">
                  <c:v>3.1105000000000001E-2</c:v>
                </c:pt>
                <c:pt idx="580" formatCode="General">
                  <c:v>3.12342E-2</c:v>
                </c:pt>
                <c:pt idx="581" formatCode="General">
                  <c:v>3.1375399999999998E-2</c:v>
                </c:pt>
                <c:pt idx="582" formatCode="General">
                  <c:v>3.1529799999999997E-2</c:v>
                </c:pt>
                <c:pt idx="583" formatCode="General">
                  <c:v>3.1697700000000002E-2</c:v>
                </c:pt>
                <c:pt idx="584" formatCode="General">
                  <c:v>3.1877799999999998E-2</c:v>
                </c:pt>
                <c:pt idx="585" formatCode="General">
                  <c:v>3.2068199999999998E-2</c:v>
                </c:pt>
                <c:pt idx="586" formatCode="General">
                  <c:v>3.2265700000000001E-2</c:v>
                </c:pt>
                <c:pt idx="587" formatCode="General">
                  <c:v>3.2466399999999999E-2</c:v>
                </c:pt>
                <c:pt idx="588" formatCode="General">
                  <c:v>3.2666300000000002E-2</c:v>
                </c:pt>
                <c:pt idx="589" formatCode="General">
                  <c:v>3.2861099999999997E-2</c:v>
                </c:pt>
                <c:pt idx="590" formatCode="General">
                  <c:v>3.3047300000000002E-2</c:v>
                </c:pt>
                <c:pt idx="591" formatCode="General">
                  <c:v>3.3221800000000003E-2</c:v>
                </c:pt>
                <c:pt idx="592" formatCode="General">
                  <c:v>3.3382799999999997E-2</c:v>
                </c:pt>
                <c:pt idx="593" formatCode="General">
                  <c:v>3.3529499999999997E-2</c:v>
                </c:pt>
                <c:pt idx="594" formatCode="General">
                  <c:v>3.3662699999999997E-2</c:v>
                </c:pt>
                <c:pt idx="595" formatCode="General">
                  <c:v>3.37842E-2</c:v>
                </c:pt>
                <c:pt idx="596" formatCode="General">
                  <c:v>3.3897099999999999E-2</c:v>
                </c:pt>
                <c:pt idx="597" formatCode="General">
                  <c:v>3.4005100000000003E-2</c:v>
                </c:pt>
                <c:pt idx="598" formatCode="General">
                  <c:v>3.4112499999999997E-2</c:v>
                </c:pt>
                <c:pt idx="599" formatCode="General">
                  <c:v>3.42236E-2</c:v>
                </c:pt>
                <c:pt idx="600" formatCode="General">
                  <c:v>3.4342600000000001E-2</c:v>
                </c:pt>
                <c:pt idx="601" formatCode="General">
                  <c:v>3.4472799999999998E-2</c:v>
                </c:pt>
                <c:pt idx="602" formatCode="General">
                  <c:v>3.4616599999999997E-2</c:v>
                </c:pt>
                <c:pt idx="603" formatCode="General">
                  <c:v>3.4775E-2</c:v>
                </c:pt>
                <c:pt idx="604" formatCode="General">
                  <c:v>3.4948100000000003E-2</c:v>
                </c:pt>
                <c:pt idx="605" formatCode="General">
                  <c:v>3.5134400000000003E-2</c:v>
                </c:pt>
                <c:pt idx="606" formatCode="General">
                  <c:v>3.5331500000000002E-2</c:v>
                </c:pt>
                <c:pt idx="607" formatCode="General">
                  <c:v>3.5535999999999998E-2</c:v>
                </c:pt>
                <c:pt idx="608" formatCode="General">
                  <c:v>3.5743999999999998E-2</c:v>
                </c:pt>
                <c:pt idx="609" formatCode="General">
                  <c:v>3.59516E-2</c:v>
                </c:pt>
                <c:pt idx="610" formatCode="General">
                  <c:v>3.6154899999999997E-2</c:v>
                </c:pt>
                <c:pt idx="611" formatCode="General">
                  <c:v>3.63507E-2</c:v>
                </c:pt>
                <c:pt idx="612" formatCode="General">
                  <c:v>3.6536399999999997E-2</c:v>
                </c:pt>
                <c:pt idx="613" formatCode="General">
                  <c:v>3.6710600000000003E-2</c:v>
                </c:pt>
                <c:pt idx="614" formatCode="General">
                  <c:v>3.6873099999999999E-2</c:v>
                </c:pt>
                <c:pt idx="615" formatCode="General">
                  <c:v>3.7024500000000002E-2</c:v>
                </c:pt>
                <c:pt idx="616" formatCode="General">
                  <c:v>3.7166600000000001E-2</c:v>
                </c:pt>
                <c:pt idx="617" formatCode="General">
                  <c:v>3.7301899999999999E-2</c:v>
                </c:pt>
                <c:pt idx="618" formatCode="General">
                  <c:v>3.7433099999999997E-2</c:v>
                </c:pt>
                <c:pt idx="619" formatCode="General">
                  <c:v>3.7563399999999997E-2</c:v>
                </c:pt>
                <c:pt idx="620" formatCode="General">
                  <c:v>3.7695699999999999E-2</c:v>
                </c:pt>
                <c:pt idx="621" formatCode="General">
                  <c:v>3.7832499999999998E-2</c:v>
                </c:pt>
                <c:pt idx="622" formatCode="General">
                  <c:v>3.7975700000000001E-2</c:v>
                </c:pt>
                <c:pt idx="623" formatCode="General">
                  <c:v>3.8126399999999998E-2</c:v>
                </c:pt>
                <c:pt idx="624" formatCode="General">
                  <c:v>3.8285E-2</c:v>
                </c:pt>
                <c:pt idx="625" formatCode="General">
                  <c:v>3.8451199999999998E-2</c:v>
                </c:pt>
                <c:pt idx="626" formatCode="General">
                  <c:v>3.8623900000000003E-2</c:v>
                </c:pt>
                <c:pt idx="627" formatCode="General">
                  <c:v>3.88019E-2</c:v>
                </c:pt>
                <c:pt idx="628" formatCode="General">
                  <c:v>3.8983499999999997E-2</c:v>
                </c:pt>
                <c:pt idx="629" formatCode="General">
                  <c:v>3.9167100000000003E-2</c:v>
                </c:pt>
                <c:pt idx="630" formatCode="General">
                  <c:v>3.9351299999999999E-2</c:v>
                </c:pt>
                <c:pt idx="631" formatCode="General">
                  <c:v>3.9535000000000001E-2</c:v>
                </c:pt>
                <c:pt idx="632" formatCode="General">
                  <c:v>3.9717500000000003E-2</c:v>
                </c:pt>
                <c:pt idx="633" formatCode="General">
                  <c:v>3.9898700000000002E-2</c:v>
                </c:pt>
                <c:pt idx="634" formatCode="General">
                  <c:v>4.0078700000000002E-2</c:v>
                </c:pt>
                <c:pt idx="635" formatCode="General">
                  <c:v>4.0258000000000002E-2</c:v>
                </c:pt>
                <c:pt idx="636" formatCode="General">
                  <c:v>4.04372E-2</c:v>
                </c:pt>
                <c:pt idx="637" formatCode="General">
                  <c:v>4.0616899999999997E-2</c:v>
                </c:pt>
                <c:pt idx="638" formatCode="General">
                  <c:v>4.0797399999999998E-2</c:v>
                </c:pt>
                <c:pt idx="639" formatCode="General">
                  <c:v>4.0979000000000002E-2</c:v>
                </c:pt>
                <c:pt idx="640" formatCode="General">
                  <c:v>4.1161299999999998E-2</c:v>
                </c:pt>
                <c:pt idx="641" formatCode="General">
                  <c:v>4.1343699999999997E-2</c:v>
                </c:pt>
                <c:pt idx="642" formatCode="General">
                  <c:v>4.1525100000000002E-2</c:v>
                </c:pt>
                <c:pt idx="643" formatCode="General">
                  <c:v>4.1704400000000003E-2</c:v>
                </c:pt>
                <c:pt idx="644" formatCode="General">
                  <c:v>4.1880199999999999E-2</c:v>
                </c:pt>
                <c:pt idx="645" formatCode="General">
                  <c:v>4.2051400000000003E-2</c:v>
                </c:pt>
                <c:pt idx="646" formatCode="General">
                  <c:v>4.2217200000000003E-2</c:v>
                </c:pt>
                <c:pt idx="647" formatCode="General">
                  <c:v>4.2377100000000001E-2</c:v>
                </c:pt>
                <c:pt idx="648" formatCode="General">
                  <c:v>4.2531399999999997E-2</c:v>
                </c:pt>
                <c:pt idx="649" formatCode="General">
                  <c:v>4.26811E-2</c:v>
                </c:pt>
                <c:pt idx="650" formatCode="General">
                  <c:v>4.28276E-2</c:v>
                </c:pt>
                <c:pt idx="651" formatCode="General">
                  <c:v>4.2973200000000003E-2</c:v>
                </c:pt>
                <c:pt idx="652" formatCode="General">
                  <c:v>4.3120100000000001E-2</c:v>
                </c:pt>
                <c:pt idx="653" formatCode="General">
                  <c:v>4.3271200000000003E-2</c:v>
                </c:pt>
                <c:pt idx="654" formatCode="General">
                  <c:v>4.3428799999999997E-2</c:v>
                </c:pt>
                <c:pt idx="655" formatCode="General">
                  <c:v>4.3595200000000001E-2</c:v>
                </c:pt>
                <c:pt idx="656" formatCode="General">
                  <c:v>4.37718E-2</c:v>
                </c:pt>
                <c:pt idx="657" formatCode="General">
                  <c:v>4.39593E-2</c:v>
                </c:pt>
                <c:pt idx="658" formatCode="General">
                  <c:v>4.4157599999999998E-2</c:v>
                </c:pt>
                <c:pt idx="659" formatCode="General">
                  <c:v>4.4365599999999998E-2</c:v>
                </c:pt>
                <c:pt idx="660" formatCode="General">
                  <c:v>4.4581099999999999E-2</c:v>
                </c:pt>
                <c:pt idx="661" formatCode="General">
                  <c:v>4.48017E-2</c:v>
                </c:pt>
                <c:pt idx="662" formatCode="General">
                  <c:v>4.5024000000000002E-2</c:v>
                </c:pt>
                <c:pt idx="663" formatCode="General">
                  <c:v>4.5244899999999998E-2</c:v>
                </c:pt>
                <c:pt idx="664" formatCode="General">
                  <c:v>4.5461300000000003E-2</c:v>
                </c:pt>
                <c:pt idx="665" formatCode="General">
                  <c:v>4.5670299999999997E-2</c:v>
                </c:pt>
                <c:pt idx="666" formatCode="General">
                  <c:v>4.5869899999999998E-2</c:v>
                </c:pt>
                <c:pt idx="667" formatCode="General">
                  <c:v>4.6059000000000003E-2</c:v>
                </c:pt>
                <c:pt idx="668" formatCode="General">
                  <c:v>4.6237300000000002E-2</c:v>
                </c:pt>
                <c:pt idx="669" formatCode="General">
                  <c:v>4.6405599999999998E-2</c:v>
                </c:pt>
                <c:pt idx="670" formatCode="General">
                  <c:v>4.6565500000000003E-2</c:v>
                </c:pt>
                <c:pt idx="671" formatCode="General">
                  <c:v>4.67191E-2</c:v>
                </c:pt>
                <c:pt idx="672" formatCode="General">
                  <c:v>4.6869099999999997E-2</c:v>
                </c:pt>
                <c:pt idx="673" formatCode="General">
                  <c:v>4.7018299999999999E-2</c:v>
                </c:pt>
                <c:pt idx="674" formatCode="General">
                  <c:v>4.7169500000000003E-2</c:v>
                </c:pt>
                <c:pt idx="675" formatCode="General">
                  <c:v>4.73248E-2</c:v>
                </c:pt>
                <c:pt idx="676" formatCode="General">
                  <c:v>4.7486199999999999E-2</c:v>
                </c:pt>
                <c:pt idx="677" formatCode="General">
                  <c:v>4.7654500000000002E-2</c:v>
                </c:pt>
                <c:pt idx="678" formatCode="General">
                  <c:v>4.7830200000000003E-2</c:v>
                </c:pt>
                <c:pt idx="679" formatCode="General">
                  <c:v>4.8012899999999997E-2</c:v>
                </c:pt>
                <c:pt idx="680" formatCode="General">
                  <c:v>4.8201800000000003E-2</c:v>
                </c:pt>
                <c:pt idx="681" formatCode="General">
                  <c:v>4.8395599999999997E-2</c:v>
                </c:pt>
                <c:pt idx="682" formatCode="General">
                  <c:v>4.8592799999999998E-2</c:v>
                </c:pt>
                <c:pt idx="683" formatCode="General">
                  <c:v>4.8792099999999998E-2</c:v>
                </c:pt>
                <c:pt idx="684" formatCode="General">
                  <c:v>4.8992300000000003E-2</c:v>
                </c:pt>
                <c:pt idx="685" formatCode="General">
                  <c:v>4.9192600000000003E-2</c:v>
                </c:pt>
                <c:pt idx="686" formatCode="General">
                  <c:v>4.9392499999999999E-2</c:v>
                </c:pt>
                <c:pt idx="687" formatCode="General">
                  <c:v>4.9591999999999997E-2</c:v>
                </c:pt>
                <c:pt idx="688" formatCode="General">
                  <c:v>4.9791500000000002E-2</c:v>
                </c:pt>
                <c:pt idx="689" formatCode="General">
                  <c:v>4.9991599999999997E-2</c:v>
                </c:pt>
                <c:pt idx="690" formatCode="General">
                  <c:v>5.0192899999999999E-2</c:v>
                </c:pt>
                <c:pt idx="691" formatCode="General">
                  <c:v>5.0396099999999999E-2</c:v>
                </c:pt>
                <c:pt idx="692" formatCode="General">
                  <c:v>5.0601399999999998E-2</c:v>
                </c:pt>
                <c:pt idx="693" formatCode="General">
                  <c:v>5.0808699999999998E-2</c:v>
                </c:pt>
                <c:pt idx="694" formatCode="General">
                  <c:v>5.1017600000000003E-2</c:v>
                </c:pt>
                <c:pt idx="695" formatCode="General">
                  <c:v>5.1226899999999999E-2</c:v>
                </c:pt>
                <c:pt idx="696" formatCode="General">
                  <c:v>5.1435399999999999E-2</c:v>
                </c:pt>
                <c:pt idx="697" formatCode="General">
                  <c:v>5.1641300000000001E-2</c:v>
                </c:pt>
                <c:pt idx="698" formatCode="General">
                  <c:v>5.1843100000000003E-2</c:v>
                </c:pt>
                <c:pt idx="699" formatCode="General">
                  <c:v>5.2039099999999998E-2</c:v>
                </c:pt>
                <c:pt idx="700" formatCode="General">
                  <c:v>5.22281E-2</c:v>
                </c:pt>
                <c:pt idx="701" formatCode="General">
                  <c:v>5.2409600000000001E-2</c:v>
                </c:pt>
                <c:pt idx="702" formatCode="General">
                  <c:v>5.2583400000000002E-2</c:v>
                </c:pt>
                <c:pt idx="703" formatCode="General">
                  <c:v>5.2750400000000003E-2</c:v>
                </c:pt>
                <c:pt idx="704" formatCode="General">
                  <c:v>5.2912000000000001E-2</c:v>
                </c:pt>
                <c:pt idx="705" formatCode="General">
                  <c:v>5.3070399999999997E-2</c:v>
                </c:pt>
                <c:pt idx="706" formatCode="General">
                  <c:v>5.3228200000000003E-2</c:v>
                </c:pt>
                <c:pt idx="707" formatCode="General">
                  <c:v>5.3388100000000001E-2</c:v>
                </c:pt>
                <c:pt idx="708" formatCode="General">
                  <c:v>5.3552900000000001E-2</c:v>
                </c:pt>
                <c:pt idx="709" formatCode="General">
                  <c:v>5.3724899999999999E-2</c:v>
                </c:pt>
                <c:pt idx="710" formatCode="General">
                  <c:v>5.3906200000000001E-2</c:v>
                </c:pt>
                <c:pt idx="711" formatCode="General">
                  <c:v>5.4097899999999997E-2</c:v>
                </c:pt>
                <c:pt idx="712" formatCode="General">
                  <c:v>5.43002E-2</c:v>
                </c:pt>
                <c:pt idx="713" formatCode="General">
                  <c:v>5.4512699999999997E-2</c:v>
                </c:pt>
                <c:pt idx="714" formatCode="General">
                  <c:v>5.4733999999999998E-2</c:v>
                </c:pt>
                <c:pt idx="715" formatCode="General">
                  <c:v>5.49621E-2</c:v>
                </c:pt>
                <c:pt idx="716" formatCode="General">
                  <c:v>5.5194600000000003E-2</c:v>
                </c:pt>
                <c:pt idx="717" formatCode="General">
                  <c:v>5.5428900000000003E-2</c:v>
                </c:pt>
                <c:pt idx="718" formatCode="General">
                  <c:v>5.5662499999999997E-2</c:v>
                </c:pt>
                <c:pt idx="719" formatCode="General">
                  <c:v>5.5892999999999998E-2</c:v>
                </c:pt>
                <c:pt idx="720" formatCode="General">
                  <c:v>5.6118800000000003E-2</c:v>
                </c:pt>
                <c:pt idx="721" formatCode="General">
                  <c:v>5.6338699999999999E-2</c:v>
                </c:pt>
                <c:pt idx="722" formatCode="General">
                  <c:v>5.6552400000000003E-2</c:v>
                </c:pt>
                <c:pt idx="723" formatCode="General">
                  <c:v>5.6759999999999998E-2</c:v>
                </c:pt>
                <c:pt idx="724" formatCode="General">
                  <c:v>5.69623E-2</c:v>
                </c:pt>
                <c:pt idx="725" formatCode="General">
                  <c:v>5.71604E-2</c:v>
                </c:pt>
                <c:pt idx="726" formatCode="General">
                  <c:v>5.73556E-2</c:v>
                </c:pt>
                <c:pt idx="727" formatCode="General">
                  <c:v>5.7549200000000002E-2</c:v>
                </c:pt>
                <c:pt idx="728" formatCode="General">
                  <c:v>5.7742300000000003E-2</c:v>
                </c:pt>
                <c:pt idx="729" formatCode="General">
                  <c:v>5.7935599999999997E-2</c:v>
                </c:pt>
                <c:pt idx="730" formatCode="General">
                  <c:v>5.8129500000000001E-2</c:v>
                </c:pt>
                <c:pt idx="731" formatCode="General">
                  <c:v>5.8324000000000001E-2</c:v>
                </c:pt>
                <c:pt idx="732" formatCode="General">
                  <c:v>5.8518399999999998E-2</c:v>
                </c:pt>
                <c:pt idx="733" formatCode="General">
                  <c:v>5.8712300000000002E-2</c:v>
                </c:pt>
                <c:pt idx="734" formatCode="General">
                  <c:v>5.89048E-2</c:v>
                </c:pt>
                <c:pt idx="735" formatCode="General">
                  <c:v>5.9095300000000003E-2</c:v>
                </c:pt>
                <c:pt idx="736" formatCode="General">
                  <c:v>5.9283500000000003E-2</c:v>
                </c:pt>
                <c:pt idx="737" formatCode="General">
                  <c:v>5.9469300000000003E-2</c:v>
                </c:pt>
                <c:pt idx="738" formatCode="General">
                  <c:v>5.9653400000000002E-2</c:v>
                </c:pt>
                <c:pt idx="739" formatCode="General">
                  <c:v>5.98367E-2</c:v>
                </c:pt>
                <c:pt idx="740" formatCode="General">
                  <c:v>6.0020700000000003E-2</c:v>
                </c:pt>
                <c:pt idx="741" formatCode="General">
                  <c:v>6.02071E-2</c:v>
                </c:pt>
                <c:pt idx="742" formatCode="General">
                  <c:v>6.0397899999999997E-2</c:v>
                </c:pt>
                <c:pt idx="743" formatCode="General">
                  <c:v>6.05949E-2</c:v>
                </c:pt>
                <c:pt idx="744" formatCode="General">
                  <c:v>6.0799499999999999E-2</c:v>
                </c:pt>
                <c:pt idx="745" formatCode="General">
                  <c:v>6.1012700000000003E-2</c:v>
                </c:pt>
                <c:pt idx="746" formatCode="General">
                  <c:v>6.1234999999999998E-2</c:v>
                </c:pt>
                <c:pt idx="747" formatCode="General">
                  <c:v>6.1465800000000001E-2</c:v>
                </c:pt>
                <c:pt idx="748" formatCode="General">
                  <c:v>6.1704099999999998E-2</c:v>
                </c:pt>
                <c:pt idx="749" formatCode="General">
                  <c:v>6.1948000000000003E-2</c:v>
                </c:pt>
                <c:pt idx="750" formatCode="General">
                  <c:v>6.2195199999999999E-2</c:v>
                </c:pt>
                <c:pt idx="751" formatCode="General">
                  <c:v>6.2443199999999997E-2</c:v>
                </c:pt>
                <c:pt idx="752" formatCode="General">
                  <c:v>6.26892E-2</c:v>
                </c:pt>
                <c:pt idx="753" formatCode="General">
                  <c:v>6.2931000000000001E-2</c:v>
                </c:pt>
                <c:pt idx="754" formatCode="General">
                  <c:v>6.3166399999999998E-2</c:v>
                </c:pt>
                <c:pt idx="755" formatCode="General">
                  <c:v>6.3394099999999995E-2</c:v>
                </c:pt>
                <c:pt idx="756" formatCode="General">
                  <c:v>6.3613500000000003E-2</c:v>
                </c:pt>
                <c:pt idx="757" formatCode="General">
                  <c:v>6.3824500000000006E-2</c:v>
                </c:pt>
                <c:pt idx="758" formatCode="General">
                  <c:v>6.4028100000000004E-2</c:v>
                </c:pt>
                <c:pt idx="759" formatCode="General">
                  <c:v>6.4225500000000005E-2</c:v>
                </c:pt>
                <c:pt idx="760" formatCode="General">
                  <c:v>6.4418400000000001E-2</c:v>
                </c:pt>
                <c:pt idx="761" formatCode="General">
                  <c:v>6.4608899999999997E-2</c:v>
                </c:pt>
                <c:pt idx="762" formatCode="General">
                  <c:v>6.4798800000000004E-2</c:v>
                </c:pt>
                <c:pt idx="763" formatCode="General">
                  <c:v>6.4989699999999997E-2</c:v>
                </c:pt>
                <c:pt idx="764" formatCode="General">
                  <c:v>6.5182699999999996E-2</c:v>
                </c:pt>
                <c:pt idx="765" formatCode="General">
                  <c:v>6.5378699999999998E-2</c:v>
                </c:pt>
                <c:pt idx="766" formatCode="General">
                  <c:v>6.5577700000000003E-2</c:v>
                </c:pt>
                <c:pt idx="767" formatCode="General">
                  <c:v>6.5779500000000005E-2</c:v>
                </c:pt>
                <c:pt idx="768" formatCode="General">
                  <c:v>6.5983600000000003E-2</c:v>
                </c:pt>
                <c:pt idx="769" formatCode="General">
                  <c:v>6.6189200000000004E-2</c:v>
                </c:pt>
                <c:pt idx="770" formatCode="General">
                  <c:v>6.6395399999999993E-2</c:v>
                </c:pt>
                <c:pt idx="771" formatCode="General">
                  <c:v>6.6601800000000003E-2</c:v>
                </c:pt>
                <c:pt idx="772" formatCode="General">
                  <c:v>6.6807900000000003E-2</c:v>
                </c:pt>
                <c:pt idx="773" formatCode="General">
                  <c:v>6.7013900000000001E-2</c:v>
                </c:pt>
                <c:pt idx="774" formatCode="General">
                  <c:v>6.72204E-2</c:v>
                </c:pt>
                <c:pt idx="775" formatCode="General">
                  <c:v>6.7428199999999994E-2</c:v>
                </c:pt>
                <c:pt idx="776" formatCode="General">
                  <c:v>6.7638699999999996E-2</c:v>
                </c:pt>
                <c:pt idx="777" formatCode="General">
                  <c:v>6.7853200000000002E-2</c:v>
                </c:pt>
                <c:pt idx="778" formatCode="General">
                  <c:v>6.8072900000000006E-2</c:v>
                </c:pt>
                <c:pt idx="779" formatCode="General">
                  <c:v>6.8298700000000004E-2</c:v>
                </c:pt>
                <c:pt idx="780" formatCode="General">
                  <c:v>6.8531300000000003E-2</c:v>
                </c:pt>
                <c:pt idx="781" formatCode="General">
                  <c:v>6.8770700000000004E-2</c:v>
                </c:pt>
                <c:pt idx="782" formatCode="General">
                  <c:v>6.9016099999999997E-2</c:v>
                </c:pt>
                <c:pt idx="783" formatCode="General">
                  <c:v>6.9266300000000003E-2</c:v>
                </c:pt>
                <c:pt idx="784" formatCode="General">
                  <c:v>6.9519600000000001E-2</c:v>
                </c:pt>
                <c:pt idx="785" formatCode="General">
                  <c:v>6.9773699999999994E-2</c:v>
                </c:pt>
                <c:pt idx="786" formatCode="General">
                  <c:v>7.00263E-2</c:v>
                </c:pt>
                <c:pt idx="787" formatCode="General">
                  <c:v>7.0275199999999996E-2</c:v>
                </c:pt>
                <c:pt idx="788" formatCode="General">
                  <c:v>7.0518300000000006E-2</c:v>
                </c:pt>
                <c:pt idx="789" formatCode="General">
                  <c:v>7.07541E-2</c:v>
                </c:pt>
                <c:pt idx="790" formatCode="General">
                  <c:v>7.0981900000000001E-2</c:v>
                </c:pt>
                <c:pt idx="791" formatCode="General">
                  <c:v>7.1201500000000001E-2</c:v>
                </c:pt>
                <c:pt idx="792" formatCode="General">
                  <c:v>7.1413500000000005E-2</c:v>
                </c:pt>
                <c:pt idx="793" formatCode="General">
                  <c:v>7.1619000000000002E-2</c:v>
                </c:pt>
                <c:pt idx="794" formatCode="General">
                  <c:v>7.1819900000000006E-2</c:v>
                </c:pt>
                <c:pt idx="795" formatCode="General">
                  <c:v>7.2017899999999996E-2</c:v>
                </c:pt>
                <c:pt idx="796" formatCode="General">
                  <c:v>7.2215199999999993E-2</c:v>
                </c:pt>
                <c:pt idx="797" formatCode="General">
                  <c:v>7.2413699999999998E-2</c:v>
                </c:pt>
                <c:pt idx="798" formatCode="General">
                  <c:v>7.2614700000000004E-2</c:v>
                </c:pt>
                <c:pt idx="799" formatCode="General">
                  <c:v>7.2819400000000006E-2</c:v>
                </c:pt>
                <c:pt idx="800" formatCode="General">
                  <c:v>7.3028300000000004E-2</c:v>
                </c:pt>
                <c:pt idx="801" formatCode="General">
                  <c:v>7.3241299999999995E-2</c:v>
                </c:pt>
                <c:pt idx="802" formatCode="General">
                  <c:v>7.3457900000000007E-2</c:v>
                </c:pt>
                <c:pt idx="803" formatCode="General">
                  <c:v>7.3677300000000001E-2</c:v>
                </c:pt>
                <c:pt idx="804" formatCode="General">
                  <c:v>7.3898400000000003E-2</c:v>
                </c:pt>
                <c:pt idx="805" formatCode="General">
                  <c:v>7.41203E-2</c:v>
                </c:pt>
                <c:pt idx="806" formatCode="General">
                  <c:v>7.43423E-2</c:v>
                </c:pt>
                <c:pt idx="807" formatCode="General">
                  <c:v>7.4563900000000002E-2</c:v>
                </c:pt>
                <c:pt idx="808" formatCode="General">
                  <c:v>7.4785199999999996E-2</c:v>
                </c:pt>
                <c:pt idx="809" formatCode="General">
                  <c:v>7.5006600000000007E-2</c:v>
                </c:pt>
                <c:pt idx="810" formatCode="General">
                  <c:v>7.5229000000000004E-2</c:v>
                </c:pt>
                <c:pt idx="811" formatCode="General">
                  <c:v>7.5453500000000007E-2</c:v>
                </c:pt>
                <c:pt idx="812" formatCode="General">
                  <c:v>7.5681100000000001E-2</c:v>
                </c:pt>
                <c:pt idx="813" formatCode="General">
                  <c:v>7.5912999999999994E-2</c:v>
                </c:pt>
                <c:pt idx="814" formatCode="General">
                  <c:v>7.6150099999999998E-2</c:v>
                </c:pt>
                <c:pt idx="815" formatCode="General">
                  <c:v>7.6392600000000005E-2</c:v>
                </c:pt>
                <c:pt idx="816" formatCode="General">
                  <c:v>7.66405E-2</c:v>
                </c:pt>
                <c:pt idx="817" formatCode="General">
                  <c:v>7.6893000000000003E-2</c:v>
                </c:pt>
                <c:pt idx="818" formatCode="General">
                  <c:v>7.7148800000000003E-2</c:v>
                </c:pt>
                <c:pt idx="819" formatCode="General">
                  <c:v>7.7406199999999994E-2</c:v>
                </c:pt>
                <c:pt idx="820" formatCode="General">
                  <c:v>7.7663200000000002E-2</c:v>
                </c:pt>
                <c:pt idx="821" formatCode="General">
                  <c:v>7.7917899999999998E-2</c:v>
                </c:pt>
                <c:pt idx="822" formatCode="General">
                  <c:v>7.8168299999999996E-2</c:v>
                </c:pt>
                <c:pt idx="823" formatCode="General">
                  <c:v>7.8412999999999997E-2</c:v>
                </c:pt>
                <c:pt idx="824" formatCode="General">
                  <c:v>7.8650899999999996E-2</c:v>
                </c:pt>
                <c:pt idx="825" formatCode="General">
                  <c:v>7.8881699999999999E-2</c:v>
                </c:pt>
                <c:pt idx="826" formatCode="General">
                  <c:v>7.9105700000000001E-2</c:v>
                </c:pt>
                <c:pt idx="827" formatCode="General">
                  <c:v>7.9323900000000003E-2</c:v>
                </c:pt>
                <c:pt idx="828" formatCode="General">
                  <c:v>7.9537700000000003E-2</c:v>
                </c:pt>
                <c:pt idx="829" formatCode="General">
                  <c:v>7.9749E-2</c:v>
                </c:pt>
                <c:pt idx="830" formatCode="General">
                  <c:v>7.9959600000000006E-2</c:v>
                </c:pt>
                <c:pt idx="831" formatCode="General">
                  <c:v>8.0171300000000001E-2</c:v>
                </c:pt>
                <c:pt idx="832" formatCode="General">
                  <c:v>8.0385799999999993E-2</c:v>
                </c:pt>
                <c:pt idx="833" formatCode="General">
                  <c:v>8.0604200000000001E-2</c:v>
                </c:pt>
                <c:pt idx="834" formatCode="General">
                  <c:v>8.0826999999999996E-2</c:v>
                </c:pt>
                <c:pt idx="835" formatCode="General">
                  <c:v>8.1054200000000007E-2</c:v>
                </c:pt>
                <c:pt idx="836" formatCode="General">
                  <c:v>8.1285399999999994E-2</c:v>
                </c:pt>
                <c:pt idx="837" formatCode="General">
                  <c:v>8.15197E-2</c:v>
                </c:pt>
                <c:pt idx="838" formatCode="General">
                  <c:v>8.1755900000000006E-2</c:v>
                </c:pt>
                <c:pt idx="839" formatCode="General">
                  <c:v>8.1992899999999994E-2</c:v>
                </c:pt>
                <c:pt idx="840" formatCode="General">
                  <c:v>8.22296E-2</c:v>
                </c:pt>
                <c:pt idx="841" formatCode="General">
                  <c:v>8.2465399999999994E-2</c:v>
                </c:pt>
                <c:pt idx="842" formatCode="General">
                  <c:v>8.2699700000000001E-2</c:v>
                </c:pt>
                <c:pt idx="843" formatCode="General">
                  <c:v>8.2932900000000004E-2</c:v>
                </c:pt>
                <c:pt idx="844" formatCode="General">
                  <c:v>8.3165299999999998E-2</c:v>
                </c:pt>
                <c:pt idx="845" formatCode="General">
                  <c:v>8.3398E-2</c:v>
                </c:pt>
                <c:pt idx="846" formatCode="General">
                  <c:v>8.3631899999999995E-2</c:v>
                </c:pt>
                <c:pt idx="847" formatCode="General">
                  <c:v>8.3868200000000004E-2</c:v>
                </c:pt>
                <c:pt idx="848" formatCode="General">
                  <c:v>8.4107899999999999E-2</c:v>
                </c:pt>
                <c:pt idx="849" formatCode="General">
                  <c:v>8.4351700000000002E-2</c:v>
                </c:pt>
                <c:pt idx="850" formatCode="General">
                  <c:v>8.4599599999999997E-2</c:v>
                </c:pt>
                <c:pt idx="851" formatCode="General">
                  <c:v>8.4851499999999996E-2</c:v>
                </c:pt>
                <c:pt idx="852" formatCode="General">
                  <c:v>8.5106399999999999E-2</c:v>
                </c:pt>
                <c:pt idx="853" formatCode="General">
                  <c:v>8.5362999999999994E-2</c:v>
                </c:pt>
                <c:pt idx="854" formatCode="General">
                  <c:v>8.5619799999999996E-2</c:v>
                </c:pt>
                <c:pt idx="855" formatCode="General">
                  <c:v>8.5875000000000007E-2</c:v>
                </c:pt>
                <c:pt idx="856" formatCode="General">
                  <c:v>8.6126999999999995E-2</c:v>
                </c:pt>
                <c:pt idx="857" formatCode="General">
                  <c:v>8.6374300000000001E-2</c:v>
                </c:pt>
                <c:pt idx="858" formatCode="General">
                  <c:v>8.6615899999999996E-2</c:v>
                </c:pt>
                <c:pt idx="859" formatCode="General">
                  <c:v>8.6851499999999998E-2</c:v>
                </c:pt>
                <c:pt idx="860" formatCode="General">
                  <c:v>8.7081400000000003E-2</c:v>
                </c:pt>
                <c:pt idx="861" formatCode="General">
                  <c:v>8.7306300000000003E-2</c:v>
                </c:pt>
                <c:pt idx="862" formatCode="General">
                  <c:v>8.7527599999999997E-2</c:v>
                </c:pt>
                <c:pt idx="863" formatCode="General">
                  <c:v>8.7747099999999995E-2</c:v>
                </c:pt>
                <c:pt idx="864" formatCode="General">
                  <c:v>8.7966600000000006E-2</c:v>
                </c:pt>
                <c:pt idx="865" formatCode="General">
                  <c:v>8.8188100000000005E-2</c:v>
                </c:pt>
                <c:pt idx="866" formatCode="General">
                  <c:v>8.8413099999999994E-2</c:v>
                </c:pt>
                <c:pt idx="867" formatCode="General">
                  <c:v>8.8642899999999997E-2</c:v>
                </c:pt>
                <c:pt idx="868" formatCode="General">
                  <c:v>8.8878100000000002E-2</c:v>
                </c:pt>
                <c:pt idx="869" formatCode="General">
                  <c:v>8.9119000000000004E-2</c:v>
                </c:pt>
                <c:pt idx="870" formatCode="General">
                  <c:v>8.9364899999999997E-2</c:v>
                </c:pt>
                <c:pt idx="871" formatCode="General">
                  <c:v>8.9615200000000006E-2</c:v>
                </c:pt>
                <c:pt idx="872" formatCode="General">
                  <c:v>8.9868600000000007E-2</c:v>
                </c:pt>
                <c:pt idx="873" formatCode="General">
                  <c:v>9.0123800000000004E-2</c:v>
                </c:pt>
                <c:pt idx="874" formatCode="General">
                  <c:v>9.0379500000000002E-2</c:v>
                </c:pt>
                <c:pt idx="875" formatCode="General">
                  <c:v>9.0634800000000001E-2</c:v>
                </c:pt>
                <c:pt idx="876" formatCode="General">
                  <c:v>9.08891E-2</c:v>
                </c:pt>
                <c:pt idx="877" formatCode="General">
                  <c:v>9.1142000000000001E-2</c:v>
                </c:pt>
                <c:pt idx="878" formatCode="General">
                  <c:v>9.13939E-2</c:v>
                </c:pt>
                <c:pt idx="879" formatCode="General">
                  <c:v>9.1645199999999996E-2</c:v>
                </c:pt>
                <c:pt idx="880" formatCode="General">
                  <c:v>9.1896800000000001E-2</c:v>
                </c:pt>
                <c:pt idx="881" formatCode="General">
                  <c:v>9.2149599999999998E-2</c:v>
                </c:pt>
                <c:pt idx="882" formatCode="General">
                  <c:v>9.2404500000000001E-2</c:v>
                </c:pt>
                <c:pt idx="883" formatCode="General">
                  <c:v>9.2661900000000005E-2</c:v>
                </c:pt>
                <c:pt idx="884" formatCode="General">
                  <c:v>9.2922099999999994E-2</c:v>
                </c:pt>
                <c:pt idx="885" formatCode="General">
                  <c:v>9.3184699999999995E-2</c:v>
                </c:pt>
                <c:pt idx="886" formatCode="General">
                  <c:v>9.3448900000000001E-2</c:v>
                </c:pt>
                <c:pt idx="887" formatCode="General">
                  <c:v>9.3713599999999994E-2</c:v>
                </c:pt>
                <c:pt idx="888" formatCode="General">
                  <c:v>9.3977000000000005E-2</c:v>
                </c:pt>
                <c:pt idx="889" formatCode="General">
                  <c:v>9.4237600000000005E-2</c:v>
                </c:pt>
                <c:pt idx="890" formatCode="General">
                  <c:v>9.4493599999999997E-2</c:v>
                </c:pt>
                <c:pt idx="891" formatCode="General">
                  <c:v>9.4743599999999997E-2</c:v>
                </c:pt>
                <c:pt idx="892" formatCode="General">
                  <c:v>9.4986500000000001E-2</c:v>
                </c:pt>
                <c:pt idx="893" formatCode="General">
                  <c:v>9.5221899999999998E-2</c:v>
                </c:pt>
                <c:pt idx="894" formatCode="General">
                  <c:v>9.5449999999999993E-2</c:v>
                </c:pt>
                <c:pt idx="895" formatCode="General">
                  <c:v>9.5671699999999998E-2</c:v>
                </c:pt>
                <c:pt idx="896" formatCode="General">
                  <c:v>9.5888200000000007E-2</c:v>
                </c:pt>
                <c:pt idx="897" formatCode="General">
                  <c:v>9.6101300000000001E-2</c:v>
                </c:pt>
                <c:pt idx="898" formatCode="General">
                  <c:v>9.6313200000000002E-2</c:v>
                </c:pt>
                <c:pt idx="899" formatCode="General">
                  <c:v>9.6525799999999995E-2</c:v>
                </c:pt>
                <c:pt idx="900" formatCode="General">
                  <c:v>9.6741099999999997E-2</c:v>
                </c:pt>
                <c:pt idx="901" formatCode="General">
                  <c:v>9.6960699999999997E-2</c:v>
                </c:pt>
                <c:pt idx="902" formatCode="General">
                  <c:v>9.7185599999999997E-2</c:v>
                </c:pt>
                <c:pt idx="903" formatCode="General">
                  <c:v>9.7416299999999997E-2</c:v>
                </c:pt>
                <c:pt idx="904" formatCode="General">
                  <c:v>9.7653000000000004E-2</c:v>
                </c:pt>
                <c:pt idx="905" formatCode="General">
                  <c:v>9.7895200000000002E-2</c:v>
                </c:pt>
                <c:pt idx="906" formatCode="General">
                  <c:v>9.8141999999999993E-2</c:v>
                </c:pt>
                <c:pt idx="907" formatCode="General">
                  <c:v>9.83927E-2</c:v>
                </c:pt>
                <c:pt idx="908" formatCode="General">
                  <c:v>9.8646300000000006E-2</c:v>
                </c:pt>
                <c:pt idx="909" formatCode="General">
                  <c:v>9.8902000000000004E-2</c:v>
                </c:pt>
                <c:pt idx="910" formatCode="General">
                  <c:v>9.9159499999999998E-2</c:v>
                </c:pt>
                <c:pt idx="911" formatCode="General">
                  <c:v>9.9418699999999999E-2</c:v>
                </c:pt>
                <c:pt idx="912" formatCode="General">
                  <c:v>9.9680000000000005E-2</c:v>
                </c:pt>
                <c:pt idx="913" formatCode="General">
                  <c:v>9.9943900000000002E-2</c:v>
                </c:pt>
                <c:pt idx="914" formatCode="General">
                  <c:v>0.10021099999999999</c:v>
                </c:pt>
                <c:pt idx="915" formatCode="General">
                  <c:v>0.100483</c:v>
                </c:pt>
                <c:pt idx="916" formatCode="General">
                  <c:v>0.100761</c:v>
                </c:pt>
                <c:pt idx="917" formatCode="General">
                  <c:v>0.10104299999999999</c:v>
                </c:pt>
                <c:pt idx="918" formatCode="General">
                  <c:v>0.10133200000000001</c:v>
                </c:pt>
                <c:pt idx="919" formatCode="General">
                  <c:v>0.10162599999999999</c:v>
                </c:pt>
                <c:pt idx="920" formatCode="General">
                  <c:v>0.101924</c:v>
                </c:pt>
                <c:pt idx="921" formatCode="General">
                  <c:v>0.102225</c:v>
                </c:pt>
                <c:pt idx="922" formatCode="General">
                  <c:v>0.10252699999999999</c:v>
                </c:pt>
                <c:pt idx="923" formatCode="General">
                  <c:v>0.102827</c:v>
                </c:pt>
                <c:pt idx="924" formatCode="General">
                  <c:v>0.10312399999999999</c:v>
                </c:pt>
                <c:pt idx="925" formatCode="General">
                  <c:v>0.10341599999999999</c:v>
                </c:pt>
                <c:pt idx="926" formatCode="General">
                  <c:v>0.1037</c:v>
                </c:pt>
                <c:pt idx="927" formatCode="General">
                  <c:v>0.103976</c:v>
                </c:pt>
                <c:pt idx="928" formatCode="General">
                  <c:v>0.104243</c:v>
                </c:pt>
                <c:pt idx="929" formatCode="General">
                  <c:v>0.104501</c:v>
                </c:pt>
                <c:pt idx="930" formatCode="General">
                  <c:v>0.104752</c:v>
                </c:pt>
                <c:pt idx="931" formatCode="General">
                  <c:v>0.104995</c:v>
                </c:pt>
                <c:pt idx="932" formatCode="General">
                  <c:v>0.10523299999999999</c:v>
                </c:pt>
                <c:pt idx="933" formatCode="General">
                  <c:v>0.105466</c:v>
                </c:pt>
                <c:pt idx="934" formatCode="General">
                  <c:v>0.105698</c:v>
                </c:pt>
                <c:pt idx="935" formatCode="General">
                  <c:v>0.10592799999999999</c:v>
                </c:pt>
                <c:pt idx="936" formatCode="General">
                  <c:v>0.106157</c:v>
                </c:pt>
                <c:pt idx="937" formatCode="General">
                  <c:v>0.10638599999999999</c:v>
                </c:pt>
                <c:pt idx="938" formatCode="General">
                  <c:v>0.106615</c:v>
                </c:pt>
                <c:pt idx="939" formatCode="General">
                  <c:v>0.10684299999999999</c:v>
                </c:pt>
                <c:pt idx="940" formatCode="General">
                  <c:v>0.10707</c:v>
                </c:pt>
                <c:pt idx="941" formatCode="General">
                  <c:v>0.107296</c:v>
                </c:pt>
                <c:pt idx="942" formatCode="General">
                  <c:v>0.107519</c:v>
                </c:pt>
                <c:pt idx="943" formatCode="General">
                  <c:v>0.107739</c:v>
                </c:pt>
                <c:pt idx="944" formatCode="General">
                  <c:v>0.107957</c:v>
                </c:pt>
                <c:pt idx="945" formatCode="General">
                  <c:v>0.10817300000000001</c:v>
                </c:pt>
                <c:pt idx="946" formatCode="General">
                  <c:v>0.108388</c:v>
                </c:pt>
                <c:pt idx="947" formatCode="General">
                  <c:v>0.10860300000000001</c:v>
                </c:pt>
                <c:pt idx="948" formatCode="General">
                  <c:v>0.10882</c:v>
                </c:pt>
                <c:pt idx="949" formatCode="General">
                  <c:v>0.109041</c:v>
                </c:pt>
                <c:pt idx="950" formatCode="General">
                  <c:v>0.109267</c:v>
                </c:pt>
                <c:pt idx="951" formatCode="General">
                  <c:v>0.109501</c:v>
                </c:pt>
                <c:pt idx="952" formatCode="General">
                  <c:v>0.10974200000000001</c:v>
                </c:pt>
                <c:pt idx="953" formatCode="General">
                  <c:v>0.10999100000000001</c:v>
                </c:pt>
                <c:pt idx="954" formatCode="General">
                  <c:v>0.110248</c:v>
                </c:pt>
                <c:pt idx="955" formatCode="General">
                  <c:v>0.110513</c:v>
                </c:pt>
                <c:pt idx="956" formatCode="General">
                  <c:v>0.11078499999999999</c:v>
                </c:pt>
                <c:pt idx="957" formatCode="General">
                  <c:v>0.11106100000000001</c:v>
                </c:pt>
                <c:pt idx="958" formatCode="General">
                  <c:v>0.111341</c:v>
                </c:pt>
                <c:pt idx="959" formatCode="General">
                  <c:v>0.111623</c:v>
                </c:pt>
                <c:pt idx="960" formatCode="General">
                  <c:v>0.111905</c:v>
                </c:pt>
                <c:pt idx="961" formatCode="General">
                  <c:v>0.112188</c:v>
                </c:pt>
                <c:pt idx="962" formatCode="General">
                  <c:v>0.112471</c:v>
                </c:pt>
                <c:pt idx="963" formatCode="General">
                  <c:v>0.11275399999999999</c:v>
                </c:pt>
                <c:pt idx="964" formatCode="General">
                  <c:v>0.113038</c:v>
                </c:pt>
                <c:pt idx="965" formatCode="General">
                  <c:v>0.11332299999999999</c:v>
                </c:pt>
                <c:pt idx="966" formatCode="General">
                  <c:v>0.11361</c:v>
                </c:pt>
                <c:pt idx="967" formatCode="General">
                  <c:v>0.113902</c:v>
                </c:pt>
                <c:pt idx="968" formatCode="General">
                  <c:v>0.11419799999999999</c:v>
                </c:pt>
                <c:pt idx="969" formatCode="General">
                  <c:v>0.1145</c:v>
                </c:pt>
                <c:pt idx="970" formatCode="General">
                  <c:v>0.11480700000000001</c:v>
                </c:pt>
                <c:pt idx="971" formatCode="General">
                  <c:v>0.115118</c:v>
                </c:pt>
                <c:pt idx="972" formatCode="General">
                  <c:v>0.11543399999999999</c:v>
                </c:pt>
                <c:pt idx="973" formatCode="General">
                  <c:v>0.11575299999999999</c:v>
                </c:pt>
                <c:pt idx="974" formatCode="General">
                  <c:v>0.116073</c:v>
                </c:pt>
                <c:pt idx="975" formatCode="General">
                  <c:v>0.116392</c:v>
                </c:pt>
                <c:pt idx="976" formatCode="General">
                  <c:v>0.11670899999999999</c:v>
                </c:pt>
                <c:pt idx="977" formatCode="General">
                  <c:v>0.117023</c:v>
                </c:pt>
                <c:pt idx="978" formatCode="General">
                  <c:v>0.11733200000000001</c:v>
                </c:pt>
                <c:pt idx="979" formatCode="General">
                  <c:v>0.117636</c:v>
                </c:pt>
                <c:pt idx="980" formatCode="General">
                  <c:v>0.117935</c:v>
                </c:pt>
                <c:pt idx="981" formatCode="General">
                  <c:v>0.118229</c:v>
                </c:pt>
                <c:pt idx="982" formatCode="General">
                  <c:v>0.118519</c:v>
                </c:pt>
                <c:pt idx="983" formatCode="General">
                  <c:v>0.11880599999999999</c:v>
                </c:pt>
                <c:pt idx="984" formatCode="General">
                  <c:v>0.119089</c:v>
                </c:pt>
                <c:pt idx="985" formatCode="General">
                  <c:v>0.11937</c:v>
                </c:pt>
                <c:pt idx="986" formatCode="General">
                  <c:v>0.11964900000000001</c:v>
                </c:pt>
                <c:pt idx="987" formatCode="General">
                  <c:v>0.119924</c:v>
                </c:pt>
                <c:pt idx="988" formatCode="General">
                  <c:v>0.120196</c:v>
                </c:pt>
                <c:pt idx="989" formatCode="General">
                  <c:v>0.120464</c:v>
                </c:pt>
                <c:pt idx="990" formatCode="General">
                  <c:v>0.120724</c:v>
                </c:pt>
                <c:pt idx="991" formatCode="General">
                  <c:v>0.120977</c:v>
                </c:pt>
                <c:pt idx="992" formatCode="General">
                  <c:v>0.12121899999999999</c:v>
                </c:pt>
                <c:pt idx="993" formatCode="General">
                  <c:v>0.121449</c:v>
                </c:pt>
                <c:pt idx="994" formatCode="General">
                  <c:v>0.121667</c:v>
                </c:pt>
                <c:pt idx="995" formatCode="General">
                  <c:v>0.12187000000000001</c:v>
                </c:pt>
                <c:pt idx="996" formatCode="General">
                  <c:v>0.12206</c:v>
                </c:pt>
                <c:pt idx="997" formatCode="General">
                  <c:v>0.122236</c:v>
                </c:pt>
                <c:pt idx="998" formatCode="General">
                  <c:v>0.12239899999999999</c:v>
                </c:pt>
                <c:pt idx="999" formatCode="General">
                  <c:v>0.12255000000000001</c:v>
                </c:pt>
                <c:pt idx="1000" formatCode="General">
                  <c:v>0.122692</c:v>
                </c:pt>
                <c:pt idx="1001" formatCode="General">
                  <c:v>0.122824</c:v>
                </c:pt>
                <c:pt idx="1002" formatCode="General">
                  <c:v>0.12295</c:v>
                </c:pt>
                <c:pt idx="1003" formatCode="General">
                  <c:v>0.123069</c:v>
                </c:pt>
                <c:pt idx="1004" formatCode="General">
                  <c:v>0.123183</c:v>
                </c:pt>
                <c:pt idx="1005" formatCode="General">
                  <c:v>0.123291</c:v>
                </c:pt>
                <c:pt idx="1006" formatCode="General">
                  <c:v>0.123395</c:v>
                </c:pt>
                <c:pt idx="1007" formatCode="General">
                  <c:v>0.123492</c:v>
                </c:pt>
                <c:pt idx="1008" formatCode="General">
                  <c:v>0.123582</c:v>
                </c:pt>
                <c:pt idx="1009" formatCode="General">
                  <c:v>0.123665</c:v>
                </c:pt>
                <c:pt idx="1010" formatCode="General">
                  <c:v>0.12374</c:v>
                </c:pt>
                <c:pt idx="1011" formatCode="General">
                  <c:v>0.123806</c:v>
                </c:pt>
                <c:pt idx="1012" formatCode="General">
                  <c:v>0.123864</c:v>
                </c:pt>
                <c:pt idx="1013" formatCode="General">
                  <c:v>0.123914</c:v>
                </c:pt>
                <c:pt idx="1014" formatCode="General">
                  <c:v>0.123956</c:v>
                </c:pt>
                <c:pt idx="1015" formatCode="General">
                  <c:v>0.123992</c:v>
                </c:pt>
                <c:pt idx="1016" formatCode="General">
                  <c:v>0.12402199999999999</c:v>
                </c:pt>
                <c:pt idx="1017" formatCode="General">
                  <c:v>0.12404999999999999</c:v>
                </c:pt>
                <c:pt idx="1018" formatCode="General">
                  <c:v>0.124075</c:v>
                </c:pt>
                <c:pt idx="1019" formatCode="General">
                  <c:v>0.124099</c:v>
                </c:pt>
                <c:pt idx="1020" formatCode="General">
                  <c:v>0.124123</c:v>
                </c:pt>
                <c:pt idx="1021" formatCode="General">
                  <c:v>0.12414699999999999</c:v>
                </c:pt>
                <c:pt idx="1022" formatCode="General">
                  <c:v>0.124169</c:v>
                </c:pt>
                <c:pt idx="1023" formatCode="General">
                  <c:v>0.124191</c:v>
                </c:pt>
                <c:pt idx="1024" formatCode="General">
                  <c:v>0.124209</c:v>
                </c:pt>
                <c:pt idx="1025" formatCode="General">
                  <c:v>0.124223</c:v>
                </c:pt>
                <c:pt idx="1026" formatCode="General">
                  <c:v>0.12423099999999999</c:v>
                </c:pt>
                <c:pt idx="1027" formatCode="General">
                  <c:v>0.124233</c:v>
                </c:pt>
                <c:pt idx="1028" formatCode="General">
                  <c:v>0.124226</c:v>
                </c:pt>
                <c:pt idx="1029" formatCode="General">
                  <c:v>0.124212</c:v>
                </c:pt>
                <c:pt idx="1030" formatCode="General">
                  <c:v>0.12418800000000001</c:v>
                </c:pt>
                <c:pt idx="1031" formatCode="General">
                  <c:v>0.124157</c:v>
                </c:pt>
                <c:pt idx="1032" formatCode="General">
                  <c:v>0.12411899999999999</c:v>
                </c:pt>
                <c:pt idx="1033" formatCode="General">
                  <c:v>0.124075</c:v>
                </c:pt>
                <c:pt idx="1034" formatCode="General">
                  <c:v>0.124026</c:v>
                </c:pt>
                <c:pt idx="1035" formatCode="General">
                  <c:v>0.123975</c:v>
                </c:pt>
                <c:pt idx="1036" formatCode="General">
                  <c:v>0.12392300000000001</c:v>
                </c:pt>
                <c:pt idx="1037" formatCode="General">
                  <c:v>0.12386900000000001</c:v>
                </c:pt>
                <c:pt idx="1038" formatCode="General">
                  <c:v>0.123816</c:v>
                </c:pt>
                <c:pt idx="1039" formatCode="General">
                  <c:v>0.123762</c:v>
                </c:pt>
                <c:pt idx="1040" formatCode="General">
                  <c:v>0.123708</c:v>
                </c:pt>
                <c:pt idx="1041" formatCode="General">
                  <c:v>0.123653</c:v>
                </c:pt>
                <c:pt idx="1042" formatCode="General">
                  <c:v>0.123596</c:v>
                </c:pt>
                <c:pt idx="1043" formatCode="General">
                  <c:v>0.12353699999999999</c:v>
                </c:pt>
                <c:pt idx="1044" formatCode="General">
                  <c:v>0.123474</c:v>
                </c:pt>
                <c:pt idx="1045" formatCode="General">
                  <c:v>0.123408</c:v>
                </c:pt>
                <c:pt idx="1046" formatCode="General">
                  <c:v>0.123339</c:v>
                </c:pt>
                <c:pt idx="1047" formatCode="General">
                  <c:v>0.123266</c:v>
                </c:pt>
                <c:pt idx="1048" formatCode="General">
                  <c:v>0.123192</c:v>
                </c:pt>
                <c:pt idx="1049" formatCode="General">
                  <c:v>0.123116</c:v>
                </c:pt>
                <c:pt idx="1050" formatCode="General">
                  <c:v>0.12304</c:v>
                </c:pt>
                <c:pt idx="1051" formatCode="General">
                  <c:v>0.12296600000000001</c:v>
                </c:pt>
                <c:pt idx="1052" formatCode="General">
                  <c:v>0.122895</c:v>
                </c:pt>
                <c:pt idx="1053" formatCode="General">
                  <c:v>0.12282800000000001</c:v>
                </c:pt>
                <c:pt idx="1054" formatCode="General">
                  <c:v>0.122765</c:v>
                </c:pt>
                <c:pt idx="1055" formatCode="General">
                  <c:v>0.122706</c:v>
                </c:pt>
                <c:pt idx="1056" formatCode="General">
                  <c:v>0.12265</c:v>
                </c:pt>
                <c:pt idx="1057" formatCode="General">
                  <c:v>0.122597</c:v>
                </c:pt>
                <c:pt idx="1058" formatCode="General">
                  <c:v>0.122545</c:v>
                </c:pt>
                <c:pt idx="1059" formatCode="General">
                  <c:v>0.122493</c:v>
                </c:pt>
                <c:pt idx="1060" formatCode="General">
                  <c:v>0.12243800000000001</c:v>
                </c:pt>
                <c:pt idx="1061" formatCode="General">
                  <c:v>0.12238</c:v>
                </c:pt>
                <c:pt idx="1062" formatCode="General">
                  <c:v>0.122317</c:v>
                </c:pt>
                <c:pt idx="1063" formatCode="General">
                  <c:v>0.122248</c:v>
                </c:pt>
                <c:pt idx="1064" formatCode="General">
                  <c:v>0.12217500000000001</c:v>
                </c:pt>
                <c:pt idx="1065" formatCode="General">
                  <c:v>0.122096</c:v>
                </c:pt>
                <c:pt idx="1066" formatCode="General">
                  <c:v>0.122013</c:v>
                </c:pt>
                <c:pt idx="1067" formatCode="General">
                  <c:v>0.12192600000000001</c:v>
                </c:pt>
                <c:pt idx="1068" formatCode="General">
                  <c:v>0.121837</c:v>
                </c:pt>
                <c:pt idx="1069" formatCode="General">
                  <c:v>0.12174699999999999</c:v>
                </c:pt>
                <c:pt idx="1070" formatCode="General">
                  <c:v>0.121657</c:v>
                </c:pt>
                <c:pt idx="1071" formatCode="General">
                  <c:v>0.12156699999999999</c:v>
                </c:pt>
                <c:pt idx="1072" formatCode="General">
                  <c:v>0.121477</c:v>
                </c:pt>
                <c:pt idx="1073" formatCode="General">
                  <c:v>0.121388</c:v>
                </c:pt>
                <c:pt idx="1074" formatCode="General">
                  <c:v>0.121298</c:v>
                </c:pt>
                <c:pt idx="1075" formatCode="General">
                  <c:v>0.121207</c:v>
                </c:pt>
                <c:pt idx="1076" formatCode="General">
                  <c:v>0.121114</c:v>
                </c:pt>
                <c:pt idx="1077" formatCode="General">
                  <c:v>0.121019</c:v>
                </c:pt>
                <c:pt idx="1078" formatCode="General">
                  <c:v>0.120919</c:v>
                </c:pt>
                <c:pt idx="1079" formatCode="General">
                  <c:v>0.12081600000000001</c:v>
                </c:pt>
                <c:pt idx="1080" formatCode="General">
                  <c:v>0.120709</c:v>
                </c:pt>
                <c:pt idx="1081" formatCode="General">
                  <c:v>0.120599</c:v>
                </c:pt>
                <c:pt idx="1082" formatCode="General">
                  <c:v>0.120487</c:v>
                </c:pt>
                <c:pt idx="1083" formatCode="General">
                  <c:v>0.120375</c:v>
                </c:pt>
                <c:pt idx="1084" formatCode="General">
                  <c:v>0.12026299999999999</c:v>
                </c:pt>
                <c:pt idx="1085" formatCode="General">
                  <c:v>0.120154</c:v>
                </c:pt>
                <c:pt idx="1086" formatCode="General">
                  <c:v>0.120047</c:v>
                </c:pt>
                <c:pt idx="1087" formatCode="General">
                  <c:v>0.119946</c:v>
                </c:pt>
                <c:pt idx="1088" formatCode="General">
                  <c:v>0.119849</c:v>
                </c:pt>
                <c:pt idx="1089" formatCode="General">
                  <c:v>0.119756</c:v>
                </c:pt>
                <c:pt idx="1090" formatCode="General">
                  <c:v>0.119668</c:v>
                </c:pt>
                <c:pt idx="1091" formatCode="General">
                  <c:v>0.11958299999999999</c:v>
                </c:pt>
                <c:pt idx="1092" formatCode="General">
                  <c:v>0.1195</c:v>
                </c:pt>
                <c:pt idx="1093" formatCode="General">
                  <c:v>0.11941599999999999</c:v>
                </c:pt>
                <c:pt idx="1094" formatCode="General">
                  <c:v>0.11933199999999999</c:v>
                </c:pt>
                <c:pt idx="1095" formatCode="General">
                  <c:v>0.119245</c:v>
                </c:pt>
                <c:pt idx="1096" formatCode="General">
                  <c:v>0.119155</c:v>
                </c:pt>
                <c:pt idx="1097" formatCode="General">
                  <c:v>0.11906</c:v>
                </c:pt>
                <c:pt idx="1098" formatCode="General">
                  <c:v>0.118962</c:v>
                </c:pt>
                <c:pt idx="1099" formatCode="General">
                  <c:v>0.11885999999999999</c:v>
                </c:pt>
                <c:pt idx="1100" formatCode="General">
                  <c:v>0.118755</c:v>
                </c:pt>
                <c:pt idx="1101" formatCode="General">
                  <c:v>0.118649</c:v>
                </c:pt>
                <c:pt idx="1102" formatCode="General">
                  <c:v>0.11854099999999999</c:v>
                </c:pt>
                <c:pt idx="1103" formatCode="General">
                  <c:v>0.118433</c:v>
                </c:pt>
                <c:pt idx="1104" formatCode="General">
                  <c:v>0.118326</c:v>
                </c:pt>
                <c:pt idx="1105" formatCode="General">
                  <c:v>0.118219</c:v>
                </c:pt>
                <c:pt idx="1106" formatCode="General">
                  <c:v>0.118113</c:v>
                </c:pt>
                <c:pt idx="1107" formatCode="General">
                  <c:v>0.118007</c:v>
                </c:pt>
                <c:pt idx="1108" formatCode="General">
                  <c:v>0.1179</c:v>
                </c:pt>
                <c:pt idx="1109" formatCode="General">
                  <c:v>0.11779199999999999</c:v>
                </c:pt>
                <c:pt idx="1110" formatCode="General">
                  <c:v>0.11768000000000001</c:v>
                </c:pt>
                <c:pt idx="1111" formatCode="General">
                  <c:v>0.117565</c:v>
                </c:pt>
                <c:pt idx="1112" formatCode="General">
                  <c:v>0.11744599999999999</c:v>
                </c:pt>
                <c:pt idx="1113" formatCode="General">
                  <c:v>0.117322</c:v>
                </c:pt>
                <c:pt idx="1114" formatCode="General">
                  <c:v>0.11719400000000001</c:v>
                </c:pt>
                <c:pt idx="1115" formatCode="General">
                  <c:v>0.117063</c:v>
                </c:pt>
                <c:pt idx="1116" formatCode="General">
                  <c:v>0.11693000000000001</c:v>
                </c:pt>
                <c:pt idx="1117" formatCode="General">
                  <c:v>0.116795</c:v>
                </c:pt>
                <c:pt idx="1118" formatCode="General">
                  <c:v>0.116662</c:v>
                </c:pt>
                <c:pt idx="1119" formatCode="General">
                  <c:v>0.11652999999999999</c:v>
                </c:pt>
                <c:pt idx="1120" formatCode="General">
                  <c:v>0.11640200000000001</c:v>
                </c:pt>
                <c:pt idx="1121" formatCode="General">
                  <c:v>0.11627800000000001</c:v>
                </c:pt>
                <c:pt idx="1122" formatCode="General">
                  <c:v>0.116159</c:v>
                </c:pt>
                <c:pt idx="1123" formatCode="General">
                  <c:v>0.11604399999999999</c:v>
                </c:pt>
                <c:pt idx="1124" formatCode="General">
                  <c:v>0.11593299999999999</c:v>
                </c:pt>
                <c:pt idx="1125" formatCode="General">
                  <c:v>0.115825</c:v>
                </c:pt>
                <c:pt idx="1126" formatCode="General">
                  <c:v>0.115718</c:v>
                </c:pt>
                <c:pt idx="1127" formatCode="General">
                  <c:v>0.11561200000000001</c:v>
                </c:pt>
                <c:pt idx="1128" formatCode="General">
                  <c:v>0.115505</c:v>
                </c:pt>
                <c:pt idx="1129" formatCode="General">
                  <c:v>0.115396</c:v>
                </c:pt>
                <c:pt idx="1130" formatCode="General">
                  <c:v>0.115284</c:v>
                </c:pt>
                <c:pt idx="1131" formatCode="General">
                  <c:v>0.11516999999999999</c:v>
                </c:pt>
                <c:pt idx="1132" formatCode="General">
                  <c:v>0.115052</c:v>
                </c:pt>
                <c:pt idx="1133" formatCode="General">
                  <c:v>0.11493299999999999</c:v>
                </c:pt>
                <c:pt idx="1134" formatCode="General">
                  <c:v>0.114812</c:v>
                </c:pt>
                <c:pt idx="1135" formatCode="General">
                  <c:v>0.114691</c:v>
                </c:pt>
                <c:pt idx="1136" formatCode="General">
                  <c:v>0.11457000000000001</c:v>
                </c:pt>
                <c:pt idx="1137" formatCode="General">
                  <c:v>0.11445</c:v>
                </c:pt>
                <c:pt idx="1138" formatCode="General">
                  <c:v>0.114331</c:v>
                </c:pt>
                <c:pt idx="1139" formatCode="General">
                  <c:v>0.114213</c:v>
                </c:pt>
                <c:pt idx="1140" formatCode="General">
                  <c:v>0.114097</c:v>
                </c:pt>
                <c:pt idx="1141" formatCode="General">
                  <c:v>0.11398</c:v>
                </c:pt>
                <c:pt idx="1142" formatCode="General">
                  <c:v>0.11386300000000001</c:v>
                </c:pt>
                <c:pt idx="1143" formatCode="General">
                  <c:v>0.113744</c:v>
                </c:pt>
                <c:pt idx="1144" formatCode="General">
                  <c:v>0.113621</c:v>
                </c:pt>
                <c:pt idx="1145" formatCode="General">
                  <c:v>0.113495</c:v>
                </c:pt>
                <c:pt idx="1146" formatCode="General">
                  <c:v>0.11336300000000001</c:v>
                </c:pt>
                <c:pt idx="1147" formatCode="General">
                  <c:v>0.11322699999999999</c:v>
                </c:pt>
                <c:pt idx="1148" formatCode="General">
                  <c:v>0.11308699999999999</c:v>
                </c:pt>
                <c:pt idx="1149" formatCode="General">
                  <c:v>0.112944</c:v>
                </c:pt>
                <c:pt idx="1150" formatCode="General">
                  <c:v>0.112798</c:v>
                </c:pt>
                <c:pt idx="1151" formatCode="General">
                  <c:v>0.112651</c:v>
                </c:pt>
                <c:pt idx="1152" formatCode="General">
                  <c:v>0.11250400000000001</c:v>
                </c:pt>
                <c:pt idx="1153" formatCode="General">
                  <c:v>0.11236</c:v>
                </c:pt>
                <c:pt idx="1154" formatCode="General">
                  <c:v>0.112219</c:v>
                </c:pt>
                <c:pt idx="1155" formatCode="General">
                  <c:v>0.112081</c:v>
                </c:pt>
                <c:pt idx="1156" formatCode="General">
                  <c:v>0.11194800000000001</c:v>
                </c:pt>
                <c:pt idx="1157" formatCode="General">
                  <c:v>0.111818</c:v>
                </c:pt>
                <c:pt idx="1158" formatCode="General">
                  <c:v>0.111692</c:v>
                </c:pt>
                <c:pt idx="1159" formatCode="General">
                  <c:v>0.111567</c:v>
                </c:pt>
                <c:pt idx="1160" formatCode="General">
                  <c:v>0.111444</c:v>
                </c:pt>
                <c:pt idx="1161" formatCode="General">
                  <c:v>0.111321</c:v>
                </c:pt>
                <c:pt idx="1162" formatCode="General">
                  <c:v>0.111196</c:v>
                </c:pt>
                <c:pt idx="1163" formatCode="General">
                  <c:v>0.11107</c:v>
                </c:pt>
                <c:pt idx="1164" formatCode="General">
                  <c:v>0.110942</c:v>
                </c:pt>
                <c:pt idx="1165" formatCode="General">
                  <c:v>0.11081100000000001</c:v>
                </c:pt>
                <c:pt idx="1166" formatCode="General">
                  <c:v>0.110679</c:v>
                </c:pt>
                <c:pt idx="1167" formatCode="General">
                  <c:v>0.110545</c:v>
                </c:pt>
                <c:pt idx="1168" formatCode="General">
                  <c:v>0.110412</c:v>
                </c:pt>
                <c:pt idx="1169" formatCode="General">
                  <c:v>0.110278</c:v>
                </c:pt>
                <c:pt idx="1170" formatCode="General">
                  <c:v>0.11014699999999999</c:v>
                </c:pt>
                <c:pt idx="1171" formatCode="General">
                  <c:v>0.110017</c:v>
                </c:pt>
                <c:pt idx="1172" formatCode="General">
                  <c:v>0.109889</c:v>
                </c:pt>
                <c:pt idx="1173" formatCode="General">
                  <c:v>0.109763</c:v>
                </c:pt>
                <c:pt idx="1174" formatCode="General">
                  <c:v>0.109638</c:v>
                </c:pt>
                <c:pt idx="1175" formatCode="General">
                  <c:v>0.109514</c:v>
                </c:pt>
                <c:pt idx="1176" formatCode="General">
                  <c:v>0.109388</c:v>
                </c:pt>
                <c:pt idx="1177" formatCode="General">
                  <c:v>0.10926</c:v>
                </c:pt>
                <c:pt idx="1178" formatCode="General">
                  <c:v>0.109129</c:v>
                </c:pt>
                <c:pt idx="1179" formatCode="General">
                  <c:v>0.10899399999999999</c:v>
                </c:pt>
                <c:pt idx="1180" formatCode="General">
                  <c:v>0.10885400000000001</c:v>
                </c:pt>
                <c:pt idx="1181" formatCode="General">
                  <c:v>0.108709</c:v>
                </c:pt>
                <c:pt idx="1182" formatCode="General">
                  <c:v>0.10856</c:v>
                </c:pt>
                <c:pt idx="1183" formatCode="General">
                  <c:v>0.108408</c:v>
                </c:pt>
                <c:pt idx="1184" formatCode="General">
                  <c:v>0.108254</c:v>
                </c:pt>
                <c:pt idx="1185" formatCode="General">
                  <c:v>0.108099</c:v>
                </c:pt>
                <c:pt idx="1186" formatCode="General">
                  <c:v>0.107945</c:v>
                </c:pt>
                <c:pt idx="1187" formatCode="General">
                  <c:v>0.107793</c:v>
                </c:pt>
                <c:pt idx="1188" formatCode="General">
                  <c:v>0.107644</c:v>
                </c:pt>
                <c:pt idx="1189" formatCode="General">
                  <c:v>0.107498</c:v>
                </c:pt>
                <c:pt idx="1190" formatCode="General">
                  <c:v>0.10735599999999999</c:v>
                </c:pt>
                <c:pt idx="1191" formatCode="General">
                  <c:v>0.10721600000000001</c:v>
                </c:pt>
                <c:pt idx="1192" formatCode="General">
                  <c:v>0.10707899999999999</c:v>
                </c:pt>
                <c:pt idx="1193" formatCode="General">
                  <c:v>0.106944</c:v>
                </c:pt>
                <c:pt idx="1194" formatCode="General">
                  <c:v>0.106808</c:v>
                </c:pt>
                <c:pt idx="1195" formatCode="General">
                  <c:v>0.106673</c:v>
                </c:pt>
                <c:pt idx="1196" formatCode="General">
                  <c:v>0.106535</c:v>
                </c:pt>
                <c:pt idx="1197" formatCode="General">
                  <c:v>0.106396</c:v>
                </c:pt>
                <c:pt idx="1198" formatCode="General">
                  <c:v>0.106255</c:v>
                </c:pt>
                <c:pt idx="1199" formatCode="General">
                  <c:v>0.106112</c:v>
                </c:pt>
                <c:pt idx="1200" formatCode="General">
                  <c:v>0.10596800000000001</c:v>
                </c:pt>
                <c:pt idx="1201" formatCode="General">
                  <c:v>0.105824</c:v>
                </c:pt>
                <c:pt idx="1202" formatCode="General">
                  <c:v>0.10568</c:v>
                </c:pt>
                <c:pt idx="1203" formatCode="General">
                  <c:v>0.10553800000000001</c:v>
                </c:pt>
                <c:pt idx="1204" formatCode="General">
                  <c:v>0.10539800000000001</c:v>
                </c:pt>
                <c:pt idx="1205" formatCode="General">
                  <c:v>0.10526099999999999</c:v>
                </c:pt>
                <c:pt idx="1206" formatCode="General">
                  <c:v>0.105126</c:v>
                </c:pt>
                <c:pt idx="1207" formatCode="General">
                  <c:v>0.104993</c:v>
                </c:pt>
                <c:pt idx="1208" formatCode="General">
                  <c:v>0.104861</c:v>
                </c:pt>
                <c:pt idx="1209" formatCode="General">
                  <c:v>0.10473</c:v>
                </c:pt>
                <c:pt idx="1210" formatCode="General">
                  <c:v>0.104597</c:v>
                </c:pt>
                <c:pt idx="1211" formatCode="General">
                  <c:v>0.104461</c:v>
                </c:pt>
                <c:pt idx="1212" formatCode="General">
                  <c:v>0.104323</c:v>
                </c:pt>
                <c:pt idx="1213" formatCode="General">
                  <c:v>0.10417999999999999</c:v>
                </c:pt>
                <c:pt idx="1214" formatCode="General">
                  <c:v>0.104032</c:v>
                </c:pt>
                <c:pt idx="1215" formatCode="General">
                  <c:v>0.10388</c:v>
                </c:pt>
                <c:pt idx="1216" formatCode="General">
                  <c:v>0.103724</c:v>
                </c:pt>
                <c:pt idx="1217" formatCode="General">
                  <c:v>0.10356600000000001</c:v>
                </c:pt>
                <c:pt idx="1218" formatCode="General">
                  <c:v>0.103405</c:v>
                </c:pt>
                <c:pt idx="1219" formatCode="General">
                  <c:v>0.103245</c:v>
                </c:pt>
                <c:pt idx="1220" formatCode="General">
                  <c:v>0.103085</c:v>
                </c:pt>
                <c:pt idx="1221" formatCode="General">
                  <c:v>0.10292800000000001</c:v>
                </c:pt>
                <c:pt idx="1222" formatCode="General">
                  <c:v>0.102773</c:v>
                </c:pt>
                <c:pt idx="1223" formatCode="General">
                  <c:v>0.102621</c:v>
                </c:pt>
                <c:pt idx="1224" formatCode="General">
                  <c:v>0.10247299999999999</c:v>
                </c:pt>
                <c:pt idx="1225" formatCode="General">
                  <c:v>0.102326</c:v>
                </c:pt>
                <c:pt idx="1226" formatCode="General">
                  <c:v>0.10218099999999999</c:v>
                </c:pt>
                <c:pt idx="1227" formatCode="General">
                  <c:v>0.102037</c:v>
                </c:pt>
                <c:pt idx="1228" formatCode="General">
                  <c:v>0.101892</c:v>
                </c:pt>
                <c:pt idx="1229" formatCode="General">
                  <c:v>0.101747</c:v>
                </c:pt>
                <c:pt idx="1230" formatCode="General">
                  <c:v>0.10159899999999999</c:v>
                </c:pt>
                <c:pt idx="1231" formatCode="General">
                  <c:v>0.10145</c:v>
                </c:pt>
                <c:pt idx="1232" formatCode="General">
                  <c:v>0.101299</c:v>
                </c:pt>
                <c:pt idx="1233" formatCode="General">
                  <c:v>0.101146</c:v>
                </c:pt>
                <c:pt idx="1234" formatCode="General">
                  <c:v>0.100993</c:v>
                </c:pt>
                <c:pt idx="1235" formatCode="General">
                  <c:v>0.100841</c:v>
                </c:pt>
                <c:pt idx="1236" formatCode="General">
                  <c:v>0.100691</c:v>
                </c:pt>
                <c:pt idx="1237" formatCode="General">
                  <c:v>0.10054200000000001</c:v>
                </c:pt>
                <c:pt idx="1238" formatCode="General">
                  <c:v>0.100397</c:v>
                </c:pt>
                <c:pt idx="1239" formatCode="General">
                  <c:v>0.100254</c:v>
                </c:pt>
                <c:pt idx="1240" formatCode="General">
                  <c:v>0.10011399999999999</c:v>
                </c:pt>
                <c:pt idx="1241" formatCode="General">
                  <c:v>9.9975999999999995E-2</c:v>
                </c:pt>
                <c:pt idx="1242" formatCode="General">
                  <c:v>9.9838999999999997E-2</c:v>
                </c:pt>
                <c:pt idx="1243" formatCode="General">
                  <c:v>9.9701799999999993E-2</c:v>
                </c:pt>
                <c:pt idx="1244" formatCode="General">
                  <c:v>9.9563100000000002E-2</c:v>
                </c:pt>
                <c:pt idx="1245" formatCode="General">
                  <c:v>9.9421599999999999E-2</c:v>
                </c:pt>
                <c:pt idx="1246" formatCode="General">
                  <c:v>9.9276400000000001E-2</c:v>
                </c:pt>
                <c:pt idx="1247" formatCode="General">
                  <c:v>9.9126900000000004E-2</c:v>
                </c:pt>
                <c:pt idx="1248" formatCode="General">
                  <c:v>9.8973099999999994E-2</c:v>
                </c:pt>
                <c:pt idx="1249" formatCode="General">
                  <c:v>9.8815100000000003E-2</c:v>
                </c:pt>
                <c:pt idx="1250" formatCode="General">
                  <c:v>9.8653699999999997E-2</c:v>
                </c:pt>
                <c:pt idx="1251" formatCode="General">
                  <c:v>9.8489999999999994E-2</c:v>
                </c:pt>
                <c:pt idx="1252" formatCode="General">
                  <c:v>9.8325200000000001E-2</c:v>
                </c:pt>
                <c:pt idx="1253" formatCode="General">
                  <c:v>9.8160499999999998E-2</c:v>
                </c:pt>
                <c:pt idx="1254" formatCode="General">
                  <c:v>9.7996899999999998E-2</c:v>
                </c:pt>
                <c:pt idx="1255" formatCode="General">
                  <c:v>9.7835400000000003E-2</c:v>
                </c:pt>
                <c:pt idx="1256" formatCode="General">
                  <c:v>9.7676399999999997E-2</c:v>
                </c:pt>
                <c:pt idx="1257" formatCode="General">
                  <c:v>9.7519999999999996E-2</c:v>
                </c:pt>
                <c:pt idx="1258" formatCode="General">
                  <c:v>9.7365800000000002E-2</c:v>
                </c:pt>
                <c:pt idx="1259" formatCode="General">
                  <c:v>9.72132E-2</c:v>
                </c:pt>
                <c:pt idx="1260" formatCode="General">
                  <c:v>9.7061300000000003E-2</c:v>
                </c:pt>
                <c:pt idx="1261" formatCode="General">
                  <c:v>9.6909200000000001E-2</c:v>
                </c:pt>
                <c:pt idx="1262" formatCode="General">
                  <c:v>9.6756200000000001E-2</c:v>
                </c:pt>
                <c:pt idx="1263" formatCode="General">
                  <c:v>9.6601599999999996E-2</c:v>
                </c:pt>
                <c:pt idx="1264" formatCode="General">
                  <c:v>9.6445100000000006E-2</c:v>
                </c:pt>
                <c:pt idx="1265" formatCode="General">
                  <c:v>9.6286800000000006E-2</c:v>
                </c:pt>
                <c:pt idx="1266" formatCode="General">
                  <c:v>9.6127199999999996E-2</c:v>
                </c:pt>
                <c:pt idx="1267" formatCode="General">
                  <c:v>9.59671E-2</c:v>
                </c:pt>
                <c:pt idx="1268" formatCode="General">
                  <c:v>9.5807299999999998E-2</c:v>
                </c:pt>
                <c:pt idx="1269" formatCode="General">
                  <c:v>9.5648999999999998E-2</c:v>
                </c:pt>
                <c:pt idx="1270" formatCode="General">
                  <c:v>9.5492900000000006E-2</c:v>
                </c:pt>
                <c:pt idx="1271" formatCode="General">
                  <c:v>9.5339900000000005E-2</c:v>
                </c:pt>
                <c:pt idx="1272" formatCode="General">
                  <c:v>9.5190200000000003E-2</c:v>
                </c:pt>
                <c:pt idx="1273" formatCode="General">
                  <c:v>9.5043900000000001E-2</c:v>
                </c:pt>
                <c:pt idx="1274" formatCode="General">
                  <c:v>9.4900300000000007E-2</c:v>
                </c:pt>
                <c:pt idx="1275" formatCode="General">
                  <c:v>9.4758599999999998E-2</c:v>
                </c:pt>
                <c:pt idx="1276" formatCode="General">
                  <c:v>9.4617699999999999E-2</c:v>
                </c:pt>
                <c:pt idx="1277" formatCode="General">
                  <c:v>9.4476199999999996E-2</c:v>
                </c:pt>
                <c:pt idx="1278" formatCode="General">
                  <c:v>9.4332899999999997E-2</c:v>
                </c:pt>
                <c:pt idx="1279" formatCode="General">
                  <c:v>9.4186599999999995E-2</c:v>
                </c:pt>
                <c:pt idx="1280" formatCode="General">
                  <c:v>9.4036499999999995E-2</c:v>
                </c:pt>
                <c:pt idx="1281" formatCode="General">
                  <c:v>9.3882300000000002E-2</c:v>
                </c:pt>
                <c:pt idx="1282" formatCode="General">
                  <c:v>9.3723899999999999E-2</c:v>
                </c:pt>
                <c:pt idx="1283" formatCode="General">
                  <c:v>9.3561699999999998E-2</c:v>
                </c:pt>
                <c:pt idx="1284" formatCode="General">
                  <c:v>9.3396800000000002E-2</c:v>
                </c:pt>
                <c:pt idx="1285" formatCode="General">
                  <c:v>9.3229900000000004E-2</c:v>
                </c:pt>
                <c:pt idx="1286" formatCode="General">
                  <c:v>9.3062400000000003E-2</c:v>
                </c:pt>
                <c:pt idx="1287" formatCode="General">
                  <c:v>9.28953E-2</c:v>
                </c:pt>
                <c:pt idx="1288" formatCode="General">
                  <c:v>9.2729500000000006E-2</c:v>
                </c:pt>
                <c:pt idx="1289" formatCode="General">
                  <c:v>9.2565499999999995E-2</c:v>
                </c:pt>
                <c:pt idx="1290" formatCode="General">
                  <c:v>9.2403600000000002E-2</c:v>
                </c:pt>
                <c:pt idx="1291" formatCode="General">
                  <c:v>9.2243599999999995E-2</c:v>
                </c:pt>
                <c:pt idx="1292" formatCode="General">
                  <c:v>9.2084899999999997E-2</c:v>
                </c:pt>
                <c:pt idx="1293" formatCode="General">
                  <c:v>9.1926800000000003E-2</c:v>
                </c:pt>
                <c:pt idx="1294" formatCode="General">
                  <c:v>9.1768500000000003E-2</c:v>
                </c:pt>
                <c:pt idx="1295" formatCode="General">
                  <c:v>9.1609200000000002E-2</c:v>
                </c:pt>
                <c:pt idx="1296" formatCode="General">
                  <c:v>9.1448199999999993E-2</c:v>
                </c:pt>
                <c:pt idx="1297" formatCode="General">
                  <c:v>9.1285199999999997E-2</c:v>
                </c:pt>
                <c:pt idx="1298" formatCode="General">
                  <c:v>9.1120199999999998E-2</c:v>
                </c:pt>
                <c:pt idx="1299" formatCode="General">
                  <c:v>9.0953599999999996E-2</c:v>
                </c:pt>
                <c:pt idx="1300" formatCode="General">
                  <c:v>9.0786099999999995E-2</c:v>
                </c:pt>
                <c:pt idx="1301" formatCode="General">
                  <c:v>9.0618699999999996E-2</c:v>
                </c:pt>
                <c:pt idx="1302" formatCode="General">
                  <c:v>9.0452599999999994E-2</c:v>
                </c:pt>
                <c:pt idx="1303" formatCode="General">
                  <c:v>9.0288599999999997E-2</c:v>
                </c:pt>
                <c:pt idx="1304" formatCode="General">
                  <c:v>9.0127799999999994E-2</c:v>
                </c:pt>
                <c:pt idx="1305" formatCode="General">
                  <c:v>8.9970599999999998E-2</c:v>
                </c:pt>
                <c:pt idx="1306" formatCode="General">
                  <c:v>8.98172E-2</c:v>
                </c:pt>
                <c:pt idx="1307" formatCode="General">
                  <c:v>8.9667399999999994E-2</c:v>
                </c:pt>
                <c:pt idx="1308" formatCode="General">
                  <c:v>8.95204E-2</c:v>
                </c:pt>
                <c:pt idx="1309" formatCode="General">
                  <c:v>8.9375200000000002E-2</c:v>
                </c:pt>
                <c:pt idx="1310" formatCode="General">
                  <c:v>8.9230599999999993E-2</c:v>
                </c:pt>
                <c:pt idx="1311" formatCode="General">
                  <c:v>8.9085200000000003E-2</c:v>
                </c:pt>
                <c:pt idx="1312" formatCode="General">
                  <c:v>8.89379E-2</c:v>
                </c:pt>
                <c:pt idx="1313" formatCode="General">
                  <c:v>8.8787599999999994E-2</c:v>
                </c:pt>
                <c:pt idx="1314" formatCode="General">
                  <c:v>8.8633699999999996E-2</c:v>
                </c:pt>
                <c:pt idx="1315" formatCode="General">
                  <c:v>8.8475899999999996E-2</c:v>
                </c:pt>
                <c:pt idx="1316" formatCode="General">
                  <c:v>8.8314599999999993E-2</c:v>
                </c:pt>
                <c:pt idx="1317" formatCode="General">
                  <c:v>8.8150199999999998E-2</c:v>
                </c:pt>
                <c:pt idx="1318" formatCode="General">
                  <c:v>8.7983599999999995E-2</c:v>
                </c:pt>
                <c:pt idx="1319" formatCode="General">
                  <c:v>8.7815799999999999E-2</c:v>
                </c:pt>
                <c:pt idx="1320" formatCode="General">
                  <c:v>8.7647799999999998E-2</c:v>
                </c:pt>
                <c:pt idx="1321" formatCode="General">
                  <c:v>8.7480500000000003E-2</c:v>
                </c:pt>
                <c:pt idx="1322" formatCode="General">
                  <c:v>8.7314500000000003E-2</c:v>
                </c:pt>
                <c:pt idx="1323" formatCode="General">
                  <c:v>8.7149900000000002E-2</c:v>
                </c:pt>
                <c:pt idx="1324" formatCode="General">
                  <c:v>8.6986900000000006E-2</c:v>
                </c:pt>
                <c:pt idx="1325" formatCode="General">
                  <c:v>8.6824799999999994E-2</c:v>
                </c:pt>
                <c:pt idx="1326" formatCode="General">
                  <c:v>8.6663000000000004E-2</c:v>
                </c:pt>
                <c:pt idx="1327" formatCode="General">
                  <c:v>8.6500800000000003E-2</c:v>
                </c:pt>
                <c:pt idx="1328" formatCode="General">
                  <c:v>8.6337200000000003E-2</c:v>
                </c:pt>
                <c:pt idx="1329" formatCode="General">
                  <c:v>8.6171600000000001E-2</c:v>
                </c:pt>
                <c:pt idx="1330" formatCode="General">
                  <c:v>8.6003499999999997E-2</c:v>
                </c:pt>
                <c:pt idx="1331" formatCode="General">
                  <c:v>8.5833000000000007E-2</c:v>
                </c:pt>
                <c:pt idx="1332" formatCode="General">
                  <c:v>8.5660399999999998E-2</c:v>
                </c:pt>
                <c:pt idx="1333" formatCode="General">
                  <c:v>8.5486199999999998E-2</c:v>
                </c:pt>
                <c:pt idx="1334" formatCode="General">
                  <c:v>8.5311600000000001E-2</c:v>
                </c:pt>
                <c:pt idx="1335" formatCode="General">
                  <c:v>8.5137599999999994E-2</c:v>
                </c:pt>
                <c:pt idx="1336" formatCode="General">
                  <c:v>8.4965499999999999E-2</c:v>
                </c:pt>
                <c:pt idx="1337" formatCode="General">
                  <c:v>8.4796200000000002E-2</c:v>
                </c:pt>
                <c:pt idx="1338" formatCode="General">
                  <c:v>8.4630499999999997E-2</c:v>
                </c:pt>
                <c:pt idx="1339" formatCode="General">
                  <c:v>8.44689E-2</c:v>
                </c:pt>
                <c:pt idx="1340" formatCode="General">
                  <c:v>8.4311399999999995E-2</c:v>
                </c:pt>
                <c:pt idx="1341" formatCode="General">
                  <c:v>8.4157399999999993E-2</c:v>
                </c:pt>
                <c:pt idx="1342" formatCode="General">
                  <c:v>8.4006200000000003E-2</c:v>
                </c:pt>
                <c:pt idx="1343" formatCode="General">
                  <c:v>8.3856600000000003E-2</c:v>
                </c:pt>
                <c:pt idx="1344" formatCode="General">
                  <c:v>8.3707500000000004E-2</c:v>
                </c:pt>
                <c:pt idx="1345" formatCode="General">
                  <c:v>8.3557500000000007E-2</c:v>
                </c:pt>
                <c:pt idx="1346" formatCode="General">
                  <c:v>8.3405599999999996E-2</c:v>
                </c:pt>
                <c:pt idx="1347" formatCode="General">
                  <c:v>8.3251000000000006E-2</c:v>
                </c:pt>
                <c:pt idx="1348" formatCode="General">
                  <c:v>8.3093299999999995E-2</c:v>
                </c:pt>
                <c:pt idx="1349" formatCode="General">
                  <c:v>8.2932500000000006E-2</c:v>
                </c:pt>
                <c:pt idx="1350" formatCode="General">
                  <c:v>8.2768900000000006E-2</c:v>
                </c:pt>
                <c:pt idx="1351" formatCode="General">
                  <c:v>8.2603300000000004E-2</c:v>
                </c:pt>
                <c:pt idx="1352" formatCode="General">
                  <c:v>8.2436400000000007E-2</c:v>
                </c:pt>
                <c:pt idx="1353" formatCode="General">
                  <c:v>8.2269099999999998E-2</c:v>
                </c:pt>
                <c:pt idx="1354" formatCode="General">
                  <c:v>8.2102300000000003E-2</c:v>
                </c:pt>
                <c:pt idx="1355" formatCode="General">
                  <c:v>8.1936499999999995E-2</c:v>
                </c:pt>
                <c:pt idx="1356" formatCode="General">
                  <c:v>8.1771999999999997E-2</c:v>
                </c:pt>
                <c:pt idx="1357" formatCode="General">
                  <c:v>8.1608700000000006E-2</c:v>
                </c:pt>
                <c:pt idx="1358" formatCode="General">
                  <c:v>8.1446199999999996E-2</c:v>
                </c:pt>
                <c:pt idx="1359" formatCode="General">
                  <c:v>8.1283800000000003E-2</c:v>
                </c:pt>
                <c:pt idx="1360" formatCode="General">
                  <c:v>8.1120600000000001E-2</c:v>
                </c:pt>
                <c:pt idx="1361" formatCode="General">
                  <c:v>8.0955799999999994E-2</c:v>
                </c:pt>
                <c:pt idx="1362" formatCode="General">
                  <c:v>8.0788499999999999E-2</c:v>
                </c:pt>
                <c:pt idx="1363" formatCode="General">
                  <c:v>8.0618400000000007E-2</c:v>
                </c:pt>
                <c:pt idx="1364" formatCode="General">
                  <c:v>8.0445100000000005E-2</c:v>
                </c:pt>
                <c:pt idx="1365" formatCode="General">
                  <c:v>8.0268800000000001E-2</c:v>
                </c:pt>
                <c:pt idx="1366" formatCode="General">
                  <c:v>8.00902E-2</c:v>
                </c:pt>
                <c:pt idx="1367" formatCode="General">
                  <c:v>7.9910200000000001E-2</c:v>
                </c:pt>
                <c:pt idx="1368" formatCode="General">
                  <c:v>7.9729999999999995E-2</c:v>
                </c:pt>
                <c:pt idx="1369" formatCode="General">
                  <c:v>7.9550700000000002E-2</c:v>
                </c:pt>
                <c:pt idx="1370" formatCode="General">
                  <c:v>7.9373600000000002E-2</c:v>
                </c:pt>
                <c:pt idx="1371" formatCode="General">
                  <c:v>7.9199699999999998E-2</c:v>
                </c:pt>
                <c:pt idx="1372" formatCode="General">
                  <c:v>7.9029600000000005E-2</c:v>
                </c:pt>
                <c:pt idx="1373" formatCode="General">
                  <c:v>7.8863500000000003E-2</c:v>
                </c:pt>
                <c:pt idx="1374" formatCode="General">
                  <c:v>7.8701300000000002E-2</c:v>
                </c:pt>
                <c:pt idx="1375" formatCode="General">
                  <c:v>7.8542500000000001E-2</c:v>
                </c:pt>
                <c:pt idx="1376" formatCode="General">
                  <c:v>7.8385999999999997E-2</c:v>
                </c:pt>
                <c:pt idx="1377" formatCode="General">
                  <c:v>7.8230900000000006E-2</c:v>
                </c:pt>
                <c:pt idx="1378" formatCode="General">
                  <c:v>7.8075900000000004E-2</c:v>
                </c:pt>
                <c:pt idx="1379" formatCode="General">
                  <c:v>7.7920000000000003E-2</c:v>
                </c:pt>
                <c:pt idx="1380" formatCode="General">
                  <c:v>7.7762399999999995E-2</c:v>
                </c:pt>
                <c:pt idx="1381" formatCode="General">
                  <c:v>7.7602500000000005E-2</c:v>
                </c:pt>
                <c:pt idx="1382" formatCode="General">
                  <c:v>7.7440200000000001E-2</c:v>
                </c:pt>
                <c:pt idx="1383" formatCode="General">
                  <c:v>7.7275899999999995E-2</c:v>
                </c:pt>
                <c:pt idx="1384" formatCode="General">
                  <c:v>7.7109800000000006E-2</c:v>
                </c:pt>
                <c:pt idx="1385" formatCode="General">
                  <c:v>7.6942899999999995E-2</c:v>
                </c:pt>
                <c:pt idx="1386" formatCode="General">
                  <c:v>7.6775999999999997E-2</c:v>
                </c:pt>
                <c:pt idx="1387" formatCode="General">
                  <c:v>7.66096E-2</c:v>
                </c:pt>
                <c:pt idx="1388" formatCode="General">
                  <c:v>7.6444499999999999E-2</c:v>
                </c:pt>
                <c:pt idx="1389" formatCode="General">
                  <c:v>7.6280899999999999E-2</c:v>
                </c:pt>
                <c:pt idx="1390" formatCode="General">
                  <c:v>7.6118699999999997E-2</c:v>
                </c:pt>
                <c:pt idx="1391" formatCode="General">
                  <c:v>7.5957399999999994E-2</c:v>
                </c:pt>
                <c:pt idx="1392" formatCode="General">
                  <c:v>7.5796299999999997E-2</c:v>
                </c:pt>
                <c:pt idx="1393" formatCode="General">
                  <c:v>7.5634599999999996E-2</c:v>
                </c:pt>
                <c:pt idx="1394" formatCode="General">
                  <c:v>7.5471200000000002E-2</c:v>
                </c:pt>
                <c:pt idx="1395" formatCode="General">
                  <c:v>7.5305200000000003E-2</c:v>
                </c:pt>
                <c:pt idx="1396" formatCode="General">
                  <c:v>7.5135900000000005E-2</c:v>
                </c:pt>
                <c:pt idx="1397" formatCode="General">
                  <c:v>7.4963000000000002E-2</c:v>
                </c:pt>
                <c:pt idx="1398" formatCode="General">
                  <c:v>7.4786500000000006E-2</c:v>
                </c:pt>
                <c:pt idx="1399" formatCode="General">
                  <c:v>7.4606699999999998E-2</c:v>
                </c:pt>
                <c:pt idx="1400" formatCode="General">
                  <c:v>7.4424500000000005E-2</c:v>
                </c:pt>
                <c:pt idx="1401" formatCode="General">
                  <c:v>7.4241000000000001E-2</c:v>
                </c:pt>
                <c:pt idx="1402" formatCode="General">
                  <c:v>7.4057399999999995E-2</c:v>
                </c:pt>
                <c:pt idx="1403" formatCode="General">
                  <c:v>7.3874999999999996E-2</c:v>
                </c:pt>
                <c:pt idx="1404" formatCode="General">
                  <c:v>7.3694800000000005E-2</c:v>
                </c:pt>
                <c:pt idx="1405" formatCode="General">
                  <c:v>7.3517700000000005E-2</c:v>
                </c:pt>
                <c:pt idx="1406" formatCode="General">
                  <c:v>7.3344199999999998E-2</c:v>
                </c:pt>
                <c:pt idx="1407" formatCode="General">
                  <c:v>7.3174400000000001E-2</c:v>
                </c:pt>
                <c:pt idx="1408" formatCode="General">
                  <c:v>7.3007900000000001E-2</c:v>
                </c:pt>
                <c:pt idx="1409" formatCode="General">
                  <c:v>7.2844000000000006E-2</c:v>
                </c:pt>
                <c:pt idx="1410" formatCode="General">
                  <c:v>7.2681800000000005E-2</c:v>
                </c:pt>
                <c:pt idx="1411" formatCode="General">
                  <c:v>7.2520299999999996E-2</c:v>
                </c:pt>
                <c:pt idx="1412" formatCode="General">
                  <c:v>7.2358599999999995E-2</c:v>
                </c:pt>
                <c:pt idx="1413" formatCode="General">
                  <c:v>7.2195800000000004E-2</c:v>
                </c:pt>
                <c:pt idx="1414" formatCode="General">
                  <c:v>7.2031499999999998E-2</c:v>
                </c:pt>
                <c:pt idx="1415" formatCode="General">
                  <c:v>7.1865399999999996E-2</c:v>
                </c:pt>
                <c:pt idx="1416" formatCode="General">
                  <c:v>7.1697800000000006E-2</c:v>
                </c:pt>
                <c:pt idx="1417" formatCode="General">
                  <c:v>7.1528999999999995E-2</c:v>
                </c:pt>
                <c:pt idx="1418" formatCode="General">
                  <c:v>7.1359900000000004E-2</c:v>
                </c:pt>
                <c:pt idx="1419" formatCode="General">
                  <c:v>7.1191199999999996E-2</c:v>
                </c:pt>
                <c:pt idx="1420" formatCode="General">
                  <c:v>7.1023600000000006E-2</c:v>
                </c:pt>
                <c:pt idx="1421" formatCode="General">
                  <c:v>7.0857600000000007E-2</c:v>
                </c:pt>
                <c:pt idx="1422" formatCode="General">
                  <c:v>7.0693699999999998E-2</c:v>
                </c:pt>
                <c:pt idx="1423" formatCode="General">
                  <c:v>7.0531800000000006E-2</c:v>
                </c:pt>
                <c:pt idx="1424" formatCode="General">
                  <c:v>7.0371299999999998E-2</c:v>
                </c:pt>
                <c:pt idx="1425" formatCode="General">
                  <c:v>7.0211700000000002E-2</c:v>
                </c:pt>
                <c:pt idx="1426" formatCode="General">
                  <c:v>7.0051799999999997E-2</c:v>
                </c:pt>
                <c:pt idx="1427" formatCode="General">
                  <c:v>6.9890800000000003E-2</c:v>
                </c:pt>
                <c:pt idx="1428" formatCode="General">
                  <c:v>6.9727399999999995E-2</c:v>
                </c:pt>
                <c:pt idx="1429" formatCode="General">
                  <c:v>6.9560800000000006E-2</c:v>
                </c:pt>
                <c:pt idx="1430" formatCode="General">
                  <c:v>6.9390400000000005E-2</c:v>
                </c:pt>
                <c:pt idx="1431" formatCode="General">
                  <c:v>6.9216100000000003E-2</c:v>
                </c:pt>
                <c:pt idx="1432" formatCode="General">
                  <c:v>6.9038000000000002E-2</c:v>
                </c:pt>
                <c:pt idx="1433" formatCode="General">
                  <c:v>6.8856700000000007E-2</c:v>
                </c:pt>
                <c:pt idx="1434" formatCode="General">
                  <c:v>6.8673100000000001E-2</c:v>
                </c:pt>
                <c:pt idx="1435" formatCode="General">
                  <c:v>6.8488400000000005E-2</c:v>
                </c:pt>
                <c:pt idx="1436" formatCode="General">
                  <c:v>6.8303900000000001E-2</c:v>
                </c:pt>
                <c:pt idx="1437" formatCode="General">
                  <c:v>6.8120600000000003E-2</c:v>
                </c:pt>
                <c:pt idx="1438" formatCode="General">
                  <c:v>6.79395E-2</c:v>
                </c:pt>
                <c:pt idx="1439" formatCode="General">
                  <c:v>6.7761199999999994E-2</c:v>
                </c:pt>
                <c:pt idx="1440" formatCode="General">
                  <c:v>6.7585900000000004E-2</c:v>
                </c:pt>
                <c:pt idx="1441" formatCode="General">
                  <c:v>6.7413500000000001E-2</c:v>
                </c:pt>
                <c:pt idx="1442" formatCode="General">
                  <c:v>6.7243499999999998E-2</c:v>
                </c:pt>
                <c:pt idx="1443" formatCode="General">
                  <c:v>6.7075200000000001E-2</c:v>
                </c:pt>
                <c:pt idx="1444" formatCode="General">
                  <c:v>6.6907599999999998E-2</c:v>
                </c:pt>
                <c:pt idx="1445" formatCode="General">
                  <c:v>6.6739900000000005E-2</c:v>
                </c:pt>
                <c:pt idx="1446" formatCode="General">
                  <c:v>6.6571400000000003E-2</c:v>
                </c:pt>
                <c:pt idx="1447" formatCode="General">
                  <c:v>6.6401699999999994E-2</c:v>
                </c:pt>
                <c:pt idx="1448" formatCode="General">
                  <c:v>6.6230399999999995E-2</c:v>
                </c:pt>
                <c:pt idx="1449" formatCode="General">
                  <c:v>6.6057900000000003E-2</c:v>
                </c:pt>
                <c:pt idx="1450" formatCode="General">
                  <c:v>6.5884600000000001E-2</c:v>
                </c:pt>
                <c:pt idx="1451" formatCode="General">
                  <c:v>6.57113E-2</c:v>
                </c:pt>
                <c:pt idx="1452" formatCode="General">
                  <c:v>6.5538600000000002E-2</c:v>
                </c:pt>
                <c:pt idx="1453" formatCode="General">
                  <c:v>6.5367499999999995E-2</c:v>
                </c:pt>
                <c:pt idx="1454" formatCode="General">
                  <c:v>6.5198699999999998E-2</c:v>
                </c:pt>
                <c:pt idx="1455" formatCode="General">
                  <c:v>6.5032300000000001E-2</c:v>
                </c:pt>
                <c:pt idx="1456" formatCode="General">
                  <c:v>6.4868599999999998E-2</c:v>
                </c:pt>
                <c:pt idx="1457" formatCode="General">
                  <c:v>6.4707200000000006E-2</c:v>
                </c:pt>
                <c:pt idx="1458" formatCode="General">
                  <c:v>6.4547400000000005E-2</c:v>
                </c:pt>
                <c:pt idx="1459" formatCode="General">
                  <c:v>6.4388200000000007E-2</c:v>
                </c:pt>
                <c:pt idx="1460" formatCode="General">
                  <c:v>6.4228499999999994E-2</c:v>
                </c:pt>
                <c:pt idx="1461" formatCode="General">
                  <c:v>6.4067200000000005E-2</c:v>
                </c:pt>
                <c:pt idx="1462" formatCode="General">
                  <c:v>6.3903100000000004E-2</c:v>
                </c:pt>
                <c:pt idx="1463" formatCode="General">
                  <c:v>6.3735700000000006E-2</c:v>
                </c:pt>
                <c:pt idx="1464" formatCode="General">
                  <c:v>6.3564300000000004E-2</c:v>
                </c:pt>
                <c:pt idx="1465" formatCode="General">
                  <c:v>6.3389100000000004E-2</c:v>
                </c:pt>
                <c:pt idx="1466" formatCode="General">
                  <c:v>6.3210299999999997E-2</c:v>
                </c:pt>
                <c:pt idx="1467" formatCode="General">
                  <c:v>6.3028799999999996E-2</c:v>
                </c:pt>
                <c:pt idx="1468" formatCode="General">
                  <c:v>6.2845399999999996E-2</c:v>
                </c:pt>
                <c:pt idx="1469" formatCode="General">
                  <c:v>6.2661400000000006E-2</c:v>
                </c:pt>
                <c:pt idx="1470" formatCode="General">
                  <c:v>6.24778E-2</c:v>
                </c:pt>
                <c:pt idx="1471" formatCode="General">
                  <c:v>6.2295499999999997E-2</c:v>
                </c:pt>
                <c:pt idx="1472" formatCode="General">
                  <c:v>6.2115299999999998E-2</c:v>
                </c:pt>
                <c:pt idx="1473" formatCode="General">
                  <c:v>6.1937300000000001E-2</c:v>
                </c:pt>
                <c:pt idx="1474" formatCode="General">
                  <c:v>6.1761700000000003E-2</c:v>
                </c:pt>
                <c:pt idx="1475" formatCode="General">
                  <c:v>6.1587999999999997E-2</c:v>
                </c:pt>
                <c:pt idx="1476" formatCode="General">
                  <c:v>6.1415600000000001E-2</c:v>
                </c:pt>
                <c:pt idx="1477" formatCode="General">
                  <c:v>6.1243699999999998E-2</c:v>
                </c:pt>
                <c:pt idx="1478" formatCode="General">
                  <c:v>6.1071599999999997E-2</c:v>
                </c:pt>
                <c:pt idx="1479" formatCode="General">
                  <c:v>6.0898500000000001E-2</c:v>
                </c:pt>
                <c:pt idx="1480" formatCode="General">
                  <c:v>6.0723899999999997E-2</c:v>
                </c:pt>
                <c:pt idx="1481" formatCode="General">
                  <c:v>6.0547900000000002E-2</c:v>
                </c:pt>
                <c:pt idx="1482" formatCode="General">
                  <c:v>6.0370399999999998E-2</c:v>
                </c:pt>
                <c:pt idx="1483" formatCode="General">
                  <c:v>6.0192099999999998E-2</c:v>
                </c:pt>
                <c:pt idx="1484" formatCode="General">
                  <c:v>6.0013799999999999E-2</c:v>
                </c:pt>
                <c:pt idx="1485" formatCode="General">
                  <c:v>5.9836199999999999E-2</c:v>
                </c:pt>
                <c:pt idx="1486" formatCode="General">
                  <c:v>5.9660299999999999E-2</c:v>
                </c:pt>
                <c:pt idx="1487" formatCode="General">
                  <c:v>5.9486900000000002E-2</c:v>
                </c:pt>
                <c:pt idx="1488" formatCode="General">
                  <c:v>5.9316399999999998E-2</c:v>
                </c:pt>
                <c:pt idx="1489" formatCode="General">
                  <c:v>5.9149100000000003E-2</c:v>
                </c:pt>
                <c:pt idx="1490" formatCode="General">
                  <c:v>5.8984700000000001E-2</c:v>
                </c:pt>
                <c:pt idx="1491" formatCode="General">
                  <c:v>5.8822800000000001E-2</c:v>
                </c:pt>
                <c:pt idx="1492" formatCode="General">
                  <c:v>5.8662300000000001E-2</c:v>
                </c:pt>
                <c:pt idx="1493" formatCode="General">
                  <c:v>5.8502100000000001E-2</c:v>
                </c:pt>
                <c:pt idx="1494" formatCode="General">
                  <c:v>5.8341200000000003E-2</c:v>
                </c:pt>
                <c:pt idx="1495" formatCode="General">
                  <c:v>5.8178399999999998E-2</c:v>
                </c:pt>
                <c:pt idx="1496" formatCode="General">
                  <c:v>5.8012800000000003E-2</c:v>
                </c:pt>
                <c:pt idx="1497" formatCode="General">
                  <c:v>5.7843699999999998E-2</c:v>
                </c:pt>
                <c:pt idx="1498" formatCode="General">
                  <c:v>5.7671E-2</c:v>
                </c:pt>
                <c:pt idx="1499" formatCode="General">
                  <c:v>5.7494900000000002E-2</c:v>
                </c:pt>
                <c:pt idx="1500" formatCode="General">
                  <c:v>5.73158E-2</c:v>
                </c:pt>
                <c:pt idx="1501" formatCode="General">
                  <c:v>5.7134699999999997E-2</c:v>
                </c:pt>
                <c:pt idx="1502" formatCode="General">
                  <c:v>5.69524E-2</c:v>
                </c:pt>
                <c:pt idx="1503" formatCode="General">
                  <c:v>5.6770099999999997E-2</c:v>
                </c:pt>
                <c:pt idx="1504" formatCode="General">
                  <c:v>5.65885E-2</c:v>
                </c:pt>
                <c:pt idx="1505" formatCode="General">
                  <c:v>5.6408300000000001E-2</c:v>
                </c:pt>
                <c:pt idx="1506" formatCode="General">
                  <c:v>5.6230000000000002E-2</c:v>
                </c:pt>
                <c:pt idx="1507" formatCode="General">
                  <c:v>5.6053400000000003E-2</c:v>
                </c:pt>
                <c:pt idx="1508" formatCode="General">
                  <c:v>5.5878299999999999E-2</c:v>
                </c:pt>
                <c:pt idx="1509" formatCode="General">
                  <c:v>5.5704099999999999E-2</c:v>
                </c:pt>
                <c:pt idx="1510" formatCode="General">
                  <c:v>5.5530099999999999E-2</c:v>
                </c:pt>
                <c:pt idx="1511" formatCode="General">
                  <c:v>5.5355399999999999E-2</c:v>
                </c:pt>
                <c:pt idx="1512" formatCode="General">
                  <c:v>5.5179499999999999E-2</c:v>
                </c:pt>
                <c:pt idx="1513" formatCode="General">
                  <c:v>5.5001800000000003E-2</c:v>
                </c:pt>
                <c:pt idx="1514" formatCode="General">
                  <c:v>5.4822200000000001E-2</c:v>
                </c:pt>
                <c:pt idx="1515" formatCode="General">
                  <c:v>5.4640899999999999E-2</c:v>
                </c:pt>
                <c:pt idx="1516" formatCode="General">
                  <c:v>5.44585E-2</c:v>
                </c:pt>
                <c:pt idx="1517" formatCode="General">
                  <c:v>5.42756E-2</c:v>
                </c:pt>
                <c:pt idx="1518" formatCode="General">
                  <c:v>5.4093200000000001E-2</c:v>
                </c:pt>
                <c:pt idx="1519" formatCode="General">
                  <c:v>5.3912399999999999E-2</c:v>
                </c:pt>
                <c:pt idx="1520" formatCode="General">
                  <c:v>5.3733999999999997E-2</c:v>
                </c:pt>
                <c:pt idx="1521" formatCode="General">
                  <c:v>5.3558700000000001E-2</c:v>
                </c:pt>
                <c:pt idx="1522" formatCode="General">
                  <c:v>5.3386799999999998E-2</c:v>
                </c:pt>
                <c:pt idx="1523" formatCode="General">
                  <c:v>5.3218300000000003E-2</c:v>
                </c:pt>
                <c:pt idx="1524" formatCode="General">
                  <c:v>5.3052700000000001E-2</c:v>
                </c:pt>
                <c:pt idx="1525" formatCode="General">
                  <c:v>5.2889400000000003E-2</c:v>
                </c:pt>
                <c:pt idx="1526" formatCode="General">
                  <c:v>5.2727200000000002E-2</c:v>
                </c:pt>
                <c:pt idx="1527" formatCode="General">
                  <c:v>5.2565000000000001E-2</c:v>
                </c:pt>
                <c:pt idx="1528" formatCode="General">
                  <c:v>5.2401799999999998E-2</c:v>
                </c:pt>
                <c:pt idx="1529" formatCode="General">
                  <c:v>5.2236400000000002E-2</c:v>
                </c:pt>
                <c:pt idx="1530" formatCode="General">
                  <c:v>5.2068299999999998E-2</c:v>
                </c:pt>
                <c:pt idx="1531" formatCode="General">
                  <c:v>5.1897100000000002E-2</c:v>
                </c:pt>
                <c:pt idx="1532" formatCode="General">
                  <c:v>5.1722700000000003E-2</c:v>
                </c:pt>
                <c:pt idx="1533" formatCode="General">
                  <c:v>5.15457E-2</c:v>
                </c:pt>
                <c:pt idx="1534" formatCode="General">
                  <c:v>5.1366500000000002E-2</c:v>
                </c:pt>
                <c:pt idx="1535" formatCode="General">
                  <c:v>5.1186200000000001E-2</c:v>
                </c:pt>
                <c:pt idx="1536" formatCode="General">
                  <c:v>5.1005500000000002E-2</c:v>
                </c:pt>
                <c:pt idx="1537" formatCode="General">
                  <c:v>5.0825299999999997E-2</c:v>
                </c:pt>
                <c:pt idx="1538" formatCode="General">
                  <c:v>5.0646299999999998E-2</c:v>
                </c:pt>
                <c:pt idx="1539" formatCode="General">
                  <c:v>5.0468800000000001E-2</c:v>
                </c:pt>
                <c:pt idx="1540" formatCode="General">
                  <c:v>5.0292700000000003E-2</c:v>
                </c:pt>
                <c:pt idx="1541" formatCode="General">
                  <c:v>5.0117799999999997E-2</c:v>
                </c:pt>
                <c:pt idx="1542" formatCode="General">
                  <c:v>4.9943500000000002E-2</c:v>
                </c:pt>
                <c:pt idx="1543" formatCode="General">
                  <c:v>4.9769000000000001E-2</c:v>
                </c:pt>
                <c:pt idx="1544" formatCode="General">
                  <c:v>4.9593600000000002E-2</c:v>
                </c:pt>
                <c:pt idx="1545" formatCode="General">
                  <c:v>4.9416599999999998E-2</c:v>
                </c:pt>
                <c:pt idx="1546" formatCode="General">
                  <c:v>4.9237400000000001E-2</c:v>
                </c:pt>
                <c:pt idx="1547" formatCode="General">
                  <c:v>4.90559E-2</c:v>
                </c:pt>
                <c:pt idx="1548" formatCode="General">
                  <c:v>4.88723E-2</c:v>
                </c:pt>
                <c:pt idx="1549" formatCode="General">
                  <c:v>4.8686899999999998E-2</c:v>
                </c:pt>
                <c:pt idx="1550" formatCode="General">
                  <c:v>4.8500599999999998E-2</c:v>
                </c:pt>
                <c:pt idx="1551" formatCode="General">
                  <c:v>4.83144E-2</c:v>
                </c:pt>
                <c:pt idx="1552" formatCode="General">
                  <c:v>4.81293E-2</c:v>
                </c:pt>
                <c:pt idx="1553" formatCode="General">
                  <c:v>4.7946299999999997E-2</c:v>
                </c:pt>
                <c:pt idx="1554" formatCode="General">
                  <c:v>4.7766200000000002E-2</c:v>
                </c:pt>
                <c:pt idx="1555" formatCode="General">
                  <c:v>4.75895E-2</c:v>
                </c:pt>
                <c:pt idx="1556" formatCode="General">
                  <c:v>4.7416399999999997E-2</c:v>
                </c:pt>
                <c:pt idx="1557" formatCode="General">
                  <c:v>4.72466E-2</c:v>
                </c:pt>
                <c:pt idx="1558" formatCode="General">
                  <c:v>4.7079500000000003E-2</c:v>
                </c:pt>
                <c:pt idx="1559" formatCode="General">
                  <c:v>4.69141E-2</c:v>
                </c:pt>
                <c:pt idx="1560" formatCode="General">
                  <c:v>4.6749499999999999E-2</c:v>
                </c:pt>
                <c:pt idx="1561" formatCode="General">
                  <c:v>4.6584500000000001E-2</c:v>
                </c:pt>
                <c:pt idx="1562" formatCode="General">
                  <c:v>4.6418099999999997E-2</c:v>
                </c:pt>
                <c:pt idx="1563" formatCode="General">
                  <c:v>4.6249699999999998E-2</c:v>
                </c:pt>
                <c:pt idx="1564" formatCode="General">
                  <c:v>4.6078599999999997E-2</c:v>
                </c:pt>
                <c:pt idx="1565" formatCode="General">
                  <c:v>4.5905000000000001E-2</c:v>
                </c:pt>
                <c:pt idx="1566" formatCode="General">
                  <c:v>4.5728999999999999E-2</c:v>
                </c:pt>
                <c:pt idx="1567" formatCode="General">
                  <c:v>4.5551099999999997E-2</c:v>
                </c:pt>
                <c:pt idx="1568" formatCode="General">
                  <c:v>4.5372200000000001E-2</c:v>
                </c:pt>
                <c:pt idx="1569" formatCode="General">
                  <c:v>4.5192999999999997E-2</c:v>
                </c:pt>
                <c:pt idx="1570" formatCode="General">
                  <c:v>4.50143E-2</c:v>
                </c:pt>
                <c:pt idx="1571" formatCode="General">
                  <c:v>4.48367E-2</c:v>
                </c:pt>
                <c:pt idx="1572" formatCode="General">
                  <c:v>4.4660499999999999E-2</c:v>
                </c:pt>
                <c:pt idx="1573" formatCode="General">
                  <c:v>4.4485700000000003E-2</c:v>
                </c:pt>
                <c:pt idx="1574" formatCode="General">
                  <c:v>4.4311900000000001E-2</c:v>
                </c:pt>
                <c:pt idx="1575" formatCode="General">
                  <c:v>4.41386E-2</c:v>
                </c:pt>
                <c:pt idx="1576" formatCode="General">
                  <c:v>4.3964999999999997E-2</c:v>
                </c:pt>
                <c:pt idx="1577" formatCode="General">
                  <c:v>4.3790200000000001E-2</c:v>
                </c:pt>
                <c:pt idx="1578" formatCode="General">
                  <c:v>4.3613499999999999E-2</c:v>
                </c:pt>
                <c:pt idx="1579" formatCode="General">
                  <c:v>4.3434399999999998E-2</c:v>
                </c:pt>
                <c:pt idx="1580" formatCode="General">
                  <c:v>4.3252400000000003E-2</c:v>
                </c:pt>
                <c:pt idx="1581" formatCode="General">
                  <c:v>4.3067800000000003E-2</c:v>
                </c:pt>
                <c:pt idx="1582" formatCode="General">
                  <c:v>4.2881000000000002E-2</c:v>
                </c:pt>
                <c:pt idx="1583" formatCode="General">
                  <c:v>4.2692599999999997E-2</c:v>
                </c:pt>
                <c:pt idx="1584" formatCode="General">
                  <c:v>4.2503600000000002E-2</c:v>
                </c:pt>
                <c:pt idx="1585" formatCode="General">
                  <c:v>4.2315199999999997E-2</c:v>
                </c:pt>
                <c:pt idx="1586" formatCode="General">
                  <c:v>4.2128400000000003E-2</c:v>
                </c:pt>
                <c:pt idx="1587" formatCode="General">
                  <c:v>4.1944099999999998E-2</c:v>
                </c:pt>
                <c:pt idx="1588" formatCode="General">
                  <c:v>4.1763000000000002E-2</c:v>
                </c:pt>
                <c:pt idx="1589" formatCode="General">
                  <c:v>4.1585299999999999E-2</c:v>
                </c:pt>
                <c:pt idx="1590" formatCode="General">
                  <c:v>4.1411000000000003E-2</c:v>
                </c:pt>
                <c:pt idx="1591" formatCode="General">
                  <c:v>4.1239699999999997E-2</c:v>
                </c:pt>
                <c:pt idx="1592" formatCode="General">
                  <c:v>4.10704E-2</c:v>
                </c:pt>
                <c:pt idx="1593" formatCode="General">
                  <c:v>4.0902399999999998E-2</c:v>
                </c:pt>
                <c:pt idx="1594" formatCode="General">
                  <c:v>4.0734600000000003E-2</c:v>
                </c:pt>
                <c:pt idx="1595" formatCode="General">
                  <c:v>4.0566100000000001E-2</c:v>
                </c:pt>
                <c:pt idx="1596" formatCode="General">
                  <c:v>4.0396000000000001E-2</c:v>
                </c:pt>
                <c:pt idx="1597" formatCode="General">
                  <c:v>4.0224000000000003E-2</c:v>
                </c:pt>
                <c:pt idx="1598" formatCode="General">
                  <c:v>4.0049899999999999E-2</c:v>
                </c:pt>
                <c:pt idx="1599" formatCode="General">
                  <c:v>3.9873800000000001E-2</c:v>
                </c:pt>
                <c:pt idx="1600" formatCode="General">
                  <c:v>3.9696299999999997E-2</c:v>
                </c:pt>
                <c:pt idx="1601" formatCode="General">
                  <c:v>3.9517999999999998E-2</c:v>
                </c:pt>
                <c:pt idx="1602" formatCode="General">
                  <c:v>3.9339800000000001E-2</c:v>
                </c:pt>
                <c:pt idx="1603" formatCode="General">
                  <c:v>3.9162200000000001E-2</c:v>
                </c:pt>
                <c:pt idx="1604" formatCode="General">
                  <c:v>3.8985800000000001E-2</c:v>
                </c:pt>
                <c:pt idx="1605" formatCode="General">
                  <c:v>3.8810999999999998E-2</c:v>
                </c:pt>
                <c:pt idx="1606" formatCode="General">
                  <c:v>3.86378E-2</c:v>
                </c:pt>
                <c:pt idx="1607" formatCode="General">
                  <c:v>3.8465600000000003E-2</c:v>
                </c:pt>
                <c:pt idx="1608" formatCode="General">
                  <c:v>3.8294000000000002E-2</c:v>
                </c:pt>
                <c:pt idx="1609" formatCode="General">
                  <c:v>3.8122099999999999E-2</c:v>
                </c:pt>
                <c:pt idx="1610" formatCode="General">
                  <c:v>3.7949099999999999E-2</c:v>
                </c:pt>
                <c:pt idx="1611" formatCode="General">
                  <c:v>3.7774000000000002E-2</c:v>
                </c:pt>
                <c:pt idx="1612" formatCode="General">
                  <c:v>3.7596200000000003E-2</c:v>
                </c:pt>
                <c:pt idx="1613" formatCode="General">
                  <c:v>3.7415299999999999E-2</c:v>
                </c:pt>
                <c:pt idx="1614" formatCode="General">
                  <c:v>3.7231199999999999E-2</c:v>
                </c:pt>
                <c:pt idx="1615" formatCode="General">
                  <c:v>3.7044300000000002E-2</c:v>
                </c:pt>
                <c:pt idx="1616" formatCode="General">
                  <c:v>3.6855300000000001E-2</c:v>
                </c:pt>
                <c:pt idx="1617" formatCode="General">
                  <c:v>3.6665000000000003E-2</c:v>
                </c:pt>
                <c:pt idx="1618" formatCode="General">
                  <c:v>3.6474600000000003E-2</c:v>
                </c:pt>
                <c:pt idx="1619" formatCode="General">
                  <c:v>3.6285100000000001E-2</c:v>
                </c:pt>
                <c:pt idx="1620" formatCode="General">
                  <c:v>3.6097600000000001E-2</c:v>
                </c:pt>
                <c:pt idx="1621" formatCode="General">
                  <c:v>3.5912699999999999E-2</c:v>
                </c:pt>
                <c:pt idx="1622" formatCode="General">
                  <c:v>3.5730999999999999E-2</c:v>
                </c:pt>
                <c:pt idx="1623" formatCode="General">
                  <c:v>3.5552399999999998E-2</c:v>
                </c:pt>
                <c:pt idx="1624" formatCode="General">
                  <c:v>3.5376699999999997E-2</c:v>
                </c:pt>
                <c:pt idx="1625" formatCode="General">
                  <c:v>3.52033E-2</c:v>
                </c:pt>
                <c:pt idx="1626" formatCode="General">
                  <c:v>3.5031300000000001E-2</c:v>
                </c:pt>
                <c:pt idx="1627" formatCode="General">
                  <c:v>3.4859899999999999E-2</c:v>
                </c:pt>
                <c:pt idx="1628" formatCode="General">
                  <c:v>3.4688099999999999E-2</c:v>
                </c:pt>
                <c:pt idx="1629" formatCode="General">
                  <c:v>3.4515299999999999E-2</c:v>
                </c:pt>
                <c:pt idx="1630" formatCode="General">
                  <c:v>3.4341000000000003E-2</c:v>
                </c:pt>
                <c:pt idx="1631" formatCode="General">
                  <c:v>3.4165099999999997E-2</c:v>
                </c:pt>
                <c:pt idx="1632" formatCode="General">
                  <c:v>3.3987700000000003E-2</c:v>
                </c:pt>
                <c:pt idx="1633" formatCode="General">
                  <c:v>3.3809199999999998E-2</c:v>
                </c:pt>
                <c:pt idx="1634" formatCode="General">
                  <c:v>3.3630399999999998E-2</c:v>
                </c:pt>
                <c:pt idx="1635" formatCode="General">
                  <c:v>3.3452000000000003E-2</c:v>
                </c:pt>
                <c:pt idx="1636" formatCode="General">
                  <c:v>3.3274600000000001E-2</c:v>
                </c:pt>
                <c:pt idx="1637" formatCode="General">
                  <c:v>3.3098799999999998E-2</c:v>
                </c:pt>
                <c:pt idx="1638" formatCode="General">
                  <c:v>3.29249E-2</c:v>
                </c:pt>
                <c:pt idx="1639" formatCode="General">
                  <c:v>3.2752900000000001E-2</c:v>
                </c:pt>
                <c:pt idx="1640" formatCode="General">
                  <c:v>3.2582399999999997E-2</c:v>
                </c:pt>
                <c:pt idx="1641" formatCode="General">
                  <c:v>3.2412700000000003E-2</c:v>
                </c:pt>
                <c:pt idx="1642" formatCode="General">
                  <c:v>3.2243000000000001E-2</c:v>
                </c:pt>
                <c:pt idx="1643" formatCode="General">
                  <c:v>3.2072299999999998E-2</c:v>
                </c:pt>
                <c:pt idx="1644" formatCode="General">
                  <c:v>3.1899700000000003E-2</c:v>
                </c:pt>
                <c:pt idx="1645" formatCode="General">
                  <c:v>3.17244E-2</c:v>
                </c:pt>
                <c:pt idx="1646" formatCode="General">
                  <c:v>3.1545799999999999E-2</c:v>
                </c:pt>
                <c:pt idx="1647" formatCode="General">
                  <c:v>3.1363700000000001E-2</c:v>
                </c:pt>
                <c:pt idx="1648" formatCode="General">
                  <c:v>3.1178500000000001E-2</c:v>
                </c:pt>
                <c:pt idx="1649" formatCode="General">
                  <c:v>3.0990500000000001E-2</c:v>
                </c:pt>
                <c:pt idx="1650" formatCode="General">
                  <c:v>3.0800600000000001E-2</c:v>
                </c:pt>
                <c:pt idx="1651" formatCode="General">
                  <c:v>3.0609899999999999E-2</c:v>
                </c:pt>
                <c:pt idx="1652" formatCode="General">
                  <c:v>3.0419399999999999E-2</c:v>
                </c:pt>
                <c:pt idx="1653" formatCode="General">
                  <c:v>3.0230199999999999E-2</c:v>
                </c:pt>
                <c:pt idx="1654" formatCode="General">
                  <c:v>3.0042900000000001E-2</c:v>
                </c:pt>
                <c:pt idx="1655" formatCode="General">
                  <c:v>2.9858300000000001E-2</c:v>
                </c:pt>
                <c:pt idx="1656" formatCode="General">
                  <c:v>2.9676299999999999E-2</c:v>
                </c:pt>
                <c:pt idx="1657" formatCode="General">
                  <c:v>2.94969E-2</c:v>
                </c:pt>
                <c:pt idx="1658" formatCode="General">
                  <c:v>2.9319600000000001E-2</c:v>
                </c:pt>
                <c:pt idx="1659" formatCode="General">
                  <c:v>2.9143700000000002E-2</c:v>
                </c:pt>
                <c:pt idx="1660" formatCode="General">
                  <c:v>2.8968299999999999E-2</c:v>
                </c:pt>
                <c:pt idx="1661" formatCode="General">
                  <c:v>2.87928E-2</c:v>
                </c:pt>
                <c:pt idx="1662" formatCode="General">
                  <c:v>2.86164E-2</c:v>
                </c:pt>
                <c:pt idx="1663" formatCode="General">
                  <c:v>2.8438700000000001E-2</c:v>
                </c:pt>
                <c:pt idx="1664" formatCode="General">
                  <c:v>2.8259699999999999E-2</c:v>
                </c:pt>
                <c:pt idx="1665" formatCode="General">
                  <c:v>2.80795E-2</c:v>
                </c:pt>
                <c:pt idx="1666" formatCode="General">
                  <c:v>2.7898699999999999E-2</c:v>
                </c:pt>
                <c:pt idx="1667" formatCode="General">
                  <c:v>2.7717800000000001E-2</c:v>
                </c:pt>
                <c:pt idx="1668" formatCode="General">
                  <c:v>2.7537599999999999E-2</c:v>
                </c:pt>
                <c:pt idx="1669" formatCode="General">
                  <c:v>2.7359000000000001E-2</c:v>
                </c:pt>
                <c:pt idx="1670" formatCode="General">
                  <c:v>2.71823E-2</c:v>
                </c:pt>
                <c:pt idx="1671" formatCode="General">
                  <c:v>2.70081E-2</c:v>
                </c:pt>
                <c:pt idx="1672" formatCode="General">
                  <c:v>2.6836200000000001E-2</c:v>
                </c:pt>
                <c:pt idx="1673" formatCode="General">
                  <c:v>2.66664E-2</c:v>
                </c:pt>
                <c:pt idx="1674" formatCode="General">
                  <c:v>2.6497900000000001E-2</c:v>
                </c:pt>
                <c:pt idx="1675" formatCode="General">
                  <c:v>2.6329999999999999E-2</c:v>
                </c:pt>
                <c:pt idx="1676" formatCode="General">
                  <c:v>2.61616E-2</c:v>
                </c:pt>
                <c:pt idx="1677" formatCode="General">
                  <c:v>2.59917E-2</c:v>
                </c:pt>
                <c:pt idx="1678" formatCode="General">
                  <c:v>2.58193E-2</c:v>
                </c:pt>
                <c:pt idx="1679" formatCode="General">
                  <c:v>2.5643800000000001E-2</c:v>
                </c:pt>
                <c:pt idx="1680" formatCode="General">
                  <c:v>2.5464799999999999E-2</c:v>
                </c:pt>
                <c:pt idx="1681" formatCode="General">
                  <c:v>2.52824E-2</c:v>
                </c:pt>
                <c:pt idx="1682" formatCode="General">
                  <c:v>2.5097000000000001E-2</c:v>
                </c:pt>
                <c:pt idx="1683" formatCode="General">
                  <c:v>2.4909299999999999E-2</c:v>
                </c:pt>
                <c:pt idx="1684" formatCode="General">
                  <c:v>2.4720200000000001E-2</c:v>
                </c:pt>
                <c:pt idx="1685" formatCode="General">
                  <c:v>2.45306E-2</c:v>
                </c:pt>
                <c:pt idx="1686" formatCode="General">
                  <c:v>2.4341600000000001E-2</c:v>
                </c:pt>
                <c:pt idx="1687" formatCode="General">
                  <c:v>2.4153999999999998E-2</c:v>
                </c:pt>
                <c:pt idx="1688" formatCode="General">
                  <c:v>2.3968199999999999E-2</c:v>
                </c:pt>
                <c:pt idx="1689" formatCode="General">
                  <c:v>2.3784599999999999E-2</c:v>
                </c:pt>
                <c:pt idx="1690" formatCode="General">
                  <c:v>2.3602999999999999E-2</c:v>
                </c:pt>
                <c:pt idx="1691" formatCode="General">
                  <c:v>2.3423099999999999E-2</c:v>
                </c:pt>
                <c:pt idx="1692" formatCode="General">
                  <c:v>2.32442E-2</c:v>
                </c:pt>
                <c:pt idx="1693" formatCode="General">
                  <c:v>2.3065599999999999E-2</c:v>
                </c:pt>
                <c:pt idx="1694" formatCode="General">
                  <c:v>2.28866E-2</c:v>
                </c:pt>
                <c:pt idx="1695" formatCode="General">
                  <c:v>2.27067E-2</c:v>
                </c:pt>
                <c:pt idx="1696" formatCode="General">
                  <c:v>2.2525400000000001E-2</c:v>
                </c:pt>
                <c:pt idx="1697" formatCode="General">
                  <c:v>2.23427E-2</c:v>
                </c:pt>
                <c:pt idx="1698" formatCode="General">
                  <c:v>2.2158899999999999E-2</c:v>
                </c:pt>
                <c:pt idx="1699" formatCode="General">
                  <c:v>2.1974500000000001E-2</c:v>
                </c:pt>
                <c:pt idx="1700" formatCode="General">
                  <c:v>2.1790199999999999E-2</c:v>
                </c:pt>
                <c:pt idx="1701" formatCode="General">
                  <c:v>2.1606799999999999E-2</c:v>
                </c:pt>
                <c:pt idx="1702" formatCode="General">
                  <c:v>2.1425199999999998E-2</c:v>
                </c:pt>
                <c:pt idx="1703" formatCode="General">
                  <c:v>2.1246000000000001E-2</c:v>
                </c:pt>
                <c:pt idx="1704" formatCode="General">
                  <c:v>2.1069600000000001E-2</c:v>
                </c:pt>
                <c:pt idx="1705" formatCode="General">
                  <c:v>2.0896100000000001E-2</c:v>
                </c:pt>
                <c:pt idx="1706" formatCode="General">
                  <c:v>2.0725299999999999E-2</c:v>
                </c:pt>
                <c:pt idx="1707" formatCode="General">
                  <c:v>2.0556600000000001E-2</c:v>
                </c:pt>
                <c:pt idx="1708" formatCode="General">
                  <c:v>2.03891E-2</c:v>
                </c:pt>
                <c:pt idx="1709" formatCode="General">
                  <c:v>2.0221699999999999E-2</c:v>
                </c:pt>
                <c:pt idx="1710" formatCode="General">
                  <c:v>2.0053499999999998E-2</c:v>
                </c:pt>
                <c:pt idx="1711" formatCode="General">
                  <c:v>1.98833E-2</c:v>
                </c:pt>
                <c:pt idx="1712" formatCode="General">
                  <c:v>1.9710600000000002E-2</c:v>
                </c:pt>
                <c:pt idx="1713" formatCode="General">
                  <c:v>1.9534699999999999E-2</c:v>
                </c:pt>
                <c:pt idx="1714" formatCode="General">
                  <c:v>1.9355600000000001E-2</c:v>
                </c:pt>
                <c:pt idx="1715" formatCode="General">
                  <c:v>1.91735E-2</c:v>
                </c:pt>
                <c:pt idx="1716" formatCode="General">
                  <c:v>1.89889E-2</c:v>
                </c:pt>
                <c:pt idx="1717" formatCode="General">
                  <c:v>1.8802699999999999E-2</c:v>
                </c:pt>
                <c:pt idx="1718" formatCode="General">
                  <c:v>1.8615699999999999E-2</c:v>
                </c:pt>
                <c:pt idx="1719" formatCode="General">
                  <c:v>1.8428799999999999E-2</c:v>
                </c:pt>
                <c:pt idx="1720" formatCode="General">
                  <c:v>1.8242700000000001E-2</c:v>
                </c:pt>
                <c:pt idx="1721" formatCode="General">
                  <c:v>1.8058000000000001E-2</c:v>
                </c:pt>
                <c:pt idx="1722" formatCode="General">
                  <c:v>1.78748E-2</c:v>
                </c:pt>
                <c:pt idx="1723" formatCode="General">
                  <c:v>1.7693199999999999E-2</c:v>
                </c:pt>
                <c:pt idx="1724" formatCode="General">
                  <c:v>1.7512699999999999E-2</c:v>
                </c:pt>
                <c:pt idx="1725" formatCode="General">
                  <c:v>1.7332699999999999E-2</c:v>
                </c:pt>
                <c:pt idx="1726" formatCode="General">
                  <c:v>1.71526E-2</c:v>
                </c:pt>
                <c:pt idx="1727" formatCode="General">
                  <c:v>1.69716E-2</c:v>
                </c:pt>
                <c:pt idx="1728" formatCode="General">
                  <c:v>1.67893E-2</c:v>
                </c:pt>
                <c:pt idx="1729" formatCode="General">
                  <c:v>1.66053E-2</c:v>
                </c:pt>
                <c:pt idx="1730" formatCode="General">
                  <c:v>1.64195E-2</c:v>
                </c:pt>
                <c:pt idx="1731" formatCode="General">
                  <c:v>1.6232400000000001E-2</c:v>
                </c:pt>
                <c:pt idx="1732" formatCode="General">
                  <c:v>1.6044300000000001E-2</c:v>
                </c:pt>
                <c:pt idx="1733" formatCode="General">
                  <c:v>1.5856200000000001E-2</c:v>
                </c:pt>
                <c:pt idx="1734" formatCode="General">
                  <c:v>1.56688E-2</c:v>
                </c:pt>
                <c:pt idx="1735" formatCode="General">
                  <c:v>1.54833E-2</c:v>
                </c:pt>
                <c:pt idx="1736" formatCode="General">
                  <c:v>1.53002E-2</c:v>
                </c:pt>
                <c:pt idx="1737" formatCode="General">
                  <c:v>1.5120099999999999E-2</c:v>
                </c:pt>
                <c:pt idx="1738" formatCode="General">
                  <c:v>1.4943400000000001E-2</c:v>
                </c:pt>
                <c:pt idx="1739" formatCode="General">
                  <c:v>1.47698E-2</c:v>
                </c:pt>
                <c:pt idx="1740" formatCode="General">
                  <c:v>1.45988E-2</c:v>
                </c:pt>
                <c:pt idx="1741" formatCode="General">
                  <c:v>1.44297E-2</c:v>
                </c:pt>
                <c:pt idx="1742" formatCode="General">
                  <c:v>1.42615E-2</c:v>
                </c:pt>
                <c:pt idx="1743" formatCode="General">
                  <c:v>1.4093100000000001E-2</c:v>
                </c:pt>
                <c:pt idx="1744" formatCode="General">
                  <c:v>1.39236E-2</c:v>
                </c:pt>
                <c:pt idx="1745" formatCode="General">
                  <c:v>1.37521E-2</c:v>
                </c:pt>
                <c:pt idx="1746" formatCode="General">
                  <c:v>1.3578099999999999E-2</c:v>
                </c:pt>
                <c:pt idx="1747" formatCode="General">
                  <c:v>1.34013E-2</c:v>
                </c:pt>
                <c:pt idx="1748" formatCode="General">
                  <c:v>1.32219E-2</c:v>
                </c:pt>
                <c:pt idx="1749" formatCode="General">
                  <c:v>1.3040299999999999E-2</c:v>
                </c:pt>
                <c:pt idx="1750" formatCode="General">
                  <c:v>1.28571E-2</c:v>
                </c:pt>
                <c:pt idx="1751" formatCode="General">
                  <c:v>1.2673200000000001E-2</c:v>
                </c:pt>
                <c:pt idx="1752" formatCode="General">
                  <c:v>1.2489200000000001E-2</c:v>
                </c:pt>
                <c:pt idx="1753" formatCode="General">
                  <c:v>1.23059E-2</c:v>
                </c:pt>
                <c:pt idx="1754" formatCode="General">
                  <c:v>1.2123699999999999E-2</c:v>
                </c:pt>
                <c:pt idx="1755" formatCode="General">
                  <c:v>1.19428E-2</c:v>
                </c:pt>
                <c:pt idx="1756" formatCode="General">
                  <c:v>1.1762999999999999E-2</c:v>
                </c:pt>
                <c:pt idx="1757" formatCode="General">
                  <c:v>1.1583899999999999E-2</c:v>
                </c:pt>
                <c:pt idx="1758" formatCode="General">
                  <c:v>1.1405E-2</c:v>
                </c:pt>
                <c:pt idx="1759" formatCode="General">
                  <c:v>1.1225499999999999E-2</c:v>
                </c:pt>
                <c:pt idx="1760" formatCode="General">
                  <c:v>1.1044699999999999E-2</c:v>
                </c:pt>
                <c:pt idx="1761" formatCode="General">
                  <c:v>1.0862E-2</c:v>
                </c:pt>
                <c:pt idx="1762" formatCode="General">
                  <c:v>1.06771E-2</c:v>
                </c:pt>
                <c:pt idx="1763" formatCode="General">
                  <c:v>1.0489999999999999E-2</c:v>
                </c:pt>
                <c:pt idx="1764" formatCode="General">
                  <c:v>1.0300800000000001E-2</c:v>
                </c:pt>
                <c:pt idx="1765" formatCode="General">
                  <c:v>1.0110299999999999E-2</c:v>
                </c:pt>
                <c:pt idx="1766" formatCode="General">
                  <c:v>9.9191699999999997E-3</c:v>
                </c:pt>
                <c:pt idx="1767" formatCode="General">
                  <c:v>9.7284399999999997E-3</c:v>
                </c:pt>
                <c:pt idx="1768" formatCode="General">
                  <c:v>9.5390900000000001E-3</c:v>
                </c:pt>
                <c:pt idx="1769" formatCode="General">
                  <c:v>9.3519999999999992E-3</c:v>
                </c:pt>
                <c:pt idx="1770" formatCode="General">
                  <c:v>9.16784E-3</c:v>
                </c:pt>
                <c:pt idx="1771" formatCode="General">
                  <c:v>8.9869600000000004E-3</c:v>
                </c:pt>
                <c:pt idx="1772" formatCode="General">
                  <c:v>8.8093800000000003E-3</c:v>
                </c:pt>
                <c:pt idx="1773" formatCode="General">
                  <c:v>8.6347500000000001E-3</c:v>
                </c:pt>
                <c:pt idx="1774" formatCode="General">
                  <c:v>8.46242E-3</c:v>
                </c:pt>
                <c:pt idx="1775" formatCode="General">
                  <c:v>8.2915200000000001E-3</c:v>
                </c:pt>
                <c:pt idx="1776" formatCode="General">
                  <c:v>8.1210799999999993E-3</c:v>
                </c:pt>
                <c:pt idx="1777" formatCode="General">
                  <c:v>7.9501499999999996E-3</c:v>
                </c:pt>
                <c:pt idx="1778" formatCode="General">
                  <c:v>7.7779199999999998E-3</c:v>
                </c:pt>
                <c:pt idx="1779" formatCode="General">
                  <c:v>7.6038199999999998E-3</c:v>
                </c:pt>
                <c:pt idx="1780" formatCode="General">
                  <c:v>7.4276000000000003E-3</c:v>
                </c:pt>
                <c:pt idx="1781" formatCode="General">
                  <c:v>7.2493000000000002E-3</c:v>
                </c:pt>
                <c:pt idx="1782" formatCode="General">
                  <c:v>7.0692699999999999E-3</c:v>
                </c:pt>
                <c:pt idx="1783" formatCode="General">
                  <c:v>6.8880800000000004E-3</c:v>
                </c:pt>
                <c:pt idx="1784" formatCode="General">
                  <c:v>6.7064100000000003E-3</c:v>
                </c:pt>
                <c:pt idx="1785" formatCode="General">
                  <c:v>6.5249799999999997E-3</c:v>
                </c:pt>
                <c:pt idx="1786" formatCode="General">
                  <c:v>6.3443500000000003E-3</c:v>
                </c:pt>
                <c:pt idx="1787" formatCode="General">
                  <c:v>6.16491E-3</c:v>
                </c:pt>
                <c:pt idx="1788" formatCode="General">
                  <c:v>5.9867699999999998E-3</c:v>
                </c:pt>
                <c:pt idx="1789" formatCode="General">
                  <c:v>5.8097299999999999E-3</c:v>
                </c:pt>
                <c:pt idx="1790" formatCode="General">
                  <c:v>5.6333399999999997E-3</c:v>
                </c:pt>
                <c:pt idx="1791" formatCode="General">
                  <c:v>5.4569299999999996E-3</c:v>
                </c:pt>
                <c:pt idx="1792" formatCode="General">
                  <c:v>5.27971E-3</c:v>
                </c:pt>
                <c:pt idx="1793" formatCode="General">
                  <c:v>5.1009000000000002E-3</c:v>
                </c:pt>
                <c:pt idx="1794" formatCode="General">
                  <c:v>4.9198699999999998E-3</c:v>
                </c:pt>
                <c:pt idx="1795" formatCode="General">
                  <c:v>4.7361699999999996E-3</c:v>
                </c:pt>
                <c:pt idx="1796" formatCode="General">
                  <c:v>4.5497000000000003E-3</c:v>
                </c:pt>
                <c:pt idx="1797" formatCode="General">
                  <c:v>4.3606599999999997E-3</c:v>
                </c:pt>
                <c:pt idx="1798" formatCode="General">
                  <c:v>4.1695999999999999E-3</c:v>
                </c:pt>
                <c:pt idx="1799" formatCode="General">
                  <c:v>3.9773100000000004E-3</c:v>
                </c:pt>
                <c:pt idx="1800" formatCode="General">
                  <c:v>3.7847800000000002E-3</c:v>
                </c:pt>
                <c:pt idx="1801" formatCode="General">
                  <c:v>3.5930200000000002E-3</c:v>
                </c:pt>
                <c:pt idx="1802" formatCode="General">
                  <c:v>3.4030000000000002E-3</c:v>
                </c:pt>
                <c:pt idx="1803" formatCode="General">
                  <c:v>3.2154800000000002E-3</c:v>
                </c:pt>
                <c:pt idx="1804" formatCode="General">
                  <c:v>3.0309199999999999E-3</c:v>
                </c:pt>
                <c:pt idx="1805" formatCode="General">
                  <c:v>2.8494599999999998E-3</c:v>
                </c:pt>
                <c:pt idx="1806" formatCode="General">
                  <c:v>2.6709099999999999E-3</c:v>
                </c:pt>
                <c:pt idx="1807" formatCode="General">
                  <c:v>2.49475E-3</c:v>
                </c:pt>
                <c:pt idx="1808" formatCode="General">
                  <c:v>2.3202299999999999E-3</c:v>
                </c:pt>
                <c:pt idx="1809" formatCode="General">
                  <c:v>2.14649E-3</c:v>
                </c:pt>
                <c:pt idx="1810" formatCode="General">
                  <c:v>1.9726800000000001E-3</c:v>
                </c:pt>
                <c:pt idx="1811" formatCode="General">
                  <c:v>1.7980400000000001E-3</c:v>
                </c:pt>
                <c:pt idx="1812" formatCode="General">
                  <c:v>1.6220500000000001E-3</c:v>
                </c:pt>
                <c:pt idx="1813" formatCode="General">
                  <c:v>1.44447E-3</c:v>
                </c:pt>
                <c:pt idx="1814" formatCode="General">
                  <c:v>1.26534E-3</c:v>
                </c:pt>
                <c:pt idx="1815" formatCode="General">
                  <c:v>1.085E-3</c:v>
                </c:pt>
                <c:pt idx="1816" formatCode="General">
                  <c:v>9.0398900000000001E-4</c:v>
                </c:pt>
                <c:pt idx="1817" formatCode="General">
                  <c:v>7.2297300000000002E-4</c:v>
                </c:pt>
                <c:pt idx="1818" formatCode="General">
                  <c:v>5.4261200000000004E-4</c:v>
                </c:pt>
                <c:pt idx="1819" formatCode="General">
                  <c:v>3.6346000000000002E-4</c:v>
                </c:pt>
                <c:pt idx="1820" formatCode="General">
                  <c:v>1.8586000000000001E-4</c:v>
                </c:pt>
                <c:pt idx="1821">
                  <c:v>9.8805999999999999E-6</c:v>
                </c:pt>
                <c:pt idx="1822" formatCode="General">
                  <c:v>-1.6470999999999999E-4</c:v>
                </c:pt>
                <c:pt idx="1823" formatCode="General">
                  <c:v>-3.38425E-4</c:v>
                </c:pt>
                <c:pt idx="1824" formatCode="General">
                  <c:v>-5.1199800000000005E-4</c:v>
                </c:pt>
                <c:pt idx="1825" formatCode="General">
                  <c:v>-6.8628799999999996E-4</c:v>
                </c:pt>
                <c:pt idx="1826" formatCode="General">
                  <c:v>-8.6215900000000004E-4</c:v>
                </c:pt>
                <c:pt idx="1827" formatCode="General">
                  <c:v>-1.0403599999999999E-3</c:v>
                </c:pt>
                <c:pt idx="1828" formatCode="General">
                  <c:v>-1.2214299999999999E-3</c:v>
                </c:pt>
                <c:pt idx="1829" formatCode="General">
                  <c:v>-1.4055999999999999E-3</c:v>
                </c:pt>
                <c:pt idx="1830" formatCode="General">
                  <c:v>-1.59275E-3</c:v>
                </c:pt>
                <c:pt idx="1831" formatCode="General">
                  <c:v>-1.78243E-3</c:v>
                </c:pt>
                <c:pt idx="1832" formatCode="General">
                  <c:v>-1.9739200000000001E-3</c:v>
                </c:pt>
                <c:pt idx="1833" formatCode="General">
                  <c:v>-2.16629E-3</c:v>
                </c:pt>
                <c:pt idx="1834" formatCode="General">
                  <c:v>-2.3585400000000001E-3</c:v>
                </c:pt>
                <c:pt idx="1835" formatCode="General">
                  <c:v>-2.5496899999999999E-3</c:v>
                </c:pt>
                <c:pt idx="1836" formatCode="General">
                  <c:v>-2.73895E-3</c:v>
                </c:pt>
                <c:pt idx="1837" formatCode="General">
                  <c:v>-2.9257699999999998E-3</c:v>
                </c:pt>
                <c:pt idx="1838" formatCode="General">
                  <c:v>-3.1099299999999999E-3</c:v>
                </c:pt>
                <c:pt idx="1839" formatCode="General">
                  <c:v>-3.2915399999999999E-3</c:v>
                </c:pt>
                <c:pt idx="1840" formatCode="General">
                  <c:v>-3.4709799999999998E-3</c:v>
                </c:pt>
                <c:pt idx="1841" formatCode="General">
                  <c:v>-3.6488900000000001E-3</c:v>
                </c:pt>
                <c:pt idx="1842" formatCode="General">
                  <c:v>-3.8260199999999999E-3</c:v>
                </c:pt>
                <c:pt idx="1843" formatCode="General">
                  <c:v>-4.0031499999999996E-3</c:v>
                </c:pt>
                <c:pt idx="1844" formatCode="General">
                  <c:v>-4.1809200000000003E-3</c:v>
                </c:pt>
                <c:pt idx="1845" formatCode="General">
                  <c:v>-4.3598100000000004E-3</c:v>
                </c:pt>
                <c:pt idx="1846" formatCode="General">
                  <c:v>-4.5399999999999998E-3</c:v>
                </c:pt>
                <c:pt idx="1847" formatCode="General">
                  <c:v>-4.7213999999999997E-3</c:v>
                </c:pt>
                <c:pt idx="1848" formatCode="General">
                  <c:v>-4.90363E-3</c:v>
                </c:pt>
                <c:pt idx="1849" formatCode="General">
                  <c:v>-5.0861400000000003E-3</c:v>
                </c:pt>
                <c:pt idx="1850" formatCode="General">
                  <c:v>-5.2682400000000004E-3</c:v>
                </c:pt>
                <c:pt idx="1851" formatCode="General">
                  <c:v>-5.4492400000000002E-3</c:v>
                </c:pt>
                <c:pt idx="1852" formatCode="General">
                  <c:v>-5.6285800000000002E-3</c:v>
                </c:pt>
                <c:pt idx="1853" formatCode="General">
                  <c:v>-5.8059000000000001E-3</c:v>
                </c:pt>
                <c:pt idx="1854" formatCode="General">
                  <c:v>-5.9811200000000004E-3</c:v>
                </c:pt>
                <c:pt idx="1855" formatCode="General">
                  <c:v>-6.1544800000000004E-3</c:v>
                </c:pt>
                <c:pt idx="1856" formatCode="General">
                  <c:v>-6.3265200000000004E-3</c:v>
                </c:pt>
                <c:pt idx="1857" formatCode="General">
                  <c:v>-6.4979900000000004E-3</c:v>
                </c:pt>
                <c:pt idx="1858" formatCode="General">
                  <c:v>-6.66981E-3</c:v>
                </c:pt>
                <c:pt idx="1859" formatCode="General">
                  <c:v>-6.8429299999999997E-3</c:v>
                </c:pt>
                <c:pt idx="1860" formatCode="General">
                  <c:v>-7.0181799999999997E-3</c:v>
                </c:pt>
                <c:pt idx="1861" formatCode="General">
                  <c:v>-7.1961999999999998E-3</c:v>
                </c:pt>
                <c:pt idx="1862" formatCode="General">
                  <c:v>-7.3773500000000004E-3</c:v>
                </c:pt>
                <c:pt idx="1863" formatCode="General">
                  <c:v>-7.5616199999999998E-3</c:v>
                </c:pt>
                <c:pt idx="1864" formatCode="General">
                  <c:v>-7.7487099999999998E-3</c:v>
                </c:pt>
                <c:pt idx="1865" formatCode="General">
                  <c:v>-7.9379700000000008E-3</c:v>
                </c:pt>
                <c:pt idx="1866" formatCode="General">
                  <c:v>-8.1285699999999999E-3</c:v>
                </c:pt>
                <c:pt idx="1867" formatCode="General">
                  <c:v>-8.31958E-3</c:v>
                </c:pt>
                <c:pt idx="1868" formatCode="General">
                  <c:v>-8.5100699999999998E-3</c:v>
                </c:pt>
                <c:pt idx="1869" formatCode="General">
                  <c:v>-8.6992600000000003E-3</c:v>
                </c:pt>
                <c:pt idx="1870" formatCode="General">
                  <c:v>-8.8865799999999998E-3</c:v>
                </c:pt>
                <c:pt idx="1871" formatCode="General">
                  <c:v>-9.0717799999999998E-3</c:v>
                </c:pt>
                <c:pt idx="1872" formatCode="General">
                  <c:v>-9.2548999999999999E-3</c:v>
                </c:pt>
                <c:pt idx="1873" formatCode="General">
                  <c:v>-9.43628E-3</c:v>
                </c:pt>
                <c:pt idx="1874" formatCode="General">
                  <c:v>-9.6164800000000002E-3</c:v>
                </c:pt>
                <c:pt idx="1875" formatCode="General">
                  <c:v>-9.7961699999999999E-3</c:v>
                </c:pt>
                <c:pt idx="1876" formatCode="General">
                  <c:v>-9.9760400000000003E-3</c:v>
                </c:pt>
                <c:pt idx="1877" formatCode="General">
                  <c:v>-1.0156699999999999E-2</c:v>
                </c:pt>
                <c:pt idx="1878" formatCode="General">
                  <c:v>-1.03385E-2</c:v>
                </c:pt>
                <c:pt idx="1879" formatCode="General">
                  <c:v>-1.0521600000000001E-2</c:v>
                </c:pt>
                <c:pt idx="1880" formatCode="General">
                  <c:v>-1.07058E-2</c:v>
                </c:pt>
                <c:pt idx="1881" formatCode="General">
                  <c:v>-1.0890800000000001E-2</c:v>
                </c:pt>
                <c:pt idx="1882" formatCode="General">
                  <c:v>-1.10758E-2</c:v>
                </c:pt>
                <c:pt idx="1883" formatCode="General">
                  <c:v>-1.12602E-2</c:v>
                </c:pt>
                <c:pt idx="1884" formatCode="General">
                  <c:v>-1.1443200000000001E-2</c:v>
                </c:pt>
                <c:pt idx="1885" formatCode="General">
                  <c:v>-1.1624199999999999E-2</c:v>
                </c:pt>
                <c:pt idx="1886" formatCode="General">
                  <c:v>-1.18028E-2</c:v>
                </c:pt>
                <c:pt idx="1887" formatCode="General">
                  <c:v>-1.19788E-2</c:v>
                </c:pt>
                <c:pt idx="1888" formatCode="General">
                  <c:v>-1.2152400000000001E-2</c:v>
                </c:pt>
                <c:pt idx="1889" formatCode="General">
                  <c:v>-1.23242E-2</c:v>
                </c:pt>
                <c:pt idx="1890" formatCode="General">
                  <c:v>-1.24949E-2</c:v>
                </c:pt>
                <c:pt idx="1891" formatCode="General">
                  <c:v>-1.26654E-2</c:v>
                </c:pt>
                <c:pt idx="1892" formatCode="General">
                  <c:v>-1.2836699999999999E-2</c:v>
                </c:pt>
                <c:pt idx="1893" formatCode="General">
                  <c:v>-1.30098E-2</c:v>
                </c:pt>
                <c:pt idx="1894" formatCode="General">
                  <c:v>-1.3185199999999999E-2</c:v>
                </c:pt>
                <c:pt idx="1895" formatCode="General">
                  <c:v>-1.33636E-2</c:v>
                </c:pt>
                <c:pt idx="1896" formatCode="General">
                  <c:v>-1.35449E-2</c:v>
                </c:pt>
                <c:pt idx="1897" formatCode="General">
                  <c:v>-1.3729E-2</c:v>
                </c:pt>
                <c:pt idx="1898" formatCode="General">
                  <c:v>-1.39154E-2</c:v>
                </c:pt>
                <c:pt idx="1899" formatCode="General">
                  <c:v>-1.41034E-2</c:v>
                </c:pt>
                <c:pt idx="1900" formatCode="General">
                  <c:v>-1.42921E-2</c:v>
                </c:pt>
                <c:pt idx="1901" formatCode="General">
                  <c:v>-1.44806E-2</c:v>
                </c:pt>
                <c:pt idx="1902" formatCode="General">
                  <c:v>-1.46683E-2</c:v>
                </c:pt>
                <c:pt idx="1903" formatCode="General">
                  <c:v>-1.4854600000000001E-2</c:v>
                </c:pt>
                <c:pt idx="1904" formatCode="General">
                  <c:v>-1.5039200000000001E-2</c:v>
                </c:pt>
                <c:pt idx="1905" formatCode="General">
                  <c:v>-1.52222E-2</c:v>
                </c:pt>
                <c:pt idx="1906" formatCode="General">
                  <c:v>-1.5403999999999999E-2</c:v>
                </c:pt>
                <c:pt idx="1907" formatCode="General">
                  <c:v>-1.5585E-2</c:v>
                </c:pt>
                <c:pt idx="1908" formatCode="General">
                  <c:v>-1.5765899999999999E-2</c:v>
                </c:pt>
                <c:pt idx="1909" formatCode="General">
                  <c:v>-1.5947300000000001E-2</c:v>
                </c:pt>
                <c:pt idx="1910" formatCode="General">
                  <c:v>-1.61298E-2</c:v>
                </c:pt>
                <c:pt idx="1911" formatCode="General">
                  <c:v>-1.63138E-2</c:v>
                </c:pt>
                <c:pt idx="1912" formatCode="General">
                  <c:v>-1.6499300000000001E-2</c:v>
                </c:pt>
                <c:pt idx="1913" formatCode="General">
                  <c:v>-1.6686099999999999E-2</c:v>
                </c:pt>
                <c:pt idx="1914" formatCode="General">
                  <c:v>-1.6873699999999998E-2</c:v>
                </c:pt>
                <c:pt idx="1915" formatCode="General">
                  <c:v>-1.70616E-2</c:v>
                </c:pt>
                <c:pt idx="1916" formatCode="General">
                  <c:v>-1.7248800000000002E-2</c:v>
                </c:pt>
                <c:pt idx="1917" formatCode="General">
                  <c:v>-1.7434499999999999E-2</c:v>
                </c:pt>
                <c:pt idx="1918" formatCode="General">
                  <c:v>-1.7618100000000001E-2</c:v>
                </c:pt>
                <c:pt idx="1919" formatCode="General">
                  <c:v>-1.7798999999999999E-2</c:v>
                </c:pt>
                <c:pt idx="1920" formatCode="General">
                  <c:v>-1.7977E-2</c:v>
                </c:pt>
                <c:pt idx="1921" formatCode="General">
                  <c:v>-1.81522E-2</c:v>
                </c:pt>
                <c:pt idx="1922" formatCode="General">
                  <c:v>-1.83252E-2</c:v>
                </c:pt>
                <c:pt idx="1923" formatCode="General">
                  <c:v>-1.8496499999999999E-2</c:v>
                </c:pt>
                <c:pt idx="1924" formatCode="General">
                  <c:v>-1.8667099999999999E-2</c:v>
                </c:pt>
                <c:pt idx="1925" formatCode="General">
                  <c:v>-1.8837900000000001E-2</c:v>
                </c:pt>
                <c:pt idx="1926" formatCode="General">
                  <c:v>-1.9009999999999999E-2</c:v>
                </c:pt>
                <c:pt idx="1927" formatCode="General">
                  <c:v>-1.91839E-2</c:v>
                </c:pt>
                <c:pt idx="1928" formatCode="General">
                  <c:v>-1.93603E-2</c:v>
                </c:pt>
                <c:pt idx="1929" formatCode="General">
                  <c:v>-1.9539399999999998E-2</c:v>
                </c:pt>
                <c:pt idx="1930" formatCode="General">
                  <c:v>-1.97209E-2</c:v>
                </c:pt>
                <c:pt idx="1931" formatCode="General">
                  <c:v>-1.9904700000000001E-2</c:v>
                </c:pt>
                <c:pt idx="1932" formatCode="General">
                  <c:v>-2.0089900000000001E-2</c:v>
                </c:pt>
                <c:pt idx="1933" formatCode="General">
                  <c:v>-2.02758E-2</c:v>
                </c:pt>
                <c:pt idx="1934" formatCode="General">
                  <c:v>-2.0461799999999999E-2</c:v>
                </c:pt>
                <c:pt idx="1935" formatCode="General">
                  <c:v>-2.0647100000000002E-2</c:v>
                </c:pt>
                <c:pt idx="1936" formatCode="General">
                  <c:v>-2.0831200000000001E-2</c:v>
                </c:pt>
                <c:pt idx="1937" formatCode="General">
                  <c:v>-2.1014100000000001E-2</c:v>
                </c:pt>
                <c:pt idx="1938" formatCode="General">
                  <c:v>-2.1195700000000001E-2</c:v>
                </c:pt>
                <c:pt idx="1939" formatCode="General">
                  <c:v>-2.13764E-2</c:v>
                </c:pt>
                <c:pt idx="1940" formatCode="General">
                  <c:v>-2.1556700000000002E-2</c:v>
                </c:pt>
                <c:pt idx="1941" formatCode="General">
                  <c:v>-2.1737300000000001E-2</c:v>
                </c:pt>
                <c:pt idx="1942" formatCode="General">
                  <c:v>-2.1918900000000002E-2</c:v>
                </c:pt>
                <c:pt idx="1943" formatCode="General">
                  <c:v>-2.2102E-2</c:v>
                </c:pt>
                <c:pt idx="1944" formatCode="General">
                  <c:v>-2.2286899999999998E-2</c:v>
                </c:pt>
                <c:pt idx="1945" formatCode="General">
                  <c:v>-2.2473699999999999E-2</c:v>
                </c:pt>
                <c:pt idx="1946" formatCode="General">
                  <c:v>-2.26623E-2</c:v>
                </c:pt>
                <c:pt idx="1947" formatCode="General">
                  <c:v>-2.2852000000000001E-2</c:v>
                </c:pt>
                <c:pt idx="1948" formatCode="General">
                  <c:v>-2.3042199999999999E-2</c:v>
                </c:pt>
                <c:pt idx="1949" formatCode="General">
                  <c:v>-2.3231999999999999E-2</c:v>
                </c:pt>
                <c:pt idx="1950" formatCode="General">
                  <c:v>-2.34205E-2</c:v>
                </c:pt>
                <c:pt idx="1951" formatCode="General">
                  <c:v>-2.36069E-2</c:v>
                </c:pt>
                <c:pt idx="1952" formatCode="General">
                  <c:v>-2.3790700000000001E-2</c:v>
                </c:pt>
                <c:pt idx="1953" formatCode="General">
                  <c:v>-2.39714E-2</c:v>
                </c:pt>
                <c:pt idx="1954" formatCode="General">
                  <c:v>-2.4149199999999999E-2</c:v>
                </c:pt>
                <c:pt idx="1955" formatCode="General">
                  <c:v>-2.4324399999999999E-2</c:v>
                </c:pt>
                <c:pt idx="1956" formatCode="General">
                  <c:v>-2.4497600000000001E-2</c:v>
                </c:pt>
                <c:pt idx="1957" formatCode="General">
                  <c:v>-2.46695E-2</c:v>
                </c:pt>
                <c:pt idx="1958" formatCode="General">
                  <c:v>-2.48413E-2</c:v>
                </c:pt>
                <c:pt idx="1959" formatCode="General">
                  <c:v>-2.50136E-2</c:v>
                </c:pt>
                <c:pt idx="1960" formatCode="General">
                  <c:v>-2.5187399999999999E-2</c:v>
                </c:pt>
                <c:pt idx="1961" formatCode="General">
                  <c:v>-2.53631E-2</c:v>
                </c:pt>
                <c:pt idx="1962" formatCode="General">
                  <c:v>-2.5541000000000001E-2</c:v>
                </c:pt>
                <c:pt idx="1963" formatCode="General">
                  <c:v>-2.5721000000000001E-2</c:v>
                </c:pt>
                <c:pt idx="1964" formatCode="General">
                  <c:v>-2.5902700000000001E-2</c:v>
                </c:pt>
                <c:pt idx="1965" formatCode="General">
                  <c:v>-2.60857E-2</c:v>
                </c:pt>
                <c:pt idx="1966" formatCode="General">
                  <c:v>-2.6269199999999999E-2</c:v>
                </c:pt>
                <c:pt idx="1967" formatCode="General">
                  <c:v>-2.64526E-2</c:v>
                </c:pt>
                <c:pt idx="1968" formatCode="General">
                  <c:v>-2.6635300000000001E-2</c:v>
                </c:pt>
                <c:pt idx="1969" formatCode="General">
                  <c:v>-2.6816900000000001E-2</c:v>
                </c:pt>
                <c:pt idx="1970" formatCode="General">
                  <c:v>-2.6997299999999998E-2</c:v>
                </c:pt>
                <c:pt idx="1971" formatCode="General">
                  <c:v>-2.7176499999999999E-2</c:v>
                </c:pt>
                <c:pt idx="1972" formatCode="General">
                  <c:v>-2.73551E-2</c:v>
                </c:pt>
                <c:pt idx="1973" formatCode="General">
                  <c:v>-2.7533599999999998E-2</c:v>
                </c:pt>
                <c:pt idx="1974" formatCode="General">
                  <c:v>-2.77126E-2</c:v>
                </c:pt>
                <c:pt idx="1975" formatCode="General">
                  <c:v>-2.7892900000000002E-2</c:v>
                </c:pt>
                <c:pt idx="1976" formatCode="General">
                  <c:v>-2.8075200000000002E-2</c:v>
                </c:pt>
                <c:pt idx="1977" formatCode="General">
                  <c:v>-2.8259599999999999E-2</c:v>
                </c:pt>
                <c:pt idx="1978" formatCode="General">
                  <c:v>-2.84465E-2</c:v>
                </c:pt>
                <c:pt idx="1979" formatCode="General">
                  <c:v>-2.8635500000000001E-2</c:v>
                </c:pt>
                <c:pt idx="1980" formatCode="General">
                  <c:v>-2.88261E-2</c:v>
                </c:pt>
                <c:pt idx="1981" formatCode="General">
                  <c:v>-2.90177E-2</c:v>
                </c:pt>
                <c:pt idx="1982" formatCode="General">
                  <c:v>-2.9209300000000001E-2</c:v>
                </c:pt>
                <c:pt idx="1983" formatCode="General">
                  <c:v>-2.93999E-2</c:v>
                </c:pt>
                <c:pt idx="1984" formatCode="General">
                  <c:v>-2.9588900000000001E-2</c:v>
                </c:pt>
                <c:pt idx="1985" formatCode="General">
                  <c:v>-2.9775300000000001E-2</c:v>
                </c:pt>
                <c:pt idx="1986" formatCode="General">
                  <c:v>-2.9959E-2</c:v>
                </c:pt>
                <c:pt idx="1987" formatCode="General">
                  <c:v>-3.0139699999999998E-2</c:v>
                </c:pt>
                <c:pt idx="1988" formatCode="General">
                  <c:v>-3.03177E-2</c:v>
                </c:pt>
                <c:pt idx="1989" formatCode="General">
                  <c:v>-3.04935E-2</c:v>
                </c:pt>
                <c:pt idx="1990" formatCode="General">
                  <c:v>-3.0667900000000001E-2</c:v>
                </c:pt>
                <c:pt idx="1991" formatCode="General">
                  <c:v>-3.08417E-2</c:v>
                </c:pt>
                <c:pt idx="1992" formatCode="General">
                  <c:v>-3.10157E-2</c:v>
                </c:pt>
                <c:pt idx="1993" formatCode="General">
                  <c:v>-3.1190599999999999E-2</c:v>
                </c:pt>
                <c:pt idx="1994" formatCode="General">
                  <c:v>-3.1366999999999999E-2</c:v>
                </c:pt>
                <c:pt idx="1995" formatCode="General">
                  <c:v>-3.15451E-2</c:v>
                </c:pt>
                <c:pt idx="1996" formatCode="General">
                  <c:v>-3.1724799999999997E-2</c:v>
                </c:pt>
                <c:pt idx="1997" formatCode="General">
                  <c:v>-3.1905799999999998E-2</c:v>
                </c:pt>
                <c:pt idx="1998" formatCode="General">
                  <c:v>-3.2087600000000001E-2</c:v>
                </c:pt>
                <c:pt idx="1999" formatCode="General">
                  <c:v>-3.2269600000000002E-2</c:v>
                </c:pt>
                <c:pt idx="2000" formatCode="General">
                  <c:v>-3.2451099999999997E-2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A48C-4185-86F7-7BBD9A73D508}"/>
            </c:ext>
          </c:extLst>
        </c:ser>
        <c:ser>
          <c:idx val="5"/>
          <c:order val="4"/>
          <c:tx>
            <c:strRef>
              <c:f>Sheet1!$T$1</c:f>
              <c:strCache>
                <c:ptCount val="1"/>
                <c:pt idx="0">
                  <c:v>FEniCS    
δ = 0.36,H = 5.0</c:v>
                </c:pt>
              </c:strCache>
            </c:strRef>
          </c:tx>
          <c:spPr>
            <a:ln w="635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Sheet1!$S$2:$S$2002</c:f>
              <c:numCache>
                <c:formatCode>General</c:formatCode>
                <c:ptCount val="2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</c:numCache>
            </c:numRef>
          </c:xVal>
          <c:yVal>
            <c:numRef>
              <c:f>Sheet1!$T$2:$T$2002</c:f>
              <c:numCache>
                <c:formatCode>0.00E+00</c:formatCode>
                <c:ptCount val="2001"/>
                <c:pt idx="0" formatCode="General">
                  <c:v>0</c:v>
                </c:pt>
                <c:pt idx="1">
                  <c:v>1.22635E-26</c:v>
                </c:pt>
                <c:pt idx="2">
                  <c:v>6.6039900000000001E-25</c:v>
                </c:pt>
                <c:pt idx="3">
                  <c:v>1.7423800000000001E-23</c:v>
                </c:pt>
                <c:pt idx="4">
                  <c:v>3.0033200000000002E-22</c:v>
                </c:pt>
                <c:pt idx="5">
                  <c:v>3.8055099999999998E-21</c:v>
                </c:pt>
                <c:pt idx="6">
                  <c:v>3.7819799999999999E-20</c:v>
                </c:pt>
                <c:pt idx="7">
                  <c:v>3.0718900000000002E-19</c:v>
                </c:pt>
                <c:pt idx="8">
                  <c:v>2.0985100000000002E-18</c:v>
                </c:pt>
                <c:pt idx="9">
                  <c:v>1.23155E-17</c:v>
                </c:pt>
                <c:pt idx="10">
                  <c:v>6.3122099999999995E-17</c:v>
                </c:pt>
                <c:pt idx="11">
                  <c:v>2.86338E-16</c:v>
                </c:pt>
                <c:pt idx="12">
                  <c:v>1.1623999999999999E-15</c:v>
                </c:pt>
                <c:pt idx="13">
                  <c:v>4.2631300000000003E-15</c:v>
                </c:pt>
                <c:pt idx="14">
                  <c:v>1.4243100000000001E-14</c:v>
                </c:pt>
                <c:pt idx="15">
                  <c:v>4.3672400000000002E-14</c:v>
                </c:pt>
                <c:pt idx="16">
                  <c:v>1.2372399999999999E-13</c:v>
                </c:pt>
                <c:pt idx="17">
                  <c:v>3.2585900000000002E-13</c:v>
                </c:pt>
                <c:pt idx="18">
                  <c:v>8.0244100000000003E-13</c:v>
                </c:pt>
                <c:pt idx="19">
                  <c:v>1.8574399999999998E-12</c:v>
                </c:pt>
                <c:pt idx="20">
                  <c:v>4.0615200000000002E-12</c:v>
                </c:pt>
                <c:pt idx="21">
                  <c:v>8.4282400000000004E-12</c:v>
                </c:pt>
                <c:pt idx="22">
                  <c:v>1.66697E-11</c:v>
                </c:pt>
                <c:pt idx="23">
                  <c:v>3.1549200000000001E-11</c:v>
                </c:pt>
                <c:pt idx="24">
                  <c:v>5.7347799999999998E-11</c:v>
                </c:pt>
                <c:pt idx="25">
                  <c:v>1.0045699999999999E-10</c:v>
                </c:pt>
                <c:pt idx="26">
                  <c:v>1.70108E-10</c:v>
                </c:pt>
                <c:pt idx="27">
                  <c:v>2.79239E-10</c:v>
                </c:pt>
                <c:pt idx="28">
                  <c:v>4.4550700000000002E-10</c:v>
                </c:pt>
                <c:pt idx="29">
                  <c:v>6.9242999999999995E-10</c:v>
                </c:pt>
                <c:pt idx="30">
                  <c:v>1.05066E-9</c:v>
                </c:pt>
                <c:pt idx="31">
                  <c:v>1.5593600000000001E-9</c:v>
                </c:pt>
                <c:pt idx="32">
                  <c:v>2.2676900000000001E-9</c:v>
                </c:pt>
                <c:pt idx="33">
                  <c:v>3.2363799999999999E-9</c:v>
                </c:pt>
                <c:pt idx="34">
                  <c:v>4.53935E-9</c:v>
                </c:pt>
                <c:pt idx="35">
                  <c:v>6.2653799999999997E-9</c:v>
                </c:pt>
                <c:pt idx="36">
                  <c:v>8.5197900000000004E-9</c:v>
                </c:pt>
                <c:pt idx="37">
                  <c:v>1.14262E-8</c:v>
                </c:pt>
                <c:pt idx="38">
                  <c:v>1.5128000000000002E-8</c:v>
                </c:pt>
                <c:pt idx="39">
                  <c:v>1.9790399999999999E-8</c:v>
                </c:pt>
                <c:pt idx="40">
                  <c:v>2.5601600000000001E-8</c:v>
                </c:pt>
                <c:pt idx="41">
                  <c:v>3.2774699999999998E-8</c:v>
                </c:pt>
                <c:pt idx="42">
                  <c:v>4.1548600000000002E-8</c:v>
                </c:pt>
                <c:pt idx="43">
                  <c:v>5.2190199999999997E-8</c:v>
                </c:pt>
                <c:pt idx="44">
                  <c:v>6.4994999999999994E-8</c:v>
                </c:pt>
                <c:pt idx="45">
                  <c:v>8.0288400000000006E-8</c:v>
                </c:pt>
                <c:pt idx="46">
                  <c:v>9.8427100000000004E-8</c:v>
                </c:pt>
                <c:pt idx="47">
                  <c:v>1.198E-7</c:v>
                </c:pt>
                <c:pt idx="48">
                  <c:v>1.44828E-7</c:v>
                </c:pt>
                <c:pt idx="49">
                  <c:v>1.7396700000000001E-7</c:v>
                </c:pt>
                <c:pt idx="50">
                  <c:v>2.07707E-7</c:v>
                </c:pt>
                <c:pt idx="51">
                  <c:v>2.4657200000000002E-7</c:v>
                </c:pt>
                <c:pt idx="52">
                  <c:v>2.9112300000000001E-7</c:v>
                </c:pt>
                <c:pt idx="53">
                  <c:v>3.4195499999999999E-7</c:v>
                </c:pt>
                <c:pt idx="54">
                  <c:v>3.9969899999999998E-7</c:v>
                </c:pt>
                <c:pt idx="55">
                  <c:v>4.65025E-7</c:v>
                </c:pt>
                <c:pt idx="56">
                  <c:v>5.3863599999999995E-7</c:v>
                </c:pt>
                <c:pt idx="57">
                  <c:v>6.2127500000000004E-7</c:v>
                </c:pt>
                <c:pt idx="58">
                  <c:v>7.1371599999999996E-7</c:v>
                </c:pt>
                <c:pt idx="59">
                  <c:v>8.1677500000000001E-7</c:v>
                </c:pt>
                <c:pt idx="60">
                  <c:v>9.3129999999999998E-7</c:v>
                </c:pt>
                <c:pt idx="61">
                  <c:v>1.05818E-6</c:v>
                </c:pt>
                <c:pt idx="62">
                  <c:v>1.19833E-6</c:v>
                </c:pt>
                <c:pt idx="63">
                  <c:v>1.3527E-6</c:v>
                </c:pt>
                <c:pt idx="64">
                  <c:v>1.5223E-6</c:v>
                </c:pt>
                <c:pt idx="65">
                  <c:v>1.70813E-6</c:v>
                </c:pt>
                <c:pt idx="66">
                  <c:v>1.9112699999999998E-6</c:v>
                </c:pt>
                <c:pt idx="67">
                  <c:v>2.1327899999999999E-6</c:v>
                </c:pt>
                <c:pt idx="68">
                  <c:v>2.3738200000000002E-6</c:v>
                </c:pt>
                <c:pt idx="69">
                  <c:v>2.63553E-6</c:v>
                </c:pt>
                <c:pt idx="70">
                  <c:v>2.91908E-6</c:v>
                </c:pt>
                <c:pt idx="71">
                  <c:v>3.2257100000000002E-6</c:v>
                </c:pt>
                <c:pt idx="72">
                  <c:v>3.5566500000000001E-6</c:v>
                </c:pt>
                <c:pt idx="73">
                  <c:v>3.9131800000000004E-6</c:v>
                </c:pt>
                <c:pt idx="74">
                  <c:v>4.2965999999999997E-6</c:v>
                </c:pt>
                <c:pt idx="75">
                  <c:v>4.7082500000000002E-6</c:v>
                </c:pt>
                <c:pt idx="76">
                  <c:v>5.1494799999999999E-6</c:v>
                </c:pt>
                <c:pt idx="77">
                  <c:v>5.6216800000000002E-6</c:v>
                </c:pt>
                <c:pt idx="78">
                  <c:v>6.12625E-6</c:v>
                </c:pt>
                <c:pt idx="79">
                  <c:v>6.6646300000000001E-6</c:v>
                </c:pt>
                <c:pt idx="80">
                  <c:v>7.2382700000000002E-6</c:v>
                </c:pt>
                <c:pt idx="81">
                  <c:v>7.8486699999999995E-6</c:v>
                </c:pt>
                <c:pt idx="82">
                  <c:v>8.4973099999999998E-6</c:v>
                </c:pt>
                <c:pt idx="83">
                  <c:v>9.1857299999999995E-6</c:v>
                </c:pt>
                <c:pt idx="84">
                  <c:v>9.9154699999999998E-6</c:v>
                </c:pt>
                <c:pt idx="85">
                  <c:v>1.06881E-5</c:v>
                </c:pt>
                <c:pt idx="86">
                  <c:v>1.15052E-5</c:v>
                </c:pt>
                <c:pt idx="87">
                  <c:v>1.23684E-5</c:v>
                </c:pt>
                <c:pt idx="88">
                  <c:v>1.32792E-5</c:v>
                </c:pt>
                <c:pt idx="89">
                  <c:v>1.42394E-5</c:v>
                </c:pt>
                <c:pt idx="90">
                  <c:v>1.5250599999999999E-5</c:v>
                </c:pt>
                <c:pt idx="91">
                  <c:v>1.6314400000000001E-5</c:v>
                </c:pt>
                <c:pt idx="92">
                  <c:v>1.74326E-5</c:v>
                </c:pt>
                <c:pt idx="93">
                  <c:v>1.86069E-5</c:v>
                </c:pt>
                <c:pt idx="94">
                  <c:v>1.9838800000000001E-5</c:v>
                </c:pt>
                <c:pt idx="95">
                  <c:v>2.11303E-5</c:v>
                </c:pt>
                <c:pt idx="96">
                  <c:v>2.2483000000000001E-5</c:v>
                </c:pt>
                <c:pt idx="97">
                  <c:v>2.3898699999999999E-5</c:v>
                </c:pt>
                <c:pt idx="98">
                  <c:v>2.5379099999999999E-5</c:v>
                </c:pt>
                <c:pt idx="99">
                  <c:v>2.6925999999999999E-5</c:v>
                </c:pt>
                <c:pt idx="100">
                  <c:v>2.85412E-5</c:v>
                </c:pt>
                <c:pt idx="101">
                  <c:v>3.0226499999999999E-5</c:v>
                </c:pt>
                <c:pt idx="102">
                  <c:v>3.1983699999999997E-5</c:v>
                </c:pt>
                <c:pt idx="103">
                  <c:v>3.38146E-5</c:v>
                </c:pt>
                <c:pt idx="104">
                  <c:v>3.5720999999999999E-5</c:v>
                </c:pt>
                <c:pt idx="105">
                  <c:v>3.7704799999999999E-5</c:v>
                </c:pt>
                <c:pt idx="106">
                  <c:v>3.9767700000000002E-5</c:v>
                </c:pt>
                <c:pt idx="107">
                  <c:v>4.1911700000000001E-5</c:v>
                </c:pt>
                <c:pt idx="108">
                  <c:v>4.4138499999999998E-5</c:v>
                </c:pt>
                <c:pt idx="109">
                  <c:v>4.6449999999999997E-5</c:v>
                </c:pt>
                <c:pt idx="110">
                  <c:v>4.8848099999999997E-5</c:v>
                </c:pt>
                <c:pt idx="111">
                  <c:v>5.1334600000000001E-5</c:v>
                </c:pt>
                <c:pt idx="112">
                  <c:v>5.39114E-5</c:v>
                </c:pt>
                <c:pt idx="113">
                  <c:v>5.6580299999999998E-5</c:v>
                </c:pt>
                <c:pt idx="114">
                  <c:v>5.9343299999999998E-5</c:v>
                </c:pt>
                <c:pt idx="115">
                  <c:v>6.2202100000000005E-5</c:v>
                </c:pt>
                <c:pt idx="116">
                  <c:v>6.5158800000000004E-5</c:v>
                </c:pt>
                <c:pt idx="117">
                  <c:v>6.8214999999999997E-5</c:v>
                </c:pt>
                <c:pt idx="118">
                  <c:v>7.1372799999999995E-5</c:v>
                </c:pt>
                <c:pt idx="119">
                  <c:v>7.4634000000000004E-5</c:v>
                </c:pt>
                <c:pt idx="120">
                  <c:v>7.8000500000000006E-5</c:v>
                </c:pt>
                <c:pt idx="121">
                  <c:v>8.14742E-5</c:v>
                </c:pt>
                <c:pt idx="122">
                  <c:v>8.5056900000000002E-5</c:v>
                </c:pt>
                <c:pt idx="123">
                  <c:v>8.8750600000000004E-5</c:v>
                </c:pt>
                <c:pt idx="124">
                  <c:v>9.2557000000000002E-5</c:v>
                </c:pt>
                <c:pt idx="125">
                  <c:v>9.6478199999999994E-5</c:v>
                </c:pt>
                <c:pt idx="126" formatCode="General">
                  <c:v>1.00516E-4</c:v>
                </c:pt>
                <c:pt idx="127" formatCode="General">
                  <c:v>1.04672E-4</c:v>
                </c:pt>
                <c:pt idx="128" formatCode="General">
                  <c:v>1.08949E-4</c:v>
                </c:pt>
                <c:pt idx="129" formatCode="General">
                  <c:v>1.13347E-4</c:v>
                </c:pt>
                <c:pt idx="130" formatCode="General">
                  <c:v>1.1786999999999999E-4</c:v>
                </c:pt>
                <c:pt idx="131" formatCode="General">
                  <c:v>1.22519E-4</c:v>
                </c:pt>
                <c:pt idx="132" formatCode="General">
                  <c:v>1.27296E-4</c:v>
                </c:pt>
                <c:pt idx="133" formatCode="General">
                  <c:v>1.3220199999999999E-4</c:v>
                </c:pt>
                <c:pt idx="134" formatCode="General">
                  <c:v>1.3724000000000001E-4</c:v>
                </c:pt>
                <c:pt idx="135" formatCode="General">
                  <c:v>1.42411E-4</c:v>
                </c:pt>
                <c:pt idx="136" formatCode="General">
                  <c:v>1.47718E-4</c:v>
                </c:pt>
                <c:pt idx="137" formatCode="General">
                  <c:v>1.5316200000000001E-4</c:v>
                </c:pt>
                <c:pt idx="138" formatCode="General">
                  <c:v>1.58744E-4</c:v>
                </c:pt>
                <c:pt idx="139" formatCode="General">
                  <c:v>1.64468E-4</c:v>
                </c:pt>
                <c:pt idx="140" formatCode="General">
                  <c:v>1.7033400000000001E-4</c:v>
                </c:pt>
                <c:pt idx="141" formatCode="General">
                  <c:v>1.7634500000000001E-4</c:v>
                </c:pt>
                <c:pt idx="142" formatCode="General">
                  <c:v>1.82502E-4</c:v>
                </c:pt>
                <c:pt idx="143" formatCode="General">
                  <c:v>1.8880700000000001E-4</c:v>
                </c:pt>
                <c:pt idx="144" formatCode="General">
                  <c:v>1.9526299999999999E-4</c:v>
                </c:pt>
                <c:pt idx="145" formatCode="General">
                  <c:v>2.0186999999999999E-4</c:v>
                </c:pt>
                <c:pt idx="146" formatCode="General">
                  <c:v>2.08631E-4</c:v>
                </c:pt>
                <c:pt idx="147" formatCode="General">
                  <c:v>2.1554699999999999E-4</c:v>
                </c:pt>
                <c:pt idx="148" formatCode="General">
                  <c:v>2.22621E-4</c:v>
                </c:pt>
                <c:pt idx="149" formatCode="General">
                  <c:v>2.29853E-4</c:v>
                </c:pt>
                <c:pt idx="150" formatCode="General">
                  <c:v>2.37247E-4</c:v>
                </c:pt>
                <c:pt idx="151" formatCode="General">
                  <c:v>2.4480299999999998E-4</c:v>
                </c:pt>
                <c:pt idx="152" formatCode="General">
                  <c:v>2.5252400000000001E-4</c:v>
                </c:pt>
                <c:pt idx="153" formatCode="General">
                  <c:v>2.60411E-4</c:v>
                </c:pt>
                <c:pt idx="154" formatCode="General">
                  <c:v>2.6846599999999997E-4</c:v>
                </c:pt>
                <c:pt idx="155" formatCode="General">
                  <c:v>2.7669100000000002E-4</c:v>
                </c:pt>
                <c:pt idx="156" formatCode="General">
                  <c:v>2.85087E-4</c:v>
                </c:pt>
                <c:pt idx="157" formatCode="General">
                  <c:v>2.93656E-4</c:v>
                </c:pt>
                <c:pt idx="158" formatCode="General">
                  <c:v>3.0240099999999999E-4</c:v>
                </c:pt>
                <c:pt idx="159" formatCode="General">
                  <c:v>3.1132300000000001E-4</c:v>
                </c:pt>
                <c:pt idx="160" formatCode="General">
                  <c:v>3.2042300000000002E-4</c:v>
                </c:pt>
                <c:pt idx="161" formatCode="General">
                  <c:v>3.2970299999999998E-4</c:v>
                </c:pt>
                <c:pt idx="162" formatCode="General">
                  <c:v>3.39165E-4</c:v>
                </c:pt>
                <c:pt idx="163" formatCode="General">
                  <c:v>3.4881099999999998E-4</c:v>
                </c:pt>
                <c:pt idx="164" formatCode="General">
                  <c:v>3.5864300000000002E-4</c:v>
                </c:pt>
                <c:pt idx="165" formatCode="General">
                  <c:v>3.68661E-4</c:v>
                </c:pt>
                <c:pt idx="166" formatCode="General">
                  <c:v>3.7886899999999999E-4</c:v>
                </c:pt>
                <c:pt idx="167" formatCode="General">
                  <c:v>3.89267E-4</c:v>
                </c:pt>
                <c:pt idx="168" formatCode="General">
                  <c:v>3.9985699999999999E-4</c:v>
                </c:pt>
                <c:pt idx="169" formatCode="General">
                  <c:v>4.10641E-4</c:v>
                </c:pt>
                <c:pt idx="170" formatCode="General">
                  <c:v>4.2162100000000001E-4</c:v>
                </c:pt>
                <c:pt idx="171" formatCode="General">
                  <c:v>4.3279800000000003E-4</c:v>
                </c:pt>
                <c:pt idx="172" formatCode="General">
                  <c:v>4.4417399999999998E-4</c:v>
                </c:pt>
                <c:pt idx="173" formatCode="General">
                  <c:v>4.5575100000000001E-4</c:v>
                </c:pt>
                <c:pt idx="174" formatCode="General">
                  <c:v>4.67529E-4</c:v>
                </c:pt>
                <c:pt idx="175" formatCode="General">
                  <c:v>4.7951200000000003E-4</c:v>
                </c:pt>
                <c:pt idx="176" formatCode="General">
                  <c:v>4.9169999999999997E-4</c:v>
                </c:pt>
                <c:pt idx="177" formatCode="General">
                  <c:v>5.0409499999999998E-4</c:v>
                </c:pt>
                <c:pt idx="178" formatCode="General">
                  <c:v>5.1669900000000002E-4</c:v>
                </c:pt>
                <c:pt idx="179" formatCode="General">
                  <c:v>5.2951400000000003E-4</c:v>
                </c:pt>
                <c:pt idx="180" formatCode="General">
                  <c:v>5.4253999999999999E-4</c:v>
                </c:pt>
                <c:pt idx="181" formatCode="General">
                  <c:v>5.5577999999999997E-4</c:v>
                </c:pt>
                <c:pt idx="182" formatCode="General">
                  <c:v>5.6923499999999997E-4</c:v>
                </c:pt>
                <c:pt idx="183" formatCode="General">
                  <c:v>5.8290600000000001E-4</c:v>
                </c:pt>
                <c:pt idx="184" formatCode="General">
                  <c:v>5.9679700000000004E-4</c:v>
                </c:pt>
                <c:pt idx="185" formatCode="General">
                  <c:v>6.1090700000000005E-4</c:v>
                </c:pt>
                <c:pt idx="186" formatCode="General">
                  <c:v>6.2523799999999997E-4</c:v>
                </c:pt>
                <c:pt idx="187" formatCode="General">
                  <c:v>6.3979200000000003E-4</c:v>
                </c:pt>
                <c:pt idx="188" formatCode="General">
                  <c:v>6.5457099999999995E-4</c:v>
                </c:pt>
                <c:pt idx="189" formatCode="General">
                  <c:v>6.6957699999999998E-4</c:v>
                </c:pt>
                <c:pt idx="190" formatCode="General">
                  <c:v>6.8480899999999998E-4</c:v>
                </c:pt>
                <c:pt idx="191" formatCode="General">
                  <c:v>7.0027100000000003E-4</c:v>
                </c:pt>
                <c:pt idx="192" formatCode="General">
                  <c:v>7.1596400000000003E-4</c:v>
                </c:pt>
                <c:pt idx="193" formatCode="General">
                  <c:v>7.31889E-4</c:v>
                </c:pt>
                <c:pt idx="194" formatCode="General">
                  <c:v>7.4804699999999995E-4</c:v>
                </c:pt>
                <c:pt idx="195" formatCode="General">
                  <c:v>7.6444100000000004E-4</c:v>
                </c:pt>
                <c:pt idx="196" formatCode="General">
                  <c:v>7.8107199999999995E-4</c:v>
                </c:pt>
                <c:pt idx="197" formatCode="General">
                  <c:v>7.9794100000000004E-4</c:v>
                </c:pt>
                <c:pt idx="198" formatCode="General">
                  <c:v>8.1504899999999998E-4</c:v>
                </c:pt>
                <c:pt idx="199" formatCode="General">
                  <c:v>8.3239900000000005E-4</c:v>
                </c:pt>
                <c:pt idx="200" formatCode="General">
                  <c:v>8.4999100000000003E-4</c:v>
                </c:pt>
                <c:pt idx="201" formatCode="General">
                  <c:v>8.6782700000000005E-4</c:v>
                </c:pt>
                <c:pt idx="202" formatCode="General">
                  <c:v>8.8590900000000005E-4</c:v>
                </c:pt>
                <c:pt idx="203" formatCode="General">
                  <c:v>9.0423800000000003E-4</c:v>
                </c:pt>
                <c:pt idx="204" formatCode="General">
                  <c:v>9.2281600000000002E-4</c:v>
                </c:pt>
                <c:pt idx="205" formatCode="General">
                  <c:v>9.4164300000000004E-4</c:v>
                </c:pt>
                <c:pt idx="206" formatCode="General">
                  <c:v>9.6072099999999999E-4</c:v>
                </c:pt>
                <c:pt idx="207" formatCode="General">
                  <c:v>9.8005199999999992E-4</c:v>
                </c:pt>
                <c:pt idx="208" formatCode="General">
                  <c:v>9.9963799999999996E-4</c:v>
                </c:pt>
                <c:pt idx="209" formatCode="General">
                  <c:v>1.0194799999999999E-3</c:v>
                </c:pt>
                <c:pt idx="210" formatCode="General">
                  <c:v>1.03958E-3</c:v>
                </c:pt>
                <c:pt idx="211" formatCode="General">
                  <c:v>1.0599299999999999E-3</c:v>
                </c:pt>
                <c:pt idx="212" formatCode="General">
                  <c:v>1.08055E-3</c:v>
                </c:pt>
                <c:pt idx="213" formatCode="General">
                  <c:v>1.1014200000000001E-3</c:v>
                </c:pt>
                <c:pt idx="214" formatCode="General">
                  <c:v>1.1225600000000001E-3</c:v>
                </c:pt>
                <c:pt idx="215" formatCode="General">
                  <c:v>1.14397E-3</c:v>
                </c:pt>
                <c:pt idx="216" formatCode="General">
                  <c:v>1.1656399999999999E-3</c:v>
                </c:pt>
                <c:pt idx="217" formatCode="General">
                  <c:v>1.18757E-3</c:v>
                </c:pt>
                <c:pt idx="218" formatCode="General">
                  <c:v>1.20977E-3</c:v>
                </c:pt>
                <c:pt idx="219" formatCode="General">
                  <c:v>1.2322500000000001E-3</c:v>
                </c:pt>
                <c:pt idx="220" formatCode="General">
                  <c:v>1.2549900000000001E-3</c:v>
                </c:pt>
                <c:pt idx="221" formatCode="General">
                  <c:v>1.2780000000000001E-3</c:v>
                </c:pt>
                <c:pt idx="222" formatCode="General">
                  <c:v>1.3012900000000001E-3</c:v>
                </c:pt>
                <c:pt idx="223" formatCode="General">
                  <c:v>1.32485E-3</c:v>
                </c:pt>
                <c:pt idx="224" formatCode="General">
                  <c:v>1.34869E-3</c:v>
                </c:pt>
                <c:pt idx="225" formatCode="General">
                  <c:v>1.3728E-3</c:v>
                </c:pt>
                <c:pt idx="226" formatCode="General">
                  <c:v>1.3971999999999999E-3</c:v>
                </c:pt>
                <c:pt idx="227" formatCode="General">
                  <c:v>1.42187E-3</c:v>
                </c:pt>
                <c:pt idx="228" formatCode="General">
                  <c:v>1.4468199999999999E-3</c:v>
                </c:pt>
                <c:pt idx="229" formatCode="General">
                  <c:v>1.4720600000000001E-3</c:v>
                </c:pt>
                <c:pt idx="230" formatCode="General">
                  <c:v>1.4975800000000001E-3</c:v>
                </c:pt>
                <c:pt idx="231" formatCode="General">
                  <c:v>1.52338E-3</c:v>
                </c:pt>
                <c:pt idx="232" formatCode="General">
                  <c:v>1.54948E-3</c:v>
                </c:pt>
                <c:pt idx="233" formatCode="General">
                  <c:v>1.57585E-3</c:v>
                </c:pt>
                <c:pt idx="234" formatCode="General">
                  <c:v>1.6025200000000001E-3</c:v>
                </c:pt>
                <c:pt idx="235" formatCode="General">
                  <c:v>1.62948E-3</c:v>
                </c:pt>
                <c:pt idx="236" formatCode="General">
                  <c:v>1.65672E-3</c:v>
                </c:pt>
                <c:pt idx="237" formatCode="General">
                  <c:v>1.6842599999999999E-3</c:v>
                </c:pt>
                <c:pt idx="238" formatCode="General">
                  <c:v>1.7120900000000001E-3</c:v>
                </c:pt>
                <c:pt idx="239" formatCode="General">
                  <c:v>1.74022E-3</c:v>
                </c:pt>
                <c:pt idx="240" formatCode="General">
                  <c:v>1.7686399999999999E-3</c:v>
                </c:pt>
                <c:pt idx="241" formatCode="General">
                  <c:v>1.79736E-3</c:v>
                </c:pt>
                <c:pt idx="242" formatCode="General">
                  <c:v>1.8263800000000001E-3</c:v>
                </c:pt>
                <c:pt idx="243" formatCode="General">
                  <c:v>1.8557000000000001E-3</c:v>
                </c:pt>
                <c:pt idx="244" formatCode="General">
                  <c:v>1.88532E-3</c:v>
                </c:pt>
                <c:pt idx="245" formatCode="General">
                  <c:v>1.9152399999999999E-3</c:v>
                </c:pt>
                <c:pt idx="246" formatCode="General">
                  <c:v>1.94546E-3</c:v>
                </c:pt>
                <c:pt idx="247" formatCode="General">
                  <c:v>1.97599E-3</c:v>
                </c:pt>
                <c:pt idx="248" formatCode="General">
                  <c:v>2.0068199999999999E-3</c:v>
                </c:pt>
                <c:pt idx="249" formatCode="General">
                  <c:v>2.0379600000000001E-3</c:v>
                </c:pt>
                <c:pt idx="250" formatCode="General">
                  <c:v>2.0694099999999998E-3</c:v>
                </c:pt>
                <c:pt idx="251" formatCode="General">
                  <c:v>2.1011599999999999E-3</c:v>
                </c:pt>
                <c:pt idx="252" formatCode="General">
                  <c:v>2.1332299999999998E-3</c:v>
                </c:pt>
                <c:pt idx="253" formatCode="General">
                  <c:v>2.1656000000000002E-3</c:v>
                </c:pt>
                <c:pt idx="254" formatCode="General">
                  <c:v>2.1982899999999999E-3</c:v>
                </c:pt>
                <c:pt idx="255" formatCode="General">
                  <c:v>2.2312899999999999E-3</c:v>
                </c:pt>
                <c:pt idx="256" formatCode="General">
                  <c:v>2.2646099999999998E-3</c:v>
                </c:pt>
                <c:pt idx="257" formatCode="General">
                  <c:v>2.29824E-3</c:v>
                </c:pt>
                <c:pt idx="258" formatCode="General">
                  <c:v>2.33219E-3</c:v>
                </c:pt>
                <c:pt idx="259" formatCode="General">
                  <c:v>2.3664599999999999E-3</c:v>
                </c:pt>
                <c:pt idx="260" formatCode="General">
                  <c:v>2.4010400000000001E-3</c:v>
                </c:pt>
                <c:pt idx="261" formatCode="General">
                  <c:v>2.4359400000000002E-3</c:v>
                </c:pt>
                <c:pt idx="262" formatCode="General">
                  <c:v>2.47117E-3</c:v>
                </c:pt>
                <c:pt idx="263" formatCode="General">
                  <c:v>2.50672E-3</c:v>
                </c:pt>
                <c:pt idx="264" formatCode="General">
                  <c:v>2.54259E-3</c:v>
                </c:pt>
                <c:pt idx="265" formatCode="General">
                  <c:v>2.5787800000000001E-3</c:v>
                </c:pt>
                <c:pt idx="266" formatCode="General">
                  <c:v>2.6153000000000001E-3</c:v>
                </c:pt>
                <c:pt idx="267" formatCode="General">
                  <c:v>2.6521399999999999E-3</c:v>
                </c:pt>
                <c:pt idx="268" formatCode="General">
                  <c:v>2.6893199999999998E-3</c:v>
                </c:pt>
                <c:pt idx="269" formatCode="General">
                  <c:v>2.72682E-3</c:v>
                </c:pt>
                <c:pt idx="270" formatCode="General">
                  <c:v>2.76465E-3</c:v>
                </c:pt>
                <c:pt idx="271" formatCode="General">
                  <c:v>2.8028100000000002E-3</c:v>
                </c:pt>
                <c:pt idx="272" formatCode="General">
                  <c:v>2.8413000000000002E-3</c:v>
                </c:pt>
                <c:pt idx="273" formatCode="General">
                  <c:v>2.8801299999999998E-3</c:v>
                </c:pt>
                <c:pt idx="274" formatCode="General">
                  <c:v>2.9192900000000002E-3</c:v>
                </c:pt>
                <c:pt idx="275" formatCode="General">
                  <c:v>2.9587799999999998E-3</c:v>
                </c:pt>
                <c:pt idx="276" formatCode="General">
                  <c:v>2.9986100000000001E-3</c:v>
                </c:pt>
                <c:pt idx="277" formatCode="General">
                  <c:v>3.0387700000000001E-3</c:v>
                </c:pt>
                <c:pt idx="278" formatCode="General">
                  <c:v>3.0792800000000002E-3</c:v>
                </c:pt>
                <c:pt idx="279" formatCode="General">
                  <c:v>3.1201200000000001E-3</c:v>
                </c:pt>
                <c:pt idx="280" formatCode="General">
                  <c:v>3.1613000000000001E-3</c:v>
                </c:pt>
                <c:pt idx="281" formatCode="General">
                  <c:v>3.2028199999999999E-3</c:v>
                </c:pt>
                <c:pt idx="282" formatCode="General">
                  <c:v>3.2446799999999998E-3</c:v>
                </c:pt>
                <c:pt idx="283" formatCode="General">
                  <c:v>3.2868900000000002E-3</c:v>
                </c:pt>
                <c:pt idx="284" formatCode="General">
                  <c:v>3.32943E-3</c:v>
                </c:pt>
                <c:pt idx="285" formatCode="General">
                  <c:v>3.3723300000000002E-3</c:v>
                </c:pt>
                <c:pt idx="286" formatCode="General">
                  <c:v>3.4155600000000002E-3</c:v>
                </c:pt>
                <c:pt idx="287" formatCode="General">
                  <c:v>3.4591499999999998E-3</c:v>
                </c:pt>
                <c:pt idx="288" formatCode="General">
                  <c:v>3.50308E-3</c:v>
                </c:pt>
                <c:pt idx="289" formatCode="General">
                  <c:v>3.5473599999999998E-3</c:v>
                </c:pt>
                <c:pt idx="290" formatCode="General">
                  <c:v>3.5919900000000002E-3</c:v>
                </c:pt>
                <c:pt idx="291" formatCode="General">
                  <c:v>3.6369699999999998E-3</c:v>
                </c:pt>
                <c:pt idx="292" formatCode="General">
                  <c:v>3.6822999999999999E-3</c:v>
                </c:pt>
                <c:pt idx="293" formatCode="General">
                  <c:v>3.7279800000000001E-3</c:v>
                </c:pt>
                <c:pt idx="294" formatCode="General">
                  <c:v>3.77401E-3</c:v>
                </c:pt>
                <c:pt idx="295" formatCode="General">
                  <c:v>3.8203999999999998E-3</c:v>
                </c:pt>
                <c:pt idx="296" formatCode="General">
                  <c:v>3.8671399999999998E-3</c:v>
                </c:pt>
                <c:pt idx="297" formatCode="General">
                  <c:v>3.9142400000000003E-3</c:v>
                </c:pt>
                <c:pt idx="298" formatCode="General">
                  <c:v>3.9617000000000003E-3</c:v>
                </c:pt>
                <c:pt idx="299" formatCode="General">
                  <c:v>4.00951E-3</c:v>
                </c:pt>
                <c:pt idx="300" formatCode="General">
                  <c:v>4.0576800000000001E-3</c:v>
                </c:pt>
                <c:pt idx="301" formatCode="General">
                  <c:v>4.1062099999999999E-3</c:v>
                </c:pt>
                <c:pt idx="302" formatCode="General">
                  <c:v>4.1551000000000001E-3</c:v>
                </c:pt>
                <c:pt idx="303" formatCode="General">
                  <c:v>4.2043499999999999E-3</c:v>
                </c:pt>
                <c:pt idx="304" formatCode="General">
                  <c:v>4.2539700000000001E-3</c:v>
                </c:pt>
                <c:pt idx="305" formatCode="General">
                  <c:v>4.30394E-3</c:v>
                </c:pt>
                <c:pt idx="306" formatCode="General">
                  <c:v>4.3542800000000003E-3</c:v>
                </c:pt>
                <c:pt idx="307" formatCode="General">
                  <c:v>4.4049800000000002E-3</c:v>
                </c:pt>
                <c:pt idx="308" formatCode="General">
                  <c:v>4.4560499999999996E-3</c:v>
                </c:pt>
                <c:pt idx="309" formatCode="General">
                  <c:v>4.5074900000000003E-3</c:v>
                </c:pt>
                <c:pt idx="310" formatCode="General">
                  <c:v>4.5592899999999997E-3</c:v>
                </c:pt>
                <c:pt idx="311" formatCode="General">
                  <c:v>4.6114600000000004E-3</c:v>
                </c:pt>
                <c:pt idx="312" formatCode="General">
                  <c:v>4.6639999999999997E-3</c:v>
                </c:pt>
                <c:pt idx="313" formatCode="General">
                  <c:v>4.7169100000000004E-3</c:v>
                </c:pt>
                <c:pt idx="314" formatCode="General">
                  <c:v>4.7701899999999997E-3</c:v>
                </c:pt>
                <c:pt idx="315" formatCode="General">
                  <c:v>4.8238400000000002E-3</c:v>
                </c:pt>
                <c:pt idx="316" formatCode="General">
                  <c:v>4.8778600000000004E-3</c:v>
                </c:pt>
                <c:pt idx="317" formatCode="General">
                  <c:v>4.9322599999999999E-3</c:v>
                </c:pt>
                <c:pt idx="318" formatCode="General">
                  <c:v>4.98702E-3</c:v>
                </c:pt>
                <c:pt idx="319" formatCode="General">
                  <c:v>5.0421700000000003E-3</c:v>
                </c:pt>
                <c:pt idx="320" formatCode="General">
                  <c:v>5.0976900000000002E-3</c:v>
                </c:pt>
                <c:pt idx="321" formatCode="General">
                  <c:v>5.1535799999999996E-3</c:v>
                </c:pt>
                <c:pt idx="322" formatCode="General">
                  <c:v>5.2098500000000002E-3</c:v>
                </c:pt>
                <c:pt idx="323" formatCode="General">
                  <c:v>5.2665000000000003E-3</c:v>
                </c:pt>
                <c:pt idx="324" formatCode="General">
                  <c:v>5.3235299999999999E-3</c:v>
                </c:pt>
                <c:pt idx="325" formatCode="General">
                  <c:v>5.3809399999999999E-3</c:v>
                </c:pt>
                <c:pt idx="326" formatCode="General">
                  <c:v>5.4387300000000001E-3</c:v>
                </c:pt>
                <c:pt idx="327" formatCode="General">
                  <c:v>5.4968999999999999E-3</c:v>
                </c:pt>
                <c:pt idx="328" formatCode="General">
                  <c:v>5.55545E-3</c:v>
                </c:pt>
                <c:pt idx="329" formatCode="General">
                  <c:v>5.6143800000000004E-3</c:v>
                </c:pt>
                <c:pt idx="330" formatCode="General">
                  <c:v>5.6737000000000003E-3</c:v>
                </c:pt>
                <c:pt idx="331" formatCode="General">
                  <c:v>5.7333999999999996E-3</c:v>
                </c:pt>
                <c:pt idx="332" formatCode="General">
                  <c:v>5.7934900000000001E-3</c:v>
                </c:pt>
                <c:pt idx="333" formatCode="General">
                  <c:v>5.8539600000000001E-3</c:v>
                </c:pt>
                <c:pt idx="334" formatCode="General">
                  <c:v>5.9148100000000004E-3</c:v>
                </c:pt>
                <c:pt idx="335" formatCode="General">
                  <c:v>5.9760600000000001E-3</c:v>
                </c:pt>
                <c:pt idx="336" formatCode="General">
                  <c:v>6.0376900000000001E-3</c:v>
                </c:pt>
                <c:pt idx="337" formatCode="General">
                  <c:v>6.0997100000000004E-3</c:v>
                </c:pt>
                <c:pt idx="338" formatCode="General">
                  <c:v>6.16213E-3</c:v>
                </c:pt>
                <c:pt idx="339" formatCode="General">
                  <c:v>6.22493E-3</c:v>
                </c:pt>
                <c:pt idx="340" formatCode="General">
                  <c:v>6.2881200000000003E-3</c:v>
                </c:pt>
                <c:pt idx="341" formatCode="General">
                  <c:v>6.3517000000000001E-3</c:v>
                </c:pt>
                <c:pt idx="342" formatCode="General">
                  <c:v>6.41568E-3</c:v>
                </c:pt>
                <c:pt idx="343" formatCode="General">
                  <c:v>6.4800500000000002E-3</c:v>
                </c:pt>
                <c:pt idx="344" formatCode="General">
                  <c:v>6.5448099999999999E-3</c:v>
                </c:pt>
                <c:pt idx="345" formatCode="General">
                  <c:v>6.6099699999999997E-3</c:v>
                </c:pt>
                <c:pt idx="346" formatCode="General">
                  <c:v>6.6755199999999999E-3</c:v>
                </c:pt>
                <c:pt idx="347" formatCode="General">
                  <c:v>6.7414700000000003E-3</c:v>
                </c:pt>
                <c:pt idx="348" formatCode="General">
                  <c:v>6.80782E-3</c:v>
                </c:pt>
                <c:pt idx="349" formatCode="General">
                  <c:v>6.87456E-3</c:v>
                </c:pt>
                <c:pt idx="350" formatCode="General">
                  <c:v>6.9417000000000003E-3</c:v>
                </c:pt>
                <c:pt idx="351" formatCode="General">
                  <c:v>7.0092399999999999E-3</c:v>
                </c:pt>
                <c:pt idx="352" formatCode="General">
                  <c:v>7.0771799999999998E-3</c:v>
                </c:pt>
                <c:pt idx="353" formatCode="General">
                  <c:v>7.1455199999999998E-3</c:v>
                </c:pt>
                <c:pt idx="354" formatCode="General">
                  <c:v>7.2142600000000001E-3</c:v>
                </c:pt>
                <c:pt idx="355" formatCode="General">
                  <c:v>7.2834099999999997E-3</c:v>
                </c:pt>
                <c:pt idx="356" formatCode="General">
                  <c:v>7.3529499999999996E-3</c:v>
                </c:pt>
                <c:pt idx="357" formatCode="General">
                  <c:v>7.4228999999999996E-3</c:v>
                </c:pt>
                <c:pt idx="358" formatCode="General">
                  <c:v>7.4932499999999999E-3</c:v>
                </c:pt>
                <c:pt idx="359" formatCode="General">
                  <c:v>7.5640100000000004E-3</c:v>
                </c:pt>
                <c:pt idx="360" formatCode="General">
                  <c:v>7.6351700000000002E-3</c:v>
                </c:pt>
                <c:pt idx="361" formatCode="General">
                  <c:v>7.7067400000000001E-3</c:v>
                </c:pt>
                <c:pt idx="362" formatCode="General">
                  <c:v>7.7787100000000003E-3</c:v>
                </c:pt>
                <c:pt idx="363" formatCode="General">
                  <c:v>7.8510899999999998E-3</c:v>
                </c:pt>
                <c:pt idx="364" formatCode="General">
                  <c:v>7.9238799999999995E-3</c:v>
                </c:pt>
                <c:pt idx="365" formatCode="General">
                  <c:v>7.9970800000000002E-3</c:v>
                </c:pt>
                <c:pt idx="366" formatCode="General">
                  <c:v>8.0706900000000002E-3</c:v>
                </c:pt>
                <c:pt idx="367" formatCode="General">
                  <c:v>8.1446999999999995E-3</c:v>
                </c:pt>
                <c:pt idx="368" formatCode="General">
                  <c:v>8.2191299999999998E-3</c:v>
                </c:pt>
                <c:pt idx="369" formatCode="General">
                  <c:v>8.2939699999999995E-3</c:v>
                </c:pt>
                <c:pt idx="370" formatCode="General">
                  <c:v>8.3692200000000001E-3</c:v>
                </c:pt>
                <c:pt idx="371" formatCode="General">
                  <c:v>8.4448800000000001E-3</c:v>
                </c:pt>
                <c:pt idx="372" formatCode="General">
                  <c:v>8.5209499999999994E-3</c:v>
                </c:pt>
                <c:pt idx="373" formatCode="General">
                  <c:v>8.5974399999999996E-3</c:v>
                </c:pt>
                <c:pt idx="374" formatCode="General">
                  <c:v>8.6743399999999991E-3</c:v>
                </c:pt>
                <c:pt idx="375" formatCode="General">
                  <c:v>8.7516599999999996E-3</c:v>
                </c:pt>
                <c:pt idx="376" formatCode="General">
                  <c:v>8.8293899999999995E-3</c:v>
                </c:pt>
                <c:pt idx="377" formatCode="General">
                  <c:v>8.9075400000000002E-3</c:v>
                </c:pt>
                <c:pt idx="378" formatCode="General">
                  <c:v>8.9861100000000003E-3</c:v>
                </c:pt>
                <c:pt idx="379" formatCode="General">
                  <c:v>9.0650899999999996E-3</c:v>
                </c:pt>
                <c:pt idx="380" formatCode="General">
                  <c:v>9.1444899999999999E-3</c:v>
                </c:pt>
                <c:pt idx="381" formatCode="General">
                  <c:v>9.2243099999999995E-3</c:v>
                </c:pt>
                <c:pt idx="382" formatCode="General">
                  <c:v>9.30455E-3</c:v>
                </c:pt>
                <c:pt idx="383" formatCode="General">
                  <c:v>9.3852099999999997E-3</c:v>
                </c:pt>
                <c:pt idx="384" formatCode="General">
                  <c:v>9.4662900000000005E-3</c:v>
                </c:pt>
                <c:pt idx="385" formatCode="General">
                  <c:v>9.5477900000000004E-3</c:v>
                </c:pt>
                <c:pt idx="386" formatCode="General">
                  <c:v>9.6297199999999996E-3</c:v>
                </c:pt>
                <c:pt idx="387" formatCode="General">
                  <c:v>9.7120599999999998E-3</c:v>
                </c:pt>
                <c:pt idx="388" formatCode="General">
                  <c:v>9.7948299999999992E-3</c:v>
                </c:pt>
                <c:pt idx="389" formatCode="General">
                  <c:v>9.8780199999999995E-3</c:v>
                </c:pt>
                <c:pt idx="390" formatCode="General">
                  <c:v>9.9616400000000008E-3</c:v>
                </c:pt>
                <c:pt idx="391" formatCode="General">
                  <c:v>1.0045699999999999E-2</c:v>
                </c:pt>
                <c:pt idx="392" formatCode="General">
                  <c:v>1.01301E-2</c:v>
                </c:pt>
                <c:pt idx="393" formatCode="General">
                  <c:v>1.0215E-2</c:v>
                </c:pt>
                <c:pt idx="394" formatCode="General">
                  <c:v>1.0300399999999999E-2</c:v>
                </c:pt>
                <c:pt idx="395" formatCode="General">
                  <c:v>1.0386100000000001E-2</c:v>
                </c:pt>
                <c:pt idx="396" formatCode="General">
                  <c:v>1.04723E-2</c:v>
                </c:pt>
                <c:pt idx="397" formatCode="General">
                  <c:v>1.05589E-2</c:v>
                </c:pt>
                <c:pt idx="398" formatCode="General">
                  <c:v>1.06459E-2</c:v>
                </c:pt>
                <c:pt idx="399" formatCode="General">
                  <c:v>1.0733400000000001E-2</c:v>
                </c:pt>
                <c:pt idx="400" formatCode="General">
                  <c:v>1.08212E-2</c:v>
                </c:pt>
                <c:pt idx="401" formatCode="General">
                  <c:v>1.09096E-2</c:v>
                </c:pt>
                <c:pt idx="402" formatCode="General">
                  <c:v>1.0998300000000001E-2</c:v>
                </c:pt>
                <c:pt idx="403" formatCode="General">
                  <c:v>1.10875E-2</c:v>
                </c:pt>
                <c:pt idx="404" formatCode="General">
                  <c:v>1.1177100000000001E-2</c:v>
                </c:pt>
                <c:pt idx="405" formatCode="General">
                  <c:v>1.12672E-2</c:v>
                </c:pt>
                <c:pt idx="406" formatCode="General">
                  <c:v>1.1357600000000001E-2</c:v>
                </c:pt>
                <c:pt idx="407" formatCode="General">
                  <c:v>1.14486E-2</c:v>
                </c:pt>
                <c:pt idx="408" formatCode="General">
                  <c:v>1.1539900000000001E-2</c:v>
                </c:pt>
                <c:pt idx="409" formatCode="General">
                  <c:v>1.16317E-2</c:v>
                </c:pt>
                <c:pt idx="410" formatCode="General">
                  <c:v>1.1723900000000001E-2</c:v>
                </c:pt>
                <c:pt idx="411" formatCode="General">
                  <c:v>1.18166E-2</c:v>
                </c:pt>
                <c:pt idx="412" formatCode="General">
                  <c:v>1.19097E-2</c:v>
                </c:pt>
                <c:pt idx="413" formatCode="General">
                  <c:v>1.20032E-2</c:v>
                </c:pt>
                <c:pt idx="414" formatCode="General">
                  <c:v>1.2097200000000001E-2</c:v>
                </c:pt>
                <c:pt idx="415" formatCode="General">
                  <c:v>1.21916E-2</c:v>
                </c:pt>
                <c:pt idx="416" formatCode="General">
                  <c:v>1.2286399999999999E-2</c:v>
                </c:pt>
                <c:pt idx="417" formatCode="General">
                  <c:v>1.2381700000000001E-2</c:v>
                </c:pt>
                <c:pt idx="418" formatCode="General">
                  <c:v>1.24774E-2</c:v>
                </c:pt>
                <c:pt idx="419" formatCode="General">
                  <c:v>1.25735E-2</c:v>
                </c:pt>
                <c:pt idx="420" formatCode="General">
                  <c:v>1.26701E-2</c:v>
                </c:pt>
                <c:pt idx="421" formatCode="General">
                  <c:v>1.2767199999999999E-2</c:v>
                </c:pt>
                <c:pt idx="422" formatCode="General">
                  <c:v>1.28647E-2</c:v>
                </c:pt>
                <c:pt idx="423" formatCode="General">
                  <c:v>1.2962599999999999E-2</c:v>
                </c:pt>
                <c:pt idx="424" formatCode="General">
                  <c:v>1.3061E-2</c:v>
                </c:pt>
                <c:pt idx="425" formatCode="General">
                  <c:v>1.3159799999999999E-2</c:v>
                </c:pt>
                <c:pt idx="426" formatCode="General">
                  <c:v>1.3259099999999999E-2</c:v>
                </c:pt>
                <c:pt idx="427" formatCode="General">
                  <c:v>1.3358800000000001E-2</c:v>
                </c:pt>
                <c:pt idx="428" formatCode="General">
                  <c:v>1.3458899999999999E-2</c:v>
                </c:pt>
                <c:pt idx="429" formatCode="General">
                  <c:v>1.35596E-2</c:v>
                </c:pt>
                <c:pt idx="430" formatCode="General">
                  <c:v>1.36606E-2</c:v>
                </c:pt>
                <c:pt idx="431" formatCode="General">
                  <c:v>1.3762099999999999E-2</c:v>
                </c:pt>
                <c:pt idx="432" formatCode="General">
                  <c:v>1.3864E-2</c:v>
                </c:pt>
                <c:pt idx="433" formatCode="General">
                  <c:v>1.39664E-2</c:v>
                </c:pt>
                <c:pt idx="434" formatCode="General">
                  <c:v>1.40692E-2</c:v>
                </c:pt>
                <c:pt idx="435" formatCode="General">
                  <c:v>1.41724E-2</c:v>
                </c:pt>
                <c:pt idx="436" formatCode="General">
                  <c:v>1.42761E-2</c:v>
                </c:pt>
                <c:pt idx="437" formatCode="General">
                  <c:v>1.43803E-2</c:v>
                </c:pt>
                <c:pt idx="438" formatCode="General">
                  <c:v>1.44849E-2</c:v>
                </c:pt>
                <c:pt idx="439" formatCode="General">
                  <c:v>1.4590000000000001E-2</c:v>
                </c:pt>
                <c:pt idx="440" formatCode="General">
                  <c:v>1.46955E-2</c:v>
                </c:pt>
                <c:pt idx="441" formatCode="General">
                  <c:v>1.48015E-2</c:v>
                </c:pt>
                <c:pt idx="442" formatCode="General">
                  <c:v>1.49079E-2</c:v>
                </c:pt>
                <c:pt idx="443" formatCode="General">
                  <c:v>1.50148E-2</c:v>
                </c:pt>
                <c:pt idx="444" formatCode="General">
                  <c:v>1.5122200000000001E-2</c:v>
                </c:pt>
                <c:pt idx="445" formatCode="General">
                  <c:v>1.523E-2</c:v>
                </c:pt>
                <c:pt idx="446" formatCode="General">
                  <c:v>1.5338299999999999E-2</c:v>
                </c:pt>
                <c:pt idx="447" formatCode="General">
                  <c:v>1.5447000000000001E-2</c:v>
                </c:pt>
                <c:pt idx="448" formatCode="General">
                  <c:v>1.5556199999999999E-2</c:v>
                </c:pt>
                <c:pt idx="449" formatCode="General">
                  <c:v>1.56659E-2</c:v>
                </c:pt>
                <c:pt idx="450" formatCode="General">
                  <c:v>1.5775899999999999E-2</c:v>
                </c:pt>
                <c:pt idx="451" formatCode="General">
                  <c:v>1.5886399999999998E-2</c:v>
                </c:pt>
                <c:pt idx="452" formatCode="General">
                  <c:v>1.5997299999999999E-2</c:v>
                </c:pt>
                <c:pt idx="453" formatCode="General">
                  <c:v>1.61087E-2</c:v>
                </c:pt>
                <c:pt idx="454" formatCode="General">
                  <c:v>1.6220499999999999E-2</c:v>
                </c:pt>
                <c:pt idx="455" formatCode="General">
                  <c:v>1.6332800000000001E-2</c:v>
                </c:pt>
                <c:pt idx="456" formatCode="General">
                  <c:v>1.6445499999999998E-2</c:v>
                </c:pt>
                <c:pt idx="457" formatCode="General">
                  <c:v>1.65586E-2</c:v>
                </c:pt>
                <c:pt idx="458" formatCode="General">
                  <c:v>1.6672300000000001E-2</c:v>
                </c:pt>
                <c:pt idx="459" formatCode="General">
                  <c:v>1.67864E-2</c:v>
                </c:pt>
                <c:pt idx="460" formatCode="General">
                  <c:v>1.6901099999999999E-2</c:v>
                </c:pt>
                <c:pt idx="461" formatCode="General">
                  <c:v>1.7016199999999999E-2</c:v>
                </c:pt>
                <c:pt idx="462" formatCode="General">
                  <c:v>1.7131899999999999E-2</c:v>
                </c:pt>
                <c:pt idx="463" formatCode="General">
                  <c:v>1.7247999999999999E-2</c:v>
                </c:pt>
                <c:pt idx="464" formatCode="General">
                  <c:v>1.73647E-2</c:v>
                </c:pt>
                <c:pt idx="465" formatCode="General">
                  <c:v>1.7481799999999999E-2</c:v>
                </c:pt>
                <c:pt idx="466" formatCode="General">
                  <c:v>1.7599400000000001E-2</c:v>
                </c:pt>
                <c:pt idx="467" formatCode="General">
                  <c:v>1.7717500000000001E-2</c:v>
                </c:pt>
                <c:pt idx="468" formatCode="General">
                  <c:v>1.7835899999999998E-2</c:v>
                </c:pt>
                <c:pt idx="469" formatCode="General">
                  <c:v>1.79548E-2</c:v>
                </c:pt>
                <c:pt idx="470" formatCode="General">
                  <c:v>1.8074E-2</c:v>
                </c:pt>
                <c:pt idx="471" formatCode="General">
                  <c:v>1.81937E-2</c:v>
                </c:pt>
                <c:pt idx="472" formatCode="General">
                  <c:v>1.8313599999999999E-2</c:v>
                </c:pt>
                <c:pt idx="473" formatCode="General">
                  <c:v>1.8433999999999999E-2</c:v>
                </c:pt>
                <c:pt idx="474" formatCode="General">
                  <c:v>1.85548E-2</c:v>
                </c:pt>
                <c:pt idx="475" formatCode="General">
                  <c:v>1.8676000000000002E-2</c:v>
                </c:pt>
                <c:pt idx="476" formatCode="General">
                  <c:v>1.8797700000000001E-2</c:v>
                </c:pt>
                <c:pt idx="477" formatCode="General">
                  <c:v>1.89199E-2</c:v>
                </c:pt>
                <c:pt idx="478" formatCode="General">
                  <c:v>1.90426E-2</c:v>
                </c:pt>
                <c:pt idx="479" formatCode="General">
                  <c:v>1.9165999999999999E-2</c:v>
                </c:pt>
                <c:pt idx="480" formatCode="General">
                  <c:v>1.9290000000000002E-2</c:v>
                </c:pt>
                <c:pt idx="481" formatCode="General">
                  <c:v>1.9414600000000001E-2</c:v>
                </c:pt>
                <c:pt idx="482" formatCode="General">
                  <c:v>1.95398E-2</c:v>
                </c:pt>
                <c:pt idx="483" formatCode="General">
                  <c:v>1.9665700000000001E-2</c:v>
                </c:pt>
                <c:pt idx="484" formatCode="General">
                  <c:v>1.9792199999999999E-2</c:v>
                </c:pt>
                <c:pt idx="485" formatCode="General">
                  <c:v>1.9919200000000001E-2</c:v>
                </c:pt>
                <c:pt idx="486" formatCode="General">
                  <c:v>2.0046700000000001E-2</c:v>
                </c:pt>
                <c:pt idx="487" formatCode="General">
                  <c:v>2.0174500000000001E-2</c:v>
                </c:pt>
                <c:pt idx="488" formatCode="General">
                  <c:v>2.03027E-2</c:v>
                </c:pt>
                <c:pt idx="489" formatCode="General">
                  <c:v>2.0431000000000001E-2</c:v>
                </c:pt>
                <c:pt idx="490" formatCode="General">
                  <c:v>2.0559500000000001E-2</c:v>
                </c:pt>
                <c:pt idx="491" formatCode="General">
                  <c:v>2.06882E-2</c:v>
                </c:pt>
                <c:pt idx="492" formatCode="General">
                  <c:v>2.0816999999999999E-2</c:v>
                </c:pt>
                <c:pt idx="493" formatCode="General">
                  <c:v>2.0945999999999999E-2</c:v>
                </c:pt>
                <c:pt idx="494" formatCode="General">
                  <c:v>2.1075300000000002E-2</c:v>
                </c:pt>
                <c:pt idx="495" formatCode="General">
                  <c:v>2.1205000000000002E-2</c:v>
                </c:pt>
                <c:pt idx="496" formatCode="General">
                  <c:v>2.1335099999999999E-2</c:v>
                </c:pt>
                <c:pt idx="497" formatCode="General">
                  <c:v>2.14659E-2</c:v>
                </c:pt>
                <c:pt idx="498" formatCode="General">
                  <c:v>2.1597600000000002E-2</c:v>
                </c:pt>
                <c:pt idx="499" formatCode="General">
                  <c:v>2.1730099999999999E-2</c:v>
                </c:pt>
                <c:pt idx="500" formatCode="General">
                  <c:v>2.18637E-2</c:v>
                </c:pt>
                <c:pt idx="501" formatCode="General">
                  <c:v>2.1998299999999998E-2</c:v>
                </c:pt>
                <c:pt idx="502" formatCode="General">
                  <c:v>2.2134000000000001E-2</c:v>
                </c:pt>
                <c:pt idx="503" formatCode="General">
                  <c:v>2.2270700000000001E-2</c:v>
                </c:pt>
                <c:pt idx="504" formatCode="General">
                  <c:v>2.24082E-2</c:v>
                </c:pt>
                <c:pt idx="505" formatCode="General">
                  <c:v>2.2546400000000001E-2</c:v>
                </c:pt>
                <c:pt idx="506" formatCode="General">
                  <c:v>2.2685E-2</c:v>
                </c:pt>
                <c:pt idx="507" formatCode="General">
                  <c:v>2.2823800000000002E-2</c:v>
                </c:pt>
                <c:pt idx="508" formatCode="General">
                  <c:v>2.2962400000000001E-2</c:v>
                </c:pt>
                <c:pt idx="509" formatCode="General">
                  <c:v>2.3100800000000001E-2</c:v>
                </c:pt>
                <c:pt idx="510" formatCode="General">
                  <c:v>2.3238700000000001E-2</c:v>
                </c:pt>
                <c:pt idx="511" formatCode="General">
                  <c:v>2.3376000000000001E-2</c:v>
                </c:pt>
                <c:pt idx="512" formatCode="General">
                  <c:v>2.35128E-2</c:v>
                </c:pt>
                <c:pt idx="513" formatCode="General">
                  <c:v>2.3649199999999999E-2</c:v>
                </c:pt>
                <c:pt idx="514" formatCode="General">
                  <c:v>2.3785500000000001E-2</c:v>
                </c:pt>
                <c:pt idx="515" formatCode="General">
                  <c:v>2.3921899999999999E-2</c:v>
                </c:pt>
                <c:pt idx="516" formatCode="General">
                  <c:v>2.4058900000000001E-2</c:v>
                </c:pt>
                <c:pt idx="517" formatCode="General">
                  <c:v>2.41969E-2</c:v>
                </c:pt>
                <c:pt idx="518" formatCode="General">
                  <c:v>2.4336300000000002E-2</c:v>
                </c:pt>
                <c:pt idx="519" formatCode="General">
                  <c:v>2.44774E-2</c:v>
                </c:pt>
                <c:pt idx="520" formatCode="General">
                  <c:v>2.4620699999999999E-2</c:v>
                </c:pt>
                <c:pt idx="521" formatCode="General">
                  <c:v>2.4766099999999999E-2</c:v>
                </c:pt>
                <c:pt idx="522" formatCode="General">
                  <c:v>2.49137E-2</c:v>
                </c:pt>
                <c:pt idx="523" formatCode="General">
                  <c:v>2.5063200000000001E-2</c:v>
                </c:pt>
                <c:pt idx="524" formatCode="General">
                  <c:v>2.5214400000000001E-2</c:v>
                </c:pt>
                <c:pt idx="525" formatCode="General">
                  <c:v>2.5366699999999999E-2</c:v>
                </c:pt>
                <c:pt idx="526" formatCode="General">
                  <c:v>2.5519300000000002E-2</c:v>
                </c:pt>
                <c:pt idx="527" formatCode="General">
                  <c:v>2.5671800000000002E-2</c:v>
                </c:pt>
                <c:pt idx="528" formatCode="General">
                  <c:v>2.5823200000000001E-2</c:v>
                </c:pt>
                <c:pt idx="529" formatCode="General">
                  <c:v>2.5973199999999998E-2</c:v>
                </c:pt>
                <c:pt idx="530" formatCode="General">
                  <c:v>2.6121100000000001E-2</c:v>
                </c:pt>
                <c:pt idx="531" formatCode="General">
                  <c:v>2.62668E-2</c:v>
                </c:pt>
                <c:pt idx="532" formatCode="General">
                  <c:v>2.6410200000000002E-2</c:v>
                </c:pt>
                <c:pt idx="533" formatCode="General">
                  <c:v>2.6551700000000001E-2</c:v>
                </c:pt>
                <c:pt idx="534" formatCode="General">
                  <c:v>2.6691800000000002E-2</c:v>
                </c:pt>
                <c:pt idx="535" formatCode="General">
                  <c:v>2.6831299999999999E-2</c:v>
                </c:pt>
                <c:pt idx="536" formatCode="General">
                  <c:v>2.6971200000000001E-2</c:v>
                </c:pt>
                <c:pt idx="537" formatCode="General">
                  <c:v>2.7112500000000001E-2</c:v>
                </c:pt>
                <c:pt idx="538" formatCode="General">
                  <c:v>2.72564E-2</c:v>
                </c:pt>
                <c:pt idx="539" formatCode="General">
                  <c:v>2.74037E-2</c:v>
                </c:pt>
                <c:pt idx="540" formatCode="General">
                  <c:v>2.7555300000000001E-2</c:v>
                </c:pt>
                <c:pt idx="541" formatCode="General">
                  <c:v>2.77115E-2</c:v>
                </c:pt>
                <c:pt idx="542" formatCode="General">
                  <c:v>2.7872399999999999E-2</c:v>
                </c:pt>
                <c:pt idx="543" formatCode="General">
                  <c:v>2.8037699999999999E-2</c:v>
                </c:pt>
                <c:pt idx="544" formatCode="General">
                  <c:v>2.8206499999999999E-2</c:v>
                </c:pt>
                <c:pt idx="545" formatCode="General">
                  <c:v>2.8377800000000002E-2</c:v>
                </c:pt>
                <c:pt idx="546" formatCode="General">
                  <c:v>2.8550099999999998E-2</c:v>
                </c:pt>
                <c:pt idx="547" formatCode="General">
                  <c:v>2.8721799999999999E-2</c:v>
                </c:pt>
                <c:pt idx="548" formatCode="General">
                  <c:v>2.8891400000000001E-2</c:v>
                </c:pt>
                <c:pt idx="549" formatCode="General">
                  <c:v>2.9057300000000001E-2</c:v>
                </c:pt>
                <c:pt idx="550" formatCode="General">
                  <c:v>2.9218500000000001E-2</c:v>
                </c:pt>
                <c:pt idx="551" formatCode="General">
                  <c:v>2.93741E-2</c:v>
                </c:pt>
                <c:pt idx="552" formatCode="General">
                  <c:v>2.9524000000000002E-2</c:v>
                </c:pt>
                <c:pt idx="553" formatCode="General">
                  <c:v>2.96686E-2</c:v>
                </c:pt>
                <c:pt idx="554" formatCode="General">
                  <c:v>2.9808899999999999E-2</c:v>
                </c:pt>
                <c:pt idx="555" formatCode="General">
                  <c:v>2.9946299999999999E-2</c:v>
                </c:pt>
                <c:pt idx="556" formatCode="General">
                  <c:v>3.0082899999999999E-2</c:v>
                </c:pt>
                <c:pt idx="557" formatCode="General">
                  <c:v>3.0220799999999999E-2</c:v>
                </c:pt>
                <c:pt idx="558" formatCode="General">
                  <c:v>3.0362400000000001E-2</c:v>
                </c:pt>
                <c:pt idx="559" formatCode="General">
                  <c:v>3.0509600000000001E-2</c:v>
                </c:pt>
                <c:pt idx="560" formatCode="General">
                  <c:v>3.0664299999999999E-2</c:v>
                </c:pt>
                <c:pt idx="561" formatCode="General">
                  <c:v>3.08277E-2</c:v>
                </c:pt>
                <c:pt idx="562" formatCode="General">
                  <c:v>3.1000099999999999E-2</c:v>
                </c:pt>
                <c:pt idx="563" formatCode="General">
                  <c:v>3.1181400000000001E-2</c:v>
                </c:pt>
                <c:pt idx="564" formatCode="General">
                  <c:v>3.1370299999999997E-2</c:v>
                </c:pt>
                <c:pt idx="565" formatCode="General">
                  <c:v>3.1565000000000003E-2</c:v>
                </c:pt>
                <c:pt idx="566" formatCode="General">
                  <c:v>3.1763E-2</c:v>
                </c:pt>
                <c:pt idx="567" formatCode="General">
                  <c:v>3.1961400000000001E-2</c:v>
                </c:pt>
                <c:pt idx="568" formatCode="General">
                  <c:v>3.21573E-2</c:v>
                </c:pt>
                <c:pt idx="569" formatCode="General">
                  <c:v>3.2347599999999997E-2</c:v>
                </c:pt>
                <c:pt idx="570" formatCode="General">
                  <c:v>3.25299E-2</c:v>
                </c:pt>
                <c:pt idx="571" formatCode="General">
                  <c:v>3.2702500000000002E-2</c:v>
                </c:pt>
                <c:pt idx="572" formatCode="General">
                  <c:v>3.2864400000000002E-2</c:v>
                </c:pt>
                <c:pt idx="573" formatCode="General">
                  <c:v>3.3015700000000002E-2</c:v>
                </c:pt>
                <c:pt idx="574" formatCode="General">
                  <c:v>3.3157600000000002E-2</c:v>
                </c:pt>
                <c:pt idx="575" formatCode="General">
                  <c:v>3.3292200000000001E-2</c:v>
                </c:pt>
                <c:pt idx="576" formatCode="General">
                  <c:v>3.3422300000000002E-2</c:v>
                </c:pt>
                <c:pt idx="577" formatCode="General">
                  <c:v>3.3551499999999998E-2</c:v>
                </c:pt>
                <c:pt idx="578" formatCode="General">
                  <c:v>3.3683600000000001E-2</c:v>
                </c:pt>
                <c:pt idx="579" formatCode="General">
                  <c:v>3.38223E-2</c:v>
                </c:pt>
                <c:pt idx="580" formatCode="General">
                  <c:v>3.39707E-2</c:v>
                </c:pt>
                <c:pt idx="581" formatCode="General">
                  <c:v>3.4131500000000002E-2</c:v>
                </c:pt>
                <c:pt idx="582" formatCode="General">
                  <c:v>3.4306099999999999E-2</c:v>
                </c:pt>
                <c:pt idx="583" formatCode="General">
                  <c:v>3.4494900000000002E-2</c:v>
                </c:pt>
                <c:pt idx="584" formatCode="General">
                  <c:v>3.4696900000000003E-2</c:v>
                </c:pt>
                <c:pt idx="585" formatCode="General">
                  <c:v>3.4910099999999999E-2</c:v>
                </c:pt>
                <c:pt idx="586" formatCode="General">
                  <c:v>3.5131200000000001E-2</c:v>
                </c:pt>
                <c:pt idx="587" formatCode="General">
                  <c:v>3.5356400000000003E-2</c:v>
                </c:pt>
                <c:pt idx="588" formatCode="General">
                  <c:v>3.5581399999999999E-2</c:v>
                </c:pt>
                <c:pt idx="589" formatCode="General">
                  <c:v>3.5801899999999998E-2</c:v>
                </c:pt>
                <c:pt idx="590" formatCode="General">
                  <c:v>3.6013900000000001E-2</c:v>
                </c:pt>
                <c:pt idx="591" formatCode="General">
                  <c:v>3.6214299999999998E-2</c:v>
                </c:pt>
                <c:pt idx="592" formatCode="General">
                  <c:v>3.6400700000000001E-2</c:v>
                </c:pt>
                <c:pt idx="593" formatCode="General">
                  <c:v>3.6572500000000001E-2</c:v>
                </c:pt>
                <c:pt idx="594" formatCode="General">
                  <c:v>3.6729999999999999E-2</c:v>
                </c:pt>
                <c:pt idx="595" formatCode="General">
                  <c:v>3.6875100000000001E-2</c:v>
                </c:pt>
                <c:pt idx="596" formatCode="General">
                  <c:v>3.7010700000000001E-2</c:v>
                </c:pt>
                <c:pt idx="597" formatCode="General">
                  <c:v>3.7140699999999999E-2</c:v>
                </c:pt>
                <c:pt idx="598" formatCode="General">
                  <c:v>3.7269499999999997E-2</c:v>
                </c:pt>
                <c:pt idx="599" formatCode="General">
                  <c:v>3.7401799999999999E-2</c:v>
                </c:pt>
                <c:pt idx="600" formatCode="General">
                  <c:v>3.7541900000000003E-2</c:v>
                </c:pt>
                <c:pt idx="601" formatCode="General">
                  <c:v>3.7693299999999999E-2</c:v>
                </c:pt>
                <c:pt idx="602" formatCode="General">
                  <c:v>3.7858700000000002E-2</c:v>
                </c:pt>
                <c:pt idx="603" formatCode="General">
                  <c:v>3.80396E-2</c:v>
                </c:pt>
                <c:pt idx="604" formatCode="General">
                  <c:v>3.8235999999999999E-2</c:v>
                </c:pt>
                <c:pt idx="605" formatCode="General">
                  <c:v>3.84467E-2</c:v>
                </c:pt>
                <c:pt idx="606" formatCode="General">
                  <c:v>3.8669299999999997E-2</c:v>
                </c:pt>
                <c:pt idx="607" formatCode="General">
                  <c:v>3.8900400000000002E-2</c:v>
                </c:pt>
                <c:pt idx="608" formatCode="General">
                  <c:v>3.9135999999999997E-2</c:v>
                </c:pt>
                <c:pt idx="609" formatCode="General">
                  <c:v>3.9371900000000001E-2</c:v>
                </c:pt>
                <c:pt idx="610" formatCode="General">
                  <c:v>3.9603899999999997E-2</c:v>
                </c:pt>
                <c:pt idx="611" formatCode="General">
                  <c:v>3.9828599999999999E-2</c:v>
                </c:pt>
                <c:pt idx="612" formatCode="General">
                  <c:v>4.0043299999999997E-2</c:v>
                </c:pt>
                <c:pt idx="613" formatCode="General">
                  <c:v>4.0246299999999999E-2</c:v>
                </c:pt>
                <c:pt idx="614" formatCode="General">
                  <c:v>4.0437000000000001E-2</c:v>
                </c:pt>
                <c:pt idx="615" formatCode="General">
                  <c:v>4.0615999999999999E-2</c:v>
                </c:pt>
                <c:pt idx="616" formatCode="General">
                  <c:v>4.0785099999999998E-2</c:v>
                </c:pt>
                <c:pt idx="617" formatCode="General">
                  <c:v>4.0946499999999997E-2</c:v>
                </c:pt>
                <c:pt idx="618" formatCode="General">
                  <c:v>4.1103399999999998E-2</c:v>
                </c:pt>
                <c:pt idx="619" formatCode="General">
                  <c:v>4.1258900000000001E-2</c:v>
                </c:pt>
                <c:pt idx="620" formatCode="General">
                  <c:v>4.1416099999999997E-2</c:v>
                </c:pt>
                <c:pt idx="621" formatCode="General">
                  <c:v>4.1577799999999998E-2</c:v>
                </c:pt>
                <c:pt idx="622" formatCode="General">
                  <c:v>4.1745900000000002E-2</c:v>
                </c:pt>
                <c:pt idx="623" formatCode="General">
                  <c:v>4.1922000000000001E-2</c:v>
                </c:pt>
                <c:pt idx="624" formatCode="General">
                  <c:v>4.2106499999999998E-2</c:v>
                </c:pt>
                <c:pt idx="625" formatCode="General">
                  <c:v>4.2299200000000002E-2</c:v>
                </c:pt>
                <c:pt idx="626" formatCode="General">
                  <c:v>4.2499200000000001E-2</c:v>
                </c:pt>
                <c:pt idx="627" formatCode="General">
                  <c:v>4.2705100000000003E-2</c:v>
                </c:pt>
                <c:pt idx="628" formatCode="General">
                  <c:v>4.2915200000000001E-2</c:v>
                </c:pt>
                <c:pt idx="629" formatCode="General">
                  <c:v>4.3128E-2</c:v>
                </c:pt>
                <c:pt idx="630" formatCode="General">
                  <c:v>4.33418E-2</c:v>
                </c:pt>
                <c:pt idx="631" formatCode="General">
                  <c:v>4.3555400000000001E-2</c:v>
                </c:pt>
                <c:pt idx="632" formatCode="General">
                  <c:v>4.3768099999999997E-2</c:v>
                </c:pt>
                <c:pt idx="633" formatCode="General">
                  <c:v>4.3979600000000001E-2</c:v>
                </c:pt>
                <c:pt idx="634" formatCode="General">
                  <c:v>4.419E-2</c:v>
                </c:pt>
                <c:pt idx="635" formatCode="General">
                  <c:v>4.43997E-2</c:v>
                </c:pt>
                <c:pt idx="636" formatCode="General">
                  <c:v>4.4609299999999998E-2</c:v>
                </c:pt>
                <c:pt idx="637" formatCode="General">
                  <c:v>4.4819400000000002E-2</c:v>
                </c:pt>
                <c:pt idx="638" formatCode="General">
                  <c:v>4.5030500000000001E-2</c:v>
                </c:pt>
                <c:pt idx="639" formatCode="General">
                  <c:v>4.5242699999999997E-2</c:v>
                </c:pt>
                <c:pt idx="640" formatCode="General">
                  <c:v>4.5455799999999998E-2</c:v>
                </c:pt>
                <c:pt idx="641" formatCode="General">
                  <c:v>4.5669099999999997E-2</c:v>
                </c:pt>
                <c:pt idx="642" formatCode="General">
                  <c:v>4.5881699999999997E-2</c:v>
                </c:pt>
                <c:pt idx="643" formatCode="General">
                  <c:v>4.6092300000000003E-2</c:v>
                </c:pt>
                <c:pt idx="644" formatCode="General">
                  <c:v>4.62995E-2</c:v>
                </c:pt>
                <c:pt idx="645" formatCode="General">
                  <c:v>4.65022E-2</c:v>
                </c:pt>
                <c:pt idx="646" formatCode="General">
                  <c:v>4.6699400000000002E-2</c:v>
                </c:pt>
                <c:pt idx="647" formatCode="General">
                  <c:v>4.6890599999999998E-2</c:v>
                </c:pt>
                <c:pt idx="648" formatCode="General">
                  <c:v>4.7076E-2</c:v>
                </c:pt>
                <c:pt idx="649" formatCode="General">
                  <c:v>4.7256399999999997E-2</c:v>
                </c:pt>
                <c:pt idx="650" formatCode="General">
                  <c:v>4.7433500000000003E-2</c:v>
                </c:pt>
                <c:pt idx="651" formatCode="General">
                  <c:v>4.76093E-2</c:v>
                </c:pt>
                <c:pt idx="652" formatCode="General">
                  <c:v>4.7786500000000003E-2</c:v>
                </c:pt>
                <c:pt idx="653" formatCode="General">
                  <c:v>4.7967700000000002E-2</c:v>
                </c:pt>
                <c:pt idx="654" formatCode="General">
                  <c:v>4.8155700000000003E-2</c:v>
                </c:pt>
                <c:pt idx="655" formatCode="General">
                  <c:v>4.8352699999999998E-2</c:v>
                </c:pt>
                <c:pt idx="656" formatCode="General">
                  <c:v>4.8560499999999999E-2</c:v>
                </c:pt>
                <c:pt idx="657" formatCode="General">
                  <c:v>4.8779999999999997E-2</c:v>
                </c:pt>
                <c:pt idx="658" formatCode="General">
                  <c:v>4.9011100000000002E-2</c:v>
                </c:pt>
                <c:pt idx="659" formatCode="General">
                  <c:v>4.9252799999999999E-2</c:v>
                </c:pt>
                <c:pt idx="660" formatCode="General">
                  <c:v>4.9503100000000001E-2</c:v>
                </c:pt>
                <c:pt idx="661" formatCode="General">
                  <c:v>4.9759200000000003E-2</c:v>
                </c:pt>
                <c:pt idx="662" formatCode="General">
                  <c:v>5.0018E-2</c:v>
                </c:pt>
                <c:pt idx="663" formatCode="General">
                  <c:v>5.0276000000000001E-2</c:v>
                </c:pt>
                <c:pt idx="664" formatCode="General">
                  <c:v>5.05298E-2</c:v>
                </c:pt>
                <c:pt idx="665" formatCode="General">
                  <c:v>5.0776500000000002E-2</c:v>
                </c:pt>
                <c:pt idx="666" formatCode="General">
                  <c:v>5.1013700000000002E-2</c:v>
                </c:pt>
                <c:pt idx="667" formatCode="General">
                  <c:v>5.1240000000000001E-2</c:v>
                </c:pt>
                <c:pt idx="668" formatCode="General">
                  <c:v>5.1455099999999997E-2</c:v>
                </c:pt>
                <c:pt idx="669" formatCode="General">
                  <c:v>5.1659499999999997E-2</c:v>
                </c:pt>
                <c:pt idx="670" formatCode="General">
                  <c:v>5.1854699999999997E-2</c:v>
                </c:pt>
                <c:pt idx="671" formatCode="General">
                  <c:v>5.2042999999999999E-2</c:v>
                </c:pt>
                <c:pt idx="672" formatCode="General">
                  <c:v>5.2227099999999999E-2</c:v>
                </c:pt>
                <c:pt idx="673" formatCode="General">
                  <c:v>5.2409999999999998E-2</c:v>
                </c:pt>
                <c:pt idx="674" formatCode="General">
                  <c:v>5.2594500000000002E-2</c:v>
                </c:pt>
                <c:pt idx="675" formatCode="General">
                  <c:v>5.2783200000000002E-2</c:v>
                </c:pt>
                <c:pt idx="676" formatCode="General">
                  <c:v>5.29781E-2</c:v>
                </c:pt>
                <c:pt idx="677" formatCode="General">
                  <c:v>5.31803E-2</c:v>
                </c:pt>
                <c:pt idx="678" formatCode="General">
                  <c:v>5.33905E-2</c:v>
                </c:pt>
                <c:pt idx="679" formatCode="General">
                  <c:v>5.36084E-2</c:v>
                </c:pt>
                <c:pt idx="680" formatCode="General">
                  <c:v>5.3833199999999998E-2</c:v>
                </c:pt>
                <c:pt idx="681" formatCode="General">
                  <c:v>5.4063699999999999E-2</c:v>
                </c:pt>
                <c:pt idx="682" formatCode="General">
                  <c:v>5.4298399999999997E-2</c:v>
                </c:pt>
                <c:pt idx="683" formatCode="General">
                  <c:v>5.4535800000000002E-2</c:v>
                </c:pt>
                <c:pt idx="684" formatCode="General">
                  <c:v>5.47746E-2</c:v>
                </c:pt>
                <c:pt idx="685" formatCode="General">
                  <c:v>5.5013899999999998E-2</c:v>
                </c:pt>
                <c:pt idx="686" formatCode="General">
                  <c:v>5.5253200000000002E-2</c:v>
                </c:pt>
                <c:pt idx="687" formatCode="General">
                  <c:v>5.5492300000000001E-2</c:v>
                </c:pt>
                <c:pt idx="688" formatCode="General">
                  <c:v>5.5731599999999999E-2</c:v>
                </c:pt>
                <c:pt idx="689" formatCode="General">
                  <c:v>5.59715E-2</c:v>
                </c:pt>
                <c:pt idx="690" formatCode="General">
                  <c:v>5.6212900000000003E-2</c:v>
                </c:pt>
                <c:pt idx="691" formatCode="General">
                  <c:v>5.6456199999999998E-2</c:v>
                </c:pt>
                <c:pt idx="692" formatCode="General">
                  <c:v>5.67019E-2</c:v>
                </c:pt>
                <c:pt idx="693" formatCode="General">
                  <c:v>5.6949899999999998E-2</c:v>
                </c:pt>
                <c:pt idx="694" formatCode="General">
                  <c:v>5.7199600000000003E-2</c:v>
                </c:pt>
                <c:pt idx="695" formatCode="General">
                  <c:v>5.7450099999999997E-2</c:v>
                </c:pt>
                <c:pt idx="696" formatCode="General">
                  <c:v>5.7700099999999997E-2</c:v>
                </c:pt>
                <c:pt idx="697" formatCode="General">
                  <c:v>5.7947699999999998E-2</c:v>
                </c:pt>
                <c:pt idx="698" formatCode="General">
                  <c:v>5.8191199999999998E-2</c:v>
                </c:pt>
                <c:pt idx="699" formatCode="General">
                  <c:v>5.8429000000000002E-2</c:v>
                </c:pt>
                <c:pt idx="700" formatCode="General">
                  <c:v>5.8659700000000002E-2</c:v>
                </c:pt>
                <c:pt idx="701" formatCode="General">
                  <c:v>5.8882499999999997E-2</c:v>
                </c:pt>
                <c:pt idx="702" formatCode="General">
                  <c:v>5.9097400000000001E-2</c:v>
                </c:pt>
                <c:pt idx="703" formatCode="General">
                  <c:v>5.9304999999999997E-2</c:v>
                </c:pt>
                <c:pt idx="704" formatCode="General">
                  <c:v>5.9506700000000003E-2</c:v>
                </c:pt>
                <c:pt idx="705" formatCode="General">
                  <c:v>5.9704899999999998E-2</c:v>
                </c:pt>
                <c:pt idx="706" formatCode="General">
                  <c:v>5.9901999999999997E-2</c:v>
                </c:pt>
                <c:pt idx="707" formatCode="General">
                  <c:v>6.0101099999999998E-2</c:v>
                </c:pt>
                <c:pt idx="708" formatCode="General">
                  <c:v>6.03051E-2</c:v>
                </c:pt>
                <c:pt idx="709" formatCode="General">
                  <c:v>6.0516599999999997E-2</c:v>
                </c:pt>
                <c:pt idx="710" formatCode="General">
                  <c:v>6.0737800000000002E-2</c:v>
                </c:pt>
                <c:pt idx="711" formatCode="General">
                  <c:v>6.0970099999999999E-2</c:v>
                </c:pt>
                <c:pt idx="712" formatCode="General">
                  <c:v>6.12141E-2</c:v>
                </c:pt>
                <c:pt idx="713" formatCode="General">
                  <c:v>6.1469099999999999E-2</c:v>
                </c:pt>
                <c:pt idx="714" formatCode="General">
                  <c:v>6.1734200000000003E-2</c:v>
                </c:pt>
                <c:pt idx="715" formatCode="General">
                  <c:v>6.2007100000000002E-2</c:v>
                </c:pt>
                <c:pt idx="716" formatCode="General">
                  <c:v>6.2285500000000001E-2</c:v>
                </c:pt>
                <c:pt idx="717" formatCode="General">
                  <c:v>6.2566499999999997E-2</c:v>
                </c:pt>
                <c:pt idx="718" formatCode="General">
                  <c:v>6.2847500000000001E-2</c:v>
                </c:pt>
                <c:pt idx="719" formatCode="General">
                  <c:v>6.3125899999999999E-2</c:v>
                </c:pt>
                <c:pt idx="720" formatCode="General">
                  <c:v>6.3399800000000006E-2</c:v>
                </c:pt>
                <c:pt idx="721" formatCode="General">
                  <c:v>6.3667899999999999E-2</c:v>
                </c:pt>
                <c:pt idx="722" formatCode="General">
                  <c:v>6.3929600000000003E-2</c:v>
                </c:pt>
                <c:pt idx="723" formatCode="General">
                  <c:v>6.4184900000000003E-2</c:v>
                </c:pt>
                <c:pt idx="724" formatCode="General">
                  <c:v>6.4434500000000006E-2</c:v>
                </c:pt>
                <c:pt idx="725" formatCode="General">
                  <c:v>6.4679500000000001E-2</c:v>
                </c:pt>
                <c:pt idx="726" formatCode="General">
                  <c:v>6.4921199999999998E-2</c:v>
                </c:pt>
                <c:pt idx="727" formatCode="General">
                  <c:v>6.51611E-2</c:v>
                </c:pt>
                <c:pt idx="728" formatCode="General">
                  <c:v>6.5400200000000006E-2</c:v>
                </c:pt>
                <c:pt idx="729" formatCode="General">
                  <c:v>6.5639500000000003E-2</c:v>
                </c:pt>
                <c:pt idx="730" formatCode="General">
                  <c:v>6.5879400000000005E-2</c:v>
                </c:pt>
                <c:pt idx="731" formatCode="General">
                  <c:v>6.6119899999999995E-2</c:v>
                </c:pt>
                <c:pt idx="732" formatCode="General">
                  <c:v>6.6360699999999995E-2</c:v>
                </c:pt>
                <c:pt idx="733" formatCode="General">
                  <c:v>6.6600999999999994E-2</c:v>
                </c:pt>
                <c:pt idx="734" formatCode="General">
                  <c:v>6.6840200000000002E-2</c:v>
                </c:pt>
                <c:pt idx="735" formatCode="General">
                  <c:v>6.7077600000000001E-2</c:v>
                </c:pt>
                <c:pt idx="736" formatCode="General">
                  <c:v>6.7312700000000003E-2</c:v>
                </c:pt>
                <c:pt idx="737" formatCode="General">
                  <c:v>6.7545599999999997E-2</c:v>
                </c:pt>
                <c:pt idx="738" formatCode="General">
                  <c:v>6.7776699999999995E-2</c:v>
                </c:pt>
                <c:pt idx="739" formatCode="General">
                  <c:v>6.8006999999999998E-2</c:v>
                </c:pt>
                <c:pt idx="740" formatCode="General">
                  <c:v>6.8238199999999999E-2</c:v>
                </c:pt>
                <c:pt idx="741" formatCode="General">
                  <c:v>6.8471900000000002E-2</c:v>
                </c:pt>
                <c:pt idx="742" formatCode="General">
                  <c:v>6.8710099999999996E-2</c:v>
                </c:pt>
                <c:pt idx="743" formatCode="General">
                  <c:v>6.8955000000000002E-2</c:v>
                </c:pt>
                <c:pt idx="744" formatCode="General">
                  <c:v>6.9208000000000006E-2</c:v>
                </c:pt>
                <c:pt idx="745" formatCode="General">
                  <c:v>6.9470400000000002E-2</c:v>
                </c:pt>
                <c:pt idx="746" formatCode="General">
                  <c:v>6.9742600000000002E-2</c:v>
                </c:pt>
                <c:pt idx="747" formatCode="General">
                  <c:v>7.0024299999999998E-2</c:v>
                </c:pt>
                <c:pt idx="748" formatCode="General">
                  <c:v>7.0314600000000005E-2</c:v>
                </c:pt>
                <c:pt idx="749" formatCode="General">
                  <c:v>7.0611400000000005E-2</c:v>
                </c:pt>
                <c:pt idx="750" formatCode="General">
                  <c:v>7.0912600000000006E-2</c:v>
                </c:pt>
                <c:pt idx="751" formatCode="General">
                  <c:v>7.1215299999999995E-2</c:v>
                </c:pt>
                <c:pt idx="752" formatCode="General">
                  <c:v>7.1516700000000002E-2</c:v>
                </c:pt>
                <c:pt idx="753" formatCode="General">
                  <c:v>7.1814199999999995E-2</c:v>
                </c:pt>
                <c:pt idx="754" formatCode="General">
                  <c:v>7.2105500000000003E-2</c:v>
                </c:pt>
                <c:pt idx="755" formatCode="General">
                  <c:v>7.2388999999999995E-2</c:v>
                </c:pt>
                <c:pt idx="756" formatCode="General">
                  <c:v>7.2663800000000001E-2</c:v>
                </c:pt>
                <c:pt idx="757" formatCode="General">
                  <c:v>7.2929900000000006E-2</c:v>
                </c:pt>
                <c:pt idx="758" formatCode="General">
                  <c:v>7.3187799999999997E-2</c:v>
                </c:pt>
                <c:pt idx="759" formatCode="General">
                  <c:v>7.3439000000000004E-2</c:v>
                </c:pt>
                <c:pt idx="760" formatCode="General">
                  <c:v>7.3685100000000003E-2</c:v>
                </c:pt>
                <c:pt idx="761" formatCode="General">
                  <c:v>7.3928300000000002E-2</c:v>
                </c:pt>
                <c:pt idx="762" formatCode="General">
                  <c:v>7.41705E-2</c:v>
                </c:pt>
                <c:pt idx="763" formatCode="General">
                  <c:v>7.4413499999999994E-2</c:v>
                </c:pt>
                <c:pt idx="764" formatCode="General">
                  <c:v>7.4658600000000006E-2</c:v>
                </c:pt>
                <c:pt idx="765" formatCode="General">
                  <c:v>7.4906899999999998E-2</c:v>
                </c:pt>
                <c:pt idx="766" formatCode="General">
                  <c:v>7.5158500000000003E-2</c:v>
                </c:pt>
                <c:pt idx="767" formatCode="General">
                  <c:v>7.5413300000000003E-2</c:v>
                </c:pt>
                <c:pt idx="768" formatCode="General">
                  <c:v>7.5670899999999999E-2</c:v>
                </c:pt>
                <c:pt idx="769" formatCode="General">
                  <c:v>7.5930399999999995E-2</c:v>
                </c:pt>
                <c:pt idx="770" formatCode="General">
                  <c:v>7.6190999999999995E-2</c:v>
                </c:pt>
                <c:pt idx="771" formatCode="General">
                  <c:v>7.6452199999999998E-2</c:v>
                </c:pt>
                <c:pt idx="772" formatCode="General">
                  <c:v>7.6713500000000004E-2</c:v>
                </c:pt>
                <c:pt idx="773" formatCode="General">
                  <c:v>7.6975000000000002E-2</c:v>
                </c:pt>
                <c:pt idx="774" formatCode="General">
                  <c:v>7.7237200000000006E-2</c:v>
                </c:pt>
                <c:pt idx="775" formatCode="General">
                  <c:v>7.7501100000000003E-2</c:v>
                </c:pt>
                <c:pt idx="776" formatCode="General">
                  <c:v>7.7767900000000001E-2</c:v>
                </c:pt>
                <c:pt idx="777" formatCode="General">
                  <c:v>7.8038999999999997E-2</c:v>
                </c:pt>
                <c:pt idx="778" formatCode="General">
                  <c:v>7.8315800000000005E-2</c:v>
                </c:pt>
                <c:pt idx="779" formatCode="General">
                  <c:v>7.8599299999999997E-2</c:v>
                </c:pt>
                <c:pt idx="780" formatCode="General">
                  <c:v>7.8890299999999997E-2</c:v>
                </c:pt>
                <c:pt idx="781" formatCode="General">
                  <c:v>7.9188800000000004E-2</c:v>
                </c:pt>
                <c:pt idx="782" formatCode="General">
                  <c:v>7.9494300000000004E-2</c:v>
                </c:pt>
                <c:pt idx="783" formatCode="General">
                  <c:v>7.9805399999999999E-2</c:v>
                </c:pt>
                <c:pt idx="784" formatCode="General">
                  <c:v>8.0120499999999997E-2</c:v>
                </c:pt>
                <c:pt idx="785" formatCode="General">
                  <c:v>8.0437099999999997E-2</c:v>
                </c:pt>
                <c:pt idx="786" formatCode="General">
                  <c:v>8.0752900000000002E-2</c:v>
                </c:pt>
                <c:pt idx="787" formatCode="General">
                  <c:v>8.1065300000000007E-2</c:v>
                </c:pt>
                <c:pt idx="788" formatCode="General">
                  <c:v>8.1372100000000003E-2</c:v>
                </c:pt>
                <c:pt idx="789" formatCode="General">
                  <c:v>8.16717E-2</c:v>
                </c:pt>
                <c:pt idx="790" formatCode="General">
                  <c:v>8.1962900000000005E-2</c:v>
                </c:pt>
                <c:pt idx="791" formatCode="General">
                  <c:v>8.2245600000000002E-2</c:v>
                </c:pt>
                <c:pt idx="792" formatCode="General">
                  <c:v>8.2519999999999996E-2</c:v>
                </c:pt>
                <c:pt idx="793" formatCode="General">
                  <c:v>8.2787399999999997E-2</c:v>
                </c:pt>
                <c:pt idx="794" formatCode="General">
                  <c:v>8.3049399999999995E-2</c:v>
                </c:pt>
                <c:pt idx="795" formatCode="General">
                  <c:v>8.3308199999999999E-2</c:v>
                </c:pt>
                <c:pt idx="796" formatCode="General">
                  <c:v>8.3565799999999996E-2</c:v>
                </c:pt>
                <c:pt idx="797" formatCode="General">
                  <c:v>8.3824300000000004E-2</c:v>
                </c:pt>
                <c:pt idx="798" formatCode="General">
                  <c:v>8.4085400000000005E-2</c:v>
                </c:pt>
                <c:pt idx="799" formatCode="General">
                  <c:v>8.4350400000000006E-2</c:v>
                </c:pt>
                <c:pt idx="800" formatCode="General">
                  <c:v>8.4619899999999998E-2</c:v>
                </c:pt>
                <c:pt idx="801" formatCode="General">
                  <c:v>8.4893999999999997E-2</c:v>
                </c:pt>
                <c:pt idx="802" formatCode="General">
                  <c:v>8.5172200000000003E-2</c:v>
                </c:pt>
                <c:pt idx="803" formatCode="General">
                  <c:v>8.5453799999999996E-2</c:v>
                </c:pt>
                <c:pt idx="804" formatCode="General">
                  <c:v>8.5737800000000003E-2</c:v>
                </c:pt>
                <c:pt idx="805" formatCode="General">
                  <c:v>8.6023100000000005E-2</c:v>
                </c:pt>
                <c:pt idx="806" formatCode="General">
                  <c:v>8.6308999999999997E-2</c:v>
                </c:pt>
                <c:pt idx="807" formatCode="General">
                  <c:v>8.6594900000000002E-2</c:v>
                </c:pt>
                <c:pt idx="808" formatCode="General">
                  <c:v>8.6880799999999994E-2</c:v>
                </c:pt>
                <c:pt idx="809" formatCode="General">
                  <c:v>8.7166999999999994E-2</c:v>
                </c:pt>
                <c:pt idx="810" formatCode="General">
                  <c:v>8.7454500000000004E-2</c:v>
                </c:pt>
                <c:pt idx="811" formatCode="General">
                  <c:v>8.7744299999999997E-2</c:v>
                </c:pt>
                <c:pt idx="812" formatCode="General">
                  <c:v>8.8037599999999994E-2</c:v>
                </c:pt>
                <c:pt idx="813" formatCode="General">
                  <c:v>8.83356E-2</c:v>
                </c:pt>
                <c:pt idx="814" formatCode="General">
                  <c:v>8.8639300000000004E-2</c:v>
                </c:pt>
                <c:pt idx="815" formatCode="General">
                  <c:v>8.8949100000000003E-2</c:v>
                </c:pt>
                <c:pt idx="816" formatCode="General">
                  <c:v>8.9264999999999997E-2</c:v>
                </c:pt>
                <c:pt idx="817" formatCode="General">
                  <c:v>8.9586200000000005E-2</c:v>
                </c:pt>
                <c:pt idx="818" formatCode="General">
                  <c:v>8.9911599999999994E-2</c:v>
                </c:pt>
                <c:pt idx="819" formatCode="General">
                  <c:v>9.0239399999999997E-2</c:v>
                </c:pt>
                <c:pt idx="820" formatCode="General">
                  <c:v>9.0567599999999998E-2</c:v>
                </c:pt>
                <c:pt idx="821" formatCode="General">
                  <c:v>9.0893799999999997E-2</c:v>
                </c:pt>
                <c:pt idx="822" formatCode="General">
                  <c:v>9.1216199999999997E-2</c:v>
                </c:pt>
                <c:pt idx="823" formatCode="General">
                  <c:v>9.1533000000000003E-2</c:v>
                </c:pt>
                <c:pt idx="824" formatCode="General">
                  <c:v>9.1842900000000005E-2</c:v>
                </c:pt>
                <c:pt idx="825" formatCode="General">
                  <c:v>9.2145500000000005E-2</c:v>
                </c:pt>
                <c:pt idx="826" formatCode="General">
                  <c:v>9.2440999999999995E-2</c:v>
                </c:pt>
                <c:pt idx="827" formatCode="General">
                  <c:v>9.2730099999999996E-2</c:v>
                </c:pt>
                <c:pt idx="828" formatCode="General">
                  <c:v>9.3014399999999997E-2</c:v>
                </c:pt>
                <c:pt idx="829" formatCode="General">
                  <c:v>9.3295799999999998E-2</c:v>
                </c:pt>
                <c:pt idx="830" formatCode="General">
                  <c:v>9.3576099999999995E-2</c:v>
                </c:pt>
                <c:pt idx="831" formatCode="General">
                  <c:v>9.3857499999999996E-2</c:v>
                </c:pt>
                <c:pt idx="832" formatCode="General">
                  <c:v>9.4141699999999995E-2</c:v>
                </c:pt>
                <c:pt idx="833" formatCode="General">
                  <c:v>9.4429899999999997E-2</c:v>
                </c:pt>
                <c:pt idx="834" formatCode="General">
                  <c:v>9.4723000000000002E-2</c:v>
                </c:pt>
                <c:pt idx="835" formatCode="General">
                  <c:v>9.5021099999999997E-2</c:v>
                </c:pt>
                <c:pt idx="836" formatCode="General">
                  <c:v>9.5323699999999997E-2</c:v>
                </c:pt>
                <c:pt idx="837" formatCode="General">
                  <c:v>9.5630099999999996E-2</c:v>
                </c:pt>
                <c:pt idx="838" formatCode="General">
                  <c:v>9.5939099999999999E-2</c:v>
                </c:pt>
                <c:pt idx="839" formatCode="General">
                  <c:v>9.6249399999999999E-2</c:v>
                </c:pt>
                <c:pt idx="840" formatCode="General">
                  <c:v>9.6559900000000004E-2</c:v>
                </c:pt>
                <c:pt idx="841" formatCode="General">
                  <c:v>9.6869800000000006E-2</c:v>
                </c:pt>
                <c:pt idx="842" formatCode="General">
                  <c:v>9.7178600000000004E-2</c:v>
                </c:pt>
                <c:pt idx="843" formatCode="General">
                  <c:v>9.7486299999999998E-2</c:v>
                </c:pt>
                <c:pt idx="844" formatCode="General">
                  <c:v>9.7793400000000003E-2</c:v>
                </c:pt>
                <c:pt idx="845" formatCode="General">
                  <c:v>9.8100800000000002E-2</c:v>
                </c:pt>
                <c:pt idx="846" formatCode="General">
                  <c:v>9.8409499999999997E-2</c:v>
                </c:pt>
                <c:pt idx="847" formatCode="General">
                  <c:v>9.8720799999999997E-2</c:v>
                </c:pt>
                <c:pt idx="848" formatCode="General">
                  <c:v>9.9035899999999996E-2</c:v>
                </c:pt>
                <c:pt idx="849" formatCode="General">
                  <c:v>9.9355299999999994E-2</c:v>
                </c:pt>
                <c:pt idx="850" formatCode="General">
                  <c:v>9.9679500000000004E-2</c:v>
                </c:pt>
                <c:pt idx="851" formatCode="General">
                  <c:v>0.100008</c:v>
                </c:pt>
                <c:pt idx="852" formatCode="General">
                  <c:v>0.100341</c:v>
                </c:pt>
                <c:pt idx="853" formatCode="General">
                  <c:v>0.100675</c:v>
                </c:pt>
                <c:pt idx="854" formatCode="General">
                  <c:v>0.101011</c:v>
                </c:pt>
                <c:pt idx="855" formatCode="General">
                  <c:v>0.10134600000000001</c:v>
                </c:pt>
                <c:pt idx="856" formatCode="General">
                  <c:v>0.101677</c:v>
                </c:pt>
                <c:pt idx="857" formatCode="General">
                  <c:v>0.102005</c:v>
                </c:pt>
                <c:pt idx="858" formatCode="General">
                  <c:v>0.102326</c:v>
                </c:pt>
                <c:pt idx="859" formatCode="General">
                  <c:v>0.102642</c:v>
                </c:pt>
                <c:pt idx="860" formatCode="General">
                  <c:v>0.102952</c:v>
                </c:pt>
                <c:pt idx="861" formatCode="General">
                  <c:v>0.103256</c:v>
                </c:pt>
                <c:pt idx="862" formatCode="General">
                  <c:v>0.103557</c:v>
                </c:pt>
                <c:pt idx="863" formatCode="General">
                  <c:v>0.103855</c:v>
                </c:pt>
                <c:pt idx="864" formatCode="General">
                  <c:v>0.104154</c:v>
                </c:pt>
                <c:pt idx="865" formatCode="General">
                  <c:v>0.10445400000000001</c:v>
                </c:pt>
                <c:pt idx="866" formatCode="General">
                  <c:v>0.104759</c:v>
                </c:pt>
                <c:pt idx="867" formatCode="General">
                  <c:v>0.10506799999999999</c:v>
                </c:pt>
                <c:pt idx="868" formatCode="General">
                  <c:v>0.10538400000000001</c:v>
                </c:pt>
                <c:pt idx="869" formatCode="General">
                  <c:v>0.10570599999999999</c:v>
                </c:pt>
                <c:pt idx="870" formatCode="General">
                  <c:v>0.106034</c:v>
                </c:pt>
                <c:pt idx="871" formatCode="General">
                  <c:v>0.106367</c:v>
                </c:pt>
                <c:pt idx="872" formatCode="General">
                  <c:v>0.10670499999999999</c:v>
                </c:pt>
                <c:pt idx="873" formatCode="General">
                  <c:v>0.107045</c:v>
                </c:pt>
                <c:pt idx="874" formatCode="General">
                  <c:v>0.107386</c:v>
                </c:pt>
                <c:pt idx="875" formatCode="General">
                  <c:v>0.107728</c:v>
                </c:pt>
                <c:pt idx="876" formatCode="General">
                  <c:v>0.108068</c:v>
                </c:pt>
                <c:pt idx="877" formatCode="General">
                  <c:v>0.108408</c:v>
                </c:pt>
                <c:pt idx="878" formatCode="General">
                  <c:v>0.108747</c:v>
                </c:pt>
                <c:pt idx="879" formatCode="General">
                  <c:v>0.109085</c:v>
                </c:pt>
                <c:pt idx="880" formatCode="General">
                  <c:v>0.10942399999999999</c:v>
                </c:pt>
                <c:pt idx="881" formatCode="General">
                  <c:v>0.109764</c:v>
                </c:pt>
                <c:pt idx="882" formatCode="General">
                  <c:v>0.110106</c:v>
                </c:pt>
                <c:pt idx="883" formatCode="General">
                  <c:v>0.11045099999999999</c:v>
                </c:pt>
                <c:pt idx="884" formatCode="General">
                  <c:v>0.11079899999999999</c:v>
                </c:pt>
                <c:pt idx="885" formatCode="General">
                  <c:v>0.111149</c:v>
                </c:pt>
                <c:pt idx="886" formatCode="General">
                  <c:v>0.111502</c:v>
                </c:pt>
                <c:pt idx="887" formatCode="General">
                  <c:v>0.111855</c:v>
                </c:pt>
                <c:pt idx="888" formatCode="General">
                  <c:v>0.112208</c:v>
                </c:pt>
                <c:pt idx="889" formatCode="General">
                  <c:v>0.11255800000000001</c:v>
                </c:pt>
                <c:pt idx="890" formatCode="General">
                  <c:v>0.112903</c:v>
                </c:pt>
                <c:pt idx="891" formatCode="General">
                  <c:v>0.113242</c:v>
                </c:pt>
                <c:pt idx="892" formatCode="General">
                  <c:v>0.11357399999999999</c:v>
                </c:pt>
                <c:pt idx="893" formatCode="General">
                  <c:v>0.113897</c:v>
                </c:pt>
                <c:pt idx="894" formatCode="General">
                  <c:v>0.114213</c:v>
                </c:pt>
                <c:pt idx="895" formatCode="General">
                  <c:v>0.114522</c:v>
                </c:pt>
                <c:pt idx="896" formatCode="General">
                  <c:v>0.114825</c:v>
                </c:pt>
                <c:pt idx="897" formatCode="General">
                  <c:v>0.11512500000000001</c:v>
                </c:pt>
                <c:pt idx="898" formatCode="General">
                  <c:v>0.115422</c:v>
                </c:pt>
                <c:pt idx="899" formatCode="General">
                  <c:v>0.11572</c:v>
                </c:pt>
                <c:pt idx="900" formatCode="General">
                  <c:v>0.116021</c:v>
                </c:pt>
                <c:pt idx="901" formatCode="General">
                  <c:v>0.116327</c:v>
                </c:pt>
                <c:pt idx="902" formatCode="General">
                  <c:v>0.11663800000000001</c:v>
                </c:pt>
                <c:pt idx="903" formatCode="General">
                  <c:v>0.11695700000000001</c:v>
                </c:pt>
                <c:pt idx="904" formatCode="General">
                  <c:v>0.117282</c:v>
                </c:pt>
                <c:pt idx="905" formatCode="General">
                  <c:v>0.117614</c:v>
                </c:pt>
                <c:pt idx="906" formatCode="General">
                  <c:v>0.117951</c:v>
                </c:pt>
                <c:pt idx="907" formatCode="General">
                  <c:v>0.118294</c:v>
                </c:pt>
                <c:pt idx="908" formatCode="General">
                  <c:v>0.118641</c:v>
                </c:pt>
                <c:pt idx="909" formatCode="General">
                  <c:v>0.118992</c:v>
                </c:pt>
                <c:pt idx="910" formatCode="General">
                  <c:v>0.11934500000000001</c:v>
                </c:pt>
                <c:pt idx="911" formatCode="General">
                  <c:v>0.119701</c:v>
                </c:pt>
                <c:pt idx="912" formatCode="General">
                  <c:v>0.120059</c:v>
                </c:pt>
                <c:pt idx="913" formatCode="General">
                  <c:v>0.120422</c:v>
                </c:pt>
                <c:pt idx="914" formatCode="General">
                  <c:v>0.12078800000000001</c:v>
                </c:pt>
                <c:pt idx="915" formatCode="General">
                  <c:v>0.12116</c:v>
                </c:pt>
                <c:pt idx="916" formatCode="General">
                  <c:v>0.12153799999999999</c:v>
                </c:pt>
                <c:pt idx="917" formatCode="General">
                  <c:v>0.121923</c:v>
                </c:pt>
                <c:pt idx="918" formatCode="General">
                  <c:v>0.12231499999999999</c:v>
                </c:pt>
                <c:pt idx="919" formatCode="General">
                  <c:v>0.122713</c:v>
                </c:pt>
                <c:pt idx="920" formatCode="General">
                  <c:v>0.123116</c:v>
                </c:pt>
                <c:pt idx="921" formatCode="General">
                  <c:v>0.12352299999999999</c:v>
                </c:pt>
                <c:pt idx="922" formatCode="General">
                  <c:v>0.123931</c:v>
                </c:pt>
                <c:pt idx="923" formatCode="General">
                  <c:v>0.12433900000000001</c:v>
                </c:pt>
                <c:pt idx="924" formatCode="General">
                  <c:v>0.12474399999999999</c:v>
                </c:pt>
                <c:pt idx="925" formatCode="General">
                  <c:v>0.125143</c:v>
                </c:pt>
                <c:pt idx="926" formatCode="General">
                  <c:v>0.12553500000000001</c:v>
                </c:pt>
                <c:pt idx="927" formatCode="General">
                  <c:v>0.125918</c:v>
                </c:pt>
                <c:pt idx="928" formatCode="General">
                  <c:v>0.12629099999999999</c:v>
                </c:pt>
                <c:pt idx="929" formatCode="General">
                  <c:v>0.12665499999999999</c:v>
                </c:pt>
                <c:pt idx="930" formatCode="General">
                  <c:v>0.12700900000000001</c:v>
                </c:pt>
                <c:pt idx="931" formatCode="General">
                  <c:v>0.127355</c:v>
                </c:pt>
                <c:pt idx="932" formatCode="General">
                  <c:v>0.127695</c:v>
                </c:pt>
                <c:pt idx="933" formatCode="General">
                  <c:v>0.128029</c:v>
                </c:pt>
                <c:pt idx="934" formatCode="General">
                  <c:v>0.12836</c:v>
                </c:pt>
                <c:pt idx="935" formatCode="General">
                  <c:v>0.128688</c:v>
                </c:pt>
                <c:pt idx="936" formatCode="General">
                  <c:v>0.12901599999999999</c:v>
                </c:pt>
                <c:pt idx="937" formatCode="General">
                  <c:v>0.12934200000000001</c:v>
                </c:pt>
                <c:pt idx="938" formatCode="General">
                  <c:v>0.12966800000000001</c:v>
                </c:pt>
                <c:pt idx="939" formatCode="General">
                  <c:v>0.129993</c:v>
                </c:pt>
                <c:pt idx="940" formatCode="General">
                  <c:v>0.13031699999999999</c:v>
                </c:pt>
                <c:pt idx="941" formatCode="General">
                  <c:v>0.13063900000000001</c:v>
                </c:pt>
                <c:pt idx="942" formatCode="General">
                  <c:v>0.13095899999999999</c:v>
                </c:pt>
                <c:pt idx="943" formatCode="General">
                  <c:v>0.131275</c:v>
                </c:pt>
                <c:pt idx="944" formatCode="General">
                  <c:v>0.13158900000000001</c:v>
                </c:pt>
                <c:pt idx="945" formatCode="General">
                  <c:v>0.13190099999999999</c:v>
                </c:pt>
                <c:pt idx="946" formatCode="General">
                  <c:v>0.132212</c:v>
                </c:pt>
                <c:pt idx="947" formatCode="General">
                  <c:v>0.132523</c:v>
                </c:pt>
                <c:pt idx="948" formatCode="General">
                  <c:v>0.13283600000000001</c:v>
                </c:pt>
                <c:pt idx="949" formatCode="General">
                  <c:v>0.13315399999999999</c:v>
                </c:pt>
                <c:pt idx="950" formatCode="General">
                  <c:v>0.13347800000000001</c:v>
                </c:pt>
                <c:pt idx="951" formatCode="General">
                  <c:v>0.13381000000000001</c:v>
                </c:pt>
                <c:pt idx="952" formatCode="General">
                  <c:v>0.13415099999999999</c:v>
                </c:pt>
                <c:pt idx="953" formatCode="General">
                  <c:v>0.13450100000000001</c:v>
                </c:pt>
                <c:pt idx="954" formatCode="General">
                  <c:v>0.13486200000000001</c:v>
                </c:pt>
                <c:pt idx="955" formatCode="General">
                  <c:v>0.13523199999999999</c:v>
                </c:pt>
                <c:pt idx="956" formatCode="General">
                  <c:v>0.13561100000000001</c:v>
                </c:pt>
                <c:pt idx="957" formatCode="General">
                  <c:v>0.13599700000000001</c:v>
                </c:pt>
                <c:pt idx="958" formatCode="General">
                  <c:v>0.13638800000000001</c:v>
                </c:pt>
                <c:pt idx="959" formatCode="General">
                  <c:v>0.13678299999999999</c:v>
                </c:pt>
                <c:pt idx="960" formatCode="General">
                  <c:v>0.137181</c:v>
                </c:pt>
                <c:pt idx="961" formatCode="General">
                  <c:v>0.13758000000000001</c:v>
                </c:pt>
                <c:pt idx="962" formatCode="General">
                  <c:v>0.13798099999999999</c:v>
                </c:pt>
                <c:pt idx="963" formatCode="General">
                  <c:v>0.13838300000000001</c:v>
                </c:pt>
                <c:pt idx="964" formatCode="General">
                  <c:v>0.13878699999999999</c:v>
                </c:pt>
                <c:pt idx="965" formatCode="General">
                  <c:v>0.13919400000000001</c:v>
                </c:pt>
                <c:pt idx="966" formatCode="General">
                  <c:v>0.13960400000000001</c:v>
                </c:pt>
                <c:pt idx="967" formatCode="General">
                  <c:v>0.140019</c:v>
                </c:pt>
                <c:pt idx="968" formatCode="General">
                  <c:v>0.14044100000000001</c:v>
                </c:pt>
                <c:pt idx="969" formatCode="General">
                  <c:v>0.14086799999999999</c:v>
                </c:pt>
                <c:pt idx="970" formatCode="General">
                  <c:v>0.14130300000000001</c:v>
                </c:pt>
                <c:pt idx="971" formatCode="General">
                  <c:v>0.14174300000000001</c:v>
                </c:pt>
                <c:pt idx="972" formatCode="General">
                  <c:v>0.14218900000000001</c:v>
                </c:pt>
                <c:pt idx="973" formatCode="General">
                  <c:v>0.14263899999999999</c:v>
                </c:pt>
                <c:pt idx="974" formatCode="General">
                  <c:v>0.14308999999999999</c:v>
                </c:pt>
                <c:pt idx="975" formatCode="General">
                  <c:v>0.143542</c:v>
                </c:pt>
                <c:pt idx="976" formatCode="General">
                  <c:v>0.14399200000000001</c:v>
                </c:pt>
                <c:pt idx="977" formatCode="General">
                  <c:v>0.14443800000000001</c:v>
                </c:pt>
                <c:pt idx="978" formatCode="General">
                  <c:v>0.14487900000000001</c:v>
                </c:pt>
                <c:pt idx="979" formatCode="General">
                  <c:v>0.145315</c:v>
                </c:pt>
                <c:pt idx="980" formatCode="General">
                  <c:v>0.14574500000000001</c:v>
                </c:pt>
                <c:pt idx="981" formatCode="General">
                  <c:v>0.14616799999999999</c:v>
                </c:pt>
                <c:pt idx="982" formatCode="General">
                  <c:v>0.14658599999999999</c:v>
                </c:pt>
                <c:pt idx="983" formatCode="General">
                  <c:v>0.14699899999999999</c:v>
                </c:pt>
                <c:pt idx="984" formatCode="General">
                  <c:v>0.14740700000000001</c:v>
                </c:pt>
                <c:pt idx="985" formatCode="General">
                  <c:v>0.147811</c:v>
                </c:pt>
                <c:pt idx="986" formatCode="General">
                  <c:v>0.14821100000000001</c:v>
                </c:pt>
                <c:pt idx="987" formatCode="General">
                  <c:v>0.14860599999999999</c:v>
                </c:pt>
                <c:pt idx="988" formatCode="General">
                  <c:v>0.14899599999999999</c:v>
                </c:pt>
                <c:pt idx="989" formatCode="General">
                  <c:v>0.14937900000000001</c:v>
                </c:pt>
                <c:pt idx="990" formatCode="General">
                  <c:v>0.149754</c:v>
                </c:pt>
                <c:pt idx="991" formatCode="General">
                  <c:v>0.150118</c:v>
                </c:pt>
                <c:pt idx="992" formatCode="General">
                  <c:v>0.15046899999999999</c:v>
                </c:pt>
                <c:pt idx="993" formatCode="General">
                  <c:v>0.150806</c:v>
                </c:pt>
                <c:pt idx="994" formatCode="General">
                  <c:v>0.15112700000000001</c:v>
                </c:pt>
                <c:pt idx="995" formatCode="General">
                  <c:v>0.15143000000000001</c:v>
                </c:pt>
                <c:pt idx="996" formatCode="General">
                  <c:v>0.15171599999999999</c:v>
                </c:pt>
                <c:pt idx="997" formatCode="General">
                  <c:v>0.15198500000000001</c:v>
                </c:pt>
                <c:pt idx="998" formatCode="General">
                  <c:v>0.15223700000000001</c:v>
                </c:pt>
                <c:pt idx="999" formatCode="General">
                  <c:v>0.152473</c:v>
                </c:pt>
                <c:pt idx="1000" formatCode="General">
                  <c:v>0.152696</c:v>
                </c:pt>
                <c:pt idx="1001" formatCode="General">
                  <c:v>0.15290699999999999</c:v>
                </c:pt>
                <c:pt idx="1002" formatCode="General">
                  <c:v>0.15310599999999999</c:v>
                </c:pt>
                <c:pt idx="1003" formatCode="General">
                  <c:v>0.15329699999999999</c:v>
                </c:pt>
                <c:pt idx="1004" formatCode="General">
                  <c:v>0.153478</c:v>
                </c:pt>
                <c:pt idx="1005" formatCode="General">
                  <c:v>0.15365200000000001</c:v>
                </c:pt>
                <c:pt idx="1006" formatCode="General">
                  <c:v>0.15381700000000001</c:v>
                </c:pt>
                <c:pt idx="1007" formatCode="General">
                  <c:v>0.153974</c:v>
                </c:pt>
                <c:pt idx="1008" formatCode="General">
                  <c:v>0.15412100000000001</c:v>
                </c:pt>
                <c:pt idx="1009" formatCode="General">
                  <c:v>0.15425800000000001</c:v>
                </c:pt>
                <c:pt idx="1010" formatCode="General">
                  <c:v>0.15438399999999999</c:v>
                </c:pt>
                <c:pt idx="1011" formatCode="General">
                  <c:v>0.154499</c:v>
                </c:pt>
                <c:pt idx="1012" formatCode="General">
                  <c:v>0.15460199999999999</c:v>
                </c:pt>
                <c:pt idx="1013" formatCode="General">
                  <c:v>0.154694</c:v>
                </c:pt>
                <c:pt idx="1014" formatCode="General">
                  <c:v>0.154775</c:v>
                </c:pt>
                <c:pt idx="1015" formatCode="General">
                  <c:v>0.15484700000000001</c:v>
                </c:pt>
                <c:pt idx="1016" formatCode="General">
                  <c:v>0.15491199999999999</c:v>
                </c:pt>
                <c:pt idx="1017" formatCode="General">
                  <c:v>0.154971</c:v>
                </c:pt>
                <c:pt idx="1018" formatCode="General">
                  <c:v>0.155024</c:v>
                </c:pt>
                <c:pt idx="1019" formatCode="General">
                  <c:v>0.15507499999999999</c:v>
                </c:pt>
                <c:pt idx="1020" formatCode="General">
                  <c:v>0.15512300000000001</c:v>
                </c:pt>
                <c:pt idx="1021" formatCode="General">
                  <c:v>0.155169</c:v>
                </c:pt>
                <c:pt idx="1022" formatCode="General">
                  <c:v>0.15521199999999999</c:v>
                </c:pt>
                <c:pt idx="1023" formatCode="General">
                  <c:v>0.155252</c:v>
                </c:pt>
                <c:pt idx="1024" formatCode="General">
                  <c:v>0.15528800000000001</c:v>
                </c:pt>
                <c:pt idx="1025" formatCode="General">
                  <c:v>0.15531800000000001</c:v>
                </c:pt>
                <c:pt idx="1026" formatCode="General">
                  <c:v>0.15534000000000001</c:v>
                </c:pt>
                <c:pt idx="1027" formatCode="General">
                  <c:v>0.15535399999999999</c:v>
                </c:pt>
                <c:pt idx="1028" formatCode="General">
                  <c:v>0.155358</c:v>
                </c:pt>
                <c:pt idx="1029" formatCode="General">
                  <c:v>0.15535099999999999</c:v>
                </c:pt>
                <c:pt idx="1030" formatCode="General">
                  <c:v>0.155334</c:v>
                </c:pt>
                <c:pt idx="1031" formatCode="General">
                  <c:v>0.155307</c:v>
                </c:pt>
                <c:pt idx="1032" formatCode="General">
                  <c:v>0.15526999999999999</c:v>
                </c:pt>
                <c:pt idx="1033" formatCode="General">
                  <c:v>0.155226</c:v>
                </c:pt>
                <c:pt idx="1034" formatCode="General">
                  <c:v>0.15517500000000001</c:v>
                </c:pt>
                <c:pt idx="1035" formatCode="General">
                  <c:v>0.15512000000000001</c:v>
                </c:pt>
                <c:pt idx="1036" formatCode="General">
                  <c:v>0.155061</c:v>
                </c:pt>
                <c:pt idx="1037" formatCode="General">
                  <c:v>0.155001</c:v>
                </c:pt>
                <c:pt idx="1038" formatCode="General">
                  <c:v>0.15493899999999999</c:v>
                </c:pt>
                <c:pt idx="1039" formatCode="General">
                  <c:v>0.15487699999999999</c:v>
                </c:pt>
                <c:pt idx="1040" formatCode="General">
                  <c:v>0.15481300000000001</c:v>
                </c:pt>
                <c:pt idx="1041" formatCode="General">
                  <c:v>0.154748</c:v>
                </c:pt>
                <c:pt idx="1042" formatCode="General">
                  <c:v>0.15468000000000001</c:v>
                </c:pt>
                <c:pt idx="1043" formatCode="General">
                  <c:v>0.154609</c:v>
                </c:pt>
                <c:pt idx="1044" formatCode="General">
                  <c:v>0.154534</c:v>
                </c:pt>
                <c:pt idx="1045" formatCode="General">
                  <c:v>0.15445500000000001</c:v>
                </c:pt>
                <c:pt idx="1046" formatCode="General">
                  <c:v>0.15437100000000001</c:v>
                </c:pt>
                <c:pt idx="1047" formatCode="General">
                  <c:v>0.154284</c:v>
                </c:pt>
                <c:pt idx="1048" formatCode="General">
                  <c:v>0.154193</c:v>
                </c:pt>
                <c:pt idx="1049" formatCode="General">
                  <c:v>0.15409999999999999</c:v>
                </c:pt>
                <c:pt idx="1050" formatCode="General">
                  <c:v>0.15400700000000001</c:v>
                </c:pt>
                <c:pt idx="1051" formatCode="General">
                  <c:v>0.153915</c:v>
                </c:pt>
                <c:pt idx="1052" formatCode="General">
                  <c:v>0.15382599999999999</c:v>
                </c:pt>
                <c:pt idx="1053" formatCode="General">
                  <c:v>0.15373899999999999</c:v>
                </c:pt>
                <c:pt idx="1054" formatCode="General">
                  <c:v>0.15365699999999999</c:v>
                </c:pt>
                <c:pt idx="1055" formatCode="General">
                  <c:v>0.15357999999999999</c:v>
                </c:pt>
                <c:pt idx="1056" formatCode="General">
                  <c:v>0.153505</c:v>
                </c:pt>
                <c:pt idx="1057" formatCode="General">
                  <c:v>0.15343399999999999</c:v>
                </c:pt>
                <c:pt idx="1058" formatCode="General">
                  <c:v>0.153363</c:v>
                </c:pt>
                <c:pt idx="1059" formatCode="General">
                  <c:v>0.15329300000000001</c:v>
                </c:pt>
                <c:pt idx="1060" formatCode="General">
                  <c:v>0.15321899999999999</c:v>
                </c:pt>
                <c:pt idx="1061" formatCode="General">
                  <c:v>0.153142</c:v>
                </c:pt>
                <c:pt idx="1062" formatCode="General">
                  <c:v>0.15306</c:v>
                </c:pt>
                <c:pt idx="1063" formatCode="General">
                  <c:v>0.152972</c:v>
                </c:pt>
                <c:pt idx="1064" formatCode="General">
                  <c:v>0.15287700000000001</c:v>
                </c:pt>
                <c:pt idx="1065" formatCode="General">
                  <c:v>0.152777</c:v>
                </c:pt>
                <c:pt idx="1066" formatCode="General">
                  <c:v>0.152671</c:v>
                </c:pt>
                <c:pt idx="1067" formatCode="General">
                  <c:v>0.15256</c:v>
                </c:pt>
                <c:pt idx="1068" formatCode="General">
                  <c:v>0.152447</c:v>
                </c:pt>
                <c:pt idx="1069" formatCode="General">
                  <c:v>0.15233099999999999</c:v>
                </c:pt>
                <c:pt idx="1070" formatCode="General">
                  <c:v>0.15221399999999999</c:v>
                </c:pt>
                <c:pt idx="1071" formatCode="General">
                  <c:v>0.15209700000000001</c:v>
                </c:pt>
                <c:pt idx="1072" formatCode="General">
                  <c:v>0.15198</c:v>
                </c:pt>
                <c:pt idx="1073" formatCode="General">
                  <c:v>0.151863</c:v>
                </c:pt>
                <c:pt idx="1074" formatCode="General">
                  <c:v>0.15174599999999999</c:v>
                </c:pt>
                <c:pt idx="1075" formatCode="General">
                  <c:v>0.15162700000000001</c:v>
                </c:pt>
                <c:pt idx="1076" formatCode="General">
                  <c:v>0.151506</c:v>
                </c:pt>
                <c:pt idx="1077" formatCode="General">
                  <c:v>0.15138099999999999</c:v>
                </c:pt>
                <c:pt idx="1078" formatCode="General">
                  <c:v>0.151252</c:v>
                </c:pt>
                <c:pt idx="1079" formatCode="General">
                  <c:v>0.15112</c:v>
                </c:pt>
                <c:pt idx="1080" formatCode="General">
                  <c:v>0.15098300000000001</c:v>
                </c:pt>
                <c:pt idx="1081" formatCode="General">
                  <c:v>0.150842</c:v>
                </c:pt>
                <c:pt idx="1082" formatCode="General">
                  <c:v>0.150699</c:v>
                </c:pt>
                <c:pt idx="1083" formatCode="General">
                  <c:v>0.15055399999999999</c:v>
                </c:pt>
                <c:pt idx="1084" formatCode="General">
                  <c:v>0.15040899999999999</c:v>
                </c:pt>
                <c:pt idx="1085" formatCode="General">
                  <c:v>0.15026700000000001</c:v>
                </c:pt>
                <c:pt idx="1086" formatCode="General">
                  <c:v>0.15012800000000001</c:v>
                </c:pt>
                <c:pt idx="1087" formatCode="General">
                  <c:v>0.14999299999999999</c:v>
                </c:pt>
                <c:pt idx="1088" formatCode="General">
                  <c:v>0.149863</c:v>
                </c:pt>
                <c:pt idx="1089" formatCode="General">
                  <c:v>0.14973800000000001</c:v>
                </c:pt>
                <c:pt idx="1090" formatCode="General">
                  <c:v>0.149618</c:v>
                </c:pt>
                <c:pt idx="1091" formatCode="General">
                  <c:v>0.149501</c:v>
                </c:pt>
                <c:pt idx="1092" formatCode="General">
                  <c:v>0.14938699999999999</c:v>
                </c:pt>
                <c:pt idx="1093" formatCode="General">
                  <c:v>0.14927299999999999</c:v>
                </c:pt>
                <c:pt idx="1094" formatCode="General">
                  <c:v>0.14915800000000001</c:v>
                </c:pt>
                <c:pt idx="1095" formatCode="General">
                  <c:v>0.14904100000000001</c:v>
                </c:pt>
                <c:pt idx="1096" formatCode="General">
                  <c:v>0.14892</c:v>
                </c:pt>
                <c:pt idx="1097" formatCode="General">
                  <c:v>0.14879500000000001</c:v>
                </c:pt>
                <c:pt idx="1098" formatCode="General">
                  <c:v>0.14866499999999999</c:v>
                </c:pt>
                <c:pt idx="1099" formatCode="General">
                  <c:v>0.148531</c:v>
                </c:pt>
                <c:pt idx="1100" formatCode="General">
                  <c:v>0.148394</c:v>
                </c:pt>
                <c:pt idx="1101" formatCode="General">
                  <c:v>0.148254</c:v>
                </c:pt>
                <c:pt idx="1102" formatCode="General">
                  <c:v>0.14811199999999999</c:v>
                </c:pt>
                <c:pt idx="1103" formatCode="General">
                  <c:v>0.14796999999999999</c:v>
                </c:pt>
                <c:pt idx="1104" formatCode="General">
                  <c:v>0.14782699999999999</c:v>
                </c:pt>
                <c:pt idx="1105" formatCode="General">
                  <c:v>0.14768500000000001</c:v>
                </c:pt>
                <c:pt idx="1106" formatCode="General">
                  <c:v>0.14754400000000001</c:v>
                </c:pt>
                <c:pt idx="1107" formatCode="General">
                  <c:v>0.14740200000000001</c:v>
                </c:pt>
                <c:pt idx="1108" formatCode="General">
                  <c:v>0.14726</c:v>
                </c:pt>
                <c:pt idx="1109" formatCode="General">
                  <c:v>0.147115</c:v>
                </c:pt>
                <c:pt idx="1110" formatCode="General">
                  <c:v>0.14696799999999999</c:v>
                </c:pt>
                <c:pt idx="1111" formatCode="General">
                  <c:v>0.146817</c:v>
                </c:pt>
                <c:pt idx="1112" formatCode="General">
                  <c:v>0.14666100000000001</c:v>
                </c:pt>
                <c:pt idx="1113" formatCode="General">
                  <c:v>0.14649999999999999</c:v>
                </c:pt>
                <c:pt idx="1114" formatCode="General">
                  <c:v>0.14633399999999999</c:v>
                </c:pt>
                <c:pt idx="1115" formatCode="General">
                  <c:v>0.14616399999999999</c:v>
                </c:pt>
                <c:pt idx="1116" formatCode="General">
                  <c:v>0.14599100000000001</c:v>
                </c:pt>
                <c:pt idx="1117" formatCode="General">
                  <c:v>0.145817</c:v>
                </c:pt>
                <c:pt idx="1118" formatCode="General">
                  <c:v>0.14564199999999999</c:v>
                </c:pt>
                <c:pt idx="1119" formatCode="General">
                  <c:v>0.14546999999999999</c:v>
                </c:pt>
                <c:pt idx="1120" formatCode="General">
                  <c:v>0.14530100000000001</c:v>
                </c:pt>
                <c:pt idx="1121" formatCode="General">
                  <c:v>0.14513599999999999</c:v>
                </c:pt>
                <c:pt idx="1122" formatCode="General">
                  <c:v>0.14497499999999999</c:v>
                </c:pt>
                <c:pt idx="1123" formatCode="General">
                  <c:v>0.14482</c:v>
                </c:pt>
                <c:pt idx="1124" formatCode="General">
                  <c:v>0.14466899999999999</c:v>
                </c:pt>
                <c:pt idx="1125" formatCode="General">
                  <c:v>0.14452200000000001</c:v>
                </c:pt>
                <c:pt idx="1126" formatCode="General">
                  <c:v>0.14437700000000001</c:v>
                </c:pt>
                <c:pt idx="1127" formatCode="General">
                  <c:v>0.144232</c:v>
                </c:pt>
                <c:pt idx="1128" formatCode="General">
                  <c:v>0.14408699999999999</c:v>
                </c:pt>
                <c:pt idx="1129" formatCode="General">
                  <c:v>0.14394000000000001</c:v>
                </c:pt>
                <c:pt idx="1130" formatCode="General">
                  <c:v>0.14379</c:v>
                </c:pt>
                <c:pt idx="1131" formatCode="General">
                  <c:v>0.14363799999999999</c:v>
                </c:pt>
                <c:pt idx="1132" formatCode="General">
                  <c:v>0.143482</c:v>
                </c:pt>
                <c:pt idx="1133" formatCode="General">
                  <c:v>0.14332400000000001</c:v>
                </c:pt>
                <c:pt idx="1134" formatCode="General">
                  <c:v>0.14316300000000001</c:v>
                </c:pt>
                <c:pt idx="1135" formatCode="General">
                  <c:v>0.14300199999999999</c:v>
                </c:pt>
                <c:pt idx="1136" formatCode="General">
                  <c:v>0.142841</c:v>
                </c:pt>
                <c:pt idx="1137" formatCode="General">
                  <c:v>0.142681</c:v>
                </c:pt>
                <c:pt idx="1138" formatCode="General">
                  <c:v>0.14252100000000001</c:v>
                </c:pt>
                <c:pt idx="1139" formatCode="General">
                  <c:v>0.14236399999999999</c:v>
                </c:pt>
                <c:pt idx="1140" formatCode="General">
                  <c:v>0.142207</c:v>
                </c:pt>
                <c:pt idx="1141" formatCode="General">
                  <c:v>0.14205000000000001</c:v>
                </c:pt>
                <c:pt idx="1142" formatCode="General">
                  <c:v>0.14189299999999999</c:v>
                </c:pt>
                <c:pt idx="1143" formatCode="General">
                  <c:v>0.141733</c:v>
                </c:pt>
                <c:pt idx="1144" formatCode="General">
                  <c:v>0.14157</c:v>
                </c:pt>
                <c:pt idx="1145" formatCode="General">
                  <c:v>0.141403</c:v>
                </c:pt>
                <c:pt idx="1146" formatCode="General">
                  <c:v>0.141231</c:v>
                </c:pt>
                <c:pt idx="1147" formatCode="General">
                  <c:v>0.14105400000000001</c:v>
                </c:pt>
                <c:pt idx="1148" formatCode="General">
                  <c:v>0.140871</c:v>
                </c:pt>
                <c:pt idx="1149" formatCode="General">
                  <c:v>0.140685</c:v>
                </c:pt>
                <c:pt idx="1150" formatCode="General">
                  <c:v>0.14049500000000001</c:v>
                </c:pt>
                <c:pt idx="1151" formatCode="General">
                  <c:v>0.14030300000000001</c:v>
                </c:pt>
                <c:pt idx="1152" formatCode="General">
                  <c:v>0.14011199999999999</c:v>
                </c:pt>
                <c:pt idx="1153" formatCode="General">
                  <c:v>0.13992199999999999</c:v>
                </c:pt>
                <c:pt idx="1154" formatCode="General">
                  <c:v>0.139735</c:v>
                </c:pt>
                <c:pt idx="1155" formatCode="General">
                  <c:v>0.13955200000000001</c:v>
                </c:pt>
                <c:pt idx="1156" formatCode="General">
                  <c:v>0.139374</c:v>
                </c:pt>
                <c:pt idx="1157" formatCode="General">
                  <c:v>0.13919899999999999</c:v>
                </c:pt>
                <c:pt idx="1158" formatCode="General">
                  <c:v>0.13902800000000001</c:v>
                </c:pt>
                <c:pt idx="1159" formatCode="General">
                  <c:v>0.13886000000000001</c:v>
                </c:pt>
                <c:pt idx="1160" formatCode="General">
                  <c:v>0.13869400000000001</c:v>
                </c:pt>
                <c:pt idx="1161" formatCode="General">
                  <c:v>0.13852700000000001</c:v>
                </c:pt>
                <c:pt idx="1162" formatCode="General">
                  <c:v>0.13836000000000001</c:v>
                </c:pt>
                <c:pt idx="1163" formatCode="General">
                  <c:v>0.13819100000000001</c:v>
                </c:pt>
                <c:pt idx="1164" formatCode="General">
                  <c:v>0.13802</c:v>
                </c:pt>
                <c:pt idx="1165" formatCode="General">
                  <c:v>0.137846</c:v>
                </c:pt>
                <c:pt idx="1166" formatCode="General">
                  <c:v>0.13766999999999999</c:v>
                </c:pt>
                <c:pt idx="1167" formatCode="General">
                  <c:v>0.137493</c:v>
                </c:pt>
                <c:pt idx="1168" formatCode="General">
                  <c:v>0.13731499999999999</c:v>
                </c:pt>
                <c:pt idx="1169" formatCode="General">
                  <c:v>0.13713700000000001</c:v>
                </c:pt>
                <c:pt idx="1170" formatCode="General">
                  <c:v>0.136961</c:v>
                </c:pt>
                <c:pt idx="1171" formatCode="General">
                  <c:v>0.13678699999999999</c:v>
                </c:pt>
                <c:pt idx="1172" formatCode="General">
                  <c:v>0.13661499999999999</c:v>
                </c:pt>
                <c:pt idx="1173" formatCode="General">
                  <c:v>0.13644500000000001</c:v>
                </c:pt>
                <c:pt idx="1174" formatCode="General">
                  <c:v>0.13627600000000001</c:v>
                </c:pt>
                <c:pt idx="1175" formatCode="General">
                  <c:v>0.13610800000000001</c:v>
                </c:pt>
                <c:pt idx="1176" formatCode="General">
                  <c:v>0.135939</c:v>
                </c:pt>
                <c:pt idx="1177" formatCode="General">
                  <c:v>0.135768</c:v>
                </c:pt>
                <c:pt idx="1178" formatCode="General">
                  <c:v>0.13559399999999999</c:v>
                </c:pt>
                <c:pt idx="1179" formatCode="General">
                  <c:v>0.13541500000000001</c:v>
                </c:pt>
                <c:pt idx="1180" formatCode="General">
                  <c:v>0.13523099999999999</c:v>
                </c:pt>
                <c:pt idx="1181" formatCode="General">
                  <c:v>0.135042</c:v>
                </c:pt>
                <c:pt idx="1182" formatCode="General">
                  <c:v>0.134848</c:v>
                </c:pt>
                <c:pt idx="1183" formatCode="General">
                  <c:v>0.13464999999999999</c:v>
                </c:pt>
                <c:pt idx="1184" formatCode="General">
                  <c:v>0.13444900000000001</c:v>
                </c:pt>
                <c:pt idx="1185" formatCode="General">
                  <c:v>0.13424700000000001</c:v>
                </c:pt>
                <c:pt idx="1186" formatCode="General">
                  <c:v>0.134046</c:v>
                </c:pt>
                <c:pt idx="1187" formatCode="General">
                  <c:v>0.13384599999999999</c:v>
                </c:pt>
                <c:pt idx="1188" formatCode="General">
                  <c:v>0.13364799999999999</c:v>
                </c:pt>
                <c:pt idx="1189" formatCode="General">
                  <c:v>0.13345399999999999</c:v>
                </c:pt>
                <c:pt idx="1190" formatCode="General">
                  <c:v>0.13326399999999999</c:v>
                </c:pt>
                <c:pt idx="1191" formatCode="General">
                  <c:v>0.133078</c:v>
                </c:pt>
                <c:pt idx="1192" formatCode="General">
                  <c:v>0.13289400000000001</c:v>
                </c:pt>
                <c:pt idx="1193" formatCode="General">
                  <c:v>0.132712</c:v>
                </c:pt>
                <c:pt idx="1194" formatCode="General">
                  <c:v>0.13253100000000001</c:v>
                </c:pt>
                <c:pt idx="1195" formatCode="General">
                  <c:v>0.13234899999999999</c:v>
                </c:pt>
                <c:pt idx="1196" formatCode="General">
                  <c:v>0.13216600000000001</c:v>
                </c:pt>
                <c:pt idx="1197" formatCode="General">
                  <c:v>0.13197999999999999</c:v>
                </c:pt>
                <c:pt idx="1198" formatCode="General">
                  <c:v>0.13179299999999999</c:v>
                </c:pt>
                <c:pt idx="1199" formatCode="General">
                  <c:v>0.131604</c:v>
                </c:pt>
                <c:pt idx="1200" formatCode="General">
                  <c:v>0.131413</c:v>
                </c:pt>
                <c:pt idx="1201" formatCode="General">
                  <c:v>0.131221</c:v>
                </c:pt>
                <c:pt idx="1202" formatCode="General">
                  <c:v>0.13103000000000001</c:v>
                </c:pt>
                <c:pt idx="1203" formatCode="General">
                  <c:v>0.13084100000000001</c:v>
                </c:pt>
                <c:pt idx="1204" formatCode="General">
                  <c:v>0.13065299999999999</c:v>
                </c:pt>
                <c:pt idx="1205" formatCode="General">
                  <c:v>0.130469</c:v>
                </c:pt>
                <c:pt idx="1206" formatCode="General">
                  <c:v>0.13028699999999999</c:v>
                </c:pt>
                <c:pt idx="1207" formatCode="General">
                  <c:v>0.130107</c:v>
                </c:pt>
                <c:pt idx="1208" formatCode="General">
                  <c:v>0.12992899999999999</c:v>
                </c:pt>
                <c:pt idx="1209" formatCode="General">
                  <c:v>0.12975200000000001</c:v>
                </c:pt>
                <c:pt idx="1210" formatCode="General">
                  <c:v>0.12957299999999999</c:v>
                </c:pt>
                <c:pt idx="1211" formatCode="General">
                  <c:v>0.12939200000000001</c:v>
                </c:pt>
                <c:pt idx="1212" formatCode="General">
                  <c:v>0.12920799999999999</c:v>
                </c:pt>
                <c:pt idx="1213" formatCode="General">
                  <c:v>0.12901899999999999</c:v>
                </c:pt>
                <c:pt idx="1214" formatCode="General">
                  <c:v>0.128825</c:v>
                </c:pt>
                <c:pt idx="1215" formatCode="General">
                  <c:v>0.12862599999999999</c:v>
                </c:pt>
                <c:pt idx="1216" formatCode="General">
                  <c:v>0.12842300000000001</c:v>
                </c:pt>
                <c:pt idx="1217" formatCode="General">
                  <c:v>0.128217</c:v>
                </c:pt>
                <c:pt idx="1218" formatCode="General">
                  <c:v>0.12800800000000001</c:v>
                </c:pt>
                <c:pt idx="1219" formatCode="General">
                  <c:v>0.12779799999999999</c:v>
                </c:pt>
                <c:pt idx="1220" formatCode="General">
                  <c:v>0.12758900000000001</c:v>
                </c:pt>
                <c:pt idx="1221" formatCode="General">
                  <c:v>0.127382</c:v>
                </c:pt>
                <c:pt idx="1222" formatCode="General">
                  <c:v>0.12717700000000001</c:v>
                </c:pt>
                <c:pt idx="1223" formatCode="General">
                  <c:v>0.12697600000000001</c:v>
                </c:pt>
                <c:pt idx="1224" formatCode="General">
                  <c:v>0.126778</c:v>
                </c:pt>
                <c:pt idx="1225" formatCode="General">
                  <c:v>0.126583</c:v>
                </c:pt>
                <c:pt idx="1226" formatCode="General">
                  <c:v>0.126389</c:v>
                </c:pt>
                <c:pt idx="1227" formatCode="General">
                  <c:v>0.126197</c:v>
                </c:pt>
                <c:pt idx="1228" formatCode="General">
                  <c:v>0.12600500000000001</c:v>
                </c:pt>
                <c:pt idx="1229" formatCode="General">
                  <c:v>0.12581100000000001</c:v>
                </c:pt>
                <c:pt idx="1230" formatCode="General">
                  <c:v>0.12561600000000001</c:v>
                </c:pt>
                <c:pt idx="1231" formatCode="General">
                  <c:v>0.125419</c:v>
                </c:pt>
                <c:pt idx="1232" formatCode="General">
                  <c:v>0.125219</c:v>
                </c:pt>
                <c:pt idx="1233" formatCode="General">
                  <c:v>0.12501899999999999</c:v>
                </c:pt>
                <c:pt idx="1234" formatCode="General">
                  <c:v>0.124817</c:v>
                </c:pt>
                <c:pt idx="1235" formatCode="General">
                  <c:v>0.124615</c:v>
                </c:pt>
                <c:pt idx="1236" formatCode="General">
                  <c:v>0.124415</c:v>
                </c:pt>
                <c:pt idx="1237" formatCode="General">
                  <c:v>0.12421699999999999</c:v>
                </c:pt>
                <c:pt idx="1238" formatCode="General">
                  <c:v>0.12402199999999999</c:v>
                </c:pt>
                <c:pt idx="1239" formatCode="General">
                  <c:v>0.123831</c:v>
                </c:pt>
                <c:pt idx="1240" formatCode="General">
                  <c:v>0.123642</c:v>
                </c:pt>
                <c:pt idx="1241" formatCode="General">
                  <c:v>0.123456</c:v>
                </c:pt>
                <c:pt idx="1242" formatCode="General">
                  <c:v>0.12327100000000001</c:v>
                </c:pt>
                <c:pt idx="1243" formatCode="General">
                  <c:v>0.123086</c:v>
                </c:pt>
                <c:pt idx="1244" formatCode="General">
                  <c:v>0.1229</c:v>
                </c:pt>
                <c:pt idx="1245" formatCode="General">
                  <c:v>0.122711</c:v>
                </c:pt>
                <c:pt idx="1246" formatCode="General">
                  <c:v>0.122519</c:v>
                </c:pt>
                <c:pt idx="1247" formatCode="General">
                  <c:v>0.122322</c:v>
                </c:pt>
                <c:pt idx="1248" formatCode="General">
                  <c:v>0.12212000000000001</c:v>
                </c:pt>
                <c:pt idx="1249" formatCode="General">
                  <c:v>0.12191299999999999</c:v>
                </c:pt>
                <c:pt idx="1250" formatCode="General">
                  <c:v>0.12170300000000001</c:v>
                </c:pt>
                <c:pt idx="1251" formatCode="General">
                  <c:v>0.121489</c:v>
                </c:pt>
                <c:pt idx="1252" formatCode="General">
                  <c:v>0.12127400000000001</c:v>
                </c:pt>
                <c:pt idx="1253" formatCode="General">
                  <c:v>0.121058</c:v>
                </c:pt>
                <c:pt idx="1254" formatCode="General">
                  <c:v>0.12084399999999999</c:v>
                </c:pt>
                <c:pt idx="1255" formatCode="General">
                  <c:v>0.120631</c:v>
                </c:pt>
                <c:pt idx="1256" formatCode="General">
                  <c:v>0.120421</c:v>
                </c:pt>
                <c:pt idx="1257" formatCode="General">
                  <c:v>0.120214</c:v>
                </c:pt>
                <c:pt idx="1258" formatCode="General">
                  <c:v>0.120009</c:v>
                </c:pt>
                <c:pt idx="1259" formatCode="General">
                  <c:v>0.119807</c:v>
                </c:pt>
                <c:pt idx="1260" formatCode="General">
                  <c:v>0.119605</c:v>
                </c:pt>
                <c:pt idx="1261" formatCode="General">
                  <c:v>0.119404</c:v>
                </c:pt>
                <c:pt idx="1262" formatCode="General">
                  <c:v>0.119202</c:v>
                </c:pt>
                <c:pt idx="1263" formatCode="General">
                  <c:v>0.11899800000000001</c:v>
                </c:pt>
                <c:pt idx="1264" formatCode="General">
                  <c:v>0.11879199999999999</c:v>
                </c:pt>
                <c:pt idx="1265" formatCode="General">
                  <c:v>0.118585</c:v>
                </c:pt>
                <c:pt idx="1266" formatCode="General">
                  <c:v>0.11837499999999999</c:v>
                </c:pt>
                <c:pt idx="1267" formatCode="General">
                  <c:v>0.11816500000000001</c:v>
                </c:pt>
                <c:pt idx="1268" formatCode="General">
                  <c:v>0.117955</c:v>
                </c:pt>
                <c:pt idx="1269" formatCode="General">
                  <c:v>0.117746</c:v>
                </c:pt>
                <c:pt idx="1270" formatCode="General">
                  <c:v>0.117539</c:v>
                </c:pt>
                <c:pt idx="1271" formatCode="General">
                  <c:v>0.11733499999999999</c:v>
                </c:pt>
                <c:pt idx="1272" formatCode="General">
                  <c:v>0.117135</c:v>
                </c:pt>
                <c:pt idx="1273" formatCode="General">
                  <c:v>0.116939</c:v>
                </c:pt>
                <c:pt idx="1274" formatCode="General">
                  <c:v>0.116745</c:v>
                </c:pt>
                <c:pt idx="1275" formatCode="General">
                  <c:v>0.11655500000000001</c:v>
                </c:pt>
                <c:pt idx="1276" formatCode="General">
                  <c:v>0.116365</c:v>
                </c:pt>
                <c:pt idx="1277" formatCode="General">
                  <c:v>0.116175</c:v>
                </c:pt>
                <c:pt idx="1278" formatCode="General">
                  <c:v>0.115984</c:v>
                </c:pt>
                <c:pt idx="1279" formatCode="General">
                  <c:v>0.115789</c:v>
                </c:pt>
                <c:pt idx="1280" formatCode="General">
                  <c:v>0.115591</c:v>
                </c:pt>
                <c:pt idx="1281" formatCode="General">
                  <c:v>0.115388</c:v>
                </c:pt>
                <c:pt idx="1282" formatCode="General">
                  <c:v>0.11518</c:v>
                </c:pt>
                <c:pt idx="1283" formatCode="General">
                  <c:v>0.114968</c:v>
                </c:pt>
                <c:pt idx="1284" formatCode="General">
                  <c:v>0.11475299999999999</c:v>
                </c:pt>
                <c:pt idx="1285" formatCode="General">
                  <c:v>0.114535</c:v>
                </c:pt>
                <c:pt idx="1286" formatCode="General">
                  <c:v>0.114316</c:v>
                </c:pt>
                <c:pt idx="1287" formatCode="General">
                  <c:v>0.114097</c:v>
                </c:pt>
                <c:pt idx="1288" formatCode="General">
                  <c:v>0.11387899999999999</c:v>
                </c:pt>
                <c:pt idx="1289" formatCode="General">
                  <c:v>0.113663</c:v>
                </c:pt>
                <c:pt idx="1290" formatCode="General">
                  <c:v>0.11344899999999999</c:v>
                </c:pt>
                <c:pt idx="1291" formatCode="General">
                  <c:v>0.113237</c:v>
                </c:pt>
                <c:pt idx="1292" formatCode="General">
                  <c:v>0.113027</c:v>
                </c:pt>
                <c:pt idx="1293" formatCode="General">
                  <c:v>0.112818</c:v>
                </c:pt>
                <c:pt idx="1294" formatCode="General">
                  <c:v>0.112609</c:v>
                </c:pt>
                <c:pt idx="1295" formatCode="General">
                  <c:v>0.1124</c:v>
                </c:pt>
                <c:pt idx="1296" formatCode="General">
                  <c:v>0.112188</c:v>
                </c:pt>
                <c:pt idx="1297" formatCode="General">
                  <c:v>0.11197500000000001</c:v>
                </c:pt>
                <c:pt idx="1298" formatCode="General">
                  <c:v>0.111759</c:v>
                </c:pt>
                <c:pt idx="1299" formatCode="General">
                  <c:v>0.111542</c:v>
                </c:pt>
                <c:pt idx="1300" formatCode="General">
                  <c:v>0.11132300000000001</c:v>
                </c:pt>
                <c:pt idx="1301" formatCode="General">
                  <c:v>0.11110399999999999</c:v>
                </c:pt>
                <c:pt idx="1302" formatCode="General">
                  <c:v>0.110886</c:v>
                </c:pt>
                <c:pt idx="1303" formatCode="General">
                  <c:v>0.11067</c:v>
                </c:pt>
                <c:pt idx="1304" formatCode="General">
                  <c:v>0.110458</c:v>
                </c:pt>
                <c:pt idx="1305" formatCode="General">
                  <c:v>0.110249</c:v>
                </c:pt>
                <c:pt idx="1306" formatCode="General">
                  <c:v>0.110044</c:v>
                </c:pt>
                <c:pt idx="1307" formatCode="General">
                  <c:v>0.109843</c:v>
                </c:pt>
                <c:pt idx="1308" formatCode="General">
                  <c:v>0.10964599999999999</c:v>
                </c:pt>
                <c:pt idx="1309" formatCode="General">
                  <c:v>0.10945100000000001</c:v>
                </c:pt>
                <c:pt idx="1310" formatCode="General">
                  <c:v>0.10925799999999999</c:v>
                </c:pt>
                <c:pt idx="1311" formatCode="General">
                  <c:v>0.10906399999999999</c:v>
                </c:pt>
                <c:pt idx="1312" formatCode="General">
                  <c:v>0.10886800000000001</c:v>
                </c:pt>
                <c:pt idx="1313" formatCode="General">
                  <c:v>0.108669</c:v>
                </c:pt>
                <c:pt idx="1314" formatCode="General">
                  <c:v>0.10846600000000001</c:v>
                </c:pt>
                <c:pt idx="1315" formatCode="General">
                  <c:v>0.10825899999999999</c:v>
                </c:pt>
                <c:pt idx="1316" formatCode="General">
                  <c:v>0.108047</c:v>
                </c:pt>
                <c:pt idx="1317" formatCode="General">
                  <c:v>0.107833</c:v>
                </c:pt>
                <c:pt idx="1318" formatCode="General">
                  <c:v>0.107615</c:v>
                </c:pt>
                <c:pt idx="1319" formatCode="General">
                  <c:v>0.107395</c:v>
                </c:pt>
                <c:pt idx="1320" formatCode="General">
                  <c:v>0.10717500000000001</c:v>
                </c:pt>
                <c:pt idx="1321" formatCode="General">
                  <c:v>0.106956</c:v>
                </c:pt>
                <c:pt idx="1322" formatCode="General">
                  <c:v>0.106737</c:v>
                </c:pt>
                <c:pt idx="1323" formatCode="General">
                  <c:v>0.10652</c:v>
                </c:pt>
                <c:pt idx="1324" formatCode="General">
                  <c:v>0.106305</c:v>
                </c:pt>
                <c:pt idx="1325" formatCode="General">
                  <c:v>0.106091</c:v>
                </c:pt>
                <c:pt idx="1326" formatCode="General">
                  <c:v>0.105877</c:v>
                </c:pt>
                <c:pt idx="1327" formatCode="General">
                  <c:v>0.10566399999999999</c:v>
                </c:pt>
                <c:pt idx="1328" formatCode="General">
                  <c:v>0.105449</c:v>
                </c:pt>
                <c:pt idx="1329" formatCode="General">
                  <c:v>0.10523200000000001</c:v>
                </c:pt>
                <c:pt idx="1330" formatCode="General">
                  <c:v>0.105013</c:v>
                </c:pt>
                <c:pt idx="1331" formatCode="General">
                  <c:v>0.10478999999999999</c:v>
                </c:pt>
                <c:pt idx="1332" formatCode="General">
                  <c:v>0.10456600000000001</c:v>
                </c:pt>
                <c:pt idx="1333" formatCode="General">
                  <c:v>0.104339</c:v>
                </c:pt>
                <c:pt idx="1334" formatCode="General">
                  <c:v>0.104112</c:v>
                </c:pt>
                <c:pt idx="1335" formatCode="General">
                  <c:v>0.10388500000000001</c:v>
                </c:pt>
                <c:pt idx="1336" formatCode="General">
                  <c:v>0.10366</c:v>
                </c:pt>
                <c:pt idx="1337" formatCode="General">
                  <c:v>0.103438</c:v>
                </c:pt>
                <c:pt idx="1338" formatCode="General">
                  <c:v>0.10321900000000001</c:v>
                </c:pt>
                <c:pt idx="1339" formatCode="General">
                  <c:v>0.103005</c:v>
                </c:pt>
                <c:pt idx="1340" formatCode="General">
                  <c:v>0.102795</c:v>
                </c:pt>
                <c:pt idx="1341" formatCode="General">
                  <c:v>0.10259</c:v>
                </c:pt>
                <c:pt idx="1342" formatCode="General">
                  <c:v>0.10238800000000001</c:v>
                </c:pt>
                <c:pt idx="1343" formatCode="General">
                  <c:v>0.102188</c:v>
                </c:pt>
                <c:pt idx="1344" formatCode="General">
                  <c:v>0.101989</c:v>
                </c:pt>
                <c:pt idx="1345" formatCode="General">
                  <c:v>0.10179000000000001</c:v>
                </c:pt>
                <c:pt idx="1346" formatCode="General">
                  <c:v>0.101589</c:v>
                </c:pt>
                <c:pt idx="1347" formatCode="General">
                  <c:v>0.101385</c:v>
                </c:pt>
                <c:pt idx="1348" formatCode="General">
                  <c:v>0.101178</c:v>
                </c:pt>
                <c:pt idx="1349" formatCode="General">
                  <c:v>0.100968</c:v>
                </c:pt>
                <c:pt idx="1350" formatCode="General">
                  <c:v>0.100754</c:v>
                </c:pt>
                <c:pt idx="1351" formatCode="General">
                  <c:v>0.100537</c:v>
                </c:pt>
                <c:pt idx="1352" formatCode="General">
                  <c:v>0.10031900000000001</c:v>
                </c:pt>
                <c:pt idx="1353" formatCode="General">
                  <c:v>0.10009999999999999</c:v>
                </c:pt>
                <c:pt idx="1354" formatCode="General">
                  <c:v>9.9880700000000003E-2</c:v>
                </c:pt>
                <c:pt idx="1355" formatCode="General">
                  <c:v>9.9662600000000004E-2</c:v>
                </c:pt>
                <c:pt idx="1356" formatCode="General">
                  <c:v>9.9445800000000001E-2</c:v>
                </c:pt>
                <c:pt idx="1357" formatCode="General">
                  <c:v>9.9230299999999994E-2</c:v>
                </c:pt>
                <c:pt idx="1358" formatCode="General">
                  <c:v>9.9015800000000001E-2</c:v>
                </c:pt>
                <c:pt idx="1359" formatCode="General">
                  <c:v>9.8801700000000006E-2</c:v>
                </c:pt>
                <c:pt idx="1360" formatCode="General">
                  <c:v>9.8586999999999994E-2</c:v>
                </c:pt>
                <c:pt idx="1361" formatCode="General">
                  <c:v>9.8370799999999994E-2</c:v>
                </c:pt>
                <c:pt idx="1362" formatCode="General">
                  <c:v>9.8152100000000006E-2</c:v>
                </c:pt>
                <c:pt idx="1363" formatCode="General">
                  <c:v>9.7930299999999998E-2</c:v>
                </c:pt>
                <c:pt idx="1364" formatCode="General">
                  <c:v>9.7705100000000003E-2</c:v>
                </c:pt>
                <c:pt idx="1365" formatCode="General">
                  <c:v>9.7476499999999994E-2</c:v>
                </c:pt>
                <c:pt idx="1366" formatCode="General">
                  <c:v>9.7245100000000001E-2</c:v>
                </c:pt>
                <c:pt idx="1367" formatCode="General">
                  <c:v>9.7011799999999995E-2</c:v>
                </c:pt>
                <c:pt idx="1368" formatCode="General">
                  <c:v>9.6777799999999997E-2</c:v>
                </c:pt>
                <c:pt idx="1369" formatCode="General">
                  <c:v>9.6544500000000005E-2</c:v>
                </c:pt>
                <c:pt idx="1370" formatCode="General">
                  <c:v>9.6313099999999999E-2</c:v>
                </c:pt>
                <c:pt idx="1371" formatCode="General">
                  <c:v>9.6085000000000004E-2</c:v>
                </c:pt>
                <c:pt idx="1372" formatCode="General">
                  <c:v>9.5861000000000002E-2</c:v>
                </c:pt>
                <c:pt idx="1373" formatCode="General">
                  <c:v>9.5641599999999993E-2</c:v>
                </c:pt>
                <c:pt idx="1374" formatCode="General">
                  <c:v>9.54266E-2</c:v>
                </c:pt>
                <c:pt idx="1375" formatCode="General">
                  <c:v>9.5215599999999997E-2</c:v>
                </c:pt>
                <c:pt idx="1376" formatCode="General">
                  <c:v>9.5007599999999998E-2</c:v>
                </c:pt>
                <c:pt idx="1377" formatCode="General">
                  <c:v>9.4801700000000003E-2</c:v>
                </c:pt>
                <c:pt idx="1378" formatCode="General">
                  <c:v>9.4596399999999997E-2</c:v>
                </c:pt>
                <c:pt idx="1379" formatCode="General">
                  <c:v>9.4390500000000002E-2</c:v>
                </c:pt>
                <c:pt idx="1380" formatCode="General">
                  <c:v>9.4183000000000003E-2</c:v>
                </c:pt>
                <c:pt idx="1381" formatCode="General">
                  <c:v>9.3973200000000007E-2</c:v>
                </c:pt>
                <c:pt idx="1382" formatCode="General">
                  <c:v>9.3760800000000005E-2</c:v>
                </c:pt>
                <c:pt idx="1383" formatCode="General">
                  <c:v>9.3545900000000001E-2</c:v>
                </c:pt>
                <c:pt idx="1384" formatCode="General">
                  <c:v>9.3328999999999995E-2</c:v>
                </c:pt>
                <c:pt idx="1385" formatCode="General">
                  <c:v>9.3110700000000005E-2</c:v>
                </c:pt>
                <c:pt idx="1386" formatCode="General">
                  <c:v>9.2892100000000005E-2</c:v>
                </c:pt>
                <c:pt idx="1387" formatCode="General">
                  <c:v>9.2673800000000001E-2</c:v>
                </c:pt>
                <c:pt idx="1388" formatCode="General">
                  <c:v>9.2456700000000003E-2</c:v>
                </c:pt>
                <c:pt idx="1389" formatCode="General">
                  <c:v>9.2241100000000006E-2</c:v>
                </c:pt>
                <c:pt idx="1390" formatCode="General">
                  <c:v>9.2026999999999998E-2</c:v>
                </c:pt>
                <c:pt idx="1391" formatCode="General">
                  <c:v>9.1814099999999996E-2</c:v>
                </c:pt>
                <c:pt idx="1392" formatCode="General">
                  <c:v>9.1601699999999994E-2</c:v>
                </c:pt>
                <c:pt idx="1393" formatCode="General">
                  <c:v>9.1388899999999995E-2</c:v>
                </c:pt>
                <c:pt idx="1394" formatCode="General">
                  <c:v>9.1174500000000006E-2</c:v>
                </c:pt>
                <c:pt idx="1395" formatCode="General">
                  <c:v>9.09576E-2</c:v>
                </c:pt>
                <c:pt idx="1396" formatCode="General">
                  <c:v>9.0737100000000001E-2</c:v>
                </c:pt>
                <c:pt idx="1397" formatCode="General">
                  <c:v>9.0512700000000001E-2</c:v>
                </c:pt>
                <c:pt idx="1398" formatCode="General">
                  <c:v>9.0284100000000006E-2</c:v>
                </c:pt>
                <c:pt idx="1399" formatCode="General">
                  <c:v>9.0051800000000001E-2</c:v>
                </c:pt>
                <c:pt idx="1400" formatCode="General">
                  <c:v>8.9816400000000005E-2</c:v>
                </c:pt>
                <c:pt idx="1401" formatCode="General">
                  <c:v>8.9579000000000006E-2</c:v>
                </c:pt>
                <c:pt idx="1402" formatCode="General">
                  <c:v>8.9341100000000007E-2</c:v>
                </c:pt>
                <c:pt idx="1403" formatCode="General">
                  <c:v>8.9104000000000003E-2</c:v>
                </c:pt>
                <c:pt idx="1404" formatCode="General">
                  <c:v>8.8869000000000004E-2</c:v>
                </c:pt>
                <c:pt idx="1405" formatCode="General">
                  <c:v>8.8637199999999999E-2</c:v>
                </c:pt>
                <c:pt idx="1406" formatCode="General">
                  <c:v>8.8409299999999996E-2</c:v>
                </c:pt>
                <c:pt idx="1407" formatCode="General">
                  <c:v>8.81855E-2</c:v>
                </c:pt>
                <c:pt idx="1408" formatCode="General">
                  <c:v>8.7965600000000005E-2</c:v>
                </c:pt>
                <c:pt idx="1409" formatCode="General">
                  <c:v>8.7748999999999994E-2</c:v>
                </c:pt>
                <c:pt idx="1410" formatCode="General">
                  <c:v>8.7534799999999996E-2</c:v>
                </c:pt>
                <c:pt idx="1411" formatCode="General">
                  <c:v>8.7321800000000005E-2</c:v>
                </c:pt>
                <c:pt idx="1412" formatCode="General">
                  <c:v>8.7108900000000003E-2</c:v>
                </c:pt>
                <c:pt idx="1413" formatCode="General">
                  <c:v>8.6895200000000006E-2</c:v>
                </c:pt>
                <c:pt idx="1414" formatCode="General">
                  <c:v>8.6680099999999996E-2</c:v>
                </c:pt>
                <c:pt idx="1415" formatCode="General">
                  <c:v>8.6462999999999998E-2</c:v>
                </c:pt>
                <c:pt idx="1416" formatCode="General">
                  <c:v>8.6244199999999993E-2</c:v>
                </c:pt>
                <c:pt idx="1417" formatCode="General">
                  <c:v>8.6024000000000003E-2</c:v>
                </c:pt>
                <c:pt idx="1418" formatCode="General">
                  <c:v>8.5803099999999993E-2</c:v>
                </c:pt>
                <c:pt idx="1419" formatCode="General">
                  <c:v>8.55823E-2</c:v>
                </c:pt>
                <c:pt idx="1420" formatCode="General">
                  <c:v>8.5362599999999997E-2</c:v>
                </c:pt>
                <c:pt idx="1421" formatCode="General">
                  <c:v>8.5144499999999998E-2</c:v>
                </c:pt>
                <c:pt idx="1422" formatCode="General">
                  <c:v>8.4928600000000007E-2</c:v>
                </c:pt>
                <c:pt idx="1423" formatCode="General">
                  <c:v>8.4714800000000007E-2</c:v>
                </c:pt>
                <c:pt idx="1424" formatCode="General">
                  <c:v>8.4502999999999995E-2</c:v>
                </c:pt>
                <c:pt idx="1425" formatCode="General">
                  <c:v>8.4292300000000001E-2</c:v>
                </c:pt>
                <c:pt idx="1426" formatCode="General">
                  <c:v>8.4081799999999998E-2</c:v>
                </c:pt>
                <c:pt idx="1427" formatCode="General">
                  <c:v>8.3870200000000006E-2</c:v>
                </c:pt>
                <c:pt idx="1428" formatCode="General">
                  <c:v>8.3656400000000006E-2</c:v>
                </c:pt>
                <c:pt idx="1429" formatCode="General">
                  <c:v>8.3439399999999997E-2</c:v>
                </c:pt>
                <c:pt idx="1430" formatCode="General">
                  <c:v>8.3218299999999995E-2</c:v>
                </c:pt>
                <c:pt idx="1431" formatCode="General">
                  <c:v>8.2992700000000003E-2</c:v>
                </c:pt>
                <c:pt idx="1432" formatCode="General">
                  <c:v>8.2762699999999995E-2</c:v>
                </c:pt>
                <c:pt idx="1433" formatCode="General">
                  <c:v>8.2528900000000002E-2</c:v>
                </c:pt>
                <c:pt idx="1434" formatCode="General">
                  <c:v>8.2292100000000007E-2</c:v>
                </c:pt>
                <c:pt idx="1435" formatCode="General">
                  <c:v>8.2053600000000004E-2</c:v>
                </c:pt>
                <c:pt idx="1436" formatCode="General">
                  <c:v>8.1814700000000004E-2</c:v>
                </c:pt>
                <c:pt idx="1437" formatCode="General">
                  <c:v>8.1576700000000002E-2</c:v>
                </c:pt>
                <c:pt idx="1438" formatCode="General">
                  <c:v>8.1340800000000005E-2</c:v>
                </c:pt>
                <c:pt idx="1439" formatCode="General">
                  <c:v>8.1107799999999994E-2</c:v>
                </c:pt>
                <c:pt idx="1440" formatCode="General">
                  <c:v>8.0878199999999997E-2</c:v>
                </c:pt>
                <c:pt idx="1441" formatCode="General">
                  <c:v>8.0651799999999996E-2</c:v>
                </c:pt>
                <c:pt idx="1442" formatCode="General">
                  <c:v>8.0428399999999997E-2</c:v>
                </c:pt>
                <c:pt idx="1443" formatCode="General">
                  <c:v>8.0207200000000006E-2</c:v>
                </c:pt>
                <c:pt idx="1444" formatCode="General">
                  <c:v>7.9987199999999994E-2</c:v>
                </c:pt>
                <c:pt idx="1445" formatCode="General">
                  <c:v>7.9767500000000005E-2</c:v>
                </c:pt>
                <c:pt idx="1446" formatCode="General">
                  <c:v>7.9547199999999998E-2</c:v>
                </c:pt>
                <c:pt idx="1447" formatCode="General">
                  <c:v>7.9325699999999999E-2</c:v>
                </c:pt>
                <c:pt idx="1448" formatCode="General">
                  <c:v>7.9102599999999995E-2</c:v>
                </c:pt>
                <c:pt idx="1449" formatCode="General">
                  <c:v>7.8878100000000007E-2</c:v>
                </c:pt>
                <c:pt idx="1450" formatCode="General">
                  <c:v>7.86525E-2</c:v>
                </c:pt>
                <c:pt idx="1451" formatCode="General">
                  <c:v>7.8426599999999999E-2</c:v>
                </c:pt>
                <c:pt idx="1452" formatCode="General">
                  <c:v>7.8201199999999998E-2</c:v>
                </c:pt>
                <c:pt idx="1453" formatCode="General">
                  <c:v>7.7977299999999999E-2</c:v>
                </c:pt>
                <c:pt idx="1454" formatCode="General">
                  <c:v>7.7755699999999997E-2</c:v>
                </c:pt>
                <c:pt idx="1455" formatCode="General">
                  <c:v>7.7536800000000003E-2</c:v>
                </c:pt>
                <c:pt idx="1456" formatCode="General">
                  <c:v>7.7320899999999998E-2</c:v>
                </c:pt>
                <c:pt idx="1457" formatCode="General">
                  <c:v>7.7107700000000001E-2</c:v>
                </c:pt>
                <c:pt idx="1458" formatCode="General">
                  <c:v>7.6896699999999998E-2</c:v>
                </c:pt>
                <c:pt idx="1459" formatCode="General">
                  <c:v>7.6686699999999997E-2</c:v>
                </c:pt>
                <c:pt idx="1460" formatCode="General">
                  <c:v>7.6476699999999995E-2</c:v>
                </c:pt>
                <c:pt idx="1461" formatCode="General">
                  <c:v>7.6265200000000005E-2</c:v>
                </c:pt>
                <c:pt idx="1462" formatCode="General">
                  <c:v>7.6051199999999999E-2</c:v>
                </c:pt>
                <c:pt idx="1463" formatCode="General">
                  <c:v>7.5833499999999998E-2</c:v>
                </c:pt>
                <c:pt idx="1464" formatCode="General">
                  <c:v>7.5611700000000004E-2</c:v>
                </c:pt>
                <c:pt idx="1465" formatCode="General">
                  <c:v>7.5385400000000005E-2</c:v>
                </c:pt>
                <c:pt idx="1466" formatCode="General">
                  <c:v>7.5154899999999997E-2</c:v>
                </c:pt>
                <c:pt idx="1467" formatCode="General">
                  <c:v>7.4921000000000001E-2</c:v>
                </c:pt>
                <c:pt idx="1468" formatCode="General">
                  <c:v>7.4684600000000004E-2</c:v>
                </c:pt>
                <c:pt idx="1469" formatCode="General">
                  <c:v>7.4446899999999996E-2</c:v>
                </c:pt>
                <c:pt idx="1470" formatCode="General">
                  <c:v>7.4209200000000003E-2</c:v>
                </c:pt>
                <c:pt idx="1471" formatCode="General">
                  <c:v>7.3972700000000002E-2</c:v>
                </c:pt>
                <c:pt idx="1472" formatCode="General">
                  <c:v>7.3738100000000001E-2</c:v>
                </c:pt>
                <c:pt idx="1473" formatCode="General">
                  <c:v>7.3506000000000002E-2</c:v>
                </c:pt>
                <c:pt idx="1474" formatCode="General">
                  <c:v>7.3276499999999994E-2</c:v>
                </c:pt>
                <c:pt idx="1475" formatCode="General">
                  <c:v>7.30494E-2</c:v>
                </c:pt>
                <c:pt idx="1476" formatCode="General">
                  <c:v>7.2823899999999997E-2</c:v>
                </c:pt>
                <c:pt idx="1477" formatCode="General">
                  <c:v>7.2599399999999994E-2</c:v>
                </c:pt>
                <c:pt idx="1478" formatCode="General">
                  <c:v>7.2374800000000003E-2</c:v>
                </c:pt>
                <c:pt idx="1479" formatCode="General">
                  <c:v>7.2149500000000005E-2</c:v>
                </c:pt>
                <c:pt idx="1480" formatCode="General">
                  <c:v>7.1922799999999995E-2</c:v>
                </c:pt>
                <c:pt idx="1481" formatCode="General">
                  <c:v>7.1694300000000002E-2</c:v>
                </c:pt>
                <c:pt idx="1482" formatCode="General">
                  <c:v>7.1464299999999994E-2</c:v>
                </c:pt>
                <c:pt idx="1483" formatCode="General">
                  <c:v>7.1233199999999997E-2</c:v>
                </c:pt>
                <c:pt idx="1484" formatCode="General">
                  <c:v>7.1001599999999998E-2</c:v>
                </c:pt>
                <c:pt idx="1485" formatCode="General">
                  <c:v>7.0770600000000003E-2</c:v>
                </c:pt>
                <c:pt idx="1486" formatCode="General">
                  <c:v>7.0541099999999995E-2</c:v>
                </c:pt>
                <c:pt idx="1487" formatCode="General">
                  <c:v>7.0314199999999993E-2</c:v>
                </c:pt>
                <c:pt idx="1488" formatCode="General">
                  <c:v>7.0090399999999997E-2</c:v>
                </c:pt>
                <c:pt idx="1489" formatCode="General">
                  <c:v>6.9870199999999993E-2</c:v>
                </c:pt>
                <c:pt idx="1490" formatCode="General">
                  <c:v>6.9653499999999993E-2</c:v>
                </c:pt>
                <c:pt idx="1491" formatCode="General">
                  <c:v>6.9439699999999993E-2</c:v>
                </c:pt>
                <c:pt idx="1492" formatCode="General">
                  <c:v>6.9227899999999995E-2</c:v>
                </c:pt>
                <c:pt idx="1493" formatCode="General">
                  <c:v>6.9017099999999998E-2</c:v>
                </c:pt>
                <c:pt idx="1494" formatCode="General">
                  <c:v>6.8805900000000003E-2</c:v>
                </c:pt>
                <c:pt idx="1495" formatCode="General">
                  <c:v>6.8593100000000004E-2</c:v>
                </c:pt>
                <c:pt idx="1496" formatCode="General">
                  <c:v>6.8377400000000005E-2</c:v>
                </c:pt>
                <c:pt idx="1497" formatCode="General">
                  <c:v>6.8158099999999999E-2</c:v>
                </c:pt>
                <c:pt idx="1498" formatCode="General">
                  <c:v>6.7934800000000004E-2</c:v>
                </c:pt>
                <c:pt idx="1499" formatCode="General">
                  <c:v>6.7707500000000004E-2</c:v>
                </c:pt>
                <c:pt idx="1500" formatCode="General">
                  <c:v>6.7476700000000001E-2</c:v>
                </c:pt>
                <c:pt idx="1501" formatCode="General">
                  <c:v>6.7243200000000003E-2</c:v>
                </c:pt>
                <c:pt idx="1502" formatCode="General">
                  <c:v>6.7007999999999998E-2</c:v>
                </c:pt>
                <c:pt idx="1503" formatCode="General">
                  <c:v>6.6772300000000007E-2</c:v>
                </c:pt>
                <c:pt idx="1504" formatCode="General">
                  <c:v>6.6536999999999999E-2</c:v>
                </c:pt>
                <c:pt idx="1505" formatCode="General">
                  <c:v>6.6303100000000004E-2</c:v>
                </c:pt>
                <c:pt idx="1506" formatCode="General">
                  <c:v>6.6071099999999994E-2</c:v>
                </c:pt>
                <c:pt idx="1507" formatCode="General">
                  <c:v>6.58411E-2</c:v>
                </c:pt>
                <c:pt idx="1508" formatCode="General">
                  <c:v>6.5612900000000002E-2</c:v>
                </c:pt>
                <c:pt idx="1509" formatCode="General">
                  <c:v>6.5385899999999997E-2</c:v>
                </c:pt>
                <c:pt idx="1510" formatCode="General">
                  <c:v>6.5159400000000006E-2</c:v>
                </c:pt>
                <c:pt idx="1511" formatCode="General">
                  <c:v>6.4932599999999993E-2</c:v>
                </c:pt>
                <c:pt idx="1512" formatCode="General">
                  <c:v>6.4704499999999998E-2</c:v>
                </c:pt>
                <c:pt idx="1513" formatCode="General">
                  <c:v>6.4474699999999996E-2</c:v>
                </c:pt>
                <c:pt idx="1514" formatCode="General">
                  <c:v>6.42427E-2</c:v>
                </c:pt>
                <c:pt idx="1515" formatCode="General">
                  <c:v>6.4008800000000005E-2</c:v>
                </c:pt>
                <c:pt idx="1516" formatCode="General">
                  <c:v>6.3773200000000002E-2</c:v>
                </c:pt>
                <c:pt idx="1517" formatCode="General">
                  <c:v>6.3536899999999993E-2</c:v>
                </c:pt>
                <c:pt idx="1518" formatCode="General">
                  <c:v>6.3300800000000004E-2</c:v>
                </c:pt>
                <c:pt idx="1519" formatCode="General">
                  <c:v>6.3065999999999997E-2</c:v>
                </c:pt>
                <c:pt idx="1520" formatCode="General">
                  <c:v>6.28335E-2</c:v>
                </c:pt>
                <c:pt idx="1521" formatCode="General">
                  <c:v>6.2604300000000002E-2</c:v>
                </c:pt>
                <c:pt idx="1522" formatCode="General">
                  <c:v>6.2378900000000001E-2</c:v>
                </c:pt>
                <c:pt idx="1523" formatCode="General">
                  <c:v>6.2157299999999999E-2</c:v>
                </c:pt>
                <c:pt idx="1524" formatCode="General">
                  <c:v>6.1939300000000003E-2</c:v>
                </c:pt>
                <c:pt idx="1525" formatCode="General">
                  <c:v>6.17242E-2</c:v>
                </c:pt>
                <c:pt idx="1526" formatCode="General">
                  <c:v>6.1510799999999997E-2</c:v>
                </c:pt>
                <c:pt idx="1527" formatCode="General">
                  <c:v>6.1297900000000002E-2</c:v>
                </c:pt>
                <c:pt idx="1528" formatCode="General">
                  <c:v>6.1084399999999997E-2</c:v>
                </c:pt>
                <c:pt idx="1529" formatCode="General">
                  <c:v>6.0868800000000001E-2</c:v>
                </c:pt>
                <c:pt idx="1530" formatCode="General">
                  <c:v>6.0650500000000003E-2</c:v>
                </c:pt>
                <c:pt idx="1531" formatCode="General">
                  <c:v>6.0428799999999998E-2</c:v>
                </c:pt>
                <c:pt idx="1532" formatCode="General">
                  <c:v>6.02035E-2</c:v>
                </c:pt>
                <c:pt idx="1533" formatCode="General">
                  <c:v>5.9974899999999998E-2</c:v>
                </c:pt>
                <c:pt idx="1534" formatCode="General">
                  <c:v>5.97438E-2</c:v>
                </c:pt>
                <c:pt idx="1535" formatCode="General">
                  <c:v>5.9510899999999999E-2</c:v>
                </c:pt>
                <c:pt idx="1536" formatCode="General">
                  <c:v>5.9277299999999998E-2</c:v>
                </c:pt>
                <c:pt idx="1537" formatCode="General">
                  <c:v>5.9043999999999999E-2</c:v>
                </c:pt>
                <c:pt idx="1538" formatCode="General">
                  <c:v>5.8811700000000001E-2</c:v>
                </c:pt>
                <c:pt idx="1539" formatCode="General">
                  <c:v>5.8580899999999998E-2</c:v>
                </c:pt>
                <c:pt idx="1540" formatCode="General">
                  <c:v>5.8351800000000002E-2</c:v>
                </c:pt>
                <c:pt idx="1541" formatCode="General">
                  <c:v>5.8124200000000001E-2</c:v>
                </c:pt>
                <c:pt idx="1542" formatCode="General">
                  <c:v>5.7897499999999998E-2</c:v>
                </c:pt>
                <c:pt idx="1543" formatCode="General">
                  <c:v>5.7671E-2</c:v>
                </c:pt>
                <c:pt idx="1544" formatCode="General">
                  <c:v>5.74437E-2</c:v>
                </c:pt>
                <c:pt idx="1545" formatCode="General">
                  <c:v>5.7214899999999999E-2</c:v>
                </c:pt>
                <c:pt idx="1546" formatCode="General">
                  <c:v>5.6983899999999997E-2</c:v>
                </c:pt>
                <c:pt idx="1547" formatCode="General">
                  <c:v>5.6750399999999999E-2</c:v>
                </c:pt>
                <c:pt idx="1548" formatCode="General">
                  <c:v>5.6514200000000001E-2</c:v>
                </c:pt>
                <c:pt idx="1549" formatCode="General">
                  <c:v>5.6276E-2</c:v>
                </c:pt>
                <c:pt idx="1550" formatCode="General">
                  <c:v>5.6036299999999997E-2</c:v>
                </c:pt>
                <c:pt idx="1551" formatCode="General">
                  <c:v>5.57963E-2</c:v>
                </c:pt>
                <c:pt idx="1552" formatCode="General">
                  <c:v>5.5557099999999998E-2</c:v>
                </c:pt>
                <c:pt idx="1553" formatCode="General">
                  <c:v>5.5319899999999998E-2</c:v>
                </c:pt>
                <c:pt idx="1554" formatCode="General">
                  <c:v>5.5085599999999998E-2</c:v>
                </c:pt>
                <c:pt idx="1555" formatCode="General">
                  <c:v>5.4855099999999997E-2</c:v>
                </c:pt>
                <c:pt idx="1556" formatCode="General">
                  <c:v>5.4628500000000003E-2</c:v>
                </c:pt>
                <c:pt idx="1557" formatCode="General">
                  <c:v>5.4405799999999997E-2</c:v>
                </c:pt>
                <c:pt idx="1558" formatCode="General">
                  <c:v>5.4186400000000003E-2</c:v>
                </c:pt>
                <c:pt idx="1559" formatCode="General">
                  <c:v>5.3969400000000001E-2</c:v>
                </c:pt>
                <c:pt idx="1560" formatCode="General">
                  <c:v>5.3753700000000001E-2</c:v>
                </c:pt>
                <c:pt idx="1561" formatCode="General">
                  <c:v>5.3538000000000002E-2</c:v>
                </c:pt>
                <c:pt idx="1562" formatCode="General">
                  <c:v>5.3321300000000002E-2</c:v>
                </c:pt>
                <c:pt idx="1563" formatCode="General">
                  <c:v>5.3102499999999997E-2</c:v>
                </c:pt>
                <c:pt idx="1564" formatCode="General">
                  <c:v>5.2880900000000002E-2</c:v>
                </c:pt>
                <c:pt idx="1565" formatCode="General">
                  <c:v>5.2656399999999999E-2</c:v>
                </c:pt>
                <c:pt idx="1566" formatCode="General">
                  <c:v>5.2429099999999999E-2</c:v>
                </c:pt>
                <c:pt idx="1567" formatCode="General">
                  <c:v>5.21994E-2</c:v>
                </c:pt>
                <c:pt idx="1568" formatCode="General">
                  <c:v>5.1968300000000002E-2</c:v>
                </c:pt>
                <c:pt idx="1569" formatCode="General">
                  <c:v>5.1736499999999998E-2</c:v>
                </c:pt>
                <c:pt idx="1570" formatCode="General">
                  <c:v>5.1504899999999999E-2</c:v>
                </c:pt>
                <c:pt idx="1571" formatCode="General">
                  <c:v>5.1274300000000002E-2</c:v>
                </c:pt>
                <c:pt idx="1572" formatCode="General">
                  <c:v>5.1045199999999999E-2</c:v>
                </c:pt>
                <c:pt idx="1573" formatCode="General">
                  <c:v>5.08177E-2</c:v>
                </c:pt>
                <c:pt idx="1574" formatCode="General">
                  <c:v>5.0591499999999998E-2</c:v>
                </c:pt>
                <c:pt idx="1575" formatCode="General">
                  <c:v>5.03662E-2</c:v>
                </c:pt>
                <c:pt idx="1576" formatCode="General">
                  <c:v>5.0140900000000002E-2</c:v>
                </c:pt>
                <c:pt idx="1577" formatCode="General">
                  <c:v>4.9914600000000003E-2</c:v>
                </c:pt>
                <c:pt idx="1578" formatCode="General">
                  <c:v>4.9686500000000001E-2</c:v>
                </c:pt>
                <c:pt idx="1579" formatCode="General">
                  <c:v>4.9455899999999997E-2</c:v>
                </c:pt>
                <c:pt idx="1580" formatCode="General">
                  <c:v>4.9222299999999997E-2</c:v>
                </c:pt>
                <c:pt idx="1581" formatCode="General">
                  <c:v>4.8985599999999997E-2</c:v>
                </c:pt>
                <c:pt idx="1582" formatCode="General">
                  <c:v>4.8746100000000001E-2</c:v>
                </c:pt>
                <c:pt idx="1583" formatCode="General">
                  <c:v>4.8504600000000002E-2</c:v>
                </c:pt>
                <c:pt idx="1584" formatCode="General">
                  <c:v>4.8261999999999999E-2</c:v>
                </c:pt>
                <c:pt idx="1585" formatCode="General">
                  <c:v>4.8019600000000003E-2</c:v>
                </c:pt>
                <c:pt idx="1586" formatCode="General">
                  <c:v>4.7778500000000002E-2</c:v>
                </c:pt>
                <c:pt idx="1587" formatCode="General">
                  <c:v>4.7539999999999999E-2</c:v>
                </c:pt>
                <c:pt idx="1588" formatCode="General">
                  <c:v>4.7304699999999998E-2</c:v>
                </c:pt>
                <c:pt idx="1589" formatCode="General">
                  <c:v>4.7073299999999998E-2</c:v>
                </c:pt>
                <c:pt idx="1590" formatCode="General">
                  <c:v>4.68458E-2</c:v>
                </c:pt>
                <c:pt idx="1591" formatCode="General">
                  <c:v>4.6621799999999998E-2</c:v>
                </c:pt>
                <c:pt idx="1592" formatCode="General">
                  <c:v>4.6400700000000003E-2</c:v>
                </c:pt>
                <c:pt idx="1593" formatCode="General">
                  <c:v>4.6181300000000002E-2</c:v>
                </c:pt>
                <c:pt idx="1594" formatCode="General">
                  <c:v>4.5962599999999999E-2</c:v>
                </c:pt>
                <c:pt idx="1595" formatCode="General">
                  <c:v>4.5743399999999997E-2</c:v>
                </c:pt>
                <c:pt idx="1596" formatCode="General">
                  <c:v>4.5522899999999998E-2</c:v>
                </c:pt>
                <c:pt idx="1597" formatCode="General">
                  <c:v>4.5300300000000002E-2</c:v>
                </c:pt>
                <c:pt idx="1598" formatCode="General">
                  <c:v>4.5075400000000002E-2</c:v>
                </c:pt>
                <c:pt idx="1599" formatCode="General">
                  <c:v>4.4848100000000002E-2</c:v>
                </c:pt>
                <c:pt idx="1600" formatCode="General">
                  <c:v>4.4618999999999999E-2</c:v>
                </c:pt>
                <c:pt idx="1601" formatCode="General">
                  <c:v>4.4388700000000003E-2</c:v>
                </c:pt>
                <c:pt idx="1602" formatCode="General">
                  <c:v>4.4158099999999999E-2</c:v>
                </c:pt>
                <c:pt idx="1603" formatCode="General">
                  <c:v>4.3927899999999999E-2</c:v>
                </c:pt>
                <c:pt idx="1604" formatCode="General">
                  <c:v>4.3698899999999999E-2</c:v>
                </c:pt>
                <c:pt idx="1605" formatCode="General">
                  <c:v>4.3471500000000003E-2</c:v>
                </c:pt>
                <c:pt idx="1606" formatCode="General">
                  <c:v>4.3245899999999997E-2</c:v>
                </c:pt>
                <c:pt idx="1607" formatCode="General">
                  <c:v>4.3021700000000003E-2</c:v>
                </c:pt>
                <c:pt idx="1608" formatCode="General">
                  <c:v>4.27984E-2</c:v>
                </c:pt>
                <c:pt idx="1609" formatCode="General">
                  <c:v>4.2575200000000001E-2</c:v>
                </c:pt>
                <c:pt idx="1610" formatCode="General">
                  <c:v>4.2351100000000003E-2</c:v>
                </c:pt>
                <c:pt idx="1611" formatCode="General">
                  <c:v>4.2125000000000003E-2</c:v>
                </c:pt>
                <c:pt idx="1612" formatCode="General">
                  <c:v>4.1896200000000001E-2</c:v>
                </c:pt>
                <c:pt idx="1613" formatCode="General">
                  <c:v>4.1664E-2</c:v>
                </c:pt>
                <c:pt idx="1614" formatCode="General">
                  <c:v>4.1428300000000001E-2</c:v>
                </c:pt>
                <c:pt idx="1615" formatCode="General">
                  <c:v>4.1189200000000002E-2</c:v>
                </c:pt>
                <c:pt idx="1616" formatCode="General">
                  <c:v>4.0947299999999999E-2</c:v>
                </c:pt>
                <c:pt idx="1617" formatCode="General">
                  <c:v>4.0703700000000002E-2</c:v>
                </c:pt>
                <c:pt idx="1618" formatCode="General">
                  <c:v>4.04594E-2</c:v>
                </c:pt>
                <c:pt idx="1619" formatCode="General">
                  <c:v>4.0215800000000003E-2</c:v>
                </c:pt>
                <c:pt idx="1620" formatCode="General">
                  <c:v>3.99739E-2</c:v>
                </c:pt>
                <c:pt idx="1621" formatCode="General">
                  <c:v>3.9734800000000001E-2</c:v>
                </c:pt>
                <c:pt idx="1622" formatCode="General">
                  <c:v>3.9499100000000002E-2</c:v>
                </c:pt>
                <c:pt idx="1623" formatCode="General">
                  <c:v>3.9267099999999999E-2</c:v>
                </c:pt>
                <c:pt idx="1624" formatCode="General">
                  <c:v>3.9038499999999997E-2</c:v>
                </c:pt>
                <c:pt idx="1625" formatCode="General">
                  <c:v>3.8812800000000001E-2</c:v>
                </c:pt>
                <c:pt idx="1626" formatCode="General">
                  <c:v>3.8589100000000001E-2</c:v>
                </c:pt>
                <c:pt idx="1627" formatCode="General">
                  <c:v>3.8366499999999998E-2</c:v>
                </c:pt>
                <c:pt idx="1628" formatCode="General">
                  <c:v>3.8143900000000001E-2</c:v>
                </c:pt>
                <c:pt idx="1629" formatCode="General">
                  <c:v>3.79204E-2</c:v>
                </c:pt>
                <c:pt idx="1630" formatCode="General">
                  <c:v>3.7695399999999997E-2</c:v>
                </c:pt>
                <c:pt idx="1631" formatCode="General">
                  <c:v>3.7468599999999998E-2</c:v>
                </c:pt>
                <c:pt idx="1632" formatCode="General">
                  <c:v>3.7240099999999998E-2</c:v>
                </c:pt>
                <c:pt idx="1633" formatCode="General">
                  <c:v>3.7010099999999997E-2</c:v>
                </c:pt>
                <c:pt idx="1634" formatCode="General">
                  <c:v>3.6779399999999997E-2</c:v>
                </c:pt>
                <c:pt idx="1635" formatCode="General">
                  <c:v>3.6548799999999999E-2</c:v>
                </c:pt>
                <c:pt idx="1636" formatCode="General">
                  <c:v>3.6318999999999997E-2</c:v>
                </c:pt>
                <c:pt idx="1637" formatCode="General">
                  <c:v>3.6090799999999999E-2</c:v>
                </c:pt>
                <c:pt idx="1638" formatCode="General">
                  <c:v>3.5864699999999999E-2</c:v>
                </c:pt>
                <c:pt idx="1639" formatCode="General">
                  <c:v>3.5640600000000001E-2</c:v>
                </c:pt>
                <c:pt idx="1640" formatCode="General">
                  <c:v>3.5418499999999999E-2</c:v>
                </c:pt>
                <c:pt idx="1641" formatCode="General">
                  <c:v>3.5197600000000002E-2</c:v>
                </c:pt>
                <c:pt idx="1642" formatCode="General">
                  <c:v>3.4977000000000001E-2</c:v>
                </c:pt>
                <c:pt idx="1643" formatCode="General">
                  <c:v>3.4755800000000003E-2</c:v>
                </c:pt>
                <c:pt idx="1644" formatCode="General">
                  <c:v>3.4532800000000002E-2</c:v>
                </c:pt>
                <c:pt idx="1645" formatCode="General">
                  <c:v>3.4306999999999997E-2</c:v>
                </c:pt>
                <c:pt idx="1646" formatCode="General">
                  <c:v>3.4077799999999998E-2</c:v>
                </c:pt>
                <c:pt idx="1647" formatCode="General">
                  <c:v>3.3844600000000002E-2</c:v>
                </c:pt>
                <c:pt idx="1648" formatCode="General">
                  <c:v>3.3607699999999997E-2</c:v>
                </c:pt>
                <c:pt idx="1649" formatCode="General">
                  <c:v>3.3367500000000001E-2</c:v>
                </c:pt>
                <c:pt idx="1650" formatCode="General">
                  <c:v>3.31247E-2</c:v>
                </c:pt>
                <c:pt idx="1651" formatCode="General">
                  <c:v>3.28805E-2</c:v>
                </c:pt>
                <c:pt idx="1652" formatCode="General">
                  <c:v>3.2636100000000001E-2</c:v>
                </c:pt>
                <c:pt idx="1653" formatCode="General">
                  <c:v>3.2392600000000001E-2</c:v>
                </c:pt>
                <c:pt idx="1654" formatCode="General">
                  <c:v>3.2151199999999998E-2</c:v>
                </c:pt>
                <c:pt idx="1655" formatCode="General">
                  <c:v>3.1912500000000003E-2</c:v>
                </c:pt>
                <c:pt idx="1656" formatCode="General">
                  <c:v>3.1676900000000001E-2</c:v>
                </c:pt>
                <c:pt idx="1657" formatCode="General">
                  <c:v>3.1444300000000001E-2</c:v>
                </c:pt>
                <c:pt idx="1658" formatCode="General">
                  <c:v>3.12144E-2</c:v>
                </c:pt>
                <c:pt idx="1659" formatCode="General">
                  <c:v>3.0986400000000001E-2</c:v>
                </c:pt>
                <c:pt idx="1660" formatCode="General">
                  <c:v>3.0759499999999999E-2</c:v>
                </c:pt>
                <c:pt idx="1661" formatCode="General">
                  <c:v>3.0532799999999999E-2</c:v>
                </c:pt>
                <c:pt idx="1662" formatCode="General">
                  <c:v>3.03054E-2</c:v>
                </c:pt>
                <c:pt idx="1663" formatCode="General">
                  <c:v>3.0076800000000001E-2</c:v>
                </c:pt>
                <c:pt idx="1664" formatCode="General">
                  <c:v>2.98467E-2</c:v>
                </c:pt>
                <c:pt idx="1665" formatCode="General">
                  <c:v>2.9615099999999998E-2</c:v>
                </c:pt>
                <c:pt idx="1666" formatCode="General">
                  <c:v>2.9382599999999998E-2</c:v>
                </c:pt>
                <c:pt idx="1667" formatCode="General">
                  <c:v>2.9149700000000001E-2</c:v>
                </c:pt>
                <c:pt idx="1668" formatCode="General">
                  <c:v>2.89173E-2</c:v>
                </c:pt>
                <c:pt idx="1669" formatCode="General">
                  <c:v>2.8686300000000001E-2</c:v>
                </c:pt>
                <c:pt idx="1670" formatCode="General">
                  <c:v>2.8457400000000001E-2</c:v>
                </c:pt>
                <c:pt idx="1671" formatCode="General">
                  <c:v>2.8230999999999999E-2</c:v>
                </c:pt>
                <c:pt idx="1672" formatCode="General">
                  <c:v>2.8007299999999999E-2</c:v>
                </c:pt>
                <c:pt idx="1673" formatCode="General">
                  <c:v>2.7786100000000001E-2</c:v>
                </c:pt>
                <c:pt idx="1674" formatCode="General">
                  <c:v>2.7566899999999998E-2</c:v>
                </c:pt>
                <c:pt idx="1675" formatCode="General">
                  <c:v>2.7348600000000001E-2</c:v>
                </c:pt>
                <c:pt idx="1676" formatCode="General">
                  <c:v>2.7130100000000001E-2</c:v>
                </c:pt>
                <c:pt idx="1677" formatCode="General">
                  <c:v>2.6910400000000001E-2</c:v>
                </c:pt>
                <c:pt idx="1678" formatCode="General">
                  <c:v>2.6688300000000002E-2</c:v>
                </c:pt>
                <c:pt idx="1679" formatCode="General">
                  <c:v>2.6462800000000002E-2</c:v>
                </c:pt>
                <c:pt idx="1680" formatCode="General">
                  <c:v>2.6233599999999999E-2</c:v>
                </c:pt>
                <c:pt idx="1681" formatCode="General">
                  <c:v>2.60004E-2</c:v>
                </c:pt>
                <c:pt idx="1682" formatCode="General">
                  <c:v>2.5763500000000002E-2</c:v>
                </c:pt>
                <c:pt idx="1683" formatCode="General">
                  <c:v>2.55236E-2</c:v>
                </c:pt>
                <c:pt idx="1684" formatCode="General">
                  <c:v>2.5281700000000001E-2</c:v>
                </c:pt>
                <c:pt idx="1685" formatCode="General">
                  <c:v>2.50388E-2</c:v>
                </c:pt>
                <c:pt idx="1686" formatCode="General">
                  <c:v>2.4796100000000001E-2</c:v>
                </c:pt>
                <c:pt idx="1687" formatCode="General">
                  <c:v>2.4554599999999999E-2</c:v>
                </c:pt>
                <c:pt idx="1688" formatCode="General">
                  <c:v>2.4315099999999999E-2</c:v>
                </c:pt>
                <c:pt idx="1689" formatCode="General">
                  <c:v>2.4077899999999999E-2</c:v>
                </c:pt>
                <c:pt idx="1690" formatCode="General">
                  <c:v>2.3843099999999999E-2</c:v>
                </c:pt>
                <c:pt idx="1691" formatCode="General">
                  <c:v>2.36105E-2</c:v>
                </c:pt>
                <c:pt idx="1692" formatCode="General">
                  <c:v>2.3379400000000002E-2</c:v>
                </c:pt>
                <c:pt idx="1693" formatCode="General">
                  <c:v>2.3148999999999999E-2</c:v>
                </c:pt>
                <c:pt idx="1694" formatCode="General">
                  <c:v>2.2918500000000001E-2</c:v>
                </c:pt>
                <c:pt idx="1695" formatCode="General">
                  <c:v>2.2687200000000001E-2</c:v>
                </c:pt>
                <c:pt idx="1696" formatCode="General">
                  <c:v>2.2454600000000002E-2</c:v>
                </c:pt>
                <c:pt idx="1697" formatCode="General">
                  <c:v>2.2220500000000001E-2</c:v>
                </c:pt>
                <c:pt idx="1698" formatCode="General">
                  <c:v>2.1985000000000001E-2</c:v>
                </c:pt>
                <c:pt idx="1699" formatCode="General">
                  <c:v>2.17485E-2</c:v>
                </c:pt>
                <c:pt idx="1700" formatCode="General">
                  <c:v>2.15119E-2</c:v>
                </c:pt>
                <c:pt idx="1701" formatCode="General">
                  <c:v>2.1276E-2</c:v>
                </c:pt>
                <c:pt idx="1702" formatCode="General">
                  <c:v>2.10417E-2</c:v>
                </c:pt>
                <c:pt idx="1703" formatCode="General">
                  <c:v>2.0809899999999999E-2</c:v>
                </c:pt>
                <c:pt idx="1704" formatCode="General">
                  <c:v>2.0581200000000001E-2</c:v>
                </c:pt>
                <c:pt idx="1705" formatCode="General">
                  <c:v>2.03558E-2</c:v>
                </c:pt>
                <c:pt idx="1706" formatCode="General">
                  <c:v>2.0133600000000001E-2</c:v>
                </c:pt>
                <c:pt idx="1707" formatCode="General">
                  <c:v>1.9914000000000001E-2</c:v>
                </c:pt>
                <c:pt idx="1708" formatCode="General">
                  <c:v>1.96963E-2</c:v>
                </c:pt>
                <c:pt idx="1709" formatCode="General">
                  <c:v>1.9479199999999999E-2</c:v>
                </c:pt>
                <c:pt idx="1710" formatCode="General">
                  <c:v>1.92617E-2</c:v>
                </c:pt>
                <c:pt idx="1711" formatCode="General">
                  <c:v>1.9042400000000001E-2</c:v>
                </c:pt>
                <c:pt idx="1712" formatCode="General">
                  <c:v>1.8820300000000002E-2</c:v>
                </c:pt>
                <c:pt idx="1713" formatCode="General">
                  <c:v>1.8594900000000001E-2</c:v>
                </c:pt>
                <c:pt idx="1714" formatCode="General">
                  <c:v>1.8365800000000002E-2</c:v>
                </c:pt>
                <c:pt idx="1715" formatCode="General">
                  <c:v>1.8133099999999999E-2</c:v>
                </c:pt>
                <c:pt idx="1716" formatCode="General">
                  <c:v>1.7897300000000001E-2</c:v>
                </c:pt>
                <c:pt idx="1717" formatCode="General">
                  <c:v>1.76592E-2</c:v>
                </c:pt>
                <c:pt idx="1718" formatCode="General">
                  <c:v>1.7419799999999999E-2</c:v>
                </c:pt>
                <c:pt idx="1719" formatCode="General">
                  <c:v>1.7180000000000001E-2</c:v>
                </c:pt>
                <c:pt idx="1720" formatCode="General">
                  <c:v>1.6940799999999999E-2</c:v>
                </c:pt>
                <c:pt idx="1721" formatCode="General">
                  <c:v>1.67029E-2</c:v>
                </c:pt>
                <c:pt idx="1722" formatCode="General">
                  <c:v>1.64668E-2</c:v>
                </c:pt>
                <c:pt idx="1723" formatCode="General">
                  <c:v>1.6232400000000001E-2</c:v>
                </c:pt>
                <c:pt idx="1724" formatCode="General">
                  <c:v>1.59995E-2</c:v>
                </c:pt>
                <c:pt idx="1725" formatCode="General">
                  <c:v>1.57676E-2</c:v>
                </c:pt>
                <c:pt idx="1726" formatCode="General">
                  <c:v>1.5535800000000001E-2</c:v>
                </c:pt>
                <c:pt idx="1727" formatCode="General">
                  <c:v>1.53034E-2</c:v>
                </c:pt>
                <c:pt idx="1728" formatCode="General">
                  <c:v>1.50697E-2</c:v>
                </c:pt>
                <c:pt idx="1729" formatCode="General">
                  <c:v>1.4834200000000001E-2</c:v>
                </c:pt>
                <c:pt idx="1730" formatCode="General">
                  <c:v>1.45968E-2</c:v>
                </c:pt>
                <c:pt idx="1731" formatCode="General">
                  <c:v>1.43576E-2</c:v>
                </c:pt>
                <c:pt idx="1732" formatCode="General">
                  <c:v>1.41172E-2</c:v>
                </c:pt>
                <c:pt idx="1733" formatCode="General">
                  <c:v>1.3876400000000001E-2</c:v>
                </c:pt>
                <c:pt idx="1734" formatCode="General">
                  <c:v>1.3636000000000001E-2</c:v>
                </c:pt>
                <c:pt idx="1735" formatCode="General">
                  <c:v>1.3397299999999999E-2</c:v>
                </c:pt>
                <c:pt idx="1736" formatCode="General">
                  <c:v>1.31612E-2</c:v>
                </c:pt>
                <c:pt idx="1737" formatCode="General">
                  <c:v>1.29283E-2</c:v>
                </c:pt>
                <c:pt idx="1738" formatCode="General">
                  <c:v>1.26991E-2</c:v>
                </c:pt>
                <c:pt idx="1739" formatCode="General">
                  <c:v>1.2473700000000001E-2</c:v>
                </c:pt>
                <c:pt idx="1740" formatCode="General">
                  <c:v>1.22516E-2</c:v>
                </c:pt>
                <c:pt idx="1741" formatCode="General">
                  <c:v>1.2031999999999999E-2</c:v>
                </c:pt>
                <c:pt idx="1742" formatCode="General">
                  <c:v>1.18139E-2</c:v>
                </c:pt>
                <c:pt idx="1743" formatCode="General">
                  <c:v>1.1596199999999999E-2</c:v>
                </c:pt>
                <c:pt idx="1744" formatCode="General">
                  <c:v>1.1377699999999999E-2</c:v>
                </c:pt>
                <c:pt idx="1745" formatCode="General">
                  <c:v>1.1157200000000001E-2</c:v>
                </c:pt>
                <c:pt idx="1746" formatCode="General">
                  <c:v>1.09341E-2</c:v>
                </c:pt>
                <c:pt idx="1747" formatCode="General">
                  <c:v>1.0707899999999999E-2</c:v>
                </c:pt>
                <c:pt idx="1748" formatCode="General">
                  <c:v>1.0478700000000001E-2</c:v>
                </c:pt>
                <c:pt idx="1749" formatCode="General">
                  <c:v>1.02466E-2</c:v>
                </c:pt>
                <c:pt idx="1750" formatCode="General">
                  <c:v>1.0012399999999999E-2</c:v>
                </c:pt>
                <c:pt idx="1751" formatCode="General">
                  <c:v>9.7768799999999999E-3</c:v>
                </c:pt>
                <c:pt idx="1752" formatCode="General">
                  <c:v>9.5409599999999994E-3</c:v>
                </c:pt>
                <c:pt idx="1753" formatCode="General">
                  <c:v>9.3054599999999998E-3</c:v>
                </c:pt>
                <c:pt idx="1754" formatCode="General">
                  <c:v>9.0709999999999992E-3</c:v>
                </c:pt>
                <c:pt idx="1755" formatCode="General">
                  <c:v>8.8378999999999992E-3</c:v>
                </c:pt>
                <c:pt idx="1756" formatCode="General">
                  <c:v>8.6061699999999998E-3</c:v>
                </c:pt>
                <c:pt idx="1757" formatCode="General">
                  <c:v>8.3754799999999994E-3</c:v>
                </c:pt>
                <c:pt idx="1758" formatCode="General">
                  <c:v>8.1452299999999998E-3</c:v>
                </c:pt>
                <c:pt idx="1759" formatCode="General">
                  <c:v>7.9146500000000005E-3</c:v>
                </c:pt>
                <c:pt idx="1760" formatCode="General">
                  <c:v>7.6829200000000002E-3</c:v>
                </c:pt>
                <c:pt idx="1761" formatCode="General">
                  <c:v>7.4493199999999997E-3</c:v>
                </c:pt>
                <c:pt idx="1762" formatCode="General">
                  <c:v>7.2133400000000004E-3</c:v>
                </c:pt>
                <c:pt idx="1763" formatCode="General">
                  <c:v>6.9747699999999999E-3</c:v>
                </c:pt>
                <c:pt idx="1764" formatCode="General">
                  <c:v>6.73378E-3</c:v>
                </c:pt>
                <c:pt idx="1765" formatCode="General">
                  <c:v>6.4909E-3</c:v>
                </c:pt>
                <c:pt idx="1766" formatCode="General">
                  <c:v>6.2469600000000002E-3</c:v>
                </c:pt>
                <c:pt idx="1767" formatCode="General">
                  <c:v>6.0030200000000004E-3</c:v>
                </c:pt>
                <c:pt idx="1768" formatCode="General">
                  <c:v>5.7602199999999999E-3</c:v>
                </c:pt>
                <c:pt idx="1769" formatCode="General">
                  <c:v>5.5196300000000002E-3</c:v>
                </c:pt>
                <c:pt idx="1770" formatCode="General">
                  <c:v>5.2821400000000003E-3</c:v>
                </c:pt>
                <c:pt idx="1771" formatCode="General">
                  <c:v>5.0483100000000003E-3</c:v>
                </c:pt>
                <c:pt idx="1772" formatCode="General">
                  <c:v>4.8183200000000001E-3</c:v>
                </c:pt>
                <c:pt idx="1773" formatCode="General">
                  <c:v>4.59196E-3</c:v>
                </c:pt>
                <c:pt idx="1774" formatCode="General">
                  <c:v>4.3686200000000001E-3</c:v>
                </c:pt>
                <c:pt idx="1775" formatCode="General">
                  <c:v>4.1473899999999999E-3</c:v>
                </c:pt>
                <c:pt idx="1776" formatCode="General">
                  <c:v>3.9271999999999996E-3</c:v>
                </c:pt>
                <c:pt idx="1777" formatCode="General">
                  <c:v>3.7069300000000002E-3</c:v>
                </c:pt>
                <c:pt idx="1778" formatCode="General">
                  <c:v>3.4855799999999998E-3</c:v>
                </c:pt>
                <c:pt idx="1779" formatCode="General">
                  <c:v>3.2623700000000001E-3</c:v>
                </c:pt>
                <c:pt idx="1780" formatCode="General">
                  <c:v>3.03682E-3</c:v>
                </c:pt>
                <c:pt idx="1781" formatCode="General">
                  <c:v>2.8088499999999999E-3</c:v>
                </c:pt>
                <c:pt idx="1782" formatCode="General">
                  <c:v>2.5787100000000001E-3</c:v>
                </c:pt>
                <c:pt idx="1783" formatCode="General">
                  <c:v>2.3469400000000001E-3</c:v>
                </c:pt>
                <c:pt idx="1784" formatCode="General">
                  <c:v>2.1142800000000001E-3</c:v>
                </c:pt>
                <c:pt idx="1785" formatCode="General">
                  <c:v>1.88153E-3</c:v>
                </c:pt>
                <c:pt idx="1786" formatCode="General">
                  <c:v>1.6494299999999999E-3</c:v>
                </c:pt>
                <c:pt idx="1787" formatCode="General">
                  <c:v>1.41851E-3</c:v>
                </c:pt>
                <c:pt idx="1788" formatCode="General">
                  <c:v>1.18903E-3</c:v>
                </c:pt>
                <c:pt idx="1789" formatCode="General">
                  <c:v>9.6091600000000003E-4</c:v>
                </c:pt>
                <c:pt idx="1790" formatCode="General">
                  <c:v>7.3377399999999997E-4</c:v>
                </c:pt>
                <c:pt idx="1791" formatCode="General">
                  <c:v>5.0692700000000001E-4</c:v>
                </c:pt>
                <c:pt idx="1792" formatCode="General">
                  <c:v>2.79523E-4</c:v>
                </c:pt>
                <c:pt idx="1793">
                  <c:v>5.0658300000000003E-5</c:v>
                </c:pt>
                <c:pt idx="1794" formatCode="General">
                  <c:v>-1.8048399999999999E-4</c:v>
                </c:pt>
                <c:pt idx="1795" formatCode="General">
                  <c:v>-4.1450900000000003E-4</c:v>
                </c:pt>
                <c:pt idx="1796" formatCode="General">
                  <c:v>-6.5170600000000005E-4</c:v>
                </c:pt>
                <c:pt idx="1797" formatCode="General">
                  <c:v>-8.9199099999999996E-4</c:v>
                </c:pt>
                <c:pt idx="1798" formatCode="General">
                  <c:v>-1.1349000000000001E-3</c:v>
                </c:pt>
                <c:pt idx="1799" formatCode="General">
                  <c:v>-1.37963E-3</c:v>
                </c:pt>
                <c:pt idx="1800" formatCode="General">
                  <c:v>-1.6251200000000001E-3</c:v>
                </c:pt>
                <c:pt idx="1801" formatCode="General">
                  <c:v>-1.8702199999999999E-3</c:v>
                </c:pt>
                <c:pt idx="1802" formatCode="General">
                  <c:v>-2.1137700000000001E-3</c:v>
                </c:pt>
                <c:pt idx="1803" formatCode="General">
                  <c:v>-2.3547899999999998E-3</c:v>
                </c:pt>
                <c:pt idx="1804" formatCode="General">
                  <c:v>-2.5925800000000001E-3</c:v>
                </c:pt>
                <c:pt idx="1805" formatCode="General">
                  <c:v>-2.8268099999999999E-3</c:v>
                </c:pt>
                <c:pt idx="1806" formatCode="General">
                  <c:v>-3.05755E-3</c:v>
                </c:pt>
                <c:pt idx="1807" formatCode="General">
                  <c:v>-3.2852300000000001E-3</c:v>
                </c:pt>
                <c:pt idx="1808" formatCode="General">
                  <c:v>-3.5106E-3</c:v>
                </c:pt>
                <c:pt idx="1809" formatCode="General">
                  <c:v>-3.7345999999999998E-3</c:v>
                </c:pt>
                <c:pt idx="1810" formatCode="General">
                  <c:v>-3.95824E-3</c:v>
                </c:pt>
                <c:pt idx="1811" formatCode="General">
                  <c:v>-4.1824399999999999E-3</c:v>
                </c:pt>
                <c:pt idx="1812" formatCode="General">
                  <c:v>-4.4079200000000001E-3</c:v>
                </c:pt>
                <c:pt idx="1813" formatCode="General">
                  <c:v>-4.6351099999999996E-3</c:v>
                </c:pt>
                <c:pt idx="1814" formatCode="General">
                  <c:v>-4.8640999999999997E-3</c:v>
                </c:pt>
                <c:pt idx="1815" formatCode="General">
                  <c:v>-5.09466E-3</c:v>
                </c:pt>
                <c:pt idx="1816" formatCode="General">
                  <c:v>-5.3262400000000003E-3</c:v>
                </c:pt>
                <c:pt idx="1817" formatCode="General">
                  <c:v>-5.5581500000000004E-3</c:v>
                </c:pt>
                <c:pt idx="1818" formatCode="General">
                  <c:v>-5.7896299999999996E-3</c:v>
                </c:pt>
                <c:pt idx="1819" formatCode="General">
                  <c:v>-6.0199600000000004E-3</c:v>
                </c:pt>
                <c:pt idx="1820" formatCode="General">
                  <c:v>-6.2486499999999997E-3</c:v>
                </c:pt>
                <c:pt idx="1821" formatCode="General">
                  <c:v>-6.4754900000000004E-3</c:v>
                </c:pt>
                <c:pt idx="1822" formatCode="General">
                  <c:v>-6.7005800000000003E-3</c:v>
                </c:pt>
                <c:pt idx="1823" formatCode="General">
                  <c:v>-6.9243999999999998E-3</c:v>
                </c:pt>
                <c:pt idx="1824" formatCode="General">
                  <c:v>-7.1476700000000001E-3</c:v>
                </c:pt>
                <c:pt idx="1825" formatCode="General">
                  <c:v>-7.3713399999999997E-3</c:v>
                </c:pt>
                <c:pt idx="1826" formatCode="General">
                  <c:v>-7.5964200000000004E-3</c:v>
                </c:pt>
                <c:pt idx="1827" formatCode="General">
                  <c:v>-7.8238300000000004E-3</c:v>
                </c:pt>
                <c:pt idx="1828" formatCode="General">
                  <c:v>-8.0543200000000002E-3</c:v>
                </c:pt>
                <c:pt idx="1829" formatCode="General">
                  <c:v>-8.2882900000000002E-3</c:v>
                </c:pt>
                <c:pt idx="1830" formatCode="General">
                  <c:v>-8.5257900000000001E-3</c:v>
                </c:pt>
                <c:pt idx="1831" formatCode="General">
                  <c:v>-8.76649E-3</c:v>
                </c:pt>
                <c:pt idx="1832" formatCode="General">
                  <c:v>-9.0096599999999992E-3</c:v>
                </c:pt>
                <c:pt idx="1833" formatCode="General">
                  <c:v>-9.2543199999999999E-3</c:v>
                </c:pt>
                <c:pt idx="1834" formatCode="General">
                  <c:v>-9.4993600000000001E-3</c:v>
                </c:pt>
                <c:pt idx="1835" formatCode="General">
                  <c:v>-9.7436099999999998E-3</c:v>
                </c:pt>
                <c:pt idx="1836" formatCode="General">
                  <c:v>-9.9860699999999997E-3</c:v>
                </c:pt>
                <c:pt idx="1837" formatCode="General">
                  <c:v>-1.0226000000000001E-2</c:v>
                </c:pt>
                <c:pt idx="1838" formatCode="General">
                  <c:v>-1.0462900000000001E-2</c:v>
                </c:pt>
                <c:pt idx="1839" formatCode="General">
                  <c:v>-1.06967E-2</c:v>
                </c:pt>
                <c:pt idx="1840" formatCode="General">
                  <c:v>-1.0927900000000001E-2</c:v>
                </c:pt>
                <c:pt idx="1841" formatCode="General">
                  <c:v>-1.1156900000000001E-2</c:v>
                </c:pt>
                <c:pt idx="1842" formatCode="General">
                  <c:v>-1.13846E-2</c:v>
                </c:pt>
                <c:pt idx="1843" formatCode="General">
                  <c:v>-1.16119E-2</c:v>
                </c:pt>
                <c:pt idx="1844" formatCode="General">
                  <c:v>-1.18396E-2</c:v>
                </c:pt>
                <c:pt idx="1845" formatCode="General">
                  <c:v>-1.20684E-2</c:v>
                </c:pt>
                <c:pt idx="1846" formatCode="General">
                  <c:v>-1.22985E-2</c:v>
                </c:pt>
                <c:pt idx="1847" formatCode="General">
                  <c:v>-1.2530100000000001E-2</c:v>
                </c:pt>
                <c:pt idx="1848" formatCode="General">
                  <c:v>-1.2762900000000001E-2</c:v>
                </c:pt>
                <c:pt idx="1849" formatCode="General">
                  <c:v>-1.2996300000000001E-2</c:v>
                </c:pt>
                <c:pt idx="1850" formatCode="General">
                  <c:v>-1.32295E-2</c:v>
                </c:pt>
                <c:pt idx="1851" formatCode="General">
                  <c:v>-1.3461799999999999E-2</c:v>
                </c:pt>
                <c:pt idx="1852" formatCode="General">
                  <c:v>-1.36924E-2</c:v>
                </c:pt>
                <c:pt idx="1853" formatCode="General">
                  <c:v>-1.3920800000000001E-2</c:v>
                </c:pt>
                <c:pt idx="1854" formatCode="General">
                  <c:v>-1.4146799999999999E-2</c:v>
                </c:pt>
                <c:pt idx="1855" formatCode="General">
                  <c:v>-1.43705E-2</c:v>
                </c:pt>
                <c:pt idx="1856" formatCode="General">
                  <c:v>-1.4592300000000001E-2</c:v>
                </c:pt>
                <c:pt idx="1857" formatCode="General">
                  <c:v>-1.4813099999999999E-2</c:v>
                </c:pt>
                <c:pt idx="1858" formatCode="General">
                  <c:v>-1.5033899999999999E-2</c:v>
                </c:pt>
                <c:pt idx="1859" formatCode="General">
                  <c:v>-1.5255599999999999E-2</c:v>
                </c:pt>
                <c:pt idx="1860" formatCode="General">
                  <c:v>-1.5479400000000001E-2</c:v>
                </c:pt>
                <c:pt idx="1861" formatCode="General">
                  <c:v>-1.5706000000000001E-2</c:v>
                </c:pt>
                <c:pt idx="1862" formatCode="General">
                  <c:v>-1.5936200000000001E-2</c:v>
                </c:pt>
                <c:pt idx="1863" formatCode="General">
                  <c:v>-1.6169900000000001E-2</c:v>
                </c:pt>
                <c:pt idx="1864" formatCode="General">
                  <c:v>-1.64072E-2</c:v>
                </c:pt>
                <c:pt idx="1865" formatCode="General">
                  <c:v>-1.6647200000000001E-2</c:v>
                </c:pt>
                <c:pt idx="1866" formatCode="General">
                  <c:v>-1.6889299999999999E-2</c:v>
                </c:pt>
                <c:pt idx="1867" formatCode="General">
                  <c:v>-1.71323E-2</c:v>
                </c:pt>
                <c:pt idx="1868" formatCode="General">
                  <c:v>-1.73752E-2</c:v>
                </c:pt>
                <c:pt idx="1869" formatCode="General">
                  <c:v>-1.7617000000000001E-2</c:v>
                </c:pt>
                <c:pt idx="1870" formatCode="General">
                  <c:v>-1.7856799999999999E-2</c:v>
                </c:pt>
                <c:pt idx="1871" formatCode="General">
                  <c:v>-1.80944E-2</c:v>
                </c:pt>
                <c:pt idx="1872" formatCode="General">
                  <c:v>-1.8329399999999999E-2</c:v>
                </c:pt>
                <c:pt idx="1873" formatCode="General">
                  <c:v>-1.85623E-2</c:v>
                </c:pt>
                <c:pt idx="1874" formatCode="General">
                  <c:v>-1.8793500000000001E-2</c:v>
                </c:pt>
                <c:pt idx="1875" formatCode="General">
                  <c:v>-1.9023700000000001E-2</c:v>
                </c:pt>
                <c:pt idx="1876" formatCode="General">
                  <c:v>-1.9253800000000001E-2</c:v>
                </c:pt>
                <c:pt idx="1877" formatCode="General">
                  <c:v>-1.9484499999999998E-2</c:v>
                </c:pt>
                <c:pt idx="1878" formatCode="General">
                  <c:v>-1.9716299999999999E-2</c:v>
                </c:pt>
                <c:pt idx="1879" formatCode="General">
                  <c:v>-1.9949600000000001E-2</c:v>
                </c:pt>
                <c:pt idx="1880" formatCode="General">
                  <c:v>-2.0184299999999999E-2</c:v>
                </c:pt>
                <c:pt idx="1881" formatCode="General">
                  <c:v>-2.0420000000000001E-2</c:v>
                </c:pt>
                <c:pt idx="1882" formatCode="General">
                  <c:v>-2.06562E-2</c:v>
                </c:pt>
                <c:pt idx="1883" formatCode="General">
                  <c:v>-2.0892000000000001E-2</c:v>
                </c:pt>
                <c:pt idx="1884" formatCode="General">
                  <c:v>-2.1126499999999999E-2</c:v>
                </c:pt>
                <c:pt idx="1885" formatCode="General">
                  <c:v>-2.1359E-2</c:v>
                </c:pt>
                <c:pt idx="1886" formatCode="General">
                  <c:v>-2.1588900000000001E-2</c:v>
                </c:pt>
                <c:pt idx="1887" formatCode="General">
                  <c:v>-2.1815899999999999E-2</c:v>
                </c:pt>
                <c:pt idx="1888" formatCode="General">
                  <c:v>-2.2040000000000001E-2</c:v>
                </c:pt>
                <c:pt idx="1889" formatCode="General">
                  <c:v>-2.2261599999999999E-2</c:v>
                </c:pt>
                <c:pt idx="1890" formatCode="General">
                  <c:v>-2.2481600000000001E-2</c:v>
                </c:pt>
                <c:pt idx="1891" formatCode="General">
                  <c:v>-2.27008E-2</c:v>
                </c:pt>
                <c:pt idx="1892" formatCode="General">
                  <c:v>-2.29205E-2</c:v>
                </c:pt>
                <c:pt idx="1893" formatCode="General">
                  <c:v>-2.3141700000000001E-2</c:v>
                </c:pt>
                <c:pt idx="1894" formatCode="General">
                  <c:v>-2.3365299999999999E-2</c:v>
                </c:pt>
                <c:pt idx="1895" formatCode="General">
                  <c:v>-2.3592100000000001E-2</c:v>
                </c:pt>
                <c:pt idx="1896" formatCode="General">
                  <c:v>-2.3822300000000001E-2</c:v>
                </c:pt>
                <c:pt idx="1897" formatCode="General">
                  <c:v>-2.4055799999999999E-2</c:v>
                </c:pt>
                <c:pt idx="1898" formatCode="General">
                  <c:v>-2.4292299999999999E-2</c:v>
                </c:pt>
                <c:pt idx="1899" formatCode="General">
                  <c:v>-2.4531000000000001E-2</c:v>
                </c:pt>
                <c:pt idx="1900" formatCode="General">
                  <c:v>-2.4770899999999998E-2</c:v>
                </c:pt>
                <c:pt idx="1901" formatCode="General">
                  <c:v>-2.5011100000000001E-2</c:v>
                </c:pt>
                <c:pt idx="1902" formatCode="General">
                  <c:v>-2.5250600000000002E-2</c:v>
                </c:pt>
                <c:pt idx="1903" formatCode="General">
                  <c:v>-2.5488799999999999E-2</c:v>
                </c:pt>
                <c:pt idx="1904" formatCode="General">
                  <c:v>-2.5725100000000001E-2</c:v>
                </c:pt>
                <c:pt idx="1905" formatCode="General">
                  <c:v>-2.5959599999999999E-2</c:v>
                </c:pt>
                <c:pt idx="1906" formatCode="General">
                  <c:v>-2.6192300000000002E-2</c:v>
                </c:pt>
                <c:pt idx="1907" formatCode="General">
                  <c:v>-2.64239E-2</c:v>
                </c:pt>
                <c:pt idx="1908" formatCode="General">
                  <c:v>-2.6655000000000002E-2</c:v>
                </c:pt>
                <c:pt idx="1909" formatCode="General">
                  <c:v>-2.6886400000000001E-2</c:v>
                </c:pt>
                <c:pt idx="1910" formatCode="General">
                  <c:v>-2.7118799999999998E-2</c:v>
                </c:pt>
                <c:pt idx="1911" formatCode="General">
                  <c:v>-2.7352700000000001E-2</c:v>
                </c:pt>
                <c:pt idx="1912" formatCode="General">
                  <c:v>-2.75883E-2</c:v>
                </c:pt>
                <c:pt idx="1913" formatCode="General">
                  <c:v>-2.7825599999999999E-2</c:v>
                </c:pt>
                <c:pt idx="1914" formatCode="General">
                  <c:v>-2.8064100000000002E-2</c:v>
                </c:pt>
                <c:pt idx="1915" formatCode="General">
                  <c:v>-2.8303200000000001E-2</c:v>
                </c:pt>
                <c:pt idx="1916" formatCode="General">
                  <c:v>-2.8541899999999999E-2</c:v>
                </c:pt>
                <c:pt idx="1917" formatCode="General">
                  <c:v>-2.87794E-2</c:v>
                </c:pt>
                <c:pt idx="1918" formatCode="General">
                  <c:v>-2.9014700000000001E-2</c:v>
                </c:pt>
                <c:pt idx="1919" formatCode="General">
                  <c:v>-2.9247200000000001E-2</c:v>
                </c:pt>
                <c:pt idx="1920" formatCode="General">
                  <c:v>-2.94764E-2</c:v>
                </c:pt>
                <c:pt idx="1921" formatCode="General">
                  <c:v>-2.9702300000000001E-2</c:v>
                </c:pt>
                <c:pt idx="1922" formatCode="General">
                  <c:v>-2.9925299999999998E-2</c:v>
                </c:pt>
                <c:pt idx="1923" formatCode="General">
                  <c:v>-3.0145999999999999E-2</c:v>
                </c:pt>
                <c:pt idx="1924" formatCode="General">
                  <c:v>-3.0365400000000001E-2</c:v>
                </c:pt>
                <c:pt idx="1925" formatCode="General">
                  <c:v>-3.0584500000000001E-2</c:v>
                </c:pt>
                <c:pt idx="1926" formatCode="General">
                  <c:v>-3.0804499999999999E-2</c:v>
                </c:pt>
                <c:pt idx="1927" formatCode="General">
                  <c:v>-3.1026399999999999E-2</c:v>
                </c:pt>
                <c:pt idx="1928" formatCode="General">
                  <c:v>-3.1250899999999998E-2</c:v>
                </c:pt>
                <c:pt idx="1929" formatCode="General">
                  <c:v>-3.1478399999999997E-2</c:v>
                </c:pt>
                <c:pt idx="1930" formatCode="General">
                  <c:v>-3.1708899999999998E-2</c:v>
                </c:pt>
                <c:pt idx="1931" formatCode="General">
                  <c:v>-3.1942100000000001E-2</c:v>
                </c:pt>
                <c:pt idx="1932" formatCode="General">
                  <c:v>-3.2177400000000002E-2</c:v>
                </c:pt>
                <c:pt idx="1933" formatCode="General">
                  <c:v>-3.2413999999999998E-2</c:v>
                </c:pt>
                <c:pt idx="1934" formatCode="General">
                  <c:v>-3.2650899999999997E-2</c:v>
                </c:pt>
                <c:pt idx="1935" formatCode="General">
                  <c:v>-3.2887399999999997E-2</c:v>
                </c:pt>
                <c:pt idx="1936" formatCode="General">
                  <c:v>-3.3122800000000001E-2</c:v>
                </c:pt>
                <c:pt idx="1937" formatCode="General">
                  <c:v>-3.3356700000000003E-2</c:v>
                </c:pt>
                <c:pt idx="1938" formatCode="General">
                  <c:v>-3.3589099999999997E-2</c:v>
                </c:pt>
                <c:pt idx="1939" formatCode="General">
                  <c:v>-3.3820299999999998E-2</c:v>
                </c:pt>
                <c:pt idx="1940" formatCode="General">
                  <c:v>-3.4050700000000003E-2</c:v>
                </c:pt>
                <c:pt idx="1941" formatCode="General">
                  <c:v>-3.4280999999999999E-2</c:v>
                </c:pt>
                <c:pt idx="1942" formatCode="General">
                  <c:v>-3.4512099999999997E-2</c:v>
                </c:pt>
                <c:pt idx="1943" formatCode="General">
                  <c:v>-3.4744700000000003E-2</c:v>
                </c:pt>
                <c:pt idx="1944" formatCode="General">
                  <c:v>-3.4979200000000002E-2</c:v>
                </c:pt>
                <c:pt idx="1945" formatCode="General">
                  <c:v>-3.5215900000000001E-2</c:v>
                </c:pt>
                <c:pt idx="1946" formatCode="General">
                  <c:v>-3.5454699999999999E-2</c:v>
                </c:pt>
                <c:pt idx="1947" formatCode="General">
                  <c:v>-3.5695200000000003E-2</c:v>
                </c:pt>
                <c:pt idx="1948" formatCode="General">
                  <c:v>-3.5936599999999999E-2</c:v>
                </c:pt>
                <c:pt idx="1949" formatCode="General">
                  <c:v>-3.6178000000000002E-2</c:v>
                </c:pt>
                <c:pt idx="1950" formatCode="General">
                  <c:v>-3.6418300000000001E-2</c:v>
                </c:pt>
                <c:pt idx="1951" formatCode="General">
                  <c:v>-3.6656599999999998E-2</c:v>
                </c:pt>
                <c:pt idx="1952" formatCode="General">
                  <c:v>-3.6892099999999997E-2</c:v>
                </c:pt>
                <c:pt idx="1953" formatCode="General">
                  <c:v>-3.7124299999999999E-2</c:v>
                </c:pt>
                <c:pt idx="1954" formatCode="General">
                  <c:v>-3.7352999999999997E-2</c:v>
                </c:pt>
                <c:pt idx="1955" formatCode="General">
                  <c:v>-3.7578399999999998E-2</c:v>
                </c:pt>
                <c:pt idx="1956" formatCode="General">
                  <c:v>-3.7801099999999997E-2</c:v>
                </c:pt>
                <c:pt idx="1957" formatCode="General">
                  <c:v>-3.8022E-2</c:v>
                </c:pt>
                <c:pt idx="1958" formatCode="General">
                  <c:v>-3.8242100000000001E-2</c:v>
                </c:pt>
                <c:pt idx="1959" formatCode="General">
                  <c:v>-3.8462499999999997E-2</c:v>
                </c:pt>
                <c:pt idx="1960" formatCode="General">
                  <c:v>-3.8684200000000002E-2</c:v>
                </c:pt>
                <c:pt idx="1961" formatCode="General">
                  <c:v>-3.8907799999999999E-2</c:v>
                </c:pt>
                <c:pt idx="1962" formatCode="General">
                  <c:v>-3.9133800000000003E-2</c:v>
                </c:pt>
                <c:pt idx="1963" formatCode="General">
                  <c:v>-3.9362399999999999E-2</c:v>
                </c:pt>
                <c:pt idx="1964" formatCode="General">
                  <c:v>-3.9593299999999998E-2</c:v>
                </c:pt>
                <c:pt idx="1965" formatCode="General">
                  <c:v>-3.9825899999999997E-2</c:v>
                </c:pt>
                <c:pt idx="1966" formatCode="General">
                  <c:v>-4.0059499999999998E-2</c:v>
                </c:pt>
                <c:pt idx="1967" formatCode="General">
                  <c:v>-4.0293299999999997E-2</c:v>
                </c:pt>
                <c:pt idx="1968" formatCode="General">
                  <c:v>-4.0526600000000003E-2</c:v>
                </c:pt>
                <c:pt idx="1969" formatCode="General">
                  <c:v>-4.0758799999999998E-2</c:v>
                </c:pt>
                <c:pt idx="1970" formatCode="General">
                  <c:v>-4.0989699999999997E-2</c:v>
                </c:pt>
                <c:pt idx="1971" formatCode="General">
                  <c:v>-4.1219100000000002E-2</c:v>
                </c:pt>
                <c:pt idx="1972" formatCode="General">
                  <c:v>-4.1447499999999998E-2</c:v>
                </c:pt>
                <c:pt idx="1973" formatCode="General">
                  <c:v>-4.1675400000000001E-2</c:v>
                </c:pt>
                <c:pt idx="1974" formatCode="General">
                  <c:v>-4.1903599999999999E-2</c:v>
                </c:pt>
                <c:pt idx="1975" formatCode="General">
                  <c:v>-4.2132900000000001E-2</c:v>
                </c:pt>
                <c:pt idx="1976" formatCode="General">
                  <c:v>-4.2364100000000002E-2</c:v>
                </c:pt>
                <c:pt idx="1977" formatCode="General">
                  <c:v>-4.2597700000000002E-2</c:v>
                </c:pt>
                <c:pt idx="1978" formatCode="General">
                  <c:v>-4.2833999999999997E-2</c:v>
                </c:pt>
                <c:pt idx="1979" formatCode="General">
                  <c:v>-4.3072899999999997E-2</c:v>
                </c:pt>
                <c:pt idx="1980" formatCode="General">
                  <c:v>-4.3313999999999998E-2</c:v>
                </c:pt>
                <c:pt idx="1981" formatCode="General">
                  <c:v>-4.3556600000000001E-2</c:v>
                </c:pt>
                <c:pt idx="1982" formatCode="General">
                  <c:v>-4.3799600000000001E-2</c:v>
                </c:pt>
                <c:pt idx="1983" formatCode="General">
                  <c:v>-4.4042100000000001E-2</c:v>
                </c:pt>
                <c:pt idx="1984" formatCode="General">
                  <c:v>-4.4283000000000003E-2</c:v>
                </c:pt>
                <c:pt idx="1985" formatCode="General">
                  <c:v>-4.45213E-2</c:v>
                </c:pt>
                <c:pt idx="1986" formatCode="General">
                  <c:v>-4.4756499999999998E-2</c:v>
                </c:pt>
                <c:pt idx="1987" formatCode="General">
                  <c:v>-4.4988300000000002E-2</c:v>
                </c:pt>
                <c:pt idx="1988" formatCode="General">
                  <c:v>-4.5216800000000001E-2</c:v>
                </c:pt>
                <c:pt idx="1989" formatCode="General">
                  <c:v>-4.5442400000000001E-2</c:v>
                </c:pt>
                <c:pt idx="1990" formatCode="General">
                  <c:v>-4.5665900000000002E-2</c:v>
                </c:pt>
                <c:pt idx="1991" formatCode="General">
                  <c:v>-4.58883E-2</c:v>
                </c:pt>
                <c:pt idx="1992" formatCode="General">
                  <c:v>-4.6110400000000003E-2</c:v>
                </c:pt>
                <c:pt idx="1993" formatCode="General">
                  <c:v>-4.6333300000000001E-2</c:v>
                </c:pt>
                <c:pt idx="1994" formatCode="General">
                  <c:v>-4.6557599999999998E-2</c:v>
                </c:pt>
                <c:pt idx="1995" formatCode="General">
                  <c:v>-4.67838E-2</c:v>
                </c:pt>
                <c:pt idx="1996" formatCode="General">
                  <c:v>-4.7011999999999998E-2</c:v>
                </c:pt>
                <c:pt idx="1997" formatCode="General">
                  <c:v>-4.7241900000000003E-2</c:v>
                </c:pt>
                <c:pt idx="1998" formatCode="General">
                  <c:v>-4.7473000000000001E-2</c:v>
                </c:pt>
                <c:pt idx="1999" formatCode="General">
                  <c:v>-4.7704700000000003E-2</c:v>
                </c:pt>
                <c:pt idx="2000" formatCode="General">
                  <c:v>-4.7936300000000001E-2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A48C-4185-86F7-7BBD9A73D508}"/>
            </c:ext>
          </c:extLst>
        </c:ser>
        <c:ser>
          <c:idx val="12"/>
          <c:order val="5"/>
          <c:tx>
            <c:strRef>
              <c:f>Sheet1!$AK$1</c:f>
              <c:strCache>
                <c:ptCount val="1"/>
                <c:pt idx="0">
                  <c:v>FEniCS    
δ = 0.00,H = 5.0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Sheet1!$AI$2:$AI$2002</c:f>
              <c:numCache>
                <c:formatCode>General</c:formatCode>
                <c:ptCount val="200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</c:numCache>
            </c:numRef>
          </c:xVal>
          <c:yVal>
            <c:numRef>
              <c:f>Sheet1!$AK$2:$AK$2002</c:f>
              <c:numCache>
                <c:formatCode>0.00E+00</c:formatCode>
                <c:ptCount val="2001"/>
                <c:pt idx="0" formatCode="General">
                  <c:v>0</c:v>
                </c:pt>
                <c:pt idx="1">
                  <c:v>1.22635E-26</c:v>
                </c:pt>
                <c:pt idx="2">
                  <c:v>6.60361E-25</c:v>
                </c:pt>
                <c:pt idx="3">
                  <c:v>1.7421700000000001E-23</c:v>
                </c:pt>
                <c:pt idx="4">
                  <c:v>3.00279E-22</c:v>
                </c:pt>
                <c:pt idx="5">
                  <c:v>3.8046100000000002E-21</c:v>
                </c:pt>
                <c:pt idx="6">
                  <c:v>3.7808599999999998E-20</c:v>
                </c:pt>
                <c:pt idx="7">
                  <c:v>3.0707899999999998E-19</c:v>
                </c:pt>
                <c:pt idx="8">
                  <c:v>2.09764E-18</c:v>
                </c:pt>
                <c:pt idx="9">
                  <c:v>1.23096E-17</c:v>
                </c:pt>
                <c:pt idx="10">
                  <c:v>6.3088500000000004E-17</c:v>
                </c:pt>
                <c:pt idx="11">
                  <c:v>2.8617000000000002E-16</c:v>
                </c:pt>
                <c:pt idx="12">
                  <c:v>1.16166E-15</c:v>
                </c:pt>
                <c:pt idx="13">
                  <c:v>4.26024E-15</c:v>
                </c:pt>
                <c:pt idx="14">
                  <c:v>1.4232999999999999E-14</c:v>
                </c:pt>
                <c:pt idx="15">
                  <c:v>4.3640199999999999E-14</c:v>
                </c:pt>
                <c:pt idx="16">
                  <c:v>1.23631E-13</c:v>
                </c:pt>
                <c:pt idx="17">
                  <c:v>3.2561299999999998E-13</c:v>
                </c:pt>
                <c:pt idx="18">
                  <c:v>8.0184700000000005E-13</c:v>
                </c:pt>
                <c:pt idx="19">
                  <c:v>1.85612E-12</c:v>
                </c:pt>
                <c:pt idx="20">
                  <c:v>4.0588199999999999E-12</c:v>
                </c:pt>
                <c:pt idx="21">
                  <c:v>8.42321E-12</c:v>
                </c:pt>
                <c:pt idx="22">
                  <c:v>1.6661199999999999E-11</c:v>
                </c:pt>
                <c:pt idx="23">
                  <c:v>3.1536399999999998E-11</c:v>
                </c:pt>
                <c:pt idx="24">
                  <c:v>5.7331700000000003E-11</c:v>
                </c:pt>
                <c:pt idx="25">
                  <c:v>1.00443E-10</c:v>
                </c:pt>
                <c:pt idx="26">
                  <c:v>1.7011200000000001E-10</c:v>
                </c:pt>
                <c:pt idx="27">
                  <c:v>2.7929699999999998E-10</c:v>
                </c:pt>
                <c:pt idx="28">
                  <c:v>4.4568600000000001E-10</c:v>
                </c:pt>
                <c:pt idx="29">
                  <c:v>6.9285399999999997E-10</c:v>
                </c:pt>
                <c:pt idx="30">
                  <c:v>1.05153E-9</c:v>
                </c:pt>
                <c:pt idx="31">
                  <c:v>1.56101E-9</c:v>
                </c:pt>
                <c:pt idx="32">
                  <c:v>2.27063E-9</c:v>
                </c:pt>
                <c:pt idx="33">
                  <c:v>3.2413699999999999E-9</c:v>
                </c:pt>
                <c:pt idx="34">
                  <c:v>4.5474700000000002E-9</c:v>
                </c:pt>
                <c:pt idx="35">
                  <c:v>6.27814E-9</c:v>
                </c:pt>
                <c:pt idx="36">
                  <c:v>8.5392499999999999E-9</c:v>
                </c:pt>
                <c:pt idx="37">
                  <c:v>1.1455099999999999E-8</c:v>
                </c:pt>
                <c:pt idx="38">
                  <c:v>1.5169900000000001E-8</c:v>
                </c:pt>
                <c:pt idx="39">
                  <c:v>1.98499E-8</c:v>
                </c:pt>
                <c:pt idx="40">
                  <c:v>2.56846E-8</c:v>
                </c:pt>
                <c:pt idx="41">
                  <c:v>3.2888200000000001E-8</c:v>
                </c:pt>
                <c:pt idx="42">
                  <c:v>4.1701499999999998E-8</c:v>
                </c:pt>
                <c:pt idx="43">
                  <c:v>5.2393200000000002E-8</c:v>
                </c:pt>
                <c:pt idx="44">
                  <c:v>6.5260799999999994E-8</c:v>
                </c:pt>
                <c:pt idx="45">
                  <c:v>8.0632300000000007E-8</c:v>
                </c:pt>
                <c:pt idx="46">
                  <c:v>9.8866799999999997E-8</c:v>
                </c:pt>
                <c:pt idx="47">
                  <c:v>1.20356E-7</c:v>
                </c:pt>
                <c:pt idx="48">
                  <c:v>1.45525E-7</c:v>
                </c:pt>
                <c:pt idx="49">
                  <c:v>1.7483199999999999E-7</c:v>
                </c:pt>
                <c:pt idx="50">
                  <c:v>2.0877100000000001E-7</c:v>
                </c:pt>
                <c:pt idx="51">
                  <c:v>2.4787000000000001E-7</c:v>
                </c:pt>
                <c:pt idx="52">
                  <c:v>2.9269499999999999E-7</c:v>
                </c:pt>
                <c:pt idx="53">
                  <c:v>3.4384500000000002E-7</c:v>
                </c:pt>
                <c:pt idx="54">
                  <c:v>4.01957E-7</c:v>
                </c:pt>
                <c:pt idx="55">
                  <c:v>4.6770599999999999E-7</c:v>
                </c:pt>
                <c:pt idx="56">
                  <c:v>5.4180099999999997E-7</c:v>
                </c:pt>
                <c:pt idx="57">
                  <c:v>6.2498999999999999E-7</c:v>
                </c:pt>
                <c:pt idx="58">
                  <c:v>7.1805499999999998E-7</c:v>
                </c:pt>
                <c:pt idx="59">
                  <c:v>8.2181699999999995E-7</c:v>
                </c:pt>
                <c:pt idx="60">
                  <c:v>9.3713299999999995E-7</c:v>
                </c:pt>
                <c:pt idx="61">
                  <c:v>1.0648899999999999E-6</c:v>
                </c:pt>
                <c:pt idx="62">
                  <c:v>1.20603E-6</c:v>
                </c:pt>
                <c:pt idx="63">
                  <c:v>1.3615E-6</c:v>
                </c:pt>
                <c:pt idx="64">
                  <c:v>1.53231E-6</c:v>
                </c:pt>
                <c:pt idx="65">
                  <c:v>1.7194899999999999E-6</c:v>
                </c:pt>
                <c:pt idx="66">
                  <c:v>1.9241100000000002E-6</c:v>
                </c:pt>
                <c:pt idx="67">
                  <c:v>2.1472599999999999E-6</c:v>
                </c:pt>
                <c:pt idx="68">
                  <c:v>2.3900800000000001E-6</c:v>
                </c:pt>
                <c:pt idx="69">
                  <c:v>2.6537300000000001E-6</c:v>
                </c:pt>
                <c:pt idx="70">
                  <c:v>2.93941E-6</c:v>
                </c:pt>
                <c:pt idx="71">
                  <c:v>3.24835E-6</c:v>
                </c:pt>
                <c:pt idx="72">
                  <c:v>3.58181E-6</c:v>
                </c:pt>
                <c:pt idx="73">
                  <c:v>3.9410699999999999E-6</c:v>
                </c:pt>
                <c:pt idx="74">
                  <c:v>4.3274399999999997E-6</c:v>
                </c:pt>
                <c:pt idx="75">
                  <c:v>4.7422699999999999E-6</c:v>
                </c:pt>
                <c:pt idx="76">
                  <c:v>5.1869399999999997E-6</c:v>
                </c:pt>
                <c:pt idx="77">
                  <c:v>5.6628299999999998E-6</c:v>
                </c:pt>
                <c:pt idx="78">
                  <c:v>6.1713800000000002E-6</c:v>
                </c:pt>
                <c:pt idx="79">
                  <c:v>6.71403E-6</c:v>
                </c:pt>
                <c:pt idx="80">
                  <c:v>7.2922399999999997E-6</c:v>
                </c:pt>
                <c:pt idx="81">
                  <c:v>7.9075300000000005E-6</c:v>
                </c:pt>
                <c:pt idx="82">
                  <c:v>8.5614000000000007E-6</c:v>
                </c:pt>
                <c:pt idx="83">
                  <c:v>9.2553900000000005E-6</c:v>
                </c:pt>
                <c:pt idx="84">
                  <c:v>9.9910699999999995E-6</c:v>
                </c:pt>
                <c:pt idx="85">
                  <c:v>1.077E-5</c:v>
                </c:pt>
                <c:pt idx="86">
                  <c:v>1.1593800000000001E-5</c:v>
                </c:pt>
                <c:pt idx="87">
                  <c:v>1.24642E-5</c:v>
                </c:pt>
                <c:pt idx="88">
                  <c:v>1.33826E-5</c:v>
                </c:pt>
                <c:pt idx="89">
                  <c:v>1.43508E-5</c:v>
                </c:pt>
                <c:pt idx="90">
                  <c:v>1.5370500000000001E-5</c:v>
                </c:pt>
                <c:pt idx="91">
                  <c:v>1.6443299999999999E-5</c:v>
                </c:pt>
                <c:pt idx="92">
                  <c:v>1.7571000000000002E-5</c:v>
                </c:pt>
                <c:pt idx="93">
                  <c:v>1.87552E-5</c:v>
                </c:pt>
                <c:pt idx="94">
                  <c:v>1.99978E-5</c:v>
                </c:pt>
                <c:pt idx="95">
                  <c:v>2.13004E-5</c:v>
                </c:pt>
                <c:pt idx="96">
                  <c:v>2.26648E-5</c:v>
                </c:pt>
                <c:pt idx="97">
                  <c:v>2.4092800000000001E-5</c:v>
                </c:pt>
                <c:pt idx="98">
                  <c:v>2.5586099999999999E-5</c:v>
                </c:pt>
                <c:pt idx="99">
                  <c:v>2.7146599999999999E-5</c:v>
                </c:pt>
                <c:pt idx="100">
                  <c:v>2.8776100000000001E-5</c:v>
                </c:pt>
                <c:pt idx="101">
                  <c:v>3.0476300000000002E-5</c:v>
                </c:pt>
                <c:pt idx="102">
                  <c:v>3.2249200000000003E-5</c:v>
                </c:pt>
                <c:pt idx="103">
                  <c:v>3.4096400000000001E-5</c:v>
                </c:pt>
                <c:pt idx="104">
                  <c:v>3.6019999999999997E-5</c:v>
                </c:pt>
                <c:pt idx="105">
                  <c:v>3.8021600000000002E-5</c:v>
                </c:pt>
                <c:pt idx="106">
                  <c:v>4.0103299999999999E-5</c:v>
                </c:pt>
                <c:pt idx="107">
                  <c:v>4.22667E-5</c:v>
                </c:pt>
                <c:pt idx="108">
                  <c:v>4.4513900000000001E-5</c:v>
                </c:pt>
                <c:pt idx="109">
                  <c:v>4.68466E-5</c:v>
                </c:pt>
                <c:pt idx="110">
                  <c:v>4.9266900000000001E-5</c:v>
                </c:pt>
                <c:pt idx="111">
                  <c:v>5.1776400000000001E-5</c:v>
                </c:pt>
                <c:pt idx="112">
                  <c:v>5.4377199999999998E-5</c:v>
                </c:pt>
                <c:pt idx="113">
                  <c:v>5.7071100000000003E-5</c:v>
                </c:pt>
                <c:pt idx="114">
                  <c:v>5.9859999999999999E-5</c:v>
                </c:pt>
                <c:pt idx="115">
                  <c:v>6.2745799999999998E-5</c:v>
                </c:pt>
                <c:pt idx="116">
                  <c:v>6.5730399999999997E-5</c:v>
                </c:pt>
                <c:pt idx="117">
                  <c:v>6.8815799999999999E-5</c:v>
                </c:pt>
                <c:pt idx="118">
                  <c:v>7.2003799999999997E-5</c:v>
                </c:pt>
                <c:pt idx="119">
                  <c:v>7.5296299999999999E-5</c:v>
                </c:pt>
                <c:pt idx="120">
                  <c:v>7.8695299999999999E-5</c:v>
                </c:pt>
                <c:pt idx="121">
                  <c:v>8.2202599999999998E-5</c:v>
                </c:pt>
                <c:pt idx="122">
                  <c:v>8.5820099999999995E-5</c:v>
                </c:pt>
                <c:pt idx="123">
                  <c:v>8.9549900000000001E-5</c:v>
                </c:pt>
                <c:pt idx="124">
                  <c:v>9.33937E-5</c:v>
                </c:pt>
                <c:pt idx="125">
                  <c:v>9.7353499999999995E-5</c:v>
                </c:pt>
                <c:pt idx="126" formatCode="General">
                  <c:v>1.01431E-4</c:v>
                </c:pt>
                <c:pt idx="127" formatCode="General">
                  <c:v>1.05629E-4</c:v>
                </c:pt>
                <c:pt idx="128" formatCode="General">
                  <c:v>1.09948E-4</c:v>
                </c:pt>
                <c:pt idx="129" formatCode="General">
                  <c:v>1.14391E-4</c:v>
                </c:pt>
                <c:pt idx="130" formatCode="General">
                  <c:v>1.18959E-4</c:v>
                </c:pt>
                <c:pt idx="131" formatCode="General">
                  <c:v>1.2365499999999999E-4</c:v>
                </c:pt>
                <c:pt idx="132" formatCode="General">
                  <c:v>1.2847999999999999E-4</c:v>
                </c:pt>
                <c:pt idx="133" formatCode="General">
                  <c:v>1.33437E-4</c:v>
                </c:pt>
                <c:pt idx="134" formatCode="General">
                  <c:v>1.3852600000000001E-4</c:v>
                </c:pt>
                <c:pt idx="135" formatCode="General">
                  <c:v>1.4375100000000001E-4</c:v>
                </c:pt>
                <c:pt idx="136" formatCode="General">
                  <c:v>1.4911199999999999E-4</c:v>
                </c:pt>
                <c:pt idx="137" formatCode="General">
                  <c:v>1.5461300000000001E-4</c:v>
                </c:pt>
                <c:pt idx="138" formatCode="General">
                  <c:v>1.60254E-4</c:v>
                </c:pt>
                <c:pt idx="139" formatCode="General">
                  <c:v>1.6603700000000001E-4</c:v>
                </c:pt>
                <c:pt idx="140" formatCode="General">
                  <c:v>1.7196600000000001E-4</c:v>
                </c:pt>
                <c:pt idx="141" formatCode="General">
                  <c:v>1.7804E-4</c:v>
                </c:pt>
                <c:pt idx="142" formatCode="General">
                  <c:v>1.8426299999999999E-4</c:v>
                </c:pt>
                <c:pt idx="143" formatCode="General">
                  <c:v>1.9063500000000001E-4</c:v>
                </c:pt>
                <c:pt idx="144" formatCode="General">
                  <c:v>1.9715999999999999E-4</c:v>
                </c:pt>
                <c:pt idx="145" formatCode="General">
                  <c:v>2.03838E-4</c:v>
                </c:pt>
                <c:pt idx="146" formatCode="General">
                  <c:v>2.1067300000000001E-4</c:v>
                </c:pt>
                <c:pt idx="147" formatCode="General">
                  <c:v>2.1766400000000001E-4</c:v>
                </c:pt>
                <c:pt idx="148" formatCode="General">
                  <c:v>2.2481500000000001E-4</c:v>
                </c:pt>
                <c:pt idx="149" formatCode="General">
                  <c:v>2.32127E-4</c:v>
                </c:pt>
                <c:pt idx="150" formatCode="General">
                  <c:v>2.39602E-4</c:v>
                </c:pt>
                <c:pt idx="151" formatCode="General">
                  <c:v>2.47242E-4</c:v>
                </c:pt>
                <c:pt idx="152" formatCode="General">
                  <c:v>2.5504899999999998E-4</c:v>
                </c:pt>
                <c:pt idx="153" formatCode="General">
                  <c:v>2.6302399999999999E-4</c:v>
                </c:pt>
                <c:pt idx="154" formatCode="General">
                  <c:v>2.7116999999999999E-4</c:v>
                </c:pt>
                <c:pt idx="155" formatCode="General">
                  <c:v>2.7948699999999998E-4</c:v>
                </c:pt>
                <c:pt idx="156" formatCode="General">
                  <c:v>2.87979E-4</c:v>
                </c:pt>
                <c:pt idx="157" formatCode="General">
                  <c:v>2.9664600000000002E-4</c:v>
                </c:pt>
                <c:pt idx="158" formatCode="General">
                  <c:v>3.0549100000000002E-4</c:v>
                </c:pt>
                <c:pt idx="159" formatCode="General">
                  <c:v>3.1451500000000002E-4</c:v>
                </c:pt>
                <c:pt idx="160" formatCode="General">
                  <c:v>3.2372100000000001E-4</c:v>
                </c:pt>
                <c:pt idx="161" formatCode="General">
                  <c:v>3.33109E-4</c:v>
                </c:pt>
                <c:pt idx="162" formatCode="General">
                  <c:v>3.4268100000000001E-4</c:v>
                </c:pt>
                <c:pt idx="163" formatCode="General">
                  <c:v>3.52441E-4</c:v>
                </c:pt>
                <c:pt idx="164" formatCode="General">
                  <c:v>3.62388E-4</c:v>
                </c:pt>
                <c:pt idx="165" formatCode="General">
                  <c:v>3.7252500000000002E-4</c:v>
                </c:pt>
                <c:pt idx="166" formatCode="General">
                  <c:v>3.8285400000000002E-4</c:v>
                </c:pt>
                <c:pt idx="167" formatCode="General">
                  <c:v>3.9337600000000002E-4</c:v>
                </c:pt>
                <c:pt idx="168" formatCode="General">
                  <c:v>4.0409400000000002E-4</c:v>
                </c:pt>
                <c:pt idx="169" formatCode="General">
                  <c:v>4.1500800000000002E-4</c:v>
                </c:pt>
                <c:pt idx="170" formatCode="General">
                  <c:v>4.2612100000000001E-4</c:v>
                </c:pt>
                <c:pt idx="171" formatCode="General">
                  <c:v>4.3743500000000002E-4</c:v>
                </c:pt>
                <c:pt idx="172" formatCode="General">
                  <c:v>4.4894999999999999E-4</c:v>
                </c:pt>
                <c:pt idx="173" formatCode="General">
                  <c:v>4.6066899999999998E-4</c:v>
                </c:pt>
                <c:pt idx="174" formatCode="General">
                  <c:v>4.7259299999999999E-4</c:v>
                </c:pt>
                <c:pt idx="175" formatCode="General">
                  <c:v>4.8472499999999998E-4</c:v>
                </c:pt>
                <c:pt idx="176" formatCode="General">
                  <c:v>4.9706499999999999E-4</c:v>
                </c:pt>
                <c:pt idx="177" formatCode="General">
                  <c:v>5.0961599999999995E-4</c:v>
                </c:pt>
                <c:pt idx="178" formatCode="General">
                  <c:v>5.2237900000000001E-4</c:v>
                </c:pt>
                <c:pt idx="179" formatCode="General">
                  <c:v>5.3535599999999996E-4</c:v>
                </c:pt>
                <c:pt idx="180" formatCode="General">
                  <c:v>5.4854800000000005E-4</c:v>
                </c:pt>
                <c:pt idx="181" formatCode="General">
                  <c:v>5.6195799999999999E-4</c:v>
                </c:pt>
                <c:pt idx="182" formatCode="General">
                  <c:v>5.75586E-4</c:v>
                </c:pt>
                <c:pt idx="183" formatCode="General">
                  <c:v>5.8943400000000001E-4</c:v>
                </c:pt>
                <c:pt idx="184" formatCode="General">
                  <c:v>6.0350499999999995E-4</c:v>
                </c:pt>
                <c:pt idx="185" formatCode="General">
                  <c:v>6.1779900000000004E-4</c:v>
                </c:pt>
                <c:pt idx="186" formatCode="General">
                  <c:v>6.32319E-4</c:v>
                </c:pt>
                <c:pt idx="187" formatCode="General">
                  <c:v>6.4706500000000005E-4</c:v>
                </c:pt>
                <c:pt idx="188" formatCode="General">
                  <c:v>6.6204000000000002E-4</c:v>
                </c:pt>
                <c:pt idx="189" formatCode="General">
                  <c:v>6.7724599999999995E-4</c:v>
                </c:pt>
                <c:pt idx="190" formatCode="General">
                  <c:v>6.9268200000000002E-4</c:v>
                </c:pt>
                <c:pt idx="191" formatCode="General">
                  <c:v>7.0835199999999998E-4</c:v>
                </c:pt>
                <c:pt idx="192" formatCode="General">
                  <c:v>7.2425699999999996E-4</c:v>
                </c:pt>
                <c:pt idx="193" formatCode="General">
                  <c:v>7.4039899999999998E-4</c:v>
                </c:pt>
                <c:pt idx="194" formatCode="General">
                  <c:v>7.5677800000000005E-4</c:v>
                </c:pt>
                <c:pt idx="195" formatCode="General">
                  <c:v>7.7339800000000001E-4</c:v>
                </c:pt>
                <c:pt idx="196" formatCode="General">
                  <c:v>7.9025799999999995E-4</c:v>
                </c:pt>
                <c:pt idx="197" formatCode="General">
                  <c:v>8.0736100000000004E-4</c:v>
                </c:pt>
                <c:pt idx="198" formatCode="General">
                  <c:v>8.2470799999999995E-4</c:v>
                </c:pt>
                <c:pt idx="199" formatCode="General">
                  <c:v>8.4230100000000005E-4</c:v>
                </c:pt>
                <c:pt idx="200" formatCode="General">
                  <c:v>8.6014100000000003E-4</c:v>
                </c:pt>
                <c:pt idx="201" formatCode="General">
                  <c:v>8.7823000000000003E-4</c:v>
                </c:pt>
                <c:pt idx="202" formatCode="General">
                  <c:v>8.9656899999999995E-4</c:v>
                </c:pt>
                <c:pt idx="203" formatCode="General">
                  <c:v>9.1516099999999995E-4</c:v>
                </c:pt>
                <c:pt idx="204" formatCode="General">
                  <c:v>9.3400500000000001E-4</c:v>
                </c:pt>
                <c:pt idx="205" formatCode="General">
                  <c:v>9.5310499999999999E-4</c:v>
                </c:pt>
                <c:pt idx="206" formatCode="General">
                  <c:v>9.7245999999999997E-4</c:v>
                </c:pt>
                <c:pt idx="207" formatCode="General">
                  <c:v>9.9207399999999991E-4</c:v>
                </c:pt>
                <c:pt idx="208" formatCode="General">
                  <c:v>1.01195E-3</c:v>
                </c:pt>
                <c:pt idx="209" formatCode="General">
                  <c:v>1.0320800000000001E-3</c:v>
                </c:pt>
                <c:pt idx="210" formatCode="General">
                  <c:v>1.05248E-3</c:v>
                </c:pt>
                <c:pt idx="211" formatCode="General">
                  <c:v>1.07314E-3</c:v>
                </c:pt>
                <c:pt idx="212" formatCode="General">
                  <c:v>1.09406E-3</c:v>
                </c:pt>
                <c:pt idx="213" formatCode="General">
                  <c:v>1.1152499999999999E-3</c:v>
                </c:pt>
                <c:pt idx="214" formatCode="General">
                  <c:v>1.13671E-3</c:v>
                </c:pt>
                <c:pt idx="215" formatCode="General">
                  <c:v>1.1584399999999999E-3</c:v>
                </c:pt>
                <c:pt idx="216" formatCode="General">
                  <c:v>1.18044E-3</c:v>
                </c:pt>
                <c:pt idx="217" formatCode="General">
                  <c:v>1.2027100000000001E-3</c:v>
                </c:pt>
                <c:pt idx="218" formatCode="General">
                  <c:v>1.2252599999999999E-3</c:v>
                </c:pt>
                <c:pt idx="219" formatCode="General">
                  <c:v>1.2480799999999999E-3</c:v>
                </c:pt>
                <c:pt idx="220" formatCode="General">
                  <c:v>1.27118E-3</c:v>
                </c:pt>
                <c:pt idx="221" formatCode="General">
                  <c:v>1.29455E-3</c:v>
                </c:pt>
                <c:pt idx="222" formatCode="General">
                  <c:v>1.31821E-3</c:v>
                </c:pt>
                <c:pt idx="223" formatCode="General">
                  <c:v>1.3421500000000001E-3</c:v>
                </c:pt>
                <c:pt idx="224" formatCode="General">
                  <c:v>1.3663600000000001E-3</c:v>
                </c:pt>
                <c:pt idx="225" formatCode="General">
                  <c:v>1.39087E-3</c:v>
                </c:pt>
                <c:pt idx="226" formatCode="General">
                  <c:v>1.4156500000000001E-3</c:v>
                </c:pt>
                <c:pt idx="227" formatCode="General">
                  <c:v>1.4407300000000001E-3</c:v>
                </c:pt>
                <c:pt idx="228" formatCode="General">
                  <c:v>1.46609E-3</c:v>
                </c:pt>
                <c:pt idx="229" formatCode="General">
                  <c:v>1.4917400000000001E-3</c:v>
                </c:pt>
                <c:pt idx="230" formatCode="General">
                  <c:v>1.51768E-3</c:v>
                </c:pt>
                <c:pt idx="231" formatCode="General">
                  <c:v>1.5439099999999999E-3</c:v>
                </c:pt>
                <c:pt idx="232" formatCode="General">
                  <c:v>1.57043E-3</c:v>
                </c:pt>
                <c:pt idx="233" formatCode="General">
                  <c:v>1.5972499999999999E-3</c:v>
                </c:pt>
                <c:pt idx="234" formatCode="General">
                  <c:v>1.62437E-3</c:v>
                </c:pt>
                <c:pt idx="235" formatCode="General">
                  <c:v>1.65178E-3</c:v>
                </c:pt>
                <c:pt idx="236" formatCode="General">
                  <c:v>1.6794900000000001E-3</c:v>
                </c:pt>
                <c:pt idx="237" formatCode="General">
                  <c:v>1.7075E-3</c:v>
                </c:pt>
                <c:pt idx="238" formatCode="General">
                  <c:v>1.73581E-3</c:v>
                </c:pt>
                <c:pt idx="239" formatCode="General">
                  <c:v>1.7644200000000001E-3</c:v>
                </c:pt>
                <c:pt idx="240" formatCode="General">
                  <c:v>1.79334E-3</c:v>
                </c:pt>
                <c:pt idx="241" formatCode="General">
                  <c:v>1.82256E-3</c:v>
                </c:pt>
                <c:pt idx="242" formatCode="General">
                  <c:v>1.85209E-3</c:v>
                </c:pt>
                <c:pt idx="243" formatCode="General">
                  <c:v>1.88192E-3</c:v>
                </c:pt>
                <c:pt idx="244" formatCode="General">
                  <c:v>1.9120700000000001E-3</c:v>
                </c:pt>
                <c:pt idx="245" formatCode="General">
                  <c:v>1.9425200000000001E-3</c:v>
                </c:pt>
                <c:pt idx="246" formatCode="General">
                  <c:v>1.97328E-3</c:v>
                </c:pt>
                <c:pt idx="247" formatCode="General">
                  <c:v>2.0043600000000002E-3</c:v>
                </c:pt>
                <c:pt idx="248" formatCode="General">
                  <c:v>2.0357499999999998E-3</c:v>
                </c:pt>
                <c:pt idx="249" formatCode="General">
                  <c:v>2.0674600000000001E-3</c:v>
                </c:pt>
                <c:pt idx="250" formatCode="General">
                  <c:v>2.0994799999999999E-3</c:v>
                </c:pt>
                <c:pt idx="251" formatCode="General">
                  <c:v>2.13182E-3</c:v>
                </c:pt>
                <c:pt idx="252" formatCode="General">
                  <c:v>2.1644799999999999E-3</c:v>
                </c:pt>
                <c:pt idx="253" formatCode="General">
                  <c:v>2.1974500000000001E-3</c:v>
                </c:pt>
                <c:pt idx="254" formatCode="General">
                  <c:v>2.2307500000000001E-3</c:v>
                </c:pt>
                <c:pt idx="255" formatCode="General">
                  <c:v>2.2643699999999999E-3</c:v>
                </c:pt>
                <c:pt idx="256" formatCode="General">
                  <c:v>2.29832E-3</c:v>
                </c:pt>
                <c:pt idx="257" formatCode="General">
                  <c:v>2.3325899999999998E-3</c:v>
                </c:pt>
                <c:pt idx="258" formatCode="General">
                  <c:v>2.36718E-3</c:v>
                </c:pt>
                <c:pt idx="259" formatCode="General">
                  <c:v>2.4021099999999998E-3</c:v>
                </c:pt>
                <c:pt idx="260" formatCode="General">
                  <c:v>2.43736E-3</c:v>
                </c:pt>
                <c:pt idx="261" formatCode="General">
                  <c:v>2.4729399999999999E-3</c:v>
                </c:pt>
                <c:pt idx="262" formatCode="General">
                  <c:v>2.50885E-3</c:v>
                </c:pt>
                <c:pt idx="263" formatCode="General">
                  <c:v>2.5450899999999999E-3</c:v>
                </c:pt>
                <c:pt idx="264" formatCode="General">
                  <c:v>2.5816699999999999E-3</c:v>
                </c:pt>
                <c:pt idx="265" formatCode="General">
                  <c:v>2.6185800000000001E-3</c:v>
                </c:pt>
                <c:pt idx="266" formatCode="General">
                  <c:v>2.6558300000000001E-3</c:v>
                </c:pt>
                <c:pt idx="267" formatCode="General">
                  <c:v>2.6934099999999998E-3</c:v>
                </c:pt>
                <c:pt idx="268" formatCode="General">
                  <c:v>2.7313300000000001E-3</c:v>
                </c:pt>
                <c:pt idx="269" formatCode="General">
                  <c:v>2.7695900000000002E-3</c:v>
                </c:pt>
                <c:pt idx="270" formatCode="General">
                  <c:v>2.8081899999999999E-3</c:v>
                </c:pt>
                <c:pt idx="271" formatCode="General">
                  <c:v>2.8471299999999998E-3</c:v>
                </c:pt>
                <c:pt idx="272" formatCode="General">
                  <c:v>2.8864099999999998E-3</c:v>
                </c:pt>
                <c:pt idx="273" formatCode="General">
                  <c:v>2.92604E-3</c:v>
                </c:pt>
                <c:pt idx="274" formatCode="General">
                  <c:v>2.9660099999999998E-3</c:v>
                </c:pt>
                <c:pt idx="275" formatCode="General">
                  <c:v>3.0063199999999998E-3</c:v>
                </c:pt>
                <c:pt idx="276" formatCode="General">
                  <c:v>3.0469899999999999E-3</c:v>
                </c:pt>
                <c:pt idx="277" formatCode="General">
                  <c:v>3.088E-3</c:v>
                </c:pt>
                <c:pt idx="278" formatCode="General">
                  <c:v>3.1293599999999999E-3</c:v>
                </c:pt>
                <c:pt idx="279" formatCode="General">
                  <c:v>3.1710699999999998E-3</c:v>
                </c:pt>
                <c:pt idx="280" formatCode="General">
                  <c:v>3.2131299999999998E-3</c:v>
                </c:pt>
                <c:pt idx="281" formatCode="General">
                  <c:v>3.2555399999999999E-3</c:v>
                </c:pt>
                <c:pt idx="282" formatCode="General">
                  <c:v>3.29831E-3</c:v>
                </c:pt>
                <c:pt idx="283" formatCode="General">
                  <c:v>3.3414299999999998E-3</c:v>
                </c:pt>
                <c:pt idx="284" formatCode="General">
                  <c:v>3.3849100000000001E-3</c:v>
                </c:pt>
                <c:pt idx="285" formatCode="General">
                  <c:v>3.4287499999999999E-3</c:v>
                </c:pt>
                <c:pt idx="286" formatCode="General">
                  <c:v>3.4729399999999999E-3</c:v>
                </c:pt>
                <c:pt idx="287" formatCode="General">
                  <c:v>3.5174899999999999E-3</c:v>
                </c:pt>
                <c:pt idx="288" formatCode="General">
                  <c:v>3.5623999999999999E-3</c:v>
                </c:pt>
                <c:pt idx="289" formatCode="General">
                  <c:v>3.6076699999999999E-3</c:v>
                </c:pt>
                <c:pt idx="290" formatCode="General">
                  <c:v>3.6533099999999999E-3</c:v>
                </c:pt>
                <c:pt idx="291" formatCode="General">
                  <c:v>3.6993E-3</c:v>
                </c:pt>
                <c:pt idx="292" formatCode="General">
                  <c:v>3.74567E-3</c:v>
                </c:pt>
                <c:pt idx="293" formatCode="General">
                  <c:v>3.7923900000000001E-3</c:v>
                </c:pt>
                <c:pt idx="294" formatCode="General">
                  <c:v>3.8394900000000001E-3</c:v>
                </c:pt>
                <c:pt idx="295" formatCode="General">
                  <c:v>3.8869500000000001E-3</c:v>
                </c:pt>
                <c:pt idx="296" formatCode="General">
                  <c:v>3.9347799999999997E-3</c:v>
                </c:pt>
                <c:pt idx="297" formatCode="General">
                  <c:v>3.9829799999999997E-3</c:v>
                </c:pt>
                <c:pt idx="298" formatCode="General">
                  <c:v>4.0315400000000001E-3</c:v>
                </c:pt>
                <c:pt idx="299" formatCode="General">
                  <c:v>4.08049E-3</c:v>
                </c:pt>
                <c:pt idx="300" formatCode="General">
                  <c:v>4.1298000000000003E-3</c:v>
                </c:pt>
                <c:pt idx="301" formatCode="General">
                  <c:v>4.1794900000000001E-3</c:v>
                </c:pt>
                <c:pt idx="302" formatCode="General">
                  <c:v>4.2295500000000003E-3</c:v>
                </c:pt>
                <c:pt idx="303" formatCode="General">
                  <c:v>4.2799800000000001E-3</c:v>
                </c:pt>
                <c:pt idx="304" formatCode="General">
                  <c:v>4.3308000000000001E-3</c:v>
                </c:pt>
                <c:pt idx="305" formatCode="General">
                  <c:v>4.3819899999999997E-3</c:v>
                </c:pt>
                <c:pt idx="306" formatCode="General">
                  <c:v>4.4335599999999996E-3</c:v>
                </c:pt>
                <c:pt idx="307" formatCode="General">
                  <c:v>4.4855099999999998E-3</c:v>
                </c:pt>
                <c:pt idx="308" formatCode="General">
                  <c:v>4.5378399999999996E-3</c:v>
                </c:pt>
                <c:pt idx="309" formatCode="General">
                  <c:v>4.5905499999999997E-3</c:v>
                </c:pt>
                <c:pt idx="310" formatCode="General">
                  <c:v>4.64365E-3</c:v>
                </c:pt>
                <c:pt idx="311" formatCode="General">
                  <c:v>4.6971299999999999E-3</c:v>
                </c:pt>
                <c:pt idx="312" formatCode="General">
                  <c:v>4.7509900000000001E-3</c:v>
                </c:pt>
                <c:pt idx="313" formatCode="General">
                  <c:v>4.8052399999999997E-3</c:v>
                </c:pt>
                <c:pt idx="314" formatCode="General">
                  <c:v>4.8598699999999996E-3</c:v>
                </c:pt>
                <c:pt idx="315" formatCode="General">
                  <c:v>4.9148999999999998E-3</c:v>
                </c:pt>
                <c:pt idx="316" formatCode="General">
                  <c:v>4.9703100000000004E-3</c:v>
                </c:pt>
                <c:pt idx="317" formatCode="General">
                  <c:v>5.0261100000000003E-3</c:v>
                </c:pt>
                <c:pt idx="318" formatCode="General">
                  <c:v>5.0822999999999997E-3</c:v>
                </c:pt>
                <c:pt idx="319" formatCode="General">
                  <c:v>5.1388800000000002E-3</c:v>
                </c:pt>
                <c:pt idx="320" formatCode="General">
                  <c:v>5.1958600000000001E-3</c:v>
                </c:pt>
                <c:pt idx="321" formatCode="General">
                  <c:v>5.2532300000000002E-3</c:v>
                </c:pt>
                <c:pt idx="322" formatCode="General">
                  <c:v>5.3109899999999998E-3</c:v>
                </c:pt>
                <c:pt idx="323" formatCode="General">
                  <c:v>5.3691499999999996E-3</c:v>
                </c:pt>
                <c:pt idx="324" formatCode="General">
                  <c:v>5.4276999999999997E-3</c:v>
                </c:pt>
                <c:pt idx="325" formatCode="General">
                  <c:v>5.48666E-3</c:v>
                </c:pt>
                <c:pt idx="326" formatCode="General">
                  <c:v>5.5460099999999997E-3</c:v>
                </c:pt>
                <c:pt idx="327" formatCode="General">
                  <c:v>5.6057600000000004E-3</c:v>
                </c:pt>
                <c:pt idx="328" formatCode="General">
                  <c:v>5.6659099999999997E-3</c:v>
                </c:pt>
                <c:pt idx="329" formatCode="General">
                  <c:v>5.7264600000000001E-3</c:v>
                </c:pt>
                <c:pt idx="330" formatCode="General">
                  <c:v>5.7874099999999998E-3</c:v>
                </c:pt>
                <c:pt idx="331" formatCode="General">
                  <c:v>5.8487599999999997E-3</c:v>
                </c:pt>
                <c:pt idx="332" formatCode="General">
                  <c:v>5.9105199999999998E-3</c:v>
                </c:pt>
                <c:pt idx="333" formatCode="General">
                  <c:v>5.9726900000000001E-3</c:v>
                </c:pt>
                <c:pt idx="334" formatCode="General">
                  <c:v>6.0352499999999998E-3</c:v>
                </c:pt>
                <c:pt idx="335" formatCode="General">
                  <c:v>6.0982299999999996E-3</c:v>
                </c:pt>
                <c:pt idx="336" formatCode="General">
                  <c:v>6.1616099999999997E-3</c:v>
                </c:pt>
                <c:pt idx="337" formatCode="General">
                  <c:v>6.2253999999999999E-3</c:v>
                </c:pt>
                <c:pt idx="338" formatCode="General">
                  <c:v>6.2896100000000002E-3</c:v>
                </c:pt>
                <c:pt idx="339" formatCode="General">
                  <c:v>6.3542199999999998E-3</c:v>
                </c:pt>
                <c:pt idx="340" formatCode="General">
                  <c:v>6.4192399999999997E-3</c:v>
                </c:pt>
                <c:pt idx="341" formatCode="General">
                  <c:v>6.4846699999999997E-3</c:v>
                </c:pt>
                <c:pt idx="342" formatCode="General">
                  <c:v>6.5505199999999998E-3</c:v>
                </c:pt>
                <c:pt idx="343" formatCode="General">
                  <c:v>6.6167800000000001E-3</c:v>
                </c:pt>
                <c:pt idx="344" formatCode="General">
                  <c:v>6.6834599999999996E-3</c:v>
                </c:pt>
                <c:pt idx="345" formatCode="General">
                  <c:v>6.7505500000000001E-3</c:v>
                </c:pt>
                <c:pt idx="346" formatCode="General">
                  <c:v>6.81805E-3</c:v>
                </c:pt>
                <c:pt idx="347" formatCode="General">
                  <c:v>6.8859799999999999E-3</c:v>
                </c:pt>
                <c:pt idx="348" formatCode="General">
                  <c:v>6.9543199999999999E-3</c:v>
                </c:pt>
                <c:pt idx="349" formatCode="General">
                  <c:v>7.0230800000000001E-3</c:v>
                </c:pt>
                <c:pt idx="350" formatCode="General">
                  <c:v>7.0922700000000003E-3</c:v>
                </c:pt>
                <c:pt idx="351" formatCode="General">
                  <c:v>7.1618699999999999E-3</c:v>
                </c:pt>
                <c:pt idx="352" formatCode="General">
                  <c:v>7.2318900000000004E-3</c:v>
                </c:pt>
                <c:pt idx="353" formatCode="General">
                  <c:v>7.30234E-3</c:v>
                </c:pt>
                <c:pt idx="354" formatCode="General">
                  <c:v>7.3732099999999998E-3</c:v>
                </c:pt>
                <c:pt idx="355" formatCode="General">
                  <c:v>7.4445099999999997E-3</c:v>
                </c:pt>
                <c:pt idx="356" formatCode="General">
                  <c:v>7.5162299999999996E-3</c:v>
                </c:pt>
                <c:pt idx="357" formatCode="General">
                  <c:v>7.5883699999999997E-3</c:v>
                </c:pt>
                <c:pt idx="358" formatCode="General">
                  <c:v>7.6609499999999997E-3</c:v>
                </c:pt>
                <c:pt idx="359" formatCode="General">
                  <c:v>7.7339499999999999E-3</c:v>
                </c:pt>
                <c:pt idx="360" formatCode="General">
                  <c:v>7.80738E-3</c:v>
                </c:pt>
                <c:pt idx="361" formatCode="General">
                  <c:v>7.8812399999999994E-3</c:v>
                </c:pt>
                <c:pt idx="362" formatCode="General">
                  <c:v>7.9555300000000006E-3</c:v>
                </c:pt>
                <c:pt idx="363" formatCode="General">
                  <c:v>8.0302499999999992E-3</c:v>
                </c:pt>
                <c:pt idx="364" formatCode="General">
                  <c:v>8.1054100000000004E-3</c:v>
                </c:pt>
                <c:pt idx="365" formatCode="General">
                  <c:v>8.1809900000000008E-3</c:v>
                </c:pt>
                <c:pt idx="366" formatCode="General">
                  <c:v>8.2570100000000004E-3</c:v>
                </c:pt>
                <c:pt idx="367" formatCode="General">
                  <c:v>8.3334700000000008E-3</c:v>
                </c:pt>
                <c:pt idx="368" formatCode="General">
                  <c:v>8.4103600000000004E-3</c:v>
                </c:pt>
                <c:pt idx="369" formatCode="General">
                  <c:v>8.4876799999999992E-3</c:v>
                </c:pt>
                <c:pt idx="370" formatCode="General">
                  <c:v>8.5654500000000005E-3</c:v>
                </c:pt>
                <c:pt idx="371" formatCode="General">
                  <c:v>8.6436499999999993E-3</c:v>
                </c:pt>
                <c:pt idx="372" formatCode="General">
                  <c:v>8.7222900000000006E-3</c:v>
                </c:pt>
                <c:pt idx="373" formatCode="General">
                  <c:v>8.8013699999999993E-3</c:v>
                </c:pt>
                <c:pt idx="374" formatCode="General">
                  <c:v>8.8808900000000007E-3</c:v>
                </c:pt>
                <c:pt idx="375" formatCode="General">
                  <c:v>8.9608499999999994E-3</c:v>
                </c:pt>
                <c:pt idx="376" formatCode="General">
                  <c:v>9.0412600000000006E-3</c:v>
                </c:pt>
                <c:pt idx="377" formatCode="General">
                  <c:v>9.1221099999999992E-3</c:v>
                </c:pt>
                <c:pt idx="378" formatCode="General">
                  <c:v>9.2034000000000005E-3</c:v>
                </c:pt>
                <c:pt idx="379" formatCode="General">
                  <c:v>9.2851300000000008E-3</c:v>
                </c:pt>
                <c:pt idx="380" formatCode="General">
                  <c:v>9.3673100000000002E-3</c:v>
                </c:pt>
                <c:pt idx="381" formatCode="General">
                  <c:v>9.4499400000000004E-3</c:v>
                </c:pt>
                <c:pt idx="382" formatCode="General">
                  <c:v>9.5330199999999997E-3</c:v>
                </c:pt>
                <c:pt idx="383" formatCode="General">
                  <c:v>9.6165399999999998E-3</c:v>
                </c:pt>
                <c:pt idx="384" formatCode="General">
                  <c:v>9.7005100000000007E-3</c:v>
                </c:pt>
                <c:pt idx="385" formatCode="General">
                  <c:v>9.7849300000000007E-3</c:v>
                </c:pt>
                <c:pt idx="386" formatCode="General">
                  <c:v>9.8697999999999998E-3</c:v>
                </c:pt>
                <c:pt idx="387" formatCode="General">
                  <c:v>9.9551199999999996E-3</c:v>
                </c:pt>
                <c:pt idx="388" formatCode="General">
                  <c:v>1.00409E-2</c:v>
                </c:pt>
                <c:pt idx="389" formatCode="General">
                  <c:v>1.01271E-2</c:v>
                </c:pt>
                <c:pt idx="390" formatCode="General">
                  <c:v>1.02138E-2</c:v>
                </c:pt>
                <c:pt idx="391" formatCode="General">
                  <c:v>1.03009E-2</c:v>
                </c:pt>
                <c:pt idx="392" formatCode="General">
                  <c:v>1.03885E-2</c:v>
                </c:pt>
                <c:pt idx="393" formatCode="General">
                  <c:v>1.0476600000000001E-2</c:v>
                </c:pt>
                <c:pt idx="394" formatCode="General">
                  <c:v>1.0565099999999999E-2</c:v>
                </c:pt>
                <c:pt idx="395" formatCode="General">
                  <c:v>1.0654E-2</c:v>
                </c:pt>
                <c:pt idx="396" formatCode="General">
                  <c:v>1.07434E-2</c:v>
                </c:pt>
                <c:pt idx="397" formatCode="General">
                  <c:v>1.0833300000000001E-2</c:v>
                </c:pt>
                <c:pt idx="398" formatCode="General">
                  <c:v>1.09237E-2</c:v>
                </c:pt>
                <c:pt idx="399" formatCode="General">
                  <c:v>1.10145E-2</c:v>
                </c:pt>
                <c:pt idx="400" formatCode="General">
                  <c:v>1.11057E-2</c:v>
                </c:pt>
                <c:pt idx="401" formatCode="General">
                  <c:v>1.11974E-2</c:v>
                </c:pt>
                <c:pt idx="402" formatCode="General">
                  <c:v>1.12896E-2</c:v>
                </c:pt>
                <c:pt idx="403" formatCode="General">
                  <c:v>1.13823E-2</c:v>
                </c:pt>
                <c:pt idx="404" formatCode="General">
                  <c:v>1.14754E-2</c:v>
                </c:pt>
                <c:pt idx="405" formatCode="General">
                  <c:v>1.1568999999999999E-2</c:v>
                </c:pt>
                <c:pt idx="406" formatCode="General">
                  <c:v>1.1663E-2</c:v>
                </c:pt>
                <c:pt idx="407" formatCode="General">
                  <c:v>1.1757500000000001E-2</c:v>
                </c:pt>
                <c:pt idx="408" formatCode="General">
                  <c:v>1.18525E-2</c:v>
                </c:pt>
                <c:pt idx="409" formatCode="General">
                  <c:v>1.1947899999999999E-2</c:v>
                </c:pt>
                <c:pt idx="410" formatCode="General">
                  <c:v>1.20438E-2</c:v>
                </c:pt>
                <c:pt idx="411" formatCode="General">
                  <c:v>1.21402E-2</c:v>
                </c:pt>
                <c:pt idx="412" formatCode="General">
                  <c:v>1.2237100000000001E-2</c:v>
                </c:pt>
                <c:pt idx="413" formatCode="General">
                  <c:v>1.2334400000000001E-2</c:v>
                </c:pt>
                <c:pt idx="414" formatCode="General">
                  <c:v>1.2432199999999999E-2</c:v>
                </c:pt>
                <c:pt idx="415" formatCode="General">
                  <c:v>1.25305E-2</c:v>
                </c:pt>
                <c:pt idx="416" formatCode="General">
                  <c:v>1.26292E-2</c:v>
                </c:pt>
                <c:pt idx="417" formatCode="General">
                  <c:v>1.2728400000000001E-2</c:v>
                </c:pt>
                <c:pt idx="418" formatCode="General">
                  <c:v>1.28281E-2</c:v>
                </c:pt>
                <c:pt idx="419" formatCode="General">
                  <c:v>1.29283E-2</c:v>
                </c:pt>
                <c:pt idx="420" formatCode="General">
                  <c:v>1.30289E-2</c:v>
                </c:pt>
                <c:pt idx="421" formatCode="General">
                  <c:v>1.31301E-2</c:v>
                </c:pt>
                <c:pt idx="422" formatCode="General">
                  <c:v>1.3231700000000001E-2</c:v>
                </c:pt>
                <c:pt idx="423" formatCode="General">
                  <c:v>1.33338E-2</c:v>
                </c:pt>
                <c:pt idx="424" formatCode="General">
                  <c:v>1.34363E-2</c:v>
                </c:pt>
                <c:pt idx="425" formatCode="General">
                  <c:v>1.35394E-2</c:v>
                </c:pt>
                <c:pt idx="426" formatCode="General">
                  <c:v>1.3642899999999999E-2</c:v>
                </c:pt>
                <c:pt idx="427" formatCode="General">
                  <c:v>1.3746899999999999E-2</c:v>
                </c:pt>
                <c:pt idx="428" formatCode="General">
                  <c:v>1.38514E-2</c:v>
                </c:pt>
                <c:pt idx="429" formatCode="General">
                  <c:v>1.3956400000000001E-2</c:v>
                </c:pt>
                <c:pt idx="430" formatCode="General">
                  <c:v>1.40619E-2</c:v>
                </c:pt>
                <c:pt idx="431" formatCode="General">
                  <c:v>1.4167799999999999E-2</c:v>
                </c:pt>
                <c:pt idx="432" formatCode="General">
                  <c:v>1.4274200000000001E-2</c:v>
                </c:pt>
                <c:pt idx="433" formatCode="General">
                  <c:v>1.4381100000000001E-2</c:v>
                </c:pt>
                <c:pt idx="434" formatCode="General">
                  <c:v>1.44885E-2</c:v>
                </c:pt>
                <c:pt idx="435" formatCode="General">
                  <c:v>1.4596400000000001E-2</c:v>
                </c:pt>
                <c:pt idx="436" formatCode="General">
                  <c:v>1.4704699999999999E-2</c:v>
                </c:pt>
                <c:pt idx="437" formatCode="General">
                  <c:v>1.48136E-2</c:v>
                </c:pt>
                <c:pt idx="438" formatCode="General">
                  <c:v>1.4922899999999999E-2</c:v>
                </c:pt>
                <c:pt idx="439" formatCode="General">
                  <c:v>1.50327E-2</c:v>
                </c:pt>
                <c:pt idx="440" formatCode="General">
                  <c:v>1.51431E-2</c:v>
                </c:pt>
                <c:pt idx="441" formatCode="General">
                  <c:v>1.5253900000000001E-2</c:v>
                </c:pt>
                <c:pt idx="442" formatCode="General">
                  <c:v>1.53653E-2</c:v>
                </c:pt>
                <c:pt idx="443" formatCode="General">
                  <c:v>1.5477100000000001E-2</c:v>
                </c:pt>
                <c:pt idx="444" formatCode="General">
                  <c:v>1.55894E-2</c:v>
                </c:pt>
                <c:pt idx="445" formatCode="General">
                  <c:v>1.5702299999999999E-2</c:v>
                </c:pt>
                <c:pt idx="446" formatCode="General">
                  <c:v>1.5815599999999999E-2</c:v>
                </c:pt>
                <c:pt idx="447" formatCode="General">
                  <c:v>1.5929499999999999E-2</c:v>
                </c:pt>
                <c:pt idx="448" formatCode="General">
                  <c:v>1.60438E-2</c:v>
                </c:pt>
                <c:pt idx="449" formatCode="General">
                  <c:v>1.6158599999999999E-2</c:v>
                </c:pt>
                <c:pt idx="450" formatCode="General">
                  <c:v>1.6273900000000001E-2</c:v>
                </c:pt>
                <c:pt idx="451" formatCode="General">
                  <c:v>1.63897E-2</c:v>
                </c:pt>
                <c:pt idx="452" formatCode="General">
                  <c:v>1.6506E-2</c:v>
                </c:pt>
                <c:pt idx="453" formatCode="General">
                  <c:v>1.6622700000000001E-2</c:v>
                </c:pt>
                <c:pt idx="454" formatCode="General">
                  <c:v>1.6739899999999999E-2</c:v>
                </c:pt>
                <c:pt idx="455" formatCode="General">
                  <c:v>1.68576E-2</c:v>
                </c:pt>
                <c:pt idx="456" formatCode="General">
                  <c:v>1.6975799999999999E-2</c:v>
                </c:pt>
                <c:pt idx="457" formatCode="General">
                  <c:v>1.7094499999999999E-2</c:v>
                </c:pt>
                <c:pt idx="458" formatCode="General">
                  <c:v>1.7213800000000001E-2</c:v>
                </c:pt>
                <c:pt idx="459" formatCode="General">
                  <c:v>1.7333500000000002E-2</c:v>
                </c:pt>
                <c:pt idx="460" formatCode="General">
                  <c:v>1.7453900000000001E-2</c:v>
                </c:pt>
                <c:pt idx="461" formatCode="General">
                  <c:v>1.7574699999999999E-2</c:v>
                </c:pt>
                <c:pt idx="462" formatCode="General">
                  <c:v>1.7696199999999999E-2</c:v>
                </c:pt>
                <c:pt idx="463" formatCode="General">
                  <c:v>1.78181E-2</c:v>
                </c:pt>
                <c:pt idx="464" formatCode="General">
                  <c:v>1.79407E-2</c:v>
                </c:pt>
                <c:pt idx="465" formatCode="General">
                  <c:v>1.8063699999999999E-2</c:v>
                </c:pt>
                <c:pt idx="466" formatCode="General">
                  <c:v>1.81873E-2</c:v>
                </c:pt>
                <c:pt idx="467" formatCode="General">
                  <c:v>1.8311299999999999E-2</c:v>
                </c:pt>
                <c:pt idx="468" formatCode="General">
                  <c:v>1.8435900000000002E-2</c:v>
                </c:pt>
                <c:pt idx="469" formatCode="General">
                  <c:v>1.8560799999999999E-2</c:v>
                </c:pt>
                <c:pt idx="470" formatCode="General">
                  <c:v>1.86862E-2</c:v>
                </c:pt>
                <c:pt idx="471" formatCode="General">
                  <c:v>1.8812099999999998E-2</c:v>
                </c:pt>
                <c:pt idx="472" formatCode="General">
                  <c:v>1.8938300000000002E-2</c:v>
                </c:pt>
                <c:pt idx="473" formatCode="General">
                  <c:v>1.9064999999999999E-2</c:v>
                </c:pt>
                <c:pt idx="474" formatCode="General">
                  <c:v>1.91921E-2</c:v>
                </c:pt>
                <c:pt idx="475" formatCode="General">
                  <c:v>1.9319699999999999E-2</c:v>
                </c:pt>
                <c:pt idx="476" formatCode="General">
                  <c:v>1.9447900000000001E-2</c:v>
                </c:pt>
                <c:pt idx="477" formatCode="General">
                  <c:v>1.95765E-2</c:v>
                </c:pt>
                <c:pt idx="478" formatCode="General">
                  <c:v>1.9705799999999999E-2</c:v>
                </c:pt>
                <c:pt idx="479" formatCode="General">
                  <c:v>1.9835800000000001E-2</c:v>
                </c:pt>
                <c:pt idx="480" formatCode="General">
                  <c:v>1.9966399999999999E-2</c:v>
                </c:pt>
                <c:pt idx="481" formatCode="General">
                  <c:v>2.00977E-2</c:v>
                </c:pt>
                <c:pt idx="482" formatCode="General">
                  <c:v>2.0229799999999999E-2</c:v>
                </c:pt>
                <c:pt idx="483" formatCode="General">
                  <c:v>2.0362499999999999E-2</c:v>
                </c:pt>
                <c:pt idx="484" formatCode="General">
                  <c:v>2.0495800000000002E-2</c:v>
                </c:pt>
                <c:pt idx="485" formatCode="General">
                  <c:v>2.06298E-2</c:v>
                </c:pt>
                <c:pt idx="486" formatCode="General">
                  <c:v>2.07642E-2</c:v>
                </c:pt>
                <c:pt idx="487" formatCode="General">
                  <c:v>2.08991E-2</c:v>
                </c:pt>
                <c:pt idx="488" formatCode="General">
                  <c:v>2.1034299999999999E-2</c:v>
                </c:pt>
                <c:pt idx="489" formatCode="General">
                  <c:v>2.1169799999999999E-2</c:v>
                </c:pt>
                <c:pt idx="490" formatCode="General">
                  <c:v>2.1305500000000002E-2</c:v>
                </c:pt>
                <c:pt idx="491" formatCode="General">
                  <c:v>2.1441499999999999E-2</c:v>
                </c:pt>
                <c:pt idx="492" formatCode="General">
                  <c:v>2.1577599999999999E-2</c:v>
                </c:pt>
                <c:pt idx="493" formatCode="General">
                  <c:v>2.1713900000000001E-2</c:v>
                </c:pt>
                <c:pt idx="494" formatCode="General">
                  <c:v>2.1850600000000001E-2</c:v>
                </c:pt>
                <c:pt idx="495" formatCode="General">
                  <c:v>2.1987699999999999E-2</c:v>
                </c:pt>
                <c:pt idx="496" formatCode="General">
                  <c:v>2.21254E-2</c:v>
                </c:pt>
                <c:pt idx="497" formatCode="General">
                  <c:v>2.2263700000000001E-2</c:v>
                </c:pt>
                <c:pt idx="498" formatCode="General">
                  <c:v>2.2402999999999999E-2</c:v>
                </c:pt>
                <c:pt idx="499" formatCode="General">
                  <c:v>2.2543199999999999E-2</c:v>
                </c:pt>
                <c:pt idx="500" formatCode="General">
                  <c:v>2.26844E-2</c:v>
                </c:pt>
                <c:pt idx="501" formatCode="General">
                  <c:v>2.2826900000000001E-2</c:v>
                </c:pt>
                <c:pt idx="502" formatCode="General">
                  <c:v>2.2970399999999998E-2</c:v>
                </c:pt>
                <c:pt idx="503" formatCode="General">
                  <c:v>2.3115E-2</c:v>
                </c:pt>
                <c:pt idx="504" formatCode="General">
                  <c:v>2.3260599999999999E-2</c:v>
                </c:pt>
                <c:pt idx="505" formatCode="General">
                  <c:v>2.3406799999999998E-2</c:v>
                </c:pt>
                <c:pt idx="506" formatCode="General">
                  <c:v>2.3553500000000002E-2</c:v>
                </c:pt>
                <c:pt idx="507" formatCode="General">
                  <c:v>2.3700499999999999E-2</c:v>
                </c:pt>
                <c:pt idx="508" formatCode="General">
                  <c:v>2.3847500000000001E-2</c:v>
                </c:pt>
                <c:pt idx="509" formatCode="General">
                  <c:v>2.39942E-2</c:v>
                </c:pt>
                <c:pt idx="510" formatCode="General">
                  <c:v>2.4140499999999999E-2</c:v>
                </c:pt>
                <c:pt idx="511" formatCode="General">
                  <c:v>2.4286200000000001E-2</c:v>
                </c:pt>
                <c:pt idx="512" formatCode="General">
                  <c:v>2.4431499999999998E-2</c:v>
                </c:pt>
                <c:pt idx="513" formatCode="General">
                  <c:v>2.4576500000000001E-2</c:v>
                </c:pt>
                <c:pt idx="514" formatCode="General">
                  <c:v>2.4721300000000002E-2</c:v>
                </c:pt>
                <c:pt idx="515" formatCode="General">
                  <c:v>2.4866300000000001E-2</c:v>
                </c:pt>
                <c:pt idx="516" formatCode="General">
                  <c:v>2.50119E-2</c:v>
                </c:pt>
                <c:pt idx="517" formatCode="General">
                  <c:v>2.51585E-2</c:v>
                </c:pt>
                <c:pt idx="518" formatCode="General">
                  <c:v>2.5306599999999999E-2</c:v>
                </c:pt>
                <c:pt idx="519" formatCode="General">
                  <c:v>2.5456599999999999E-2</c:v>
                </c:pt>
                <c:pt idx="520" formatCode="General">
                  <c:v>2.5608700000000002E-2</c:v>
                </c:pt>
                <c:pt idx="521" formatCode="General">
                  <c:v>2.5763000000000001E-2</c:v>
                </c:pt>
                <c:pt idx="522" formatCode="General">
                  <c:v>2.59197E-2</c:v>
                </c:pt>
                <c:pt idx="523" formatCode="General">
                  <c:v>2.6078400000000002E-2</c:v>
                </c:pt>
                <c:pt idx="524" formatCode="General">
                  <c:v>2.62388E-2</c:v>
                </c:pt>
                <c:pt idx="525" formatCode="General">
                  <c:v>2.64005E-2</c:v>
                </c:pt>
                <c:pt idx="526" formatCode="General">
                  <c:v>2.6562700000000002E-2</c:v>
                </c:pt>
                <c:pt idx="527" formatCode="General">
                  <c:v>2.6724700000000001E-2</c:v>
                </c:pt>
                <c:pt idx="528" formatCode="General">
                  <c:v>2.6885800000000001E-2</c:v>
                </c:pt>
                <c:pt idx="529" formatCode="General">
                  <c:v>2.70455E-2</c:v>
                </c:pt>
                <c:pt idx="530" formatCode="General">
                  <c:v>2.72032E-2</c:v>
                </c:pt>
                <c:pt idx="531" formatCode="General">
                  <c:v>2.73587E-2</c:v>
                </c:pt>
                <c:pt idx="532" formatCode="General">
                  <c:v>2.7512000000000002E-2</c:v>
                </c:pt>
                <c:pt idx="533" formatCode="General">
                  <c:v>2.7663299999999998E-2</c:v>
                </c:pt>
                <c:pt idx="534" formatCode="General">
                  <c:v>2.78132E-2</c:v>
                </c:pt>
                <c:pt idx="535" formatCode="General">
                  <c:v>2.7962500000000001E-2</c:v>
                </c:pt>
                <c:pt idx="536" formatCode="General">
                  <c:v>2.81122E-2</c:v>
                </c:pt>
                <c:pt idx="537" formatCode="General">
                  <c:v>2.8263300000000002E-2</c:v>
                </c:pt>
                <c:pt idx="538" formatCode="General">
                  <c:v>2.8417000000000001E-2</c:v>
                </c:pt>
                <c:pt idx="539" formatCode="General">
                  <c:v>2.8574200000000001E-2</c:v>
                </c:pt>
                <c:pt idx="540" formatCode="General">
                  <c:v>2.8735799999999999E-2</c:v>
                </c:pt>
                <c:pt idx="541" formatCode="General">
                  <c:v>2.89021E-2</c:v>
                </c:pt>
                <c:pt idx="542" formatCode="General">
                  <c:v>2.9073399999999999E-2</c:v>
                </c:pt>
                <c:pt idx="543" formatCode="General">
                  <c:v>2.92492E-2</c:v>
                </c:pt>
                <c:pt idx="544" formatCode="General">
                  <c:v>2.9428699999999999E-2</c:v>
                </c:pt>
                <c:pt idx="545" formatCode="General">
                  <c:v>2.9610899999999999E-2</c:v>
                </c:pt>
                <c:pt idx="546" formatCode="General">
                  <c:v>2.9794299999999999E-2</c:v>
                </c:pt>
                <c:pt idx="547" formatCode="General">
                  <c:v>2.9977299999999998E-2</c:v>
                </c:pt>
                <c:pt idx="548" formatCode="General">
                  <c:v>3.01582E-2</c:v>
                </c:pt>
                <c:pt idx="549" formatCode="General">
                  <c:v>3.0335600000000001E-2</c:v>
                </c:pt>
                <c:pt idx="550" formatCode="General">
                  <c:v>3.0508299999999999E-2</c:v>
                </c:pt>
                <c:pt idx="551" formatCode="General">
                  <c:v>3.0675399999999999E-2</c:v>
                </c:pt>
                <c:pt idx="552" formatCode="General">
                  <c:v>3.0836700000000002E-2</c:v>
                </c:pt>
                <c:pt idx="553" formatCode="General">
                  <c:v>3.0992700000000001E-2</c:v>
                </c:pt>
                <c:pt idx="554" formatCode="General">
                  <c:v>3.1144100000000001E-2</c:v>
                </c:pt>
                <c:pt idx="555" formatCode="General">
                  <c:v>3.12927E-2</c:v>
                </c:pt>
                <c:pt idx="556" formatCode="General">
                  <c:v>3.1440200000000001E-2</c:v>
                </c:pt>
                <c:pt idx="557" formatCode="General">
                  <c:v>3.1589100000000002E-2</c:v>
                </c:pt>
                <c:pt idx="558" formatCode="General">
                  <c:v>3.1741499999999999E-2</c:v>
                </c:pt>
                <c:pt idx="559" formatCode="General">
                  <c:v>3.18996E-2</c:v>
                </c:pt>
                <c:pt idx="560" formatCode="General">
                  <c:v>3.2065400000000001E-2</c:v>
                </c:pt>
                <c:pt idx="561" formatCode="General">
                  <c:v>3.2239999999999998E-2</c:v>
                </c:pt>
                <c:pt idx="562" formatCode="General">
                  <c:v>3.2424000000000001E-2</c:v>
                </c:pt>
                <c:pt idx="563" formatCode="General">
                  <c:v>3.2617100000000003E-2</c:v>
                </c:pt>
                <c:pt idx="564" formatCode="General">
                  <c:v>3.2818199999999999E-2</c:v>
                </c:pt>
                <c:pt idx="565" formatCode="General">
                  <c:v>3.3025400000000003E-2</c:v>
                </c:pt>
                <c:pt idx="566" formatCode="General">
                  <c:v>3.3236300000000003E-2</c:v>
                </c:pt>
                <c:pt idx="567" formatCode="General">
                  <c:v>3.3447900000000003E-2</c:v>
                </c:pt>
                <c:pt idx="568" formatCode="General">
                  <c:v>3.3657100000000002E-2</c:v>
                </c:pt>
                <c:pt idx="569" formatCode="General">
                  <c:v>3.3861000000000002E-2</c:v>
                </c:pt>
                <c:pt idx="570" formatCode="General">
                  <c:v>3.4056999999999997E-2</c:v>
                </c:pt>
                <c:pt idx="571" formatCode="General">
                  <c:v>3.4243200000000001E-2</c:v>
                </c:pt>
                <c:pt idx="572" formatCode="General">
                  <c:v>3.4418499999999998E-2</c:v>
                </c:pt>
                <c:pt idx="573" formatCode="General">
                  <c:v>3.4583099999999999E-2</c:v>
                </c:pt>
                <c:pt idx="574" formatCode="General">
                  <c:v>3.4737900000000002E-2</c:v>
                </c:pt>
                <c:pt idx="575" formatCode="General">
                  <c:v>3.4885100000000002E-2</c:v>
                </c:pt>
                <c:pt idx="576" formatCode="General">
                  <c:v>3.5027700000000002E-2</c:v>
                </c:pt>
                <c:pt idx="577" formatCode="General">
                  <c:v>3.5168999999999999E-2</c:v>
                </c:pt>
                <c:pt idx="578" formatCode="General">
                  <c:v>3.53131E-2</c:v>
                </c:pt>
                <c:pt idx="579" formatCode="General">
                  <c:v>3.5463700000000001E-2</c:v>
                </c:pt>
                <c:pt idx="580" formatCode="General">
                  <c:v>3.5624099999999999E-2</c:v>
                </c:pt>
                <c:pt idx="581" formatCode="General">
                  <c:v>3.5797099999999998E-2</c:v>
                </c:pt>
                <c:pt idx="582" formatCode="General">
                  <c:v>3.5984200000000001E-2</c:v>
                </c:pt>
                <c:pt idx="583" formatCode="General">
                  <c:v>3.6186000000000003E-2</c:v>
                </c:pt>
                <c:pt idx="584" formatCode="General">
                  <c:v>3.64014E-2</c:v>
                </c:pt>
                <c:pt idx="585" formatCode="General">
                  <c:v>3.6628599999999997E-2</c:v>
                </c:pt>
                <c:pt idx="586" formatCode="General">
                  <c:v>3.6864300000000003E-2</c:v>
                </c:pt>
                <c:pt idx="587" formatCode="General">
                  <c:v>3.7104699999999997E-2</c:v>
                </c:pt>
                <c:pt idx="588" formatCode="General">
                  <c:v>3.7345299999999998E-2</c:v>
                </c:pt>
                <c:pt idx="589" formatCode="General">
                  <c:v>3.75816E-2</c:v>
                </c:pt>
                <c:pt idx="590" formatCode="General">
                  <c:v>3.7809700000000002E-2</c:v>
                </c:pt>
                <c:pt idx="591" formatCode="General">
                  <c:v>3.8025999999999997E-2</c:v>
                </c:pt>
                <c:pt idx="592" formatCode="General">
                  <c:v>3.8228400000000003E-2</c:v>
                </c:pt>
                <c:pt idx="593" formatCode="General">
                  <c:v>3.84158E-2</c:v>
                </c:pt>
                <c:pt idx="594" formatCode="General">
                  <c:v>3.8588600000000001E-2</c:v>
                </c:pt>
                <c:pt idx="595" formatCode="General">
                  <c:v>3.8748499999999998E-2</c:v>
                </c:pt>
                <c:pt idx="596" formatCode="General">
                  <c:v>3.88984E-2</c:v>
                </c:pt>
                <c:pt idx="597" formatCode="General">
                  <c:v>3.9042399999999998E-2</c:v>
                </c:pt>
                <c:pt idx="598" formatCode="General">
                  <c:v>3.9184799999999999E-2</c:v>
                </c:pt>
                <c:pt idx="599" formatCode="General">
                  <c:v>3.9330400000000001E-2</c:v>
                </c:pt>
                <c:pt idx="600" formatCode="General">
                  <c:v>3.9483799999999999E-2</c:v>
                </c:pt>
                <c:pt idx="601" formatCode="General">
                  <c:v>3.9648500000000003E-2</c:v>
                </c:pt>
                <c:pt idx="602" formatCode="General">
                  <c:v>3.9827599999999998E-2</c:v>
                </c:pt>
                <c:pt idx="603" formatCode="General">
                  <c:v>4.0022500000000003E-2</c:v>
                </c:pt>
                <c:pt idx="604" formatCode="General">
                  <c:v>4.0233499999999998E-2</c:v>
                </c:pt>
                <c:pt idx="605" formatCode="General">
                  <c:v>4.04594E-2</c:v>
                </c:pt>
                <c:pt idx="606" formatCode="General">
                  <c:v>4.0697900000000002E-2</c:v>
                </c:pt>
                <c:pt idx="607" formatCode="General">
                  <c:v>4.0945500000000003E-2</c:v>
                </c:pt>
                <c:pt idx="608" formatCode="General">
                  <c:v>4.1198199999999997E-2</c:v>
                </c:pt>
                <c:pt idx="609" formatCode="General">
                  <c:v>4.1451700000000001E-2</c:v>
                </c:pt>
                <c:pt idx="610" formatCode="General">
                  <c:v>4.1701700000000001E-2</c:v>
                </c:pt>
                <c:pt idx="611" formatCode="General">
                  <c:v>4.1944500000000003E-2</c:v>
                </c:pt>
                <c:pt idx="612" formatCode="General">
                  <c:v>4.2177399999999997E-2</c:v>
                </c:pt>
                <c:pt idx="613" formatCode="General">
                  <c:v>4.2398400000000003E-2</c:v>
                </c:pt>
                <c:pt idx="614" formatCode="General">
                  <c:v>4.2606900000000003E-2</c:v>
                </c:pt>
                <c:pt idx="615" formatCode="General">
                  <c:v>4.2803300000000002E-2</c:v>
                </c:pt>
                <c:pt idx="616" formatCode="General">
                  <c:v>4.2989399999999997E-2</c:v>
                </c:pt>
                <c:pt idx="617" formatCode="General">
                  <c:v>4.31676E-2</c:v>
                </c:pt>
                <c:pt idx="618" formatCode="General">
                  <c:v>4.3340700000000003E-2</c:v>
                </c:pt>
                <c:pt idx="619" formatCode="General">
                  <c:v>4.3512200000000001E-2</c:v>
                </c:pt>
                <c:pt idx="620" formatCode="General">
                  <c:v>4.3685300000000003E-2</c:v>
                </c:pt>
                <c:pt idx="621" formatCode="General">
                  <c:v>4.3862699999999998E-2</c:v>
                </c:pt>
                <c:pt idx="622" formatCode="General">
                  <c:v>4.4046700000000001E-2</c:v>
                </c:pt>
                <c:pt idx="623" formatCode="General">
                  <c:v>4.4238899999999998E-2</c:v>
                </c:pt>
                <c:pt idx="624" formatCode="General">
                  <c:v>4.4439699999999999E-2</c:v>
                </c:pt>
                <c:pt idx="625" formatCode="General">
                  <c:v>4.4649099999999997E-2</c:v>
                </c:pt>
                <c:pt idx="626" formatCode="General">
                  <c:v>4.4866299999999998E-2</c:v>
                </c:pt>
                <c:pt idx="627" formatCode="General">
                  <c:v>4.5089799999999999E-2</c:v>
                </c:pt>
                <c:pt idx="628" formatCode="General">
                  <c:v>4.5317900000000001E-2</c:v>
                </c:pt>
                <c:pt idx="629" formatCode="General">
                  <c:v>4.5549100000000002E-2</c:v>
                </c:pt>
                <c:pt idx="630" formatCode="General">
                  <c:v>4.5781500000000003E-2</c:v>
                </c:pt>
                <c:pt idx="631" formatCode="General">
                  <c:v>4.6014100000000002E-2</c:v>
                </c:pt>
                <c:pt idx="632" formatCode="General">
                  <c:v>4.62459E-2</c:v>
                </c:pt>
                <c:pt idx="633" formatCode="General">
                  <c:v>4.64766E-2</c:v>
                </c:pt>
                <c:pt idx="634" formatCode="General">
                  <c:v>4.6706299999999999E-2</c:v>
                </c:pt>
                <c:pt idx="635" formatCode="General">
                  <c:v>4.6935299999999999E-2</c:v>
                </c:pt>
                <c:pt idx="636" formatCode="General">
                  <c:v>4.7164200000000003E-2</c:v>
                </c:pt>
                <c:pt idx="637" formatCode="General">
                  <c:v>4.7393600000000001E-2</c:v>
                </c:pt>
                <c:pt idx="638" formatCode="General">
                  <c:v>4.7624100000000003E-2</c:v>
                </c:pt>
                <c:pt idx="639" formatCode="General">
                  <c:v>4.7855700000000001E-2</c:v>
                </c:pt>
                <c:pt idx="640" formatCode="General">
                  <c:v>4.8088400000000003E-2</c:v>
                </c:pt>
                <c:pt idx="641" formatCode="General">
                  <c:v>4.83214E-2</c:v>
                </c:pt>
                <c:pt idx="642" formatCode="General">
                  <c:v>4.8553800000000001E-2</c:v>
                </c:pt>
                <c:pt idx="643" formatCode="General">
                  <c:v>4.8784300000000003E-2</c:v>
                </c:pt>
                <c:pt idx="644" formatCode="General">
                  <c:v>4.90115E-2</c:v>
                </c:pt>
                <c:pt idx="645" formatCode="General">
                  <c:v>4.9234199999999999E-2</c:v>
                </c:pt>
                <c:pt idx="646" formatCode="General">
                  <c:v>4.94514E-2</c:v>
                </c:pt>
                <c:pt idx="647" formatCode="General">
                  <c:v>4.9662600000000001E-2</c:v>
                </c:pt>
                <c:pt idx="648" formatCode="General">
                  <c:v>4.98679E-2</c:v>
                </c:pt>
                <c:pt idx="649" formatCode="General">
                  <c:v>5.00682E-2</c:v>
                </c:pt>
                <c:pt idx="650" formatCode="General">
                  <c:v>5.0264900000000001E-2</c:v>
                </c:pt>
                <c:pt idx="651" formatCode="General">
                  <c:v>5.0460199999999997E-2</c:v>
                </c:pt>
                <c:pt idx="652" formatCode="General">
                  <c:v>5.0656800000000002E-2</c:v>
                </c:pt>
                <c:pt idx="653" formatCode="General">
                  <c:v>5.0857399999999997E-2</c:v>
                </c:pt>
                <c:pt idx="654" formatCode="General">
                  <c:v>5.1064900000000003E-2</c:v>
                </c:pt>
                <c:pt idx="655" formatCode="General">
                  <c:v>5.1281599999999997E-2</c:v>
                </c:pt>
                <c:pt idx="656" formatCode="General">
                  <c:v>5.1509399999999997E-2</c:v>
                </c:pt>
                <c:pt idx="657" formatCode="General">
                  <c:v>5.1749400000000001E-2</c:v>
                </c:pt>
                <c:pt idx="658" formatCode="General">
                  <c:v>5.2001400000000003E-2</c:v>
                </c:pt>
                <c:pt idx="659" formatCode="General">
                  <c:v>5.2264600000000001E-2</c:v>
                </c:pt>
                <c:pt idx="660" formatCode="General">
                  <c:v>5.2537E-2</c:v>
                </c:pt>
                <c:pt idx="661" formatCode="General">
                  <c:v>5.2815800000000003E-2</c:v>
                </c:pt>
                <c:pt idx="662" formatCode="General">
                  <c:v>5.3097900000000003E-2</c:v>
                </c:pt>
                <c:pt idx="663" formatCode="General">
                  <c:v>5.3379500000000003E-2</c:v>
                </c:pt>
                <c:pt idx="664" formatCode="General">
                  <c:v>5.3657299999999998E-2</c:v>
                </c:pt>
                <c:pt idx="665" formatCode="General">
                  <c:v>5.3927999999999997E-2</c:v>
                </c:pt>
                <c:pt idx="666" formatCode="General">
                  <c:v>5.4189300000000003E-2</c:v>
                </c:pt>
                <c:pt idx="667" formatCode="General">
                  <c:v>5.4439599999999998E-2</c:v>
                </c:pt>
                <c:pt idx="668" formatCode="General">
                  <c:v>5.4678299999999999E-2</c:v>
                </c:pt>
                <c:pt idx="669" formatCode="General">
                  <c:v>5.4906000000000003E-2</c:v>
                </c:pt>
                <c:pt idx="670" formatCode="General">
                  <c:v>5.5124199999999998E-2</c:v>
                </c:pt>
                <c:pt idx="671" formatCode="General">
                  <c:v>5.5335000000000002E-2</c:v>
                </c:pt>
                <c:pt idx="672" formatCode="General">
                  <c:v>5.5541300000000002E-2</c:v>
                </c:pt>
                <c:pt idx="673" formatCode="General">
                  <c:v>5.5745999999999997E-2</c:v>
                </c:pt>
                <c:pt idx="674" formatCode="General">
                  <c:v>5.5952300000000003E-2</c:v>
                </c:pt>
                <c:pt idx="675" formatCode="General">
                  <c:v>5.61626E-2</c:v>
                </c:pt>
                <c:pt idx="676" formatCode="General">
                  <c:v>5.63793E-2</c:v>
                </c:pt>
                <c:pt idx="677" formatCode="General">
                  <c:v>5.6603500000000001E-2</c:v>
                </c:pt>
                <c:pt idx="678" formatCode="General">
                  <c:v>5.6835999999999998E-2</c:v>
                </c:pt>
                <c:pt idx="679" formatCode="General">
                  <c:v>5.7076700000000001E-2</c:v>
                </c:pt>
                <c:pt idx="680" formatCode="General">
                  <c:v>5.7324699999999999E-2</c:v>
                </c:pt>
                <c:pt idx="681" formatCode="General">
                  <c:v>5.7578999999999998E-2</c:v>
                </c:pt>
                <c:pt idx="682" formatCode="General">
                  <c:v>5.7837800000000002E-2</c:v>
                </c:pt>
                <c:pt idx="683" formatCode="General">
                  <c:v>5.8099900000000003E-2</c:v>
                </c:pt>
                <c:pt idx="684" formatCode="General">
                  <c:v>5.8363699999999998E-2</c:v>
                </c:pt>
                <c:pt idx="685" formatCode="General">
                  <c:v>5.8628300000000001E-2</c:v>
                </c:pt>
                <c:pt idx="686" formatCode="General">
                  <c:v>5.8893000000000001E-2</c:v>
                </c:pt>
                <c:pt idx="687" formatCode="General">
                  <c:v>5.9157800000000003E-2</c:v>
                </c:pt>
                <c:pt idx="688" formatCode="General">
                  <c:v>5.9422900000000001E-2</c:v>
                </c:pt>
                <c:pt idx="689" formatCode="General">
                  <c:v>5.9688699999999997E-2</c:v>
                </c:pt>
                <c:pt idx="690" formatCode="General">
                  <c:v>5.9956099999999998E-2</c:v>
                </c:pt>
                <c:pt idx="691" formatCode="General">
                  <c:v>6.0225500000000001E-2</c:v>
                </c:pt>
                <c:pt idx="692" formatCode="General">
                  <c:v>6.04974E-2</c:v>
                </c:pt>
                <c:pt idx="693" formatCode="General">
                  <c:v>6.0771800000000001E-2</c:v>
                </c:pt>
                <c:pt idx="694" formatCode="General">
                  <c:v>6.1048100000000001E-2</c:v>
                </c:pt>
                <c:pt idx="695" formatCode="General">
                  <c:v>6.1325400000000002E-2</c:v>
                </c:pt>
                <c:pt idx="696" formatCode="General">
                  <c:v>6.1602200000000003E-2</c:v>
                </c:pt>
                <c:pt idx="697" formatCode="General">
                  <c:v>6.1877000000000001E-2</c:v>
                </c:pt>
                <c:pt idx="698" formatCode="General">
                  <c:v>6.21477E-2</c:v>
                </c:pt>
                <c:pt idx="699" formatCode="General">
                  <c:v>6.2412799999999997E-2</c:v>
                </c:pt>
                <c:pt idx="700" formatCode="General">
                  <c:v>6.2670699999999996E-2</c:v>
                </c:pt>
                <c:pt idx="701" formatCode="General">
                  <c:v>6.2920599999999993E-2</c:v>
                </c:pt>
                <c:pt idx="702" formatCode="General">
                  <c:v>6.3162399999999994E-2</c:v>
                </c:pt>
                <c:pt idx="703" formatCode="General">
                  <c:v>6.33967E-2</c:v>
                </c:pt>
                <c:pt idx="704" formatCode="General">
                  <c:v>6.3624899999999998E-2</c:v>
                </c:pt>
                <c:pt idx="705" formatCode="General">
                  <c:v>6.3849299999999998E-2</c:v>
                </c:pt>
                <c:pt idx="706" formatCode="General">
                  <c:v>6.4072400000000002E-2</c:v>
                </c:pt>
                <c:pt idx="707" formatCode="General">
                  <c:v>6.4297400000000005E-2</c:v>
                </c:pt>
                <c:pt idx="708" formatCode="General">
                  <c:v>6.4527299999999996E-2</c:v>
                </c:pt>
                <c:pt idx="709" formatCode="General">
                  <c:v>6.4764799999999997E-2</c:v>
                </c:pt>
                <c:pt idx="710" formatCode="General">
                  <c:v>6.5012399999999998E-2</c:v>
                </c:pt>
                <c:pt idx="711" formatCode="General">
                  <c:v>6.5271499999999996E-2</c:v>
                </c:pt>
                <c:pt idx="712" formatCode="General">
                  <c:v>6.5542699999999995E-2</c:v>
                </c:pt>
                <c:pt idx="713" formatCode="General">
                  <c:v>6.5825700000000001E-2</c:v>
                </c:pt>
                <c:pt idx="714" formatCode="General">
                  <c:v>6.6119300000000006E-2</c:v>
                </c:pt>
                <c:pt idx="715" formatCode="General">
                  <c:v>6.6421499999999994E-2</c:v>
                </c:pt>
                <c:pt idx="716" formatCode="General">
                  <c:v>6.6729899999999995E-2</c:v>
                </c:pt>
                <c:pt idx="717" formatCode="General">
                  <c:v>6.7041500000000004E-2</c:v>
                </c:pt>
                <c:pt idx="718" formatCode="General">
                  <c:v>6.7353499999999997E-2</c:v>
                </c:pt>
                <c:pt idx="719" formatCode="General">
                  <c:v>6.7663299999999996E-2</c:v>
                </c:pt>
                <c:pt idx="720" formatCode="General">
                  <c:v>6.7968799999999996E-2</c:v>
                </c:pt>
                <c:pt idx="721" formatCode="General">
                  <c:v>6.8268599999999999E-2</c:v>
                </c:pt>
                <c:pt idx="722" formatCode="General">
                  <c:v>6.8561899999999995E-2</c:v>
                </c:pt>
                <c:pt idx="723" formatCode="General">
                  <c:v>6.8848699999999999E-2</c:v>
                </c:pt>
                <c:pt idx="724" formatCode="General">
                  <c:v>6.9129599999999999E-2</c:v>
                </c:pt>
                <c:pt idx="725" formatCode="General">
                  <c:v>6.9405599999999998E-2</c:v>
                </c:pt>
                <c:pt idx="726" formatCode="General">
                  <c:v>6.9678199999999996E-2</c:v>
                </c:pt>
                <c:pt idx="727" formatCode="General">
                  <c:v>6.9948800000000005E-2</c:v>
                </c:pt>
                <c:pt idx="728" formatCode="General">
                  <c:v>7.0218500000000003E-2</c:v>
                </c:pt>
                <c:pt idx="729" formatCode="General">
                  <c:v>7.0488300000000004E-2</c:v>
                </c:pt>
                <c:pt idx="730" formatCode="General">
                  <c:v>7.0758699999999994E-2</c:v>
                </c:pt>
                <c:pt idx="731" formatCode="General">
                  <c:v>7.1029800000000004E-2</c:v>
                </c:pt>
                <c:pt idx="732" formatCode="General">
                  <c:v>7.1301400000000001E-2</c:v>
                </c:pt>
                <c:pt idx="733" formatCode="General">
                  <c:v>7.15726E-2</c:v>
                </c:pt>
                <c:pt idx="734" formatCode="General">
                  <c:v>7.1842900000000001E-2</c:v>
                </c:pt>
                <c:pt idx="735" formatCode="General">
                  <c:v>7.2111400000000006E-2</c:v>
                </c:pt>
                <c:pt idx="736" formatCode="General">
                  <c:v>7.2377800000000006E-2</c:v>
                </c:pt>
                <c:pt idx="737" formatCode="General">
                  <c:v>7.2642100000000001E-2</c:v>
                </c:pt>
                <c:pt idx="738" formatCode="General">
                  <c:v>7.29046E-2</c:v>
                </c:pt>
                <c:pt idx="739" formatCode="General">
                  <c:v>7.3166499999999995E-2</c:v>
                </c:pt>
                <c:pt idx="740" formatCode="General">
                  <c:v>7.3429099999999997E-2</c:v>
                </c:pt>
                <c:pt idx="741" formatCode="General">
                  <c:v>7.3694499999999996E-2</c:v>
                </c:pt>
                <c:pt idx="742" formatCode="General">
                  <c:v>7.3964500000000002E-2</c:v>
                </c:pt>
                <c:pt idx="743" formatCode="General">
                  <c:v>7.4241399999999999E-2</c:v>
                </c:pt>
                <c:pt idx="744" formatCode="General">
                  <c:v>7.4526800000000004E-2</c:v>
                </c:pt>
                <c:pt idx="745" formatCode="General">
                  <c:v>7.4821899999999997E-2</c:v>
                </c:pt>
                <c:pt idx="746" formatCode="General">
                  <c:v>7.51275E-2</c:v>
                </c:pt>
                <c:pt idx="747" formatCode="General">
                  <c:v>7.5443099999999999E-2</c:v>
                </c:pt>
                <c:pt idx="748" formatCode="General">
                  <c:v>7.5767899999999999E-2</c:v>
                </c:pt>
                <c:pt idx="749" formatCode="General">
                  <c:v>7.6099899999999998E-2</c:v>
                </c:pt>
                <c:pt idx="750" formatCode="General">
                  <c:v>7.6436900000000002E-2</c:v>
                </c:pt>
                <c:pt idx="751" formatCode="General">
                  <c:v>7.6775999999999997E-2</c:v>
                </c:pt>
                <c:pt idx="752" formatCode="General">
                  <c:v>7.7114299999999997E-2</c:v>
                </c:pt>
                <c:pt idx="753" formatCode="General">
                  <c:v>7.7448900000000001E-2</c:v>
                </c:pt>
                <c:pt idx="754" formatCode="General">
                  <c:v>7.7777499999999999E-2</c:v>
                </c:pt>
                <c:pt idx="755" formatCode="General">
                  <c:v>7.8098299999999996E-2</c:v>
                </c:pt>
                <c:pt idx="756" formatCode="General">
                  <c:v>7.8410300000000002E-2</c:v>
                </c:pt>
                <c:pt idx="757" formatCode="General">
                  <c:v>7.87133E-2</c:v>
                </c:pt>
                <c:pt idx="758" formatCode="General">
                  <c:v>7.9007900000000006E-2</c:v>
                </c:pt>
                <c:pt idx="759" formatCode="General">
                  <c:v>7.9295299999999999E-2</c:v>
                </c:pt>
                <c:pt idx="760" formatCode="General">
                  <c:v>7.9577400000000006E-2</c:v>
                </c:pt>
                <c:pt idx="761" formatCode="General">
                  <c:v>7.9856300000000005E-2</c:v>
                </c:pt>
                <c:pt idx="762" formatCode="General">
                  <c:v>8.0133899999999994E-2</c:v>
                </c:pt>
                <c:pt idx="763" formatCode="General">
                  <c:v>8.0412200000000003E-2</c:v>
                </c:pt>
                <c:pt idx="764" formatCode="General">
                  <c:v>8.0692600000000003E-2</c:v>
                </c:pt>
                <c:pt idx="765" formatCode="General">
                  <c:v>8.0976199999999998E-2</c:v>
                </c:pt>
                <c:pt idx="766" formatCode="General">
                  <c:v>8.12634E-2</c:v>
                </c:pt>
                <c:pt idx="767" formatCode="General">
                  <c:v>8.1554199999999993E-2</c:v>
                </c:pt>
                <c:pt idx="768" formatCode="General">
                  <c:v>8.1847900000000001E-2</c:v>
                </c:pt>
                <c:pt idx="769" formatCode="General">
                  <c:v>8.2143900000000006E-2</c:v>
                </c:pt>
                <c:pt idx="770" formatCode="General">
                  <c:v>8.2441399999999998E-2</c:v>
                </c:pt>
                <c:pt idx="771" formatCode="General">
                  <c:v>8.2739699999999999E-2</c:v>
                </c:pt>
                <c:pt idx="772" formatCode="General">
                  <c:v>8.3038399999999998E-2</c:v>
                </c:pt>
                <c:pt idx="773" formatCode="General">
                  <c:v>8.3337599999999998E-2</c:v>
                </c:pt>
                <c:pt idx="774" formatCode="General">
                  <c:v>8.3637600000000006E-2</c:v>
                </c:pt>
                <c:pt idx="775" formatCode="General">
                  <c:v>8.3939600000000003E-2</c:v>
                </c:pt>
                <c:pt idx="776" formatCode="General">
                  <c:v>8.4244600000000003E-2</c:v>
                </c:pt>
                <c:pt idx="777" formatCode="General">
                  <c:v>8.4554199999999996E-2</c:v>
                </c:pt>
                <c:pt idx="778" formatCode="General">
                  <c:v>8.4869799999999995E-2</c:v>
                </c:pt>
                <c:pt idx="779" formatCode="General">
                  <c:v>8.5192500000000004E-2</c:v>
                </c:pt>
                <c:pt idx="780" formatCode="General">
                  <c:v>8.5523100000000005E-2</c:v>
                </c:pt>
                <c:pt idx="781" formatCode="General">
                  <c:v>8.5861699999999999E-2</c:v>
                </c:pt>
                <c:pt idx="782" formatCode="General">
                  <c:v>8.6207800000000001E-2</c:v>
                </c:pt>
                <c:pt idx="783" formatCode="General">
                  <c:v>8.6560200000000004E-2</c:v>
                </c:pt>
                <c:pt idx="784" formatCode="General">
                  <c:v>8.6917099999999997E-2</c:v>
                </c:pt>
                <c:pt idx="785" formatCode="General">
                  <c:v>8.7276000000000006E-2</c:v>
                </c:pt>
                <c:pt idx="786" formatCode="General">
                  <c:v>8.7634600000000007E-2</c:v>
                </c:pt>
                <c:pt idx="787" formatCode="General">
                  <c:v>8.7990100000000002E-2</c:v>
                </c:pt>
                <c:pt idx="788" formatCode="General">
                  <c:v>8.8340199999999994E-2</c:v>
                </c:pt>
                <c:pt idx="789" formatCode="General">
                  <c:v>8.8683200000000004E-2</c:v>
                </c:pt>
                <c:pt idx="790" formatCode="General">
                  <c:v>8.9017700000000005E-2</c:v>
                </c:pt>
                <c:pt idx="791" formatCode="General">
                  <c:v>8.9343400000000003E-2</c:v>
                </c:pt>
                <c:pt idx="792" formatCode="General">
                  <c:v>8.9660599999999993E-2</c:v>
                </c:pt>
                <c:pt idx="793" formatCode="General">
                  <c:v>8.9970499999999995E-2</c:v>
                </c:pt>
                <c:pt idx="794" formatCode="General">
                  <c:v>9.0274599999999997E-2</c:v>
                </c:pt>
                <c:pt idx="795" formatCode="General">
                  <c:v>9.0575199999999995E-2</c:v>
                </c:pt>
                <c:pt idx="796" formatCode="General">
                  <c:v>9.0874399999999994E-2</c:v>
                </c:pt>
                <c:pt idx="797" formatCode="General">
                  <c:v>9.1174400000000003E-2</c:v>
                </c:pt>
                <c:pt idx="798" formatCode="General">
                  <c:v>9.1477000000000003E-2</c:v>
                </c:pt>
                <c:pt idx="799" formatCode="General">
                  <c:v>9.1783500000000004E-2</c:v>
                </c:pt>
                <c:pt idx="800" formatCode="General">
                  <c:v>9.2094700000000002E-2</c:v>
                </c:pt>
                <c:pt idx="801" formatCode="General">
                  <c:v>9.2410900000000004E-2</c:v>
                </c:pt>
                <c:pt idx="802" formatCode="General">
                  <c:v>9.2731599999999997E-2</c:v>
                </c:pt>
                <c:pt idx="803" formatCode="General">
                  <c:v>9.3056100000000003E-2</c:v>
                </c:pt>
                <c:pt idx="804" formatCode="General">
                  <c:v>9.3383400000000005E-2</c:v>
                </c:pt>
                <c:pt idx="805" formatCode="General">
                  <c:v>9.3712400000000001E-2</c:v>
                </c:pt>
                <c:pt idx="806" formatCode="General">
                  <c:v>9.4042299999999995E-2</c:v>
                </c:pt>
                <c:pt idx="807" formatCode="General">
                  <c:v>9.4372600000000001E-2</c:v>
                </c:pt>
                <c:pt idx="808" formatCode="General">
                  <c:v>9.4702999999999996E-2</c:v>
                </c:pt>
                <c:pt idx="809" formatCode="General">
                  <c:v>9.5034099999999996E-2</c:v>
                </c:pt>
                <c:pt idx="810" formatCode="General">
                  <c:v>9.5366599999999996E-2</c:v>
                </c:pt>
                <c:pt idx="811" formatCode="General">
                  <c:v>9.5701599999999998E-2</c:v>
                </c:pt>
                <c:pt idx="812" formatCode="General">
                  <c:v>9.6040299999999995E-2</c:v>
                </c:pt>
                <c:pt idx="813" formatCode="General">
                  <c:v>9.6383999999999997E-2</c:v>
                </c:pt>
                <c:pt idx="814" formatCode="General">
                  <c:v>9.6733799999999995E-2</c:v>
                </c:pt>
                <c:pt idx="815" formatCode="General">
                  <c:v>9.7090099999999999E-2</c:v>
                </c:pt>
                <c:pt idx="816" formatCode="General">
                  <c:v>9.7452899999999995E-2</c:v>
                </c:pt>
                <c:pt idx="817" formatCode="General">
                  <c:v>9.7821699999999998E-2</c:v>
                </c:pt>
                <c:pt idx="818" formatCode="General">
                  <c:v>9.8195099999999994E-2</c:v>
                </c:pt>
                <c:pt idx="819" formatCode="General">
                  <c:v>9.8571500000000006E-2</c:v>
                </c:pt>
                <c:pt idx="820" formatCode="General">
                  <c:v>9.8948700000000001E-2</c:v>
                </c:pt>
                <c:pt idx="821" formatCode="General">
                  <c:v>9.9324499999999996E-2</c:v>
                </c:pt>
                <c:pt idx="822" formatCode="General">
                  <c:v>9.9696699999999999E-2</c:v>
                </c:pt>
                <c:pt idx="823" formatCode="General">
                  <c:v>0.100063</c:v>
                </c:pt>
                <c:pt idx="824" formatCode="General">
                  <c:v>0.100423</c:v>
                </c:pt>
                <c:pt idx="825" formatCode="General">
                  <c:v>0.100776</c:v>
                </c:pt>
                <c:pt idx="826" formatCode="General">
                  <c:v>0.101121</c:v>
                </c:pt>
                <c:pt idx="827" formatCode="General">
                  <c:v>0.10145999999999999</c:v>
                </c:pt>
                <c:pt idx="828" formatCode="General">
                  <c:v>0.101794</c:v>
                </c:pt>
                <c:pt idx="829" formatCode="General">
                  <c:v>0.10212400000000001</c:v>
                </c:pt>
                <c:pt idx="830" formatCode="General">
                  <c:v>0.102453</c:v>
                </c:pt>
                <c:pt idx="831" formatCode="General">
                  <c:v>0.102784</c:v>
                </c:pt>
                <c:pt idx="832" formatCode="General">
                  <c:v>0.103117</c:v>
                </c:pt>
                <c:pt idx="833" formatCode="General">
                  <c:v>0.103454</c:v>
                </c:pt>
                <c:pt idx="834" formatCode="General">
                  <c:v>0.103796</c:v>
                </c:pt>
                <c:pt idx="835" formatCode="General">
                  <c:v>0.104144</c:v>
                </c:pt>
                <c:pt idx="836" formatCode="General">
                  <c:v>0.10449700000000001</c:v>
                </c:pt>
                <c:pt idx="837" formatCode="General">
                  <c:v>0.104854</c:v>
                </c:pt>
                <c:pt idx="838" formatCode="General">
                  <c:v>0.105214</c:v>
                </c:pt>
                <c:pt idx="839" formatCode="General">
                  <c:v>0.105575</c:v>
                </c:pt>
                <c:pt idx="840" formatCode="General">
                  <c:v>0.105938</c:v>
                </c:pt>
                <c:pt idx="841" formatCode="General">
                  <c:v>0.10630000000000001</c:v>
                </c:pt>
                <c:pt idx="842" formatCode="General">
                  <c:v>0.10666100000000001</c:v>
                </c:pt>
                <c:pt idx="843" formatCode="General">
                  <c:v>0.10702100000000001</c:v>
                </c:pt>
                <c:pt idx="844" formatCode="General">
                  <c:v>0.107381</c:v>
                </c:pt>
                <c:pt idx="845" formatCode="General">
                  <c:v>0.107741</c:v>
                </c:pt>
                <c:pt idx="846" formatCode="General">
                  <c:v>0.108102</c:v>
                </c:pt>
                <c:pt idx="847" formatCode="General">
                  <c:v>0.10846600000000001</c:v>
                </c:pt>
                <c:pt idx="848" formatCode="General">
                  <c:v>0.108835</c:v>
                </c:pt>
                <c:pt idx="849" formatCode="General">
                  <c:v>0.109207</c:v>
                </c:pt>
                <c:pt idx="850" formatCode="General">
                  <c:v>0.109585</c:v>
                </c:pt>
                <c:pt idx="851" formatCode="General">
                  <c:v>0.109968</c:v>
                </c:pt>
                <c:pt idx="852" formatCode="General">
                  <c:v>0.11035499999999999</c:v>
                </c:pt>
                <c:pt idx="853" formatCode="General">
                  <c:v>0.110745</c:v>
                </c:pt>
                <c:pt idx="854" formatCode="General">
                  <c:v>0.111136</c:v>
                </c:pt>
                <c:pt idx="855" formatCode="General">
                  <c:v>0.111527</c:v>
                </c:pt>
                <c:pt idx="856" formatCode="General">
                  <c:v>0.111915</c:v>
                </c:pt>
                <c:pt idx="857" formatCode="General">
                  <c:v>0.112299</c:v>
                </c:pt>
                <c:pt idx="858" formatCode="General">
                  <c:v>0.112677</c:v>
                </c:pt>
                <c:pt idx="859" formatCode="General">
                  <c:v>0.11305</c:v>
                </c:pt>
                <c:pt idx="860" formatCode="General">
                  <c:v>0.113416</c:v>
                </c:pt>
                <c:pt idx="861" formatCode="General">
                  <c:v>0.113777</c:v>
                </c:pt>
                <c:pt idx="862" formatCode="General">
                  <c:v>0.114134</c:v>
                </c:pt>
                <c:pt idx="863" formatCode="General">
                  <c:v>0.11448899999999999</c:v>
                </c:pt>
                <c:pt idx="864" formatCode="General">
                  <c:v>0.114844</c:v>
                </c:pt>
                <c:pt idx="865" formatCode="General">
                  <c:v>0.115201</c:v>
                </c:pt>
                <c:pt idx="866" formatCode="General">
                  <c:v>0.115562</c:v>
                </c:pt>
                <c:pt idx="867" formatCode="General">
                  <c:v>0.115929</c:v>
                </c:pt>
                <c:pt idx="868" formatCode="General">
                  <c:v>0.116302</c:v>
                </c:pt>
                <c:pt idx="869" formatCode="General">
                  <c:v>0.11668199999999999</c:v>
                </c:pt>
                <c:pt idx="870" formatCode="General">
                  <c:v>0.11706900000000001</c:v>
                </c:pt>
                <c:pt idx="871" formatCode="General">
                  <c:v>0.117462</c:v>
                </c:pt>
                <c:pt idx="872" formatCode="General">
                  <c:v>0.11785900000000001</c:v>
                </c:pt>
                <c:pt idx="873" formatCode="General">
                  <c:v>0.118259</c:v>
                </c:pt>
                <c:pt idx="874" formatCode="General">
                  <c:v>0.118662</c:v>
                </c:pt>
                <c:pt idx="875" formatCode="General">
                  <c:v>0.119065</c:v>
                </c:pt>
                <c:pt idx="876" formatCode="General">
                  <c:v>0.119467</c:v>
                </c:pt>
                <c:pt idx="877" formatCode="General">
                  <c:v>0.119869</c:v>
                </c:pt>
                <c:pt idx="878" formatCode="General">
                  <c:v>0.12027</c:v>
                </c:pt>
                <c:pt idx="879" formatCode="General">
                  <c:v>0.120671</c:v>
                </c:pt>
                <c:pt idx="880" formatCode="General">
                  <c:v>0.121072</c:v>
                </c:pt>
                <c:pt idx="881" formatCode="General">
                  <c:v>0.121475</c:v>
                </c:pt>
                <c:pt idx="882" formatCode="General">
                  <c:v>0.121879</c:v>
                </c:pt>
                <c:pt idx="883" formatCode="General">
                  <c:v>0.12228700000000001</c:v>
                </c:pt>
                <c:pt idx="884" formatCode="General">
                  <c:v>0.122698</c:v>
                </c:pt>
                <c:pt idx="885" formatCode="General">
                  <c:v>0.123112</c:v>
                </c:pt>
                <c:pt idx="886" formatCode="General">
                  <c:v>0.123528</c:v>
                </c:pt>
                <c:pt idx="887" formatCode="General">
                  <c:v>0.123945</c:v>
                </c:pt>
                <c:pt idx="888" formatCode="General">
                  <c:v>0.124362</c:v>
                </c:pt>
                <c:pt idx="889" formatCode="General">
                  <c:v>0.124776</c:v>
                </c:pt>
                <c:pt idx="890" formatCode="General">
                  <c:v>0.12518499999999999</c:v>
                </c:pt>
                <c:pt idx="891" formatCode="General">
                  <c:v>0.12558900000000001</c:v>
                </c:pt>
                <c:pt idx="892" formatCode="General">
                  <c:v>0.12598500000000001</c:v>
                </c:pt>
                <c:pt idx="893" formatCode="General">
                  <c:v>0.12637300000000001</c:v>
                </c:pt>
                <c:pt idx="894" formatCode="General">
                  <c:v>0.126752</c:v>
                </c:pt>
                <c:pt idx="895" formatCode="General">
                  <c:v>0.12712499999999999</c:v>
                </c:pt>
                <c:pt idx="896" formatCode="General">
                  <c:v>0.12749099999999999</c:v>
                </c:pt>
                <c:pt idx="897" formatCode="General">
                  <c:v>0.12785299999999999</c:v>
                </c:pt>
                <c:pt idx="898" formatCode="General">
                  <c:v>0.12821399999999999</c:v>
                </c:pt>
                <c:pt idx="899" formatCode="General">
                  <c:v>0.12857399999999999</c:v>
                </c:pt>
                <c:pt idx="900" formatCode="General">
                  <c:v>0.128938</c:v>
                </c:pt>
                <c:pt idx="901" formatCode="General">
                  <c:v>0.12930700000000001</c:v>
                </c:pt>
                <c:pt idx="902" formatCode="General">
                  <c:v>0.12968199999999999</c:v>
                </c:pt>
                <c:pt idx="903" formatCode="General">
                  <c:v>0.13006400000000001</c:v>
                </c:pt>
                <c:pt idx="904" formatCode="General">
                  <c:v>0.13045399999999999</c:v>
                </c:pt>
                <c:pt idx="905" formatCode="General">
                  <c:v>0.130851</c:v>
                </c:pt>
                <c:pt idx="906" formatCode="General">
                  <c:v>0.13125500000000001</c:v>
                </c:pt>
                <c:pt idx="907" formatCode="General">
                  <c:v>0.131665</c:v>
                </c:pt>
                <c:pt idx="908" formatCode="General">
                  <c:v>0.132081</c:v>
                </c:pt>
                <c:pt idx="909" formatCode="General">
                  <c:v>0.13250000000000001</c:v>
                </c:pt>
                <c:pt idx="910" formatCode="General">
                  <c:v>0.13292300000000001</c:v>
                </c:pt>
                <c:pt idx="911" formatCode="General">
                  <c:v>0.133349</c:v>
                </c:pt>
                <c:pt idx="912" formatCode="General">
                  <c:v>0.13377900000000001</c:v>
                </c:pt>
                <c:pt idx="913" formatCode="General">
                  <c:v>0.134213</c:v>
                </c:pt>
                <c:pt idx="914" formatCode="General">
                  <c:v>0.13465199999999999</c:v>
                </c:pt>
                <c:pt idx="915" formatCode="General">
                  <c:v>0.13509699999999999</c:v>
                </c:pt>
                <c:pt idx="916" formatCode="General">
                  <c:v>0.135549</c:v>
                </c:pt>
                <c:pt idx="917" formatCode="General">
                  <c:v>0.13600799999999999</c:v>
                </c:pt>
                <c:pt idx="918" formatCode="General">
                  <c:v>0.13647500000000001</c:v>
                </c:pt>
                <c:pt idx="919" formatCode="General">
                  <c:v>0.13694899999999999</c:v>
                </c:pt>
                <c:pt idx="920" formatCode="General">
                  <c:v>0.13742799999999999</c:v>
                </c:pt>
                <c:pt idx="921" formatCode="General">
                  <c:v>0.13791300000000001</c:v>
                </c:pt>
                <c:pt idx="922" formatCode="General">
                  <c:v>0.13839899999999999</c:v>
                </c:pt>
                <c:pt idx="923" formatCode="General">
                  <c:v>0.13888500000000001</c:v>
                </c:pt>
                <c:pt idx="924" formatCode="General">
                  <c:v>0.13936899999999999</c:v>
                </c:pt>
                <c:pt idx="925" formatCode="General">
                  <c:v>0.139847</c:v>
                </c:pt>
                <c:pt idx="926" formatCode="General">
                  <c:v>0.140317</c:v>
                </c:pt>
                <c:pt idx="927" formatCode="General">
                  <c:v>0.14077899999999999</c:v>
                </c:pt>
                <c:pt idx="928" formatCode="General">
                  <c:v>0.141231</c:v>
                </c:pt>
                <c:pt idx="929" formatCode="General">
                  <c:v>0.14167199999999999</c:v>
                </c:pt>
                <c:pt idx="930" formatCode="General">
                  <c:v>0.14210300000000001</c:v>
                </c:pt>
                <c:pt idx="931" formatCode="General">
                  <c:v>0.14252600000000001</c:v>
                </c:pt>
                <c:pt idx="932" formatCode="General">
                  <c:v>0.14294100000000001</c:v>
                </c:pt>
                <c:pt idx="933" formatCode="General">
                  <c:v>0.14335000000000001</c:v>
                </c:pt>
                <c:pt idx="934" formatCode="General">
                  <c:v>0.14375499999999999</c:v>
                </c:pt>
                <c:pt idx="935" formatCode="General">
                  <c:v>0.14415700000000001</c:v>
                </c:pt>
                <c:pt idx="936" formatCode="General">
                  <c:v>0.14455799999999999</c:v>
                </c:pt>
                <c:pt idx="937" formatCode="General">
                  <c:v>0.144957</c:v>
                </c:pt>
                <c:pt idx="938" formatCode="General">
                  <c:v>0.14535600000000001</c:v>
                </c:pt>
                <c:pt idx="939" formatCode="General">
                  <c:v>0.14575399999999999</c:v>
                </c:pt>
                <c:pt idx="940" formatCode="General">
                  <c:v>0.14615</c:v>
                </c:pt>
                <c:pt idx="941" formatCode="General">
                  <c:v>0.14654500000000001</c:v>
                </c:pt>
                <c:pt idx="942" formatCode="General">
                  <c:v>0.14693700000000001</c:v>
                </c:pt>
                <c:pt idx="943" formatCode="General">
                  <c:v>0.14732600000000001</c:v>
                </c:pt>
                <c:pt idx="944" formatCode="General">
                  <c:v>0.14771200000000001</c:v>
                </c:pt>
                <c:pt idx="945" formatCode="General">
                  <c:v>0.14809600000000001</c:v>
                </c:pt>
                <c:pt idx="946" formatCode="General">
                  <c:v>0.14848</c:v>
                </c:pt>
                <c:pt idx="947" formatCode="General">
                  <c:v>0.148863</c:v>
                </c:pt>
                <c:pt idx="948" formatCode="General">
                  <c:v>0.14924999999999999</c:v>
                </c:pt>
                <c:pt idx="949" formatCode="General">
                  <c:v>0.149641</c:v>
                </c:pt>
                <c:pt idx="950" formatCode="General">
                  <c:v>0.150038</c:v>
                </c:pt>
                <c:pt idx="951" formatCode="General">
                  <c:v>0.150445</c:v>
                </c:pt>
                <c:pt idx="952" formatCode="General">
                  <c:v>0.150861</c:v>
                </c:pt>
                <c:pt idx="953" formatCode="General">
                  <c:v>0.15128800000000001</c:v>
                </c:pt>
                <c:pt idx="954" formatCode="General">
                  <c:v>0.151726</c:v>
                </c:pt>
                <c:pt idx="955" formatCode="General">
                  <c:v>0.15217600000000001</c:v>
                </c:pt>
                <c:pt idx="956" formatCode="General">
                  <c:v>0.15263499999999999</c:v>
                </c:pt>
                <c:pt idx="957" formatCode="General">
                  <c:v>0.15310199999999999</c:v>
                </c:pt>
                <c:pt idx="958" formatCode="General">
                  <c:v>0.15357699999999999</c:v>
                </c:pt>
                <c:pt idx="959" formatCode="General">
                  <c:v>0.154057</c:v>
                </c:pt>
                <c:pt idx="960" formatCode="General">
                  <c:v>0.15454100000000001</c:v>
                </c:pt>
                <c:pt idx="961" formatCode="General">
                  <c:v>0.155027</c:v>
                </c:pt>
                <c:pt idx="962" formatCode="General">
                  <c:v>0.15551599999999999</c:v>
                </c:pt>
                <c:pt idx="963" formatCode="General">
                  <c:v>0.15600800000000001</c:v>
                </c:pt>
                <c:pt idx="964" formatCode="General">
                  <c:v>0.156502</c:v>
                </c:pt>
                <c:pt idx="965" formatCode="General">
                  <c:v>0.157</c:v>
                </c:pt>
                <c:pt idx="966" formatCode="General">
                  <c:v>0.157502</c:v>
                </c:pt>
                <c:pt idx="967" formatCode="General">
                  <c:v>0.15801100000000001</c:v>
                </c:pt>
                <c:pt idx="968" formatCode="General">
                  <c:v>0.158526</c:v>
                </c:pt>
                <c:pt idx="969" formatCode="General">
                  <c:v>0.15904799999999999</c:v>
                </c:pt>
                <c:pt idx="970" formatCode="General">
                  <c:v>0.159578</c:v>
                </c:pt>
                <c:pt idx="971" formatCode="General">
                  <c:v>0.16011600000000001</c:v>
                </c:pt>
                <c:pt idx="972" formatCode="General">
                  <c:v>0.160659</c:v>
                </c:pt>
                <c:pt idx="973" formatCode="General">
                  <c:v>0.16120699999999999</c:v>
                </c:pt>
                <c:pt idx="974" formatCode="General">
                  <c:v>0.16175700000000001</c:v>
                </c:pt>
                <c:pt idx="975" formatCode="General">
                  <c:v>0.16230800000000001</c:v>
                </c:pt>
                <c:pt idx="976" formatCode="General">
                  <c:v>0.162857</c:v>
                </c:pt>
                <c:pt idx="977" formatCode="General">
                  <c:v>0.16340399999999999</c:v>
                </c:pt>
                <c:pt idx="978" formatCode="General">
                  <c:v>0.16394500000000001</c:v>
                </c:pt>
                <c:pt idx="979" formatCode="General">
                  <c:v>0.16447999999999999</c:v>
                </c:pt>
                <c:pt idx="980" formatCode="General">
                  <c:v>0.16500799999999999</c:v>
                </c:pt>
                <c:pt idx="981" formatCode="General">
                  <c:v>0.16552900000000001</c:v>
                </c:pt>
                <c:pt idx="982" formatCode="General">
                  <c:v>0.166044</c:v>
                </c:pt>
                <c:pt idx="983" formatCode="General">
                  <c:v>0.16655300000000001</c:v>
                </c:pt>
                <c:pt idx="984" formatCode="General">
                  <c:v>0.16705600000000001</c:v>
                </c:pt>
                <c:pt idx="985" formatCode="General">
                  <c:v>0.16755400000000001</c:v>
                </c:pt>
                <c:pt idx="986" formatCode="General">
                  <c:v>0.168047</c:v>
                </c:pt>
                <c:pt idx="987" formatCode="General">
                  <c:v>0.16853299999999999</c:v>
                </c:pt>
                <c:pt idx="988" formatCode="General">
                  <c:v>0.169014</c:v>
                </c:pt>
                <c:pt idx="989" formatCode="General">
                  <c:v>0.169486</c:v>
                </c:pt>
                <c:pt idx="990" formatCode="General">
                  <c:v>0.16994799999999999</c:v>
                </c:pt>
                <c:pt idx="991" formatCode="General">
                  <c:v>0.17039799999999999</c:v>
                </c:pt>
                <c:pt idx="992" formatCode="General">
                  <c:v>0.17083300000000001</c:v>
                </c:pt>
                <c:pt idx="993" formatCode="General">
                  <c:v>0.17125199999999999</c:v>
                </c:pt>
                <c:pt idx="994" formatCode="General">
                  <c:v>0.171653</c:v>
                </c:pt>
                <c:pt idx="995" formatCode="General">
                  <c:v>0.17203499999999999</c:v>
                </c:pt>
                <c:pt idx="996" formatCode="General">
                  <c:v>0.17239599999999999</c:v>
                </c:pt>
                <c:pt idx="997" formatCode="General">
                  <c:v>0.172738</c:v>
                </c:pt>
                <c:pt idx="998" formatCode="General">
                  <c:v>0.17305999999999999</c:v>
                </c:pt>
                <c:pt idx="999" formatCode="General">
                  <c:v>0.17336499999999999</c:v>
                </c:pt>
                <c:pt idx="1000" formatCode="General">
                  <c:v>0.173653</c:v>
                </c:pt>
                <c:pt idx="1001" formatCode="General">
                  <c:v>0.173926</c:v>
                </c:pt>
                <c:pt idx="1002" formatCode="General">
                  <c:v>0.17418600000000001</c:v>
                </c:pt>
                <c:pt idx="1003" formatCode="General">
                  <c:v>0.17443400000000001</c:v>
                </c:pt>
                <c:pt idx="1004" formatCode="General">
                  <c:v>0.17467099999999999</c:v>
                </c:pt>
                <c:pt idx="1005" formatCode="General">
                  <c:v>0.174897</c:v>
                </c:pt>
                <c:pt idx="1006" formatCode="General">
                  <c:v>0.17511399999999999</c:v>
                </c:pt>
                <c:pt idx="1007" formatCode="General">
                  <c:v>0.175319</c:v>
                </c:pt>
                <c:pt idx="1008" formatCode="General">
                  <c:v>0.175514</c:v>
                </c:pt>
                <c:pt idx="1009" formatCode="General">
                  <c:v>0.17569599999999999</c:v>
                </c:pt>
                <c:pt idx="1010" formatCode="General">
                  <c:v>0.17586499999999999</c:v>
                </c:pt>
                <c:pt idx="1011" formatCode="General">
                  <c:v>0.17602000000000001</c:v>
                </c:pt>
                <c:pt idx="1012" formatCode="General">
                  <c:v>0.17616200000000001</c:v>
                </c:pt>
                <c:pt idx="1013" formatCode="General">
                  <c:v>0.176291</c:v>
                </c:pt>
                <c:pt idx="1014" formatCode="General">
                  <c:v>0.17640700000000001</c:v>
                </c:pt>
                <c:pt idx="1015" formatCode="General">
                  <c:v>0.176512</c:v>
                </c:pt>
                <c:pt idx="1016" formatCode="General">
                  <c:v>0.17660600000000001</c:v>
                </c:pt>
                <c:pt idx="1017" formatCode="General">
                  <c:v>0.17669299999999999</c:v>
                </c:pt>
                <c:pt idx="1018" formatCode="General">
                  <c:v>0.17677300000000001</c:v>
                </c:pt>
                <c:pt idx="1019" formatCode="General">
                  <c:v>0.17684800000000001</c:v>
                </c:pt>
                <c:pt idx="1020" formatCode="General">
                  <c:v>0.17691899999999999</c:v>
                </c:pt>
                <c:pt idx="1021" formatCode="General">
                  <c:v>0.17698700000000001</c:v>
                </c:pt>
                <c:pt idx="1022" formatCode="General">
                  <c:v>0.17705000000000001</c:v>
                </c:pt>
                <c:pt idx="1023" formatCode="General">
                  <c:v>0.17710899999999999</c:v>
                </c:pt>
                <c:pt idx="1024" formatCode="General">
                  <c:v>0.17716199999999999</c:v>
                </c:pt>
                <c:pt idx="1025" formatCode="General">
                  <c:v>0.177208</c:v>
                </c:pt>
                <c:pt idx="1026" formatCode="General">
                  <c:v>0.17724599999999999</c:v>
                </c:pt>
                <c:pt idx="1027" formatCode="General">
                  <c:v>0.17727299999999999</c:v>
                </c:pt>
                <c:pt idx="1028" formatCode="General">
                  <c:v>0.17729</c:v>
                </c:pt>
                <c:pt idx="1029" formatCode="General">
                  <c:v>0.17729400000000001</c:v>
                </c:pt>
                <c:pt idx="1030" formatCode="General">
                  <c:v>0.177286</c:v>
                </c:pt>
                <c:pt idx="1031" formatCode="General">
                  <c:v>0.17726600000000001</c:v>
                </c:pt>
                <c:pt idx="1032" formatCode="General">
                  <c:v>0.177236</c:v>
                </c:pt>
                <c:pt idx="1033" formatCode="General">
                  <c:v>0.17719599999999999</c:v>
                </c:pt>
                <c:pt idx="1034" formatCode="General">
                  <c:v>0.177148</c:v>
                </c:pt>
                <c:pt idx="1035" formatCode="General">
                  <c:v>0.177095</c:v>
                </c:pt>
                <c:pt idx="1036" formatCode="General">
                  <c:v>0.177037</c:v>
                </c:pt>
                <c:pt idx="1037" formatCode="General">
                  <c:v>0.17697599999999999</c:v>
                </c:pt>
                <c:pt idx="1038" formatCode="General">
                  <c:v>0.17691200000000001</c:v>
                </c:pt>
                <c:pt idx="1039" formatCode="General">
                  <c:v>0.17684800000000001</c:v>
                </c:pt>
                <c:pt idx="1040" formatCode="General">
                  <c:v>0.17678099999999999</c:v>
                </c:pt>
                <c:pt idx="1041" formatCode="General">
                  <c:v>0.17671200000000001</c:v>
                </c:pt>
                <c:pt idx="1042" formatCode="General">
                  <c:v>0.17663999999999999</c:v>
                </c:pt>
                <c:pt idx="1043" formatCode="General">
                  <c:v>0.176565</c:v>
                </c:pt>
                <c:pt idx="1044" formatCode="General">
                  <c:v>0.176484</c:v>
                </c:pt>
                <c:pt idx="1045" formatCode="General">
                  <c:v>0.1764</c:v>
                </c:pt>
                <c:pt idx="1046" formatCode="General">
                  <c:v>0.17630999999999999</c:v>
                </c:pt>
                <c:pt idx="1047" formatCode="General">
                  <c:v>0.17621500000000001</c:v>
                </c:pt>
                <c:pt idx="1048" formatCode="General">
                  <c:v>0.176117</c:v>
                </c:pt>
                <c:pt idx="1049" formatCode="General">
                  <c:v>0.17601600000000001</c:v>
                </c:pt>
                <c:pt idx="1050" formatCode="General">
                  <c:v>0.17591399999999999</c:v>
                </c:pt>
                <c:pt idx="1051" formatCode="General">
                  <c:v>0.175812</c:v>
                </c:pt>
                <c:pt idx="1052" formatCode="General">
                  <c:v>0.17571300000000001</c:v>
                </c:pt>
                <c:pt idx="1053" formatCode="General">
                  <c:v>0.17561599999999999</c:v>
                </c:pt>
                <c:pt idx="1054" formatCode="General">
                  <c:v>0.17552400000000001</c:v>
                </c:pt>
                <c:pt idx="1055" formatCode="General">
                  <c:v>0.17543600000000001</c:v>
                </c:pt>
                <c:pt idx="1056" formatCode="General">
                  <c:v>0.17535100000000001</c:v>
                </c:pt>
                <c:pt idx="1057" formatCode="General">
                  <c:v>0.17526900000000001</c:v>
                </c:pt>
                <c:pt idx="1058" formatCode="General">
                  <c:v>0.17518800000000001</c:v>
                </c:pt>
                <c:pt idx="1059" formatCode="General">
                  <c:v>0.17510700000000001</c:v>
                </c:pt>
                <c:pt idx="1060" formatCode="General">
                  <c:v>0.17502300000000001</c:v>
                </c:pt>
                <c:pt idx="1061" formatCode="General">
                  <c:v>0.17493500000000001</c:v>
                </c:pt>
                <c:pt idx="1062" formatCode="General">
                  <c:v>0.174842</c:v>
                </c:pt>
                <c:pt idx="1063" formatCode="General">
                  <c:v>0.17474200000000001</c:v>
                </c:pt>
                <c:pt idx="1064" formatCode="General">
                  <c:v>0.17463600000000001</c:v>
                </c:pt>
                <c:pt idx="1065" formatCode="General">
                  <c:v>0.17452200000000001</c:v>
                </c:pt>
                <c:pt idx="1066" formatCode="General">
                  <c:v>0.174403</c:v>
                </c:pt>
                <c:pt idx="1067" formatCode="General">
                  <c:v>0.17427799999999999</c:v>
                </c:pt>
                <c:pt idx="1068" formatCode="General">
                  <c:v>0.17415</c:v>
                </c:pt>
                <c:pt idx="1069" formatCode="General">
                  <c:v>0.17401800000000001</c:v>
                </c:pt>
                <c:pt idx="1070" formatCode="General">
                  <c:v>0.17388600000000001</c:v>
                </c:pt>
                <c:pt idx="1071" formatCode="General">
                  <c:v>0.17375199999999999</c:v>
                </c:pt>
                <c:pt idx="1072" formatCode="General">
                  <c:v>0.17361799999999999</c:v>
                </c:pt>
                <c:pt idx="1073" formatCode="General">
                  <c:v>0.173484</c:v>
                </c:pt>
                <c:pt idx="1074" formatCode="General">
                  <c:v>0.173349</c:v>
                </c:pt>
                <c:pt idx="1075" formatCode="General">
                  <c:v>0.173212</c:v>
                </c:pt>
                <c:pt idx="1076" formatCode="General">
                  <c:v>0.173073</c:v>
                </c:pt>
                <c:pt idx="1077" formatCode="General">
                  <c:v>0.172931</c:v>
                </c:pt>
                <c:pt idx="1078" formatCode="General">
                  <c:v>0.17278399999999999</c:v>
                </c:pt>
                <c:pt idx="1079" formatCode="General">
                  <c:v>0.17263300000000001</c:v>
                </c:pt>
                <c:pt idx="1080" formatCode="General">
                  <c:v>0.17247699999999999</c:v>
                </c:pt>
                <c:pt idx="1081" formatCode="General">
                  <c:v>0.172316</c:v>
                </c:pt>
                <c:pt idx="1082" formatCode="General">
                  <c:v>0.172153</c:v>
                </c:pt>
                <c:pt idx="1083" formatCode="General">
                  <c:v>0.171988</c:v>
                </c:pt>
                <c:pt idx="1084" formatCode="General">
                  <c:v>0.171823</c:v>
                </c:pt>
                <c:pt idx="1085" formatCode="General">
                  <c:v>0.17165900000000001</c:v>
                </c:pt>
                <c:pt idx="1086" formatCode="General">
                  <c:v>0.17149900000000001</c:v>
                </c:pt>
                <c:pt idx="1087" formatCode="General">
                  <c:v>0.171343</c:v>
                </c:pt>
                <c:pt idx="1088" formatCode="General">
                  <c:v>0.17119200000000001</c:v>
                </c:pt>
                <c:pt idx="1089" formatCode="General">
                  <c:v>0.171046</c:v>
                </c:pt>
                <c:pt idx="1090" formatCode="General">
                  <c:v>0.170905</c:v>
                </c:pt>
                <c:pt idx="1091" formatCode="General">
                  <c:v>0.170768</c:v>
                </c:pt>
                <c:pt idx="1092" formatCode="General">
                  <c:v>0.17063300000000001</c:v>
                </c:pt>
                <c:pt idx="1093" formatCode="General">
                  <c:v>0.17049900000000001</c:v>
                </c:pt>
                <c:pt idx="1094" formatCode="General">
                  <c:v>0.17036499999999999</c:v>
                </c:pt>
                <c:pt idx="1095" formatCode="General">
                  <c:v>0.17022799999999999</c:v>
                </c:pt>
                <c:pt idx="1096" formatCode="General">
                  <c:v>0.17008699999999999</c:v>
                </c:pt>
                <c:pt idx="1097" formatCode="General">
                  <c:v>0.16994100000000001</c:v>
                </c:pt>
                <c:pt idx="1098" formatCode="General">
                  <c:v>0.169791</c:v>
                </c:pt>
                <c:pt idx="1099" formatCode="General">
                  <c:v>0.16963700000000001</c:v>
                </c:pt>
                <c:pt idx="1100" formatCode="General">
                  <c:v>0.16947799999999999</c:v>
                </c:pt>
                <c:pt idx="1101" formatCode="General">
                  <c:v>0.16931599999999999</c:v>
                </c:pt>
                <c:pt idx="1102" formatCode="General">
                  <c:v>0.169152</c:v>
                </c:pt>
                <c:pt idx="1103" formatCode="General">
                  <c:v>0.168987</c:v>
                </c:pt>
                <c:pt idx="1104" formatCode="General">
                  <c:v>0.168822</c:v>
                </c:pt>
                <c:pt idx="1105" formatCode="General">
                  <c:v>0.168656</c:v>
                </c:pt>
                <c:pt idx="1106" formatCode="General">
                  <c:v>0.168492</c:v>
                </c:pt>
                <c:pt idx="1107" formatCode="General">
                  <c:v>0.168327</c:v>
                </c:pt>
                <c:pt idx="1108" formatCode="General">
                  <c:v>0.168161</c:v>
                </c:pt>
                <c:pt idx="1109" formatCode="General">
                  <c:v>0.167993</c:v>
                </c:pt>
                <c:pt idx="1110" formatCode="General">
                  <c:v>0.167821</c:v>
                </c:pt>
                <c:pt idx="1111" formatCode="General">
                  <c:v>0.16764599999999999</c:v>
                </c:pt>
                <c:pt idx="1112" formatCode="General">
                  <c:v>0.167466</c:v>
                </c:pt>
                <c:pt idx="1113" formatCode="General">
                  <c:v>0.16728000000000001</c:v>
                </c:pt>
                <c:pt idx="1114" formatCode="General">
                  <c:v>0.16708899999999999</c:v>
                </c:pt>
                <c:pt idx="1115" formatCode="General">
                  <c:v>0.16689399999999999</c:v>
                </c:pt>
                <c:pt idx="1116" formatCode="General">
                  <c:v>0.16669500000000001</c:v>
                </c:pt>
                <c:pt idx="1117" formatCode="General">
                  <c:v>0.166494</c:v>
                </c:pt>
                <c:pt idx="1118" formatCode="General">
                  <c:v>0.166293</c:v>
                </c:pt>
                <c:pt idx="1119" formatCode="General">
                  <c:v>0.16609299999999999</c:v>
                </c:pt>
                <c:pt idx="1120" formatCode="General">
                  <c:v>0.16589599999999999</c:v>
                </c:pt>
                <c:pt idx="1121" formatCode="General">
                  <c:v>0.16570399999999999</c:v>
                </c:pt>
                <c:pt idx="1122" formatCode="General">
                  <c:v>0.165516</c:v>
                </c:pt>
                <c:pt idx="1123" formatCode="General">
                  <c:v>0.16533400000000001</c:v>
                </c:pt>
                <c:pt idx="1124" formatCode="General">
                  <c:v>0.165156</c:v>
                </c:pt>
                <c:pt idx="1125" formatCode="General">
                  <c:v>0.16498199999999999</c:v>
                </c:pt>
                <c:pt idx="1126" formatCode="General">
                  <c:v>0.16481100000000001</c:v>
                </c:pt>
                <c:pt idx="1127" formatCode="General">
                  <c:v>0.16464100000000001</c:v>
                </c:pt>
                <c:pt idx="1128" formatCode="General">
                  <c:v>0.16447000000000001</c:v>
                </c:pt>
                <c:pt idx="1129" formatCode="General">
                  <c:v>0.164297</c:v>
                </c:pt>
                <c:pt idx="1130" formatCode="General">
                  <c:v>0.16412199999999999</c:v>
                </c:pt>
                <c:pt idx="1131" formatCode="General">
                  <c:v>0.16394400000000001</c:v>
                </c:pt>
                <c:pt idx="1132" formatCode="General">
                  <c:v>0.16376199999999999</c:v>
                </c:pt>
                <c:pt idx="1133" formatCode="General">
                  <c:v>0.163578</c:v>
                </c:pt>
                <c:pt idx="1134" formatCode="General">
                  <c:v>0.16339100000000001</c:v>
                </c:pt>
                <c:pt idx="1135" formatCode="General">
                  <c:v>0.16320299999999999</c:v>
                </c:pt>
                <c:pt idx="1136" formatCode="General">
                  <c:v>0.16301499999999999</c:v>
                </c:pt>
                <c:pt idx="1137" formatCode="General">
                  <c:v>0.162827</c:v>
                </c:pt>
                <c:pt idx="1138" formatCode="General">
                  <c:v>0.16264100000000001</c:v>
                </c:pt>
                <c:pt idx="1139" formatCode="General">
                  <c:v>0.16245599999999999</c:v>
                </c:pt>
                <c:pt idx="1140" formatCode="General">
                  <c:v>0.162272</c:v>
                </c:pt>
                <c:pt idx="1141" formatCode="General">
                  <c:v>0.16208800000000001</c:v>
                </c:pt>
                <c:pt idx="1142" formatCode="General">
                  <c:v>0.16190299999999999</c:v>
                </c:pt>
                <c:pt idx="1143" formatCode="General">
                  <c:v>0.161717</c:v>
                </c:pt>
                <c:pt idx="1144" formatCode="General">
                  <c:v>0.161527</c:v>
                </c:pt>
                <c:pt idx="1145" formatCode="General">
                  <c:v>0.161332</c:v>
                </c:pt>
                <c:pt idx="1146" formatCode="General">
                  <c:v>0.161132</c:v>
                </c:pt>
                <c:pt idx="1147" formatCode="General">
                  <c:v>0.16092699999999999</c:v>
                </c:pt>
                <c:pt idx="1148" formatCode="General">
                  <c:v>0.160716</c:v>
                </c:pt>
                <c:pt idx="1149" formatCode="General">
                  <c:v>0.1605</c:v>
                </c:pt>
                <c:pt idx="1150" formatCode="General">
                  <c:v>0.16028100000000001</c:v>
                </c:pt>
                <c:pt idx="1151" formatCode="General">
                  <c:v>0.16006000000000001</c:v>
                </c:pt>
                <c:pt idx="1152" formatCode="General">
                  <c:v>0.15983800000000001</c:v>
                </c:pt>
                <c:pt idx="1153" formatCode="General">
                  <c:v>0.15961700000000001</c:v>
                </c:pt>
                <c:pt idx="1154" formatCode="General">
                  <c:v>0.15939999999999999</c:v>
                </c:pt>
                <c:pt idx="1155" formatCode="General">
                  <c:v>0.15918599999999999</c:v>
                </c:pt>
                <c:pt idx="1156" formatCode="General">
                  <c:v>0.15897600000000001</c:v>
                </c:pt>
                <c:pt idx="1157" formatCode="General">
                  <c:v>0.158771</c:v>
                </c:pt>
                <c:pt idx="1158" formatCode="General">
                  <c:v>0.15856999999999999</c:v>
                </c:pt>
                <c:pt idx="1159" formatCode="General">
                  <c:v>0.15837200000000001</c:v>
                </c:pt>
                <c:pt idx="1160" formatCode="General">
                  <c:v>0.15817600000000001</c:v>
                </c:pt>
                <c:pt idx="1161" formatCode="General">
                  <c:v>0.15798000000000001</c:v>
                </c:pt>
                <c:pt idx="1162" formatCode="General">
                  <c:v>0.15778300000000001</c:v>
                </c:pt>
                <c:pt idx="1163" formatCode="General">
                  <c:v>0.157585</c:v>
                </c:pt>
                <c:pt idx="1164" formatCode="General">
                  <c:v>0.157384</c:v>
                </c:pt>
                <c:pt idx="1165" formatCode="General">
                  <c:v>0.15718099999999999</c:v>
                </c:pt>
                <c:pt idx="1166" formatCode="General">
                  <c:v>0.156976</c:v>
                </c:pt>
                <c:pt idx="1167" formatCode="General">
                  <c:v>0.15676799999999999</c:v>
                </c:pt>
                <c:pt idx="1168" formatCode="General">
                  <c:v>0.15656</c:v>
                </c:pt>
                <c:pt idx="1169" formatCode="General">
                  <c:v>0.15635299999999999</c:v>
                </c:pt>
                <c:pt idx="1170" formatCode="General">
                  <c:v>0.15614600000000001</c:v>
                </c:pt>
                <c:pt idx="1171" formatCode="General">
                  <c:v>0.155941</c:v>
                </c:pt>
                <c:pt idx="1172" formatCode="General">
                  <c:v>0.15573899999999999</c:v>
                </c:pt>
                <c:pt idx="1173" formatCode="General">
                  <c:v>0.15553900000000001</c:v>
                </c:pt>
                <c:pt idx="1174" formatCode="General">
                  <c:v>0.15534000000000001</c:v>
                </c:pt>
                <c:pt idx="1175" formatCode="General">
                  <c:v>0.155142</c:v>
                </c:pt>
                <c:pt idx="1176" formatCode="General">
                  <c:v>0.154943</c:v>
                </c:pt>
                <c:pt idx="1177" formatCode="General">
                  <c:v>0.15474299999999999</c:v>
                </c:pt>
                <c:pt idx="1178" formatCode="General">
                  <c:v>0.15453900000000001</c:v>
                </c:pt>
                <c:pt idx="1179" formatCode="General">
                  <c:v>0.15432999999999999</c:v>
                </c:pt>
                <c:pt idx="1180" formatCode="General">
                  <c:v>0.154116</c:v>
                </c:pt>
                <c:pt idx="1181" formatCode="General">
                  <c:v>0.15389700000000001</c:v>
                </c:pt>
                <c:pt idx="1182" formatCode="General">
                  <c:v>0.153672</c:v>
                </c:pt>
                <c:pt idx="1183" formatCode="General">
                  <c:v>0.153443</c:v>
                </c:pt>
                <c:pt idx="1184" formatCode="General">
                  <c:v>0.15321100000000001</c:v>
                </c:pt>
                <c:pt idx="1185" formatCode="General">
                  <c:v>0.152977</c:v>
                </c:pt>
                <c:pt idx="1186" formatCode="General">
                  <c:v>0.15274299999999999</c:v>
                </c:pt>
                <c:pt idx="1187" formatCode="General">
                  <c:v>0.15251000000000001</c:v>
                </c:pt>
                <c:pt idx="1188" formatCode="General">
                  <c:v>0.15228</c:v>
                </c:pt>
                <c:pt idx="1189" formatCode="General">
                  <c:v>0.15205299999999999</c:v>
                </c:pt>
                <c:pt idx="1190" formatCode="General">
                  <c:v>0.15182999999999999</c:v>
                </c:pt>
                <c:pt idx="1191" formatCode="General">
                  <c:v>0.151611</c:v>
                </c:pt>
                <c:pt idx="1192" formatCode="General">
                  <c:v>0.151395</c:v>
                </c:pt>
                <c:pt idx="1193" formatCode="General">
                  <c:v>0.15118100000000001</c:v>
                </c:pt>
                <c:pt idx="1194" formatCode="General">
                  <c:v>0.15096699999999999</c:v>
                </c:pt>
                <c:pt idx="1195" formatCode="General">
                  <c:v>0.150754</c:v>
                </c:pt>
                <c:pt idx="1196" formatCode="General">
                  <c:v>0.15053900000000001</c:v>
                </c:pt>
                <c:pt idx="1197" formatCode="General">
                  <c:v>0.15032300000000001</c:v>
                </c:pt>
                <c:pt idx="1198" formatCode="General">
                  <c:v>0.15010399999999999</c:v>
                </c:pt>
                <c:pt idx="1199" formatCode="General">
                  <c:v>0.14988199999999999</c:v>
                </c:pt>
                <c:pt idx="1200" formatCode="General">
                  <c:v>0.14965899999999999</c:v>
                </c:pt>
                <c:pt idx="1201" formatCode="General">
                  <c:v>0.14943500000000001</c:v>
                </c:pt>
                <c:pt idx="1202" formatCode="General">
                  <c:v>0.14921200000000001</c:v>
                </c:pt>
                <c:pt idx="1203" formatCode="General">
                  <c:v>0.14899000000000001</c:v>
                </c:pt>
                <c:pt idx="1204" formatCode="General">
                  <c:v>0.14876900000000001</c:v>
                </c:pt>
                <c:pt idx="1205" formatCode="General">
                  <c:v>0.14855199999999999</c:v>
                </c:pt>
                <c:pt idx="1206" formatCode="General">
                  <c:v>0.148338</c:v>
                </c:pt>
                <c:pt idx="1207" formatCode="General">
                  <c:v>0.14812600000000001</c:v>
                </c:pt>
                <c:pt idx="1208" formatCode="General">
                  <c:v>0.14791599999999999</c:v>
                </c:pt>
                <c:pt idx="1209" formatCode="General">
                  <c:v>0.147706</c:v>
                </c:pt>
                <c:pt idx="1210" formatCode="General">
                  <c:v>0.14749599999999999</c:v>
                </c:pt>
                <c:pt idx="1211" formatCode="General">
                  <c:v>0.147284</c:v>
                </c:pt>
                <c:pt idx="1212" formatCode="General">
                  <c:v>0.147068</c:v>
                </c:pt>
                <c:pt idx="1213" formatCode="General">
                  <c:v>0.14684700000000001</c:v>
                </c:pt>
                <c:pt idx="1214" formatCode="General">
                  <c:v>0.146622</c:v>
                </c:pt>
                <c:pt idx="1215" formatCode="General">
                  <c:v>0.14639099999999999</c:v>
                </c:pt>
                <c:pt idx="1216" formatCode="General">
                  <c:v>0.14615500000000001</c:v>
                </c:pt>
                <c:pt idx="1217" formatCode="General">
                  <c:v>0.14591499999999999</c:v>
                </c:pt>
                <c:pt idx="1218" formatCode="General">
                  <c:v>0.145673</c:v>
                </c:pt>
                <c:pt idx="1219" formatCode="General">
                  <c:v>0.14543</c:v>
                </c:pt>
                <c:pt idx="1220" formatCode="General">
                  <c:v>0.14518700000000001</c:v>
                </c:pt>
                <c:pt idx="1221" formatCode="General">
                  <c:v>0.14494499999999999</c:v>
                </c:pt>
                <c:pt idx="1222" formatCode="General">
                  <c:v>0.144707</c:v>
                </c:pt>
                <c:pt idx="1223" formatCode="General">
                  <c:v>0.14447099999999999</c:v>
                </c:pt>
                <c:pt idx="1224" formatCode="General">
                  <c:v>0.14423900000000001</c:v>
                </c:pt>
                <c:pt idx="1225" formatCode="General">
                  <c:v>0.14401</c:v>
                </c:pt>
                <c:pt idx="1226" formatCode="General">
                  <c:v>0.14378299999999999</c:v>
                </c:pt>
                <c:pt idx="1227" formatCode="General">
                  <c:v>0.14355699999999999</c:v>
                </c:pt>
                <c:pt idx="1228" formatCode="General">
                  <c:v>0.14333199999999999</c:v>
                </c:pt>
                <c:pt idx="1229" formatCode="General">
                  <c:v>0.14310500000000001</c:v>
                </c:pt>
                <c:pt idx="1230" formatCode="General">
                  <c:v>0.142877</c:v>
                </c:pt>
                <c:pt idx="1231" formatCode="General">
                  <c:v>0.142647</c:v>
                </c:pt>
                <c:pt idx="1232" formatCode="General">
                  <c:v>0.14241400000000001</c:v>
                </c:pt>
                <c:pt idx="1233" formatCode="General">
                  <c:v>0.14218</c:v>
                </c:pt>
                <c:pt idx="1234" formatCode="General">
                  <c:v>0.14194399999999999</c:v>
                </c:pt>
                <c:pt idx="1235" formatCode="General">
                  <c:v>0.141709</c:v>
                </c:pt>
                <c:pt idx="1236" formatCode="General">
                  <c:v>0.14147499999999999</c:v>
                </c:pt>
                <c:pt idx="1237" formatCode="General">
                  <c:v>0.14124200000000001</c:v>
                </c:pt>
                <c:pt idx="1238" formatCode="General">
                  <c:v>0.141013</c:v>
                </c:pt>
                <c:pt idx="1239" formatCode="General">
                  <c:v>0.140787</c:v>
                </c:pt>
                <c:pt idx="1240" formatCode="General">
                  <c:v>0.140565</c:v>
                </c:pt>
                <c:pt idx="1241" formatCode="General">
                  <c:v>0.140345</c:v>
                </c:pt>
                <c:pt idx="1242" formatCode="General">
                  <c:v>0.140126</c:v>
                </c:pt>
                <c:pt idx="1243" formatCode="General">
                  <c:v>0.139908</c:v>
                </c:pt>
                <c:pt idx="1244" formatCode="General">
                  <c:v>0.13968900000000001</c:v>
                </c:pt>
                <c:pt idx="1245" formatCode="General">
                  <c:v>0.13946800000000001</c:v>
                </c:pt>
                <c:pt idx="1246" formatCode="General">
                  <c:v>0.13924300000000001</c:v>
                </c:pt>
                <c:pt idx="1247" formatCode="General">
                  <c:v>0.139013</c:v>
                </c:pt>
                <c:pt idx="1248" formatCode="General">
                  <c:v>0.13877700000000001</c:v>
                </c:pt>
                <c:pt idx="1249" formatCode="General">
                  <c:v>0.13853699999999999</c:v>
                </c:pt>
                <c:pt idx="1250" formatCode="General">
                  <c:v>0.138293</c:v>
                </c:pt>
                <c:pt idx="1251" formatCode="General">
                  <c:v>0.138045</c:v>
                </c:pt>
                <c:pt idx="1252" formatCode="General">
                  <c:v>0.137795</c:v>
                </c:pt>
                <c:pt idx="1253" formatCode="General">
                  <c:v>0.137544</c:v>
                </c:pt>
                <c:pt idx="1254" formatCode="General">
                  <c:v>0.137294</c:v>
                </c:pt>
                <c:pt idx="1255" formatCode="General">
                  <c:v>0.137046</c:v>
                </c:pt>
                <c:pt idx="1256" formatCode="General">
                  <c:v>0.13680100000000001</c:v>
                </c:pt>
                <c:pt idx="1257" formatCode="General">
                  <c:v>0.13655800000000001</c:v>
                </c:pt>
                <c:pt idx="1258" formatCode="General">
                  <c:v>0.136319</c:v>
                </c:pt>
                <c:pt idx="1259" formatCode="General">
                  <c:v>0.13608100000000001</c:v>
                </c:pt>
                <c:pt idx="1260" formatCode="General">
                  <c:v>0.13584499999999999</c:v>
                </c:pt>
                <c:pt idx="1261" formatCode="General">
                  <c:v>0.13561000000000001</c:v>
                </c:pt>
                <c:pt idx="1262" formatCode="General">
                  <c:v>0.13537299999999999</c:v>
                </c:pt>
                <c:pt idx="1263" formatCode="General">
                  <c:v>0.13513500000000001</c:v>
                </c:pt>
                <c:pt idx="1264" formatCode="General">
                  <c:v>0.13489599999999999</c:v>
                </c:pt>
                <c:pt idx="1265" formatCode="General">
                  <c:v>0.134654</c:v>
                </c:pt>
                <c:pt idx="1266" formatCode="General">
                  <c:v>0.13441</c:v>
                </c:pt>
                <c:pt idx="1267" formatCode="General">
                  <c:v>0.13416500000000001</c:v>
                </c:pt>
                <c:pt idx="1268" formatCode="General">
                  <c:v>0.13392000000000001</c:v>
                </c:pt>
                <c:pt idx="1269" formatCode="General">
                  <c:v>0.13367599999999999</c:v>
                </c:pt>
                <c:pt idx="1270" formatCode="General">
                  <c:v>0.133434</c:v>
                </c:pt>
                <c:pt idx="1271" formatCode="General">
                  <c:v>0.13319500000000001</c:v>
                </c:pt>
                <c:pt idx="1272" formatCode="General">
                  <c:v>0.13295899999999999</c:v>
                </c:pt>
                <c:pt idx="1273" formatCode="General">
                  <c:v>0.13272800000000001</c:v>
                </c:pt>
                <c:pt idx="1274" formatCode="General">
                  <c:v>0.13250000000000001</c:v>
                </c:pt>
                <c:pt idx="1275" formatCode="General">
                  <c:v>0.132274</c:v>
                </c:pt>
                <c:pt idx="1276" formatCode="General">
                  <c:v>0.132051</c:v>
                </c:pt>
                <c:pt idx="1277" formatCode="General">
                  <c:v>0.131827</c:v>
                </c:pt>
                <c:pt idx="1278" formatCode="General">
                  <c:v>0.131602</c:v>
                </c:pt>
                <c:pt idx="1279" formatCode="General">
                  <c:v>0.13137399999999999</c:v>
                </c:pt>
                <c:pt idx="1280" formatCode="General">
                  <c:v>0.13114200000000001</c:v>
                </c:pt>
                <c:pt idx="1281" formatCode="General">
                  <c:v>0.13090499999999999</c:v>
                </c:pt>
                <c:pt idx="1282" formatCode="General">
                  <c:v>0.130663</c:v>
                </c:pt>
                <c:pt idx="1283" formatCode="General">
                  <c:v>0.130416</c:v>
                </c:pt>
                <c:pt idx="1284" formatCode="General">
                  <c:v>0.130166</c:v>
                </c:pt>
                <c:pt idx="1285" formatCode="General">
                  <c:v>0.129913</c:v>
                </c:pt>
                <c:pt idx="1286" formatCode="General">
                  <c:v>0.129658</c:v>
                </c:pt>
                <c:pt idx="1287" formatCode="General">
                  <c:v>0.12940299999999999</c:v>
                </c:pt>
                <c:pt idx="1288" formatCode="General">
                  <c:v>0.12914900000000001</c:v>
                </c:pt>
                <c:pt idx="1289" formatCode="General">
                  <c:v>0.12889600000000001</c:v>
                </c:pt>
                <c:pt idx="1290" formatCode="General">
                  <c:v>0.12864600000000001</c:v>
                </c:pt>
                <c:pt idx="1291" formatCode="General">
                  <c:v>0.12839800000000001</c:v>
                </c:pt>
                <c:pt idx="1292" formatCode="General">
                  <c:v>0.12815299999999999</c:v>
                </c:pt>
                <c:pt idx="1293" formatCode="General">
                  <c:v>0.12790799999999999</c:v>
                </c:pt>
                <c:pt idx="1294" formatCode="General">
                  <c:v>0.127664</c:v>
                </c:pt>
                <c:pt idx="1295" formatCode="General">
                  <c:v>0.127419</c:v>
                </c:pt>
                <c:pt idx="1296" formatCode="General">
                  <c:v>0.12717200000000001</c:v>
                </c:pt>
                <c:pt idx="1297" formatCode="General">
                  <c:v>0.12692400000000001</c:v>
                </c:pt>
                <c:pt idx="1298" formatCode="General">
                  <c:v>0.12667300000000001</c:v>
                </c:pt>
                <c:pt idx="1299" formatCode="General">
                  <c:v>0.12642</c:v>
                </c:pt>
                <c:pt idx="1300" formatCode="General">
                  <c:v>0.126166</c:v>
                </c:pt>
                <c:pt idx="1301" formatCode="General">
                  <c:v>0.125911</c:v>
                </c:pt>
                <c:pt idx="1302" formatCode="General">
                  <c:v>0.12565699999999999</c:v>
                </c:pt>
                <c:pt idx="1303" formatCode="General">
                  <c:v>0.12540499999999999</c:v>
                </c:pt>
                <c:pt idx="1304" formatCode="General">
                  <c:v>0.12515599999999999</c:v>
                </c:pt>
                <c:pt idx="1305" formatCode="General">
                  <c:v>0.124912</c:v>
                </c:pt>
                <c:pt idx="1306" formatCode="General">
                  <c:v>0.124671</c:v>
                </c:pt>
                <c:pt idx="1307" formatCode="General">
                  <c:v>0.124435</c:v>
                </c:pt>
                <c:pt idx="1308" formatCode="General">
                  <c:v>0.12420200000000001</c:v>
                </c:pt>
                <c:pt idx="1309" formatCode="General">
                  <c:v>0.123973</c:v>
                </c:pt>
                <c:pt idx="1310" formatCode="General">
                  <c:v>0.12374400000000001</c:v>
                </c:pt>
                <c:pt idx="1311" formatCode="General">
                  <c:v>0.123516</c:v>
                </c:pt>
                <c:pt idx="1312" formatCode="General">
                  <c:v>0.12328600000000001</c:v>
                </c:pt>
                <c:pt idx="1313" formatCode="General">
                  <c:v>0.123053</c:v>
                </c:pt>
                <c:pt idx="1314" formatCode="General">
                  <c:v>0.12281599999999999</c:v>
                </c:pt>
                <c:pt idx="1315" formatCode="General">
                  <c:v>0.122574</c:v>
                </c:pt>
                <c:pt idx="1316" formatCode="General">
                  <c:v>0.12232800000000001</c:v>
                </c:pt>
                <c:pt idx="1317" formatCode="General">
                  <c:v>0.12207800000000001</c:v>
                </c:pt>
                <c:pt idx="1318" formatCode="General">
                  <c:v>0.121825</c:v>
                </c:pt>
                <c:pt idx="1319" formatCode="General">
                  <c:v>0.12157</c:v>
                </c:pt>
                <c:pt idx="1320" formatCode="General">
                  <c:v>0.121313</c:v>
                </c:pt>
                <c:pt idx="1321" formatCode="General">
                  <c:v>0.121057</c:v>
                </c:pt>
                <c:pt idx="1322" formatCode="General">
                  <c:v>0.12080200000000001</c:v>
                </c:pt>
                <c:pt idx="1323" formatCode="General">
                  <c:v>0.120548</c:v>
                </c:pt>
                <c:pt idx="1324" formatCode="General">
                  <c:v>0.120296</c:v>
                </c:pt>
                <c:pt idx="1325" formatCode="General">
                  <c:v>0.120046</c:v>
                </c:pt>
                <c:pt idx="1326" formatCode="General">
                  <c:v>0.119796</c:v>
                </c:pt>
                <c:pt idx="1327" formatCode="General">
                  <c:v>0.119546</c:v>
                </c:pt>
                <c:pt idx="1328" formatCode="General">
                  <c:v>0.119295</c:v>
                </c:pt>
                <c:pt idx="1329" formatCode="General">
                  <c:v>0.119043</c:v>
                </c:pt>
                <c:pt idx="1330" formatCode="General">
                  <c:v>0.118787</c:v>
                </c:pt>
                <c:pt idx="1331" formatCode="General">
                  <c:v>0.118529</c:v>
                </c:pt>
                <c:pt idx="1332" formatCode="General">
                  <c:v>0.118269</c:v>
                </c:pt>
                <c:pt idx="1333" formatCode="General">
                  <c:v>0.118006</c:v>
                </c:pt>
                <c:pt idx="1334" formatCode="General">
                  <c:v>0.117742</c:v>
                </c:pt>
                <c:pt idx="1335" formatCode="General">
                  <c:v>0.117478</c:v>
                </c:pt>
                <c:pt idx="1336" formatCode="General">
                  <c:v>0.117216</c:v>
                </c:pt>
                <c:pt idx="1337" formatCode="General">
                  <c:v>0.116956</c:v>
                </c:pt>
                <c:pt idx="1338" formatCode="General">
                  <c:v>0.116701</c:v>
                </c:pt>
                <c:pt idx="1339" formatCode="General">
                  <c:v>0.11645</c:v>
                </c:pt>
                <c:pt idx="1340" formatCode="General">
                  <c:v>0.116203</c:v>
                </c:pt>
                <c:pt idx="1341" formatCode="General">
                  <c:v>0.115962</c:v>
                </c:pt>
                <c:pt idx="1342" formatCode="General">
                  <c:v>0.11572399999999999</c:v>
                </c:pt>
                <c:pt idx="1343" formatCode="General">
                  <c:v>0.11548899999999999</c:v>
                </c:pt>
                <c:pt idx="1344" formatCode="General">
                  <c:v>0.115255</c:v>
                </c:pt>
                <c:pt idx="1345" formatCode="General">
                  <c:v>0.115021</c:v>
                </c:pt>
                <c:pt idx="1346" formatCode="General">
                  <c:v>0.114786</c:v>
                </c:pt>
                <c:pt idx="1347" formatCode="General">
                  <c:v>0.114547</c:v>
                </c:pt>
                <c:pt idx="1348" formatCode="General">
                  <c:v>0.114306</c:v>
                </c:pt>
                <c:pt idx="1349" formatCode="General">
                  <c:v>0.11405999999999999</c:v>
                </c:pt>
                <c:pt idx="1350" formatCode="General">
                  <c:v>0.113811</c:v>
                </c:pt>
                <c:pt idx="1351" formatCode="General">
                  <c:v>0.11355899999999999</c:v>
                </c:pt>
                <c:pt idx="1352" formatCode="General">
                  <c:v>0.113305</c:v>
                </c:pt>
                <c:pt idx="1353" formatCode="General">
                  <c:v>0.11305</c:v>
                </c:pt>
                <c:pt idx="1354" formatCode="General">
                  <c:v>0.11279400000000001</c:v>
                </c:pt>
                <c:pt idx="1355" formatCode="General">
                  <c:v>0.11254</c:v>
                </c:pt>
                <c:pt idx="1356" formatCode="General">
                  <c:v>0.112286</c:v>
                </c:pt>
                <c:pt idx="1357" formatCode="General">
                  <c:v>0.11203399999999999</c:v>
                </c:pt>
                <c:pt idx="1358" formatCode="General">
                  <c:v>0.11178299999999999</c:v>
                </c:pt>
                <c:pt idx="1359" formatCode="General">
                  <c:v>0.11153299999999999</c:v>
                </c:pt>
                <c:pt idx="1360" formatCode="General">
                  <c:v>0.11128200000000001</c:v>
                </c:pt>
                <c:pt idx="1361" formatCode="General">
                  <c:v>0.111029</c:v>
                </c:pt>
                <c:pt idx="1362" formatCode="General">
                  <c:v>0.110774</c:v>
                </c:pt>
                <c:pt idx="1363" formatCode="General">
                  <c:v>0.110516</c:v>
                </c:pt>
                <c:pt idx="1364" formatCode="General">
                  <c:v>0.11025500000000001</c:v>
                </c:pt>
                <c:pt idx="1365" formatCode="General">
                  <c:v>0.10999</c:v>
                </c:pt>
                <c:pt idx="1366" formatCode="General">
                  <c:v>0.109721</c:v>
                </c:pt>
                <c:pt idx="1367" formatCode="General">
                  <c:v>0.10945100000000001</c:v>
                </c:pt>
                <c:pt idx="1368" formatCode="General">
                  <c:v>0.109179</c:v>
                </c:pt>
                <c:pt idx="1369" formatCode="General">
                  <c:v>0.108908</c:v>
                </c:pt>
                <c:pt idx="1370" formatCode="General">
                  <c:v>0.108639</c:v>
                </c:pt>
                <c:pt idx="1371" formatCode="General">
                  <c:v>0.108373</c:v>
                </c:pt>
                <c:pt idx="1372" formatCode="General">
                  <c:v>0.108111</c:v>
                </c:pt>
                <c:pt idx="1373" formatCode="General">
                  <c:v>0.10785400000000001</c:v>
                </c:pt>
                <c:pt idx="1374" formatCode="General">
                  <c:v>0.107602</c:v>
                </c:pt>
                <c:pt idx="1375" formatCode="General">
                  <c:v>0.107354</c:v>
                </c:pt>
                <c:pt idx="1376" formatCode="General">
                  <c:v>0.10711</c:v>
                </c:pt>
                <c:pt idx="1377" formatCode="General">
                  <c:v>0.106868</c:v>
                </c:pt>
                <c:pt idx="1378" formatCode="General">
                  <c:v>0.106627</c:v>
                </c:pt>
                <c:pt idx="1379" formatCode="General">
                  <c:v>0.10638599999999999</c:v>
                </c:pt>
                <c:pt idx="1380" formatCode="General">
                  <c:v>0.106143</c:v>
                </c:pt>
                <c:pt idx="1381" formatCode="General">
                  <c:v>0.10589800000000001</c:v>
                </c:pt>
                <c:pt idx="1382" formatCode="General">
                  <c:v>0.10565099999999999</c:v>
                </c:pt>
                <c:pt idx="1383" formatCode="General">
                  <c:v>0.10540099999999999</c:v>
                </c:pt>
                <c:pt idx="1384" formatCode="General">
                  <c:v>0.10514800000000001</c:v>
                </c:pt>
                <c:pt idx="1385" formatCode="General">
                  <c:v>0.104894</c:v>
                </c:pt>
                <c:pt idx="1386" formatCode="General">
                  <c:v>0.104639</c:v>
                </c:pt>
                <c:pt idx="1387" formatCode="General">
                  <c:v>0.104384</c:v>
                </c:pt>
                <c:pt idx="1388" formatCode="General">
                  <c:v>0.104131</c:v>
                </c:pt>
                <c:pt idx="1389" formatCode="General">
                  <c:v>0.103879</c:v>
                </c:pt>
                <c:pt idx="1390" formatCode="General">
                  <c:v>0.103628</c:v>
                </c:pt>
                <c:pt idx="1391" formatCode="General">
                  <c:v>0.103379</c:v>
                </c:pt>
                <c:pt idx="1392" formatCode="General">
                  <c:v>0.10313</c:v>
                </c:pt>
                <c:pt idx="1393" formatCode="General">
                  <c:v>0.102881</c:v>
                </c:pt>
                <c:pt idx="1394" formatCode="General">
                  <c:v>0.102631</c:v>
                </c:pt>
                <c:pt idx="1395" formatCode="General">
                  <c:v>0.102378</c:v>
                </c:pt>
                <c:pt idx="1396" formatCode="General">
                  <c:v>0.102122</c:v>
                </c:pt>
                <c:pt idx="1397" formatCode="General">
                  <c:v>0.10186099999999999</c:v>
                </c:pt>
                <c:pt idx="1398" formatCode="General">
                  <c:v>0.10159600000000001</c:v>
                </c:pt>
                <c:pt idx="1399" formatCode="General">
                  <c:v>0.101327</c:v>
                </c:pt>
                <c:pt idx="1400" formatCode="General">
                  <c:v>0.101054</c:v>
                </c:pt>
                <c:pt idx="1401" formatCode="General">
                  <c:v>0.10077899999999999</c:v>
                </c:pt>
                <c:pt idx="1402" formatCode="General">
                  <c:v>0.100503</c:v>
                </c:pt>
                <c:pt idx="1403" formatCode="General">
                  <c:v>0.100228</c:v>
                </c:pt>
                <c:pt idx="1404" formatCode="General">
                  <c:v>9.9954600000000005E-2</c:v>
                </c:pt>
                <c:pt idx="1405" formatCode="General">
                  <c:v>9.9684400000000006E-2</c:v>
                </c:pt>
                <c:pt idx="1406" formatCode="General">
                  <c:v>9.9418199999999998E-2</c:v>
                </c:pt>
                <c:pt idx="1407" formatCode="General">
                  <c:v>9.9156300000000003E-2</c:v>
                </c:pt>
                <c:pt idx="1408" formatCode="General">
                  <c:v>9.8898700000000006E-2</c:v>
                </c:pt>
                <c:pt idx="1409" formatCode="General">
                  <c:v>9.8644800000000005E-2</c:v>
                </c:pt>
                <c:pt idx="1410" formatCode="General">
                  <c:v>9.8393700000000001E-2</c:v>
                </c:pt>
                <c:pt idx="1411" formatCode="General">
                  <c:v>9.8144200000000001E-2</c:v>
                </c:pt>
                <c:pt idx="1412" formatCode="General">
                  <c:v>9.7895099999999999E-2</c:v>
                </c:pt>
                <c:pt idx="1413" formatCode="General">
                  <c:v>9.7645499999999996E-2</c:v>
                </c:pt>
                <c:pt idx="1414" formatCode="General">
                  <c:v>9.7394499999999995E-2</c:v>
                </c:pt>
                <c:pt idx="1415" formatCode="General">
                  <c:v>9.7141599999999995E-2</c:v>
                </c:pt>
                <c:pt idx="1416" formatCode="General">
                  <c:v>9.6886799999999995E-2</c:v>
                </c:pt>
                <c:pt idx="1417" formatCode="General">
                  <c:v>9.6630499999999994E-2</c:v>
                </c:pt>
                <c:pt idx="1418" formatCode="General">
                  <c:v>9.6373200000000006E-2</c:v>
                </c:pt>
                <c:pt idx="1419" formatCode="General">
                  <c:v>9.6115999999999993E-2</c:v>
                </c:pt>
                <c:pt idx="1420" formatCode="General">
                  <c:v>9.5859600000000003E-2</c:v>
                </c:pt>
                <c:pt idx="1421" formatCode="General">
                  <c:v>9.5604800000000004E-2</c:v>
                </c:pt>
                <c:pt idx="1422" formatCode="General">
                  <c:v>9.5352199999999998E-2</c:v>
                </c:pt>
                <c:pt idx="1423" formatCode="General">
                  <c:v>9.5101900000000003E-2</c:v>
                </c:pt>
                <c:pt idx="1424" formatCode="General">
                  <c:v>9.4853699999999999E-2</c:v>
                </c:pt>
                <c:pt idx="1425" formatCode="General">
                  <c:v>9.4606800000000005E-2</c:v>
                </c:pt>
                <c:pt idx="1426" formatCode="General">
                  <c:v>9.4360399999999997E-2</c:v>
                </c:pt>
                <c:pt idx="1427" formatCode="General">
                  <c:v>9.4113100000000005E-2</c:v>
                </c:pt>
                <c:pt idx="1428" formatCode="General">
                  <c:v>9.3863699999999994E-2</c:v>
                </c:pt>
                <c:pt idx="1429" formatCode="General">
                  <c:v>9.3611100000000003E-2</c:v>
                </c:pt>
                <c:pt idx="1430" formatCode="General">
                  <c:v>9.3354199999999998E-2</c:v>
                </c:pt>
                <c:pt idx="1431" formatCode="General">
                  <c:v>9.3092599999999998E-2</c:v>
                </c:pt>
                <c:pt idx="1432" formatCode="General">
                  <c:v>9.28263E-2</c:v>
                </c:pt>
                <c:pt idx="1433" formatCode="General">
                  <c:v>9.2555700000000005E-2</c:v>
                </c:pt>
                <c:pt idx="1434" formatCode="General">
                  <c:v>9.2281699999999994E-2</c:v>
                </c:pt>
                <c:pt idx="1435" formatCode="General">
                  <c:v>9.2005500000000004E-2</c:v>
                </c:pt>
                <c:pt idx="1436" formatCode="General">
                  <c:v>9.1728500000000004E-2</c:v>
                </c:pt>
                <c:pt idx="1437" formatCode="General">
                  <c:v>9.1452199999999997E-2</c:v>
                </c:pt>
                <c:pt idx="1438" formatCode="General">
                  <c:v>9.1177800000000003E-2</c:v>
                </c:pt>
                <c:pt idx="1439" formatCode="General">
                  <c:v>9.0906299999999995E-2</c:v>
                </c:pt>
                <c:pt idx="1440" formatCode="General">
                  <c:v>9.0638200000000002E-2</c:v>
                </c:pt>
                <c:pt idx="1441" formatCode="General">
                  <c:v>9.0373700000000001E-2</c:v>
                </c:pt>
                <c:pt idx="1442" formatCode="General">
                  <c:v>9.0112399999999995E-2</c:v>
                </c:pt>
                <c:pt idx="1443" formatCode="General">
                  <c:v>8.9853699999999995E-2</c:v>
                </c:pt>
                <c:pt idx="1444" formatCode="General">
                  <c:v>8.9596499999999996E-2</c:v>
                </c:pt>
                <c:pt idx="1445" formatCode="General">
                  <c:v>8.93399E-2</c:v>
                </c:pt>
                <c:pt idx="1446" formatCode="General">
                  <c:v>8.9082999999999996E-2</c:v>
                </c:pt>
                <c:pt idx="1447" formatCode="General">
                  <c:v>8.8824899999999998E-2</c:v>
                </c:pt>
                <c:pt idx="1448" formatCode="General">
                  <c:v>8.85653E-2</c:v>
                </c:pt>
                <c:pt idx="1449" formatCode="General">
                  <c:v>8.8304099999999996E-2</c:v>
                </c:pt>
                <c:pt idx="1450" formatCode="General">
                  <c:v>8.8041800000000003E-2</c:v>
                </c:pt>
                <c:pt idx="1451" formatCode="General">
                  <c:v>8.7778900000000007E-2</c:v>
                </c:pt>
                <c:pt idx="1452" formatCode="General">
                  <c:v>8.7516399999999994E-2</c:v>
                </c:pt>
                <c:pt idx="1453" formatCode="General">
                  <c:v>8.7255299999999994E-2</c:v>
                </c:pt>
                <c:pt idx="1454" formatCode="General">
                  <c:v>8.6996400000000002E-2</c:v>
                </c:pt>
                <c:pt idx="1455" formatCode="General">
                  <c:v>8.6740399999999995E-2</c:v>
                </c:pt>
                <c:pt idx="1456" formatCode="General">
                  <c:v>8.6487599999999998E-2</c:v>
                </c:pt>
                <c:pt idx="1457" formatCode="General">
                  <c:v>8.62377E-2</c:v>
                </c:pt>
                <c:pt idx="1458" formatCode="General">
                  <c:v>8.5990200000000003E-2</c:v>
                </c:pt>
                <c:pt idx="1459" formatCode="General">
                  <c:v>8.5744200000000007E-2</c:v>
                </c:pt>
                <c:pt idx="1460" formatCode="General">
                  <c:v>8.5498400000000002E-2</c:v>
                </c:pt>
                <c:pt idx="1461" formatCode="General">
                  <c:v>8.5251400000000005E-2</c:v>
                </c:pt>
                <c:pt idx="1462" formatCode="General">
                  <c:v>8.5001900000000005E-2</c:v>
                </c:pt>
                <c:pt idx="1463" formatCode="General">
                  <c:v>8.4748799999999999E-2</c:v>
                </c:pt>
                <c:pt idx="1464" formatCode="General">
                  <c:v>8.4491300000000005E-2</c:v>
                </c:pt>
                <c:pt idx="1465" formatCode="General">
                  <c:v>8.4229100000000001E-2</c:v>
                </c:pt>
                <c:pt idx="1466" formatCode="General">
                  <c:v>8.3962300000000004E-2</c:v>
                </c:pt>
                <c:pt idx="1467" formatCode="General">
                  <c:v>8.3691699999999994E-2</c:v>
                </c:pt>
                <c:pt idx="1468" formatCode="General">
                  <c:v>8.3418099999999995E-2</c:v>
                </c:pt>
                <c:pt idx="1469" formatCode="General">
                  <c:v>8.3142800000000003E-2</c:v>
                </c:pt>
                <c:pt idx="1470" formatCode="General">
                  <c:v>8.2867200000000002E-2</c:v>
                </c:pt>
                <c:pt idx="1471" formatCode="General">
                  <c:v>8.2592399999999996E-2</c:v>
                </c:pt>
                <c:pt idx="1472" formatCode="General">
                  <c:v>8.2319500000000004E-2</c:v>
                </c:pt>
                <c:pt idx="1473" formatCode="General">
                  <c:v>8.20491E-2</c:v>
                </c:pt>
                <c:pt idx="1474" formatCode="General">
                  <c:v>8.1781499999999993E-2</c:v>
                </c:pt>
                <c:pt idx="1475" formatCode="General">
                  <c:v>8.1516400000000003E-2</c:v>
                </c:pt>
                <c:pt idx="1476" formatCode="General">
                  <c:v>8.1253300000000001E-2</c:v>
                </c:pt>
                <c:pt idx="1477" formatCode="General">
                  <c:v>8.0991400000000005E-2</c:v>
                </c:pt>
                <c:pt idx="1478" formatCode="General">
                  <c:v>8.0729700000000001E-2</c:v>
                </c:pt>
                <c:pt idx="1479" formatCode="General">
                  <c:v>8.0467300000000005E-2</c:v>
                </c:pt>
                <c:pt idx="1480" formatCode="General">
                  <c:v>8.0203700000000003E-2</c:v>
                </c:pt>
                <c:pt idx="1481" formatCode="General">
                  <c:v>7.9938300000000004E-2</c:v>
                </c:pt>
                <c:pt idx="1482" formatCode="General">
                  <c:v>7.9671199999999998E-2</c:v>
                </c:pt>
                <c:pt idx="1483" formatCode="General">
                  <c:v>7.9402700000000007E-2</c:v>
                </c:pt>
                <c:pt idx="1484" formatCode="General">
                  <c:v>7.9133700000000001E-2</c:v>
                </c:pt>
                <c:pt idx="1485" formatCode="General">
                  <c:v>7.8865099999999994E-2</c:v>
                </c:pt>
                <c:pt idx="1486" formatCode="General">
                  <c:v>7.8597899999999998E-2</c:v>
                </c:pt>
                <c:pt idx="1487" formatCode="General">
                  <c:v>7.8333100000000003E-2</c:v>
                </c:pt>
                <c:pt idx="1488" formatCode="General">
                  <c:v>7.8071600000000005E-2</c:v>
                </c:pt>
                <c:pt idx="1489" formatCode="General">
                  <c:v>7.7813800000000002E-2</c:v>
                </c:pt>
                <c:pt idx="1490" formatCode="General">
                  <c:v>7.7559799999999998E-2</c:v>
                </c:pt>
                <c:pt idx="1491" formatCode="General">
                  <c:v>7.7309100000000006E-2</c:v>
                </c:pt>
                <c:pt idx="1492" formatCode="General">
                  <c:v>7.7060900000000002E-2</c:v>
                </c:pt>
                <c:pt idx="1493" formatCode="General">
                  <c:v>7.6813900000000004E-2</c:v>
                </c:pt>
                <c:pt idx="1494" formatCode="General">
                  <c:v>7.6566899999999993E-2</c:v>
                </c:pt>
                <c:pt idx="1495" formatCode="General">
                  <c:v>7.6318499999999997E-2</c:v>
                </c:pt>
                <c:pt idx="1496" formatCode="General">
                  <c:v>7.6067300000000004E-2</c:v>
                </c:pt>
                <c:pt idx="1497" formatCode="General">
                  <c:v>7.5812500000000005E-2</c:v>
                </c:pt>
                <c:pt idx="1498" formatCode="General">
                  <c:v>7.5553400000000007E-2</c:v>
                </c:pt>
                <c:pt idx="1499" formatCode="General">
                  <c:v>7.5290099999999999E-2</c:v>
                </c:pt>
                <c:pt idx="1500" formatCode="General">
                  <c:v>7.5022900000000003E-2</c:v>
                </c:pt>
                <c:pt idx="1501" formatCode="General">
                  <c:v>7.4752600000000002E-2</c:v>
                </c:pt>
                <c:pt idx="1502" formatCode="General">
                  <c:v>7.4480199999999996E-2</c:v>
                </c:pt>
                <c:pt idx="1503" formatCode="General">
                  <c:v>7.4206900000000006E-2</c:v>
                </c:pt>
                <c:pt idx="1504" formatCode="General">
                  <c:v>7.3933799999999994E-2</c:v>
                </c:pt>
                <c:pt idx="1505" formatCode="General">
                  <c:v>7.3661900000000002E-2</c:v>
                </c:pt>
                <c:pt idx="1506" formatCode="General">
                  <c:v>7.3391899999999996E-2</c:v>
                </c:pt>
                <c:pt idx="1507" formatCode="General">
                  <c:v>7.3123999999999995E-2</c:v>
                </c:pt>
                <c:pt idx="1508" formatCode="General">
                  <c:v>7.2858099999999995E-2</c:v>
                </c:pt>
                <c:pt idx="1509" formatCode="General">
                  <c:v>7.2593599999999994E-2</c:v>
                </c:pt>
                <c:pt idx="1510" formatCode="General">
                  <c:v>7.23298E-2</c:v>
                </c:pt>
                <c:pt idx="1511" formatCode="General">
                  <c:v>7.2065900000000002E-2</c:v>
                </c:pt>
                <c:pt idx="1512" formatCode="General">
                  <c:v>7.1800799999999998E-2</c:v>
                </c:pt>
                <c:pt idx="1513" formatCode="General">
                  <c:v>7.1534E-2</c:v>
                </c:pt>
                <c:pt idx="1514" formatCode="General">
                  <c:v>7.1265099999999998E-2</c:v>
                </c:pt>
                <c:pt idx="1515" formatCode="General">
                  <c:v>7.0993899999999999E-2</c:v>
                </c:pt>
                <c:pt idx="1516" formatCode="General">
                  <c:v>7.0721000000000006E-2</c:v>
                </c:pt>
                <c:pt idx="1517" formatCode="General">
                  <c:v>7.0446999999999996E-2</c:v>
                </c:pt>
                <c:pt idx="1518" formatCode="General">
                  <c:v>7.0172999999999999E-2</c:v>
                </c:pt>
                <c:pt idx="1519" formatCode="General">
                  <c:v>6.9900000000000004E-2</c:v>
                </c:pt>
                <c:pt idx="1520" formatCode="General">
                  <c:v>6.9629399999999994E-2</c:v>
                </c:pt>
                <c:pt idx="1521" formatCode="General">
                  <c:v>6.9361999999999993E-2</c:v>
                </c:pt>
                <c:pt idx="1522" formatCode="General">
                  <c:v>6.9098599999999996E-2</c:v>
                </c:pt>
                <c:pt idx="1523" formatCode="General">
                  <c:v>6.8839200000000003E-2</c:v>
                </c:pt>
                <c:pt idx="1524" formatCode="General">
                  <c:v>6.85838E-2</c:v>
                </c:pt>
                <c:pt idx="1525" formatCode="General">
                  <c:v>6.8331600000000006E-2</c:v>
                </c:pt>
                <c:pt idx="1526" formatCode="General">
                  <c:v>6.8081699999999995E-2</c:v>
                </c:pt>
                <c:pt idx="1527" formatCode="General">
                  <c:v>6.7832600000000007E-2</c:v>
                </c:pt>
                <c:pt idx="1528" formatCode="General">
                  <c:v>6.7583099999999993E-2</c:v>
                </c:pt>
                <c:pt idx="1529" formatCode="General">
                  <c:v>6.73319E-2</c:v>
                </c:pt>
                <c:pt idx="1530" formatCode="General">
                  <c:v>6.7077800000000007E-2</c:v>
                </c:pt>
                <c:pt idx="1531" formatCode="General">
                  <c:v>6.6820299999999999E-2</c:v>
                </c:pt>
                <c:pt idx="1532" formatCode="General">
                  <c:v>6.6558999999999993E-2</c:v>
                </c:pt>
                <c:pt idx="1533" formatCode="General">
                  <c:v>6.6294199999999998E-2</c:v>
                </c:pt>
                <c:pt idx="1534" formatCode="General">
                  <c:v>6.6026399999999999E-2</c:v>
                </c:pt>
                <c:pt idx="1535" formatCode="General">
                  <c:v>6.5756499999999996E-2</c:v>
                </c:pt>
                <c:pt idx="1536" formatCode="General">
                  <c:v>6.5485600000000005E-2</c:v>
                </c:pt>
                <c:pt idx="1537" formatCode="General">
                  <c:v>6.5214599999999998E-2</c:v>
                </c:pt>
                <c:pt idx="1538" formatCode="General">
                  <c:v>6.4944600000000005E-2</c:v>
                </c:pt>
                <c:pt idx="1539" formatCode="General">
                  <c:v>6.46761E-2</c:v>
                </c:pt>
                <c:pt idx="1540" formatCode="General">
                  <c:v>6.4409300000000003E-2</c:v>
                </c:pt>
                <c:pt idx="1541" formatCode="General">
                  <c:v>6.4144099999999996E-2</c:v>
                </c:pt>
                <c:pt idx="1542" formatCode="General">
                  <c:v>6.3880199999999998E-2</c:v>
                </c:pt>
                <c:pt idx="1543" formatCode="General">
                  <c:v>6.3616500000000006E-2</c:v>
                </c:pt>
                <c:pt idx="1544" formatCode="General">
                  <c:v>6.3352400000000003E-2</c:v>
                </c:pt>
                <c:pt idx="1545" formatCode="General">
                  <c:v>6.3086799999999998E-2</c:v>
                </c:pt>
                <c:pt idx="1546" formatCode="General">
                  <c:v>6.2819E-2</c:v>
                </c:pt>
                <c:pt idx="1547" formatCode="General">
                  <c:v>6.2548500000000007E-2</c:v>
                </c:pt>
                <c:pt idx="1548" formatCode="General">
                  <c:v>6.2275400000000002E-2</c:v>
                </c:pt>
                <c:pt idx="1549" formatCode="General">
                  <c:v>6.1999800000000001E-2</c:v>
                </c:pt>
                <c:pt idx="1550" formatCode="General">
                  <c:v>6.17225E-2</c:v>
                </c:pt>
                <c:pt idx="1551" formatCode="General">
                  <c:v>6.1444499999999999E-2</c:v>
                </c:pt>
                <c:pt idx="1552" formatCode="General">
                  <c:v>6.1167199999999998E-2</c:v>
                </c:pt>
                <c:pt idx="1553" formatCode="General">
                  <c:v>6.0891599999999997E-2</c:v>
                </c:pt>
                <c:pt idx="1554" formatCode="General">
                  <c:v>6.0618900000000003E-2</c:v>
                </c:pt>
                <c:pt idx="1555" formatCode="General">
                  <c:v>6.0350099999999997E-2</c:v>
                </c:pt>
                <c:pt idx="1556" formatCode="General">
                  <c:v>6.0085399999999997E-2</c:v>
                </c:pt>
                <c:pt idx="1557" formatCode="General">
                  <c:v>5.98249E-2</c:v>
                </c:pt>
                <c:pt idx="1558" formatCode="General">
                  <c:v>5.9568099999999999E-2</c:v>
                </c:pt>
                <c:pt idx="1559" formatCode="General">
                  <c:v>5.9314100000000002E-2</c:v>
                </c:pt>
                <c:pt idx="1560" formatCode="General">
                  <c:v>5.9061900000000001E-2</c:v>
                </c:pt>
                <c:pt idx="1561" formatCode="General">
                  <c:v>5.8810000000000001E-2</c:v>
                </c:pt>
                <c:pt idx="1562" formatCode="General">
                  <c:v>5.85573E-2</c:v>
                </c:pt>
                <c:pt idx="1563" formatCode="General">
                  <c:v>5.8302600000000003E-2</c:v>
                </c:pt>
                <c:pt idx="1564" formatCode="General">
                  <c:v>5.8045100000000002E-2</c:v>
                </c:pt>
                <c:pt idx="1565" formatCode="General">
                  <c:v>5.7784599999999998E-2</c:v>
                </c:pt>
                <c:pt idx="1566" formatCode="General">
                  <c:v>5.75209E-2</c:v>
                </c:pt>
                <c:pt idx="1567" formatCode="General">
                  <c:v>5.7254699999999999E-2</c:v>
                </c:pt>
                <c:pt idx="1568" formatCode="General">
                  <c:v>5.6986599999999998E-2</c:v>
                </c:pt>
                <c:pt idx="1569" formatCode="General">
                  <c:v>5.6717499999999997E-2</c:v>
                </c:pt>
                <c:pt idx="1570" formatCode="General">
                  <c:v>5.6448499999999999E-2</c:v>
                </c:pt>
                <c:pt idx="1571" formatCode="General">
                  <c:v>5.6180300000000002E-2</c:v>
                </c:pt>
                <c:pt idx="1572" formatCode="General">
                  <c:v>5.5913600000000001E-2</c:v>
                </c:pt>
                <c:pt idx="1573" formatCode="General">
                  <c:v>5.5648599999999999E-2</c:v>
                </c:pt>
                <c:pt idx="1574" formatCode="General">
                  <c:v>5.5384999999999997E-2</c:v>
                </c:pt>
                <c:pt idx="1575" formatCode="General">
                  <c:v>5.5122499999999998E-2</c:v>
                </c:pt>
                <c:pt idx="1576" formatCode="General">
                  <c:v>5.4860300000000001E-2</c:v>
                </c:pt>
                <c:pt idx="1577" formatCode="General">
                  <c:v>5.4597300000000001E-2</c:v>
                </c:pt>
                <c:pt idx="1578" formatCode="General">
                  <c:v>5.4332600000000002E-2</c:v>
                </c:pt>
                <c:pt idx="1579" formatCode="General">
                  <c:v>5.40654E-2</c:v>
                </c:pt>
                <c:pt idx="1580" formatCode="General">
                  <c:v>5.3795000000000003E-2</c:v>
                </c:pt>
                <c:pt idx="1581" formatCode="General">
                  <c:v>5.3521399999999997E-2</c:v>
                </c:pt>
                <c:pt idx="1582" formatCode="General">
                  <c:v>5.3244800000000002E-2</c:v>
                </c:pt>
                <c:pt idx="1583" formatCode="General">
                  <c:v>5.2965699999999998E-2</c:v>
                </c:pt>
                <c:pt idx="1584" formatCode="General">
                  <c:v>5.2685299999999997E-2</c:v>
                </c:pt>
                <c:pt idx="1585" formatCode="General">
                  <c:v>5.2404699999999999E-2</c:v>
                </c:pt>
                <c:pt idx="1586" formatCode="General">
                  <c:v>5.2125299999999999E-2</c:v>
                </c:pt>
                <c:pt idx="1587" formatCode="General">
                  <c:v>5.1848199999999997E-2</c:v>
                </c:pt>
                <c:pt idx="1588" formatCode="General">
                  <c:v>5.1574500000000002E-2</c:v>
                </c:pt>
                <c:pt idx="1589" formatCode="General">
                  <c:v>5.1304799999999998E-2</c:v>
                </c:pt>
                <c:pt idx="1590" formatCode="General">
                  <c:v>5.1039300000000003E-2</c:v>
                </c:pt>
                <c:pt idx="1591" formatCode="General">
                  <c:v>5.0777599999999999E-2</c:v>
                </c:pt>
                <c:pt idx="1592" formatCode="General">
                  <c:v>5.05192E-2</c:v>
                </c:pt>
                <c:pt idx="1593" formatCode="General">
                  <c:v>5.0263000000000002E-2</c:v>
                </c:pt>
                <c:pt idx="1594" formatCode="General">
                  <c:v>5.0007900000000001E-2</c:v>
                </c:pt>
                <c:pt idx="1595" formatCode="General">
                  <c:v>4.9752499999999998E-2</c:v>
                </c:pt>
                <c:pt idx="1596" formatCode="General">
                  <c:v>4.9495999999999998E-2</c:v>
                </c:pt>
                <c:pt idx="1597" formatCode="General">
                  <c:v>4.9237400000000001E-2</c:v>
                </c:pt>
                <c:pt idx="1598" formatCode="General">
                  <c:v>4.8976400000000003E-2</c:v>
                </c:pt>
                <c:pt idx="1599" formatCode="General">
                  <c:v>4.8712800000000001E-2</c:v>
                </c:pt>
                <c:pt idx="1600" formatCode="General">
                  <c:v>4.84471E-2</c:v>
                </c:pt>
                <c:pt idx="1601" formatCode="General">
                  <c:v>4.8180000000000001E-2</c:v>
                </c:pt>
                <c:pt idx="1602" formatCode="General">
                  <c:v>4.7912200000000002E-2</c:v>
                </c:pt>
                <c:pt idx="1603" formatCode="General">
                  <c:v>4.7644699999999998E-2</c:v>
                </c:pt>
                <c:pt idx="1604" formatCode="General">
                  <c:v>4.7378200000000002E-2</c:v>
                </c:pt>
                <c:pt idx="1605" formatCode="General">
                  <c:v>4.7113299999999997E-2</c:v>
                </c:pt>
                <c:pt idx="1606" formatCode="General">
                  <c:v>4.6850299999999998E-2</c:v>
                </c:pt>
                <c:pt idx="1607" formatCode="General">
                  <c:v>4.6588900000000003E-2</c:v>
                </c:pt>
                <c:pt idx="1608" formatCode="General">
                  <c:v>4.6328599999999998E-2</c:v>
                </c:pt>
                <c:pt idx="1609" formatCode="General">
                  <c:v>4.6068699999999997E-2</c:v>
                </c:pt>
                <c:pt idx="1610" formatCode="General">
                  <c:v>4.5808000000000001E-2</c:v>
                </c:pt>
                <c:pt idx="1611" formatCode="General">
                  <c:v>4.5545500000000003E-2</c:v>
                </c:pt>
                <c:pt idx="1612" formatCode="General">
                  <c:v>4.52802E-2</c:v>
                </c:pt>
                <c:pt idx="1613" formatCode="General">
                  <c:v>4.5011599999999999E-2</c:v>
                </c:pt>
                <c:pt idx="1614" formatCode="General">
                  <c:v>4.47392E-2</c:v>
                </c:pt>
                <c:pt idx="1615" formatCode="General">
                  <c:v>4.4463099999999998E-2</c:v>
                </c:pt>
                <c:pt idx="1616" formatCode="General">
                  <c:v>4.4183899999999998E-2</c:v>
                </c:pt>
                <c:pt idx="1617" formatCode="General">
                  <c:v>4.3902499999999997E-2</c:v>
                </c:pt>
                <c:pt idx="1618" formatCode="General">
                  <c:v>4.3620199999999998E-2</c:v>
                </c:pt>
                <c:pt idx="1619" formatCode="General">
                  <c:v>4.33382E-2</c:v>
                </c:pt>
                <c:pt idx="1620" formatCode="General">
                  <c:v>4.30578E-2</c:v>
                </c:pt>
                <c:pt idx="1621" formatCode="General">
                  <c:v>4.2780100000000001E-2</c:v>
                </c:pt>
                <c:pt idx="1622" formatCode="General">
                  <c:v>4.2505899999999999E-2</c:v>
                </c:pt>
                <c:pt idx="1623" formatCode="General">
                  <c:v>4.2235599999999998E-2</c:v>
                </c:pt>
                <c:pt idx="1624" formatCode="General">
                  <c:v>4.1969100000000002E-2</c:v>
                </c:pt>
                <c:pt idx="1625" formatCode="General">
                  <c:v>4.1705800000000001E-2</c:v>
                </c:pt>
                <c:pt idx="1626" formatCode="General">
                  <c:v>4.1445099999999999E-2</c:v>
                </c:pt>
                <c:pt idx="1627" formatCode="General">
                  <c:v>4.1185699999999999E-2</c:v>
                </c:pt>
                <c:pt idx="1628" formatCode="General">
                  <c:v>4.0926700000000003E-2</c:v>
                </c:pt>
                <c:pt idx="1629" formatCode="General">
                  <c:v>4.0667000000000002E-2</c:v>
                </c:pt>
                <c:pt idx="1630" formatCode="General">
                  <c:v>4.0405900000000002E-2</c:v>
                </c:pt>
                <c:pt idx="1631" formatCode="General">
                  <c:v>4.0142900000000002E-2</c:v>
                </c:pt>
                <c:pt idx="1632" formatCode="General">
                  <c:v>3.9877999999999997E-2</c:v>
                </c:pt>
                <c:pt idx="1633" formatCode="General">
                  <c:v>3.9611500000000001E-2</c:v>
                </c:pt>
                <c:pt idx="1634" formatCode="General">
                  <c:v>3.9343900000000001E-2</c:v>
                </c:pt>
                <c:pt idx="1635" formatCode="General">
                  <c:v>3.9076199999999998E-2</c:v>
                </c:pt>
                <c:pt idx="1636" formatCode="General">
                  <c:v>3.8809200000000002E-2</c:v>
                </c:pt>
                <c:pt idx="1637" formatCode="General">
                  <c:v>3.85437E-2</c:v>
                </c:pt>
                <c:pt idx="1638" formatCode="General">
                  <c:v>3.82802E-2</c:v>
                </c:pt>
                <c:pt idx="1639" formatCode="General">
                  <c:v>3.8018999999999997E-2</c:v>
                </c:pt>
                <c:pt idx="1640" formatCode="General">
                  <c:v>3.7759800000000003E-2</c:v>
                </c:pt>
                <c:pt idx="1641" formatCode="General">
                  <c:v>3.7502099999999997E-2</c:v>
                </c:pt>
                <c:pt idx="1642" formatCode="General">
                  <c:v>3.7245E-2</c:v>
                </c:pt>
                <c:pt idx="1643" formatCode="General">
                  <c:v>3.69875E-2</c:v>
                </c:pt>
                <c:pt idx="1644" formatCode="General">
                  <c:v>3.6728400000000001E-2</c:v>
                </c:pt>
                <c:pt idx="1645" formatCode="General">
                  <c:v>3.6466499999999999E-2</c:v>
                </c:pt>
                <c:pt idx="1646" formatCode="General">
                  <c:v>3.62011E-2</c:v>
                </c:pt>
                <c:pt idx="1647" formatCode="General">
                  <c:v>3.5931699999999997E-2</c:v>
                </c:pt>
                <c:pt idx="1648" formatCode="General">
                  <c:v>3.5658099999999998E-2</c:v>
                </c:pt>
                <c:pt idx="1649" formatCode="General">
                  <c:v>3.5380799999999997E-2</c:v>
                </c:pt>
                <c:pt idx="1650" formatCode="General">
                  <c:v>3.51005E-2</c:v>
                </c:pt>
                <c:pt idx="1651" formatCode="General">
                  <c:v>3.4818399999999999E-2</c:v>
                </c:pt>
                <c:pt idx="1652" formatCode="General">
                  <c:v>3.4535799999999998E-2</c:v>
                </c:pt>
                <c:pt idx="1653" formatCode="General">
                  <c:v>3.4253899999999997E-2</c:v>
                </c:pt>
                <c:pt idx="1654" formatCode="General">
                  <c:v>3.3973799999999998E-2</c:v>
                </c:pt>
                <c:pt idx="1655" formatCode="General">
                  <c:v>3.3696499999999997E-2</c:v>
                </c:pt>
                <c:pt idx="1656" formatCode="General">
                  <c:v>3.3422500000000001E-2</c:v>
                </c:pt>
                <c:pt idx="1657" formatCode="General">
                  <c:v>3.3151800000000002E-2</c:v>
                </c:pt>
                <c:pt idx="1658" formatCode="General">
                  <c:v>3.2884099999999999E-2</c:v>
                </c:pt>
                <c:pt idx="1659" formatCode="General">
                  <c:v>3.26187E-2</c:v>
                </c:pt>
                <c:pt idx="1660" formatCode="General">
                  <c:v>3.23547E-2</c:v>
                </c:pt>
                <c:pt idx="1661" formatCode="General">
                  <c:v>3.2091300000000003E-2</c:v>
                </c:pt>
                <c:pt idx="1662" formatCode="General">
                  <c:v>3.1827399999999999E-2</c:v>
                </c:pt>
                <c:pt idx="1663" formatCode="General">
                  <c:v>3.1562300000000001E-2</c:v>
                </c:pt>
                <c:pt idx="1664" formatCode="General">
                  <c:v>3.1295799999999999E-2</c:v>
                </c:pt>
                <c:pt idx="1665" formatCode="General">
                  <c:v>3.1027699999999998E-2</c:v>
                </c:pt>
                <c:pt idx="1666" formatCode="General">
                  <c:v>3.0758500000000001E-2</c:v>
                </c:pt>
                <c:pt idx="1667" formatCode="General">
                  <c:v>3.0488700000000001E-2</c:v>
                </c:pt>
                <c:pt idx="1668" formatCode="General">
                  <c:v>3.0219200000000002E-2</c:v>
                </c:pt>
                <c:pt idx="1669" formatCode="General">
                  <c:v>2.99508E-2</c:v>
                </c:pt>
                <c:pt idx="1670" formatCode="General">
                  <c:v>2.9684499999999999E-2</c:v>
                </c:pt>
                <c:pt idx="1671" formatCode="General">
                  <c:v>2.94209E-2</c:v>
                </c:pt>
                <c:pt idx="1672" formatCode="General">
                  <c:v>2.9160100000000001E-2</c:v>
                </c:pt>
                <c:pt idx="1673" formatCode="General">
                  <c:v>2.8902000000000001E-2</c:v>
                </c:pt>
                <c:pt idx="1674" formatCode="General">
                  <c:v>2.8646100000000001E-2</c:v>
                </c:pt>
                <c:pt idx="1675" formatCode="General">
                  <c:v>2.83915E-2</c:v>
                </c:pt>
                <c:pt idx="1676" formatCode="General">
                  <c:v>2.8137100000000002E-2</c:v>
                </c:pt>
                <c:pt idx="1677" formatCode="General">
                  <c:v>2.7881599999999999E-2</c:v>
                </c:pt>
                <c:pt idx="1678" formatCode="General">
                  <c:v>2.76238E-2</c:v>
                </c:pt>
                <c:pt idx="1679" formatCode="General">
                  <c:v>2.73627E-2</c:v>
                </c:pt>
                <c:pt idx="1680" formatCode="General">
                  <c:v>2.70975E-2</c:v>
                </c:pt>
                <c:pt idx="1681" formatCode="General">
                  <c:v>2.68282E-2</c:v>
                </c:pt>
                <c:pt idx="1682" formatCode="General">
                  <c:v>2.6554700000000001E-2</c:v>
                </c:pt>
                <c:pt idx="1683" formatCode="General">
                  <c:v>2.62778E-2</c:v>
                </c:pt>
                <c:pt idx="1684" formatCode="General">
                  <c:v>2.5998400000000001E-2</c:v>
                </c:pt>
                <c:pt idx="1685" formatCode="General">
                  <c:v>2.57176E-2</c:v>
                </c:pt>
                <c:pt idx="1686" formatCode="General">
                  <c:v>2.5436799999999999E-2</c:v>
                </c:pt>
                <c:pt idx="1687" formatCode="General">
                  <c:v>2.5156899999999999E-2</c:v>
                </c:pt>
                <c:pt idx="1688" formatCode="General">
                  <c:v>2.4878899999999999E-2</c:v>
                </c:pt>
                <c:pt idx="1689" formatCode="General">
                  <c:v>2.4603300000000002E-2</c:v>
                </c:pt>
                <c:pt idx="1690" formatCode="General">
                  <c:v>2.4330399999999999E-2</c:v>
                </c:pt>
                <c:pt idx="1691" formatCode="General">
                  <c:v>2.4059799999999999E-2</c:v>
                </c:pt>
                <c:pt idx="1692" formatCode="General">
                  <c:v>2.3791099999999999E-2</c:v>
                </c:pt>
                <c:pt idx="1693" formatCode="General">
                  <c:v>2.3523499999999999E-2</c:v>
                </c:pt>
                <c:pt idx="1694" formatCode="General">
                  <c:v>2.3255999999999999E-2</c:v>
                </c:pt>
                <c:pt idx="1695" formatCode="General">
                  <c:v>2.2987899999999999E-2</c:v>
                </c:pt>
                <c:pt idx="1696" formatCode="General">
                  <c:v>2.2718599999999999E-2</c:v>
                </c:pt>
                <c:pt idx="1697" formatCode="General">
                  <c:v>2.2447700000000001E-2</c:v>
                </c:pt>
                <c:pt idx="1698" formatCode="General">
                  <c:v>2.2175299999999998E-2</c:v>
                </c:pt>
                <c:pt idx="1699" formatCode="General">
                  <c:v>2.1901799999999999E-2</c:v>
                </c:pt>
                <c:pt idx="1700" formatCode="General">
                  <c:v>2.1628000000000001E-2</c:v>
                </c:pt>
                <c:pt idx="1701" formatCode="General">
                  <c:v>2.1354600000000001E-2</c:v>
                </c:pt>
                <c:pt idx="1702" formatCode="General">
                  <c:v>2.1082799999999999E-2</c:v>
                </c:pt>
                <c:pt idx="1703" formatCode="General">
                  <c:v>2.0813399999999999E-2</c:v>
                </c:pt>
                <c:pt idx="1704" formatCode="General">
                  <c:v>2.0547200000000002E-2</c:v>
                </c:pt>
                <c:pt idx="1705" formatCode="General">
                  <c:v>2.02845E-2</c:v>
                </c:pt>
                <c:pt idx="1706" formatCode="General">
                  <c:v>2.0025299999999999E-2</c:v>
                </c:pt>
                <c:pt idx="1707" formatCode="General">
                  <c:v>1.9769100000000001E-2</c:v>
                </c:pt>
                <c:pt idx="1708" formatCode="General">
                  <c:v>1.9515100000000001E-2</c:v>
                </c:pt>
                <c:pt idx="1709" formatCode="General">
                  <c:v>1.92622E-2</c:v>
                </c:pt>
                <c:pt idx="1710" formatCode="General">
                  <c:v>1.9009000000000002E-2</c:v>
                </c:pt>
                <c:pt idx="1711" formatCode="General">
                  <c:v>1.8754400000000001E-2</c:v>
                </c:pt>
                <c:pt idx="1712" formatCode="General">
                  <c:v>1.8497E-2</c:v>
                </c:pt>
                <c:pt idx="1713" formatCode="General">
                  <c:v>1.8236200000000001E-2</c:v>
                </c:pt>
                <c:pt idx="1714" formatCode="General">
                  <c:v>1.7971500000000001E-2</c:v>
                </c:pt>
                <c:pt idx="1715" formatCode="General">
                  <c:v>1.7702800000000001E-2</c:v>
                </c:pt>
                <c:pt idx="1716" formatCode="General">
                  <c:v>1.7430600000000001E-2</c:v>
                </c:pt>
                <c:pt idx="1717" formatCode="General">
                  <c:v>1.71556E-2</c:v>
                </c:pt>
                <c:pt idx="1718" formatCode="General">
                  <c:v>1.6878799999999999E-2</c:v>
                </c:pt>
                <c:pt idx="1719" formatCode="General">
                  <c:v>1.6601399999999999E-2</c:v>
                </c:pt>
                <c:pt idx="1720" formatCode="General">
                  <c:v>1.63243E-2</c:v>
                </c:pt>
                <c:pt idx="1721" formatCode="General">
                  <c:v>1.6048400000000001E-2</c:v>
                </c:pt>
                <c:pt idx="1722" formatCode="General">
                  <c:v>1.5774199999999999E-2</c:v>
                </c:pt>
                <c:pt idx="1723" formatCode="General">
                  <c:v>1.5501900000000001E-2</c:v>
                </c:pt>
                <c:pt idx="1724" formatCode="General">
                  <c:v>1.52313E-2</c:v>
                </c:pt>
                <c:pt idx="1725" formatCode="General">
                  <c:v>1.4961800000000001E-2</c:v>
                </c:pt>
                <c:pt idx="1726" formatCode="General">
                  <c:v>1.4692800000000001E-2</c:v>
                </c:pt>
                <c:pt idx="1727" formatCode="General">
                  <c:v>1.4423399999999999E-2</c:v>
                </c:pt>
                <c:pt idx="1728" formatCode="General">
                  <c:v>1.41528E-2</c:v>
                </c:pt>
                <c:pt idx="1729" formatCode="General">
                  <c:v>1.38805E-2</c:v>
                </c:pt>
                <c:pt idx="1730" formatCode="General">
                  <c:v>1.3606200000000001E-2</c:v>
                </c:pt>
                <c:pt idx="1731" formatCode="General">
                  <c:v>1.33299E-2</c:v>
                </c:pt>
                <c:pt idx="1732" formatCode="General">
                  <c:v>1.30522E-2</c:v>
                </c:pt>
                <c:pt idx="1733" formatCode="General">
                  <c:v>1.2773700000000001E-2</c:v>
                </c:pt>
                <c:pt idx="1734" formatCode="General">
                  <c:v>1.2495600000000001E-2</c:v>
                </c:pt>
                <c:pt idx="1735" formatCode="General">
                  <c:v>1.2219000000000001E-2</c:v>
                </c:pt>
                <c:pt idx="1736" formatCode="General">
                  <c:v>1.19448E-2</c:v>
                </c:pt>
                <c:pt idx="1737" formatCode="General">
                  <c:v>1.16741E-2</c:v>
                </c:pt>
                <c:pt idx="1738" formatCode="General">
                  <c:v>1.1407199999999999E-2</c:v>
                </c:pt>
                <c:pt idx="1739" formatCode="General">
                  <c:v>1.11444E-2</c:v>
                </c:pt>
                <c:pt idx="1740" formatCode="General">
                  <c:v>1.0885300000000001E-2</c:v>
                </c:pt>
                <c:pt idx="1741" formatCode="General">
                  <c:v>1.06292E-2</c:v>
                </c:pt>
                <c:pt idx="1742" formatCode="General">
                  <c:v>1.03751E-2</c:v>
                </c:pt>
                <c:pt idx="1743" formatCode="General">
                  <c:v>1.0121700000000001E-2</c:v>
                </c:pt>
                <c:pt idx="1744" formatCode="General">
                  <c:v>9.8677699999999997E-3</c:v>
                </c:pt>
                <c:pt idx="1745" formatCode="General">
                  <c:v>9.61212E-3</c:v>
                </c:pt>
                <c:pt idx="1746" formatCode="General">
                  <c:v>9.3538200000000005E-3</c:v>
                </c:pt>
                <c:pt idx="1747" formatCode="General">
                  <c:v>9.0922999999999993E-3</c:v>
                </c:pt>
                <c:pt idx="1748" formatCode="General">
                  <c:v>8.8274200000000008E-3</c:v>
                </c:pt>
                <c:pt idx="1749" formatCode="General">
                  <c:v>8.5594E-3</c:v>
                </c:pt>
                <c:pt idx="1750" formatCode="General">
                  <c:v>8.2888500000000004E-3</c:v>
                </c:pt>
                <c:pt idx="1751" formatCode="General">
                  <c:v>8.0166100000000004E-3</c:v>
                </c:pt>
                <c:pt idx="1752" formatCode="General">
                  <c:v>7.7436199999999997E-3</c:v>
                </c:pt>
                <c:pt idx="1753" formatCode="General">
                  <c:v>7.4707999999999997E-3</c:v>
                </c:pt>
                <c:pt idx="1754" formatCode="General">
                  <c:v>7.1988699999999996E-3</c:v>
                </c:pt>
                <c:pt idx="1755" formatCode="General">
                  <c:v>6.9282900000000001E-3</c:v>
                </c:pt>
                <c:pt idx="1756" formatCode="General">
                  <c:v>6.6591699999999998E-3</c:v>
                </c:pt>
                <c:pt idx="1757" formatCode="General">
                  <c:v>6.3912500000000002E-3</c:v>
                </c:pt>
                <c:pt idx="1758" formatCode="General">
                  <c:v>6.1239700000000003E-3</c:v>
                </c:pt>
                <c:pt idx="1759" formatCode="General">
                  <c:v>5.8565500000000003E-3</c:v>
                </c:pt>
                <c:pt idx="1760" formatCode="General">
                  <c:v>5.5881300000000002E-3</c:v>
                </c:pt>
                <c:pt idx="1761" formatCode="General">
                  <c:v>5.3179100000000003E-3</c:v>
                </c:pt>
                <c:pt idx="1762" formatCode="General">
                  <c:v>5.0452700000000001E-3</c:v>
                </c:pt>
                <c:pt idx="1763" formatCode="General">
                  <c:v>4.7699099999999996E-3</c:v>
                </c:pt>
                <c:pt idx="1764" formatCode="General">
                  <c:v>4.4918800000000002E-3</c:v>
                </c:pt>
                <c:pt idx="1765" formatCode="General">
                  <c:v>4.2116599999999999E-3</c:v>
                </c:pt>
                <c:pt idx="1766" formatCode="General">
                  <c:v>3.93006E-3</c:v>
                </c:pt>
                <c:pt idx="1767" formatCode="General">
                  <c:v>3.6481600000000001E-3</c:v>
                </c:pt>
                <c:pt idx="1768" formatCode="General">
                  <c:v>3.3671700000000001E-3</c:v>
                </c:pt>
                <c:pt idx="1769" formatCode="General">
                  <c:v>3.0882700000000002E-3</c:v>
                </c:pt>
                <c:pt idx="1770" formatCode="General">
                  <c:v>2.8124700000000001E-3</c:v>
                </c:pt>
                <c:pt idx="1771" formatCode="General">
                  <c:v>2.5405100000000002E-3</c:v>
                </c:pt>
                <c:pt idx="1772" formatCode="General">
                  <c:v>2.27268E-3</c:v>
                </c:pt>
                <c:pt idx="1773" formatCode="General">
                  <c:v>2.0088699999999998E-3</c:v>
                </c:pt>
                <c:pt idx="1774" formatCode="General">
                  <c:v>1.74855E-3</c:v>
                </c:pt>
                <c:pt idx="1775" formatCode="General">
                  <c:v>1.4908300000000001E-3</c:v>
                </c:pt>
                <c:pt idx="1776" formatCode="General">
                  <c:v>1.2346E-3</c:v>
                </c:pt>
                <c:pt idx="1777" formatCode="General">
                  <c:v>9.786529999999999E-4</c:v>
                </c:pt>
                <c:pt idx="1778" formatCode="General">
                  <c:v>7.2186699999999995E-4</c:v>
                </c:pt>
                <c:pt idx="1779" formatCode="General">
                  <c:v>4.63318E-4</c:v>
                </c:pt>
                <c:pt idx="1780" formatCode="General">
                  <c:v>2.02404E-4</c:v>
                </c:pt>
                <c:pt idx="1781">
                  <c:v>-6.1100799999999996E-5</c:v>
                </c:pt>
                <c:pt idx="1782" formatCode="General">
                  <c:v>-3.2703799999999998E-4</c:v>
                </c:pt>
                <c:pt idx="1783" formatCode="General">
                  <c:v>-5.9491399999999999E-4</c:v>
                </c:pt>
                <c:pt idx="1784" formatCode="General">
                  <c:v>-8.6399399999999998E-4</c:v>
                </c:pt>
                <c:pt idx="1785" formatCode="General">
                  <c:v>-1.1334400000000001E-3</c:v>
                </c:pt>
                <c:pt idx="1786" formatCode="General">
                  <c:v>-1.4024300000000001E-3</c:v>
                </c:pt>
                <c:pt idx="1787" formatCode="General">
                  <c:v>-1.67033E-3</c:v>
                </c:pt>
                <c:pt idx="1788" formatCode="General">
                  <c:v>-1.9367799999999999E-3</c:v>
                </c:pt>
                <c:pt idx="1789" formatCode="General">
                  <c:v>-2.2017500000000001E-3</c:v>
                </c:pt>
                <c:pt idx="1790" formatCode="General">
                  <c:v>-2.4655699999999998E-3</c:v>
                </c:pt>
                <c:pt idx="1791" formatCode="General">
                  <c:v>-2.7288899999999999E-3</c:v>
                </c:pt>
                <c:pt idx="1792" formatCode="General">
                  <c:v>-2.99256E-3</c:v>
                </c:pt>
                <c:pt idx="1793" formatCode="General">
                  <c:v>-3.2575600000000001E-3</c:v>
                </c:pt>
                <c:pt idx="1794" formatCode="General">
                  <c:v>-3.5247799999999999E-3</c:v>
                </c:pt>
                <c:pt idx="1795" formatCode="General">
                  <c:v>-3.79496E-3</c:v>
                </c:pt>
                <c:pt idx="1796" formatCode="General">
                  <c:v>-4.0684900000000001E-3</c:v>
                </c:pt>
                <c:pt idx="1797" formatCode="General">
                  <c:v>-4.3454000000000001E-3</c:v>
                </c:pt>
                <c:pt idx="1798" formatCode="General">
                  <c:v>-4.6253099999999997E-3</c:v>
                </c:pt>
                <c:pt idx="1799" formatCode="General">
                  <c:v>-4.9074399999999999E-3</c:v>
                </c:pt>
                <c:pt idx="1800" formatCode="General">
                  <c:v>-5.1907400000000001E-3</c:v>
                </c:pt>
                <c:pt idx="1801" formatCode="General">
                  <c:v>-5.47395E-3</c:v>
                </c:pt>
                <c:pt idx="1802" formatCode="General">
                  <c:v>-5.7558499999999999E-3</c:v>
                </c:pt>
                <c:pt idx="1803" formatCode="General">
                  <c:v>-6.0352899999999996E-3</c:v>
                </c:pt>
                <c:pt idx="1804" formatCode="General">
                  <c:v>-6.3114499999999997E-3</c:v>
                </c:pt>
                <c:pt idx="1805" formatCode="General">
                  <c:v>-6.5838199999999998E-3</c:v>
                </c:pt>
                <c:pt idx="1806" formatCode="General">
                  <c:v>-6.85236E-3</c:v>
                </c:pt>
                <c:pt idx="1807" formatCode="General">
                  <c:v>-7.1174300000000001E-3</c:v>
                </c:pt>
                <c:pt idx="1808" formatCode="General">
                  <c:v>-7.3797200000000002E-3</c:v>
                </c:pt>
                <c:pt idx="1809" formatCode="General">
                  <c:v>-7.6402099999999997E-3</c:v>
                </c:pt>
                <c:pt idx="1810" formatCode="General">
                  <c:v>-7.8999499999999993E-3</c:v>
                </c:pt>
                <c:pt idx="1811" formatCode="General">
                  <c:v>-8.1599800000000007E-3</c:v>
                </c:pt>
                <c:pt idx="1812" formatCode="General">
                  <c:v>-8.4211400000000006E-3</c:v>
                </c:pt>
                <c:pt idx="1813" formatCode="General">
                  <c:v>-8.6840000000000007E-3</c:v>
                </c:pt>
                <c:pt idx="1814" formatCode="General">
                  <c:v>-8.94876E-3</c:v>
                </c:pt>
                <c:pt idx="1815" formatCode="General">
                  <c:v>-9.2152699999999994E-3</c:v>
                </c:pt>
                <c:pt idx="1816" formatCode="General">
                  <c:v>-9.4830499999999998E-3</c:v>
                </c:pt>
                <c:pt idx="1817" formatCode="General">
                  <c:v>-9.7514100000000003E-3</c:v>
                </c:pt>
                <c:pt idx="1818" formatCode="General">
                  <c:v>-1.0019500000000001E-2</c:v>
                </c:pt>
                <c:pt idx="1819" formatCode="General">
                  <c:v>-1.02866E-2</c:v>
                </c:pt>
                <c:pt idx="1820" formatCode="General">
                  <c:v>-1.05521E-2</c:v>
                </c:pt>
                <c:pt idx="1821" formatCode="General">
                  <c:v>-1.0815699999999999E-2</c:v>
                </c:pt>
                <c:pt idx="1822" formatCode="General">
                  <c:v>-1.10773E-2</c:v>
                </c:pt>
                <c:pt idx="1823" formatCode="General">
                  <c:v>-1.1337399999999999E-2</c:v>
                </c:pt>
                <c:pt idx="1824" formatCode="General">
                  <c:v>-1.15967E-2</c:v>
                </c:pt>
                <c:pt idx="1825" formatCode="General">
                  <c:v>-1.1856200000000001E-2</c:v>
                </c:pt>
                <c:pt idx="1826" formatCode="General">
                  <c:v>-1.21169E-2</c:v>
                </c:pt>
                <c:pt idx="1827" formatCode="General">
                  <c:v>-1.23798E-2</c:v>
                </c:pt>
                <c:pt idx="1828" formatCode="General">
                  <c:v>-1.26459E-2</c:v>
                </c:pt>
                <c:pt idx="1829" formatCode="General">
                  <c:v>-1.2915599999999999E-2</c:v>
                </c:pt>
                <c:pt idx="1830" formatCode="General">
                  <c:v>-1.31891E-2</c:v>
                </c:pt>
                <c:pt idx="1831" formatCode="General">
                  <c:v>-1.3466199999999999E-2</c:v>
                </c:pt>
                <c:pt idx="1832" formatCode="General">
                  <c:v>-1.3746299999999999E-2</c:v>
                </c:pt>
                <c:pt idx="1833" formatCode="General">
                  <c:v>-1.40283E-2</c:v>
                </c:pt>
                <c:pt idx="1834" formatCode="General">
                  <c:v>-1.43111E-2</c:v>
                </c:pt>
                <c:pt idx="1835" formatCode="General">
                  <c:v>-1.4593399999999999E-2</c:v>
                </c:pt>
                <c:pt idx="1836" formatCode="General">
                  <c:v>-1.4874099999999999E-2</c:v>
                </c:pt>
                <c:pt idx="1837" formatCode="General">
                  <c:v>-1.5152199999999999E-2</c:v>
                </c:pt>
                <c:pt idx="1838" formatCode="General">
                  <c:v>-1.54272E-2</c:v>
                </c:pt>
                <c:pt idx="1839" formatCode="General">
                  <c:v>-1.5699000000000001E-2</c:v>
                </c:pt>
                <c:pt idx="1840" formatCode="General">
                  <c:v>-1.5967599999999998E-2</c:v>
                </c:pt>
                <c:pt idx="1841" formatCode="General">
                  <c:v>-1.62338E-2</c:v>
                </c:pt>
                <c:pt idx="1842" formatCode="General">
                  <c:v>-1.6498200000000001E-2</c:v>
                </c:pt>
                <c:pt idx="1843" formatCode="General">
                  <c:v>-1.67619E-2</c:v>
                </c:pt>
                <c:pt idx="1844" formatCode="General">
                  <c:v>-1.7025800000000001E-2</c:v>
                </c:pt>
                <c:pt idx="1845" formatCode="General">
                  <c:v>-1.72906E-2</c:v>
                </c:pt>
                <c:pt idx="1846" formatCode="General">
                  <c:v>-1.7556700000000001E-2</c:v>
                </c:pt>
                <c:pt idx="1847" formatCode="General">
                  <c:v>-1.7824400000000001E-2</c:v>
                </c:pt>
                <c:pt idx="1848" formatCode="General">
                  <c:v>-1.8093399999999999E-2</c:v>
                </c:pt>
                <c:pt idx="1849" formatCode="General">
                  <c:v>-1.8363299999999999E-2</c:v>
                </c:pt>
                <c:pt idx="1850" formatCode="General">
                  <c:v>-1.8633199999999999E-2</c:v>
                </c:pt>
                <c:pt idx="1851" formatCode="General">
                  <c:v>-1.89023E-2</c:v>
                </c:pt>
                <c:pt idx="1852" formatCode="General">
                  <c:v>-1.9169800000000001E-2</c:v>
                </c:pt>
                <c:pt idx="1853" formatCode="General">
                  <c:v>-1.94351E-2</c:v>
                </c:pt>
                <c:pt idx="1854" formatCode="General">
                  <c:v>-1.9697900000000001E-2</c:v>
                </c:pt>
                <c:pt idx="1855" formatCode="General">
                  <c:v>-1.9958099999999999E-2</c:v>
                </c:pt>
                <c:pt idx="1856" formatCode="General">
                  <c:v>-2.02162E-2</c:v>
                </c:pt>
                <c:pt idx="1857" formatCode="General">
                  <c:v>-2.0472799999999999E-2</c:v>
                </c:pt>
                <c:pt idx="1858" formatCode="General">
                  <c:v>-2.07291E-2</c:v>
                </c:pt>
                <c:pt idx="1859" formatCode="General">
                  <c:v>-2.0986100000000001E-2</c:v>
                </c:pt>
                <c:pt idx="1860" formatCode="General">
                  <c:v>-2.1245E-2</c:v>
                </c:pt>
                <c:pt idx="1861" formatCode="General">
                  <c:v>-2.15068E-2</c:v>
                </c:pt>
                <c:pt idx="1862" formatCode="General">
                  <c:v>-2.1772199999999998E-2</c:v>
                </c:pt>
                <c:pt idx="1863" formatCode="General">
                  <c:v>-2.2041499999999999E-2</c:v>
                </c:pt>
                <c:pt idx="1864" formatCode="General">
                  <c:v>-2.23146E-2</c:v>
                </c:pt>
                <c:pt idx="1865" formatCode="General">
                  <c:v>-2.2590900000000001E-2</c:v>
                </c:pt>
                <c:pt idx="1866" formatCode="General">
                  <c:v>-2.2869799999999999E-2</c:v>
                </c:pt>
                <c:pt idx="1867" formatCode="General">
                  <c:v>-2.315E-2</c:v>
                </c:pt>
                <c:pt idx="1868" formatCode="General">
                  <c:v>-2.34305E-2</c:v>
                </c:pt>
                <c:pt idx="1869" formatCode="General">
                  <c:v>-2.3709999999999998E-2</c:v>
                </c:pt>
                <c:pt idx="1870" formatCode="General">
                  <c:v>-2.39878E-2</c:v>
                </c:pt>
                <c:pt idx="1871" formatCode="General">
                  <c:v>-2.4263199999999999E-2</c:v>
                </c:pt>
                <c:pt idx="1872" formatCode="General">
                  <c:v>-2.4535899999999999E-2</c:v>
                </c:pt>
                <c:pt idx="1873" formatCode="General">
                  <c:v>-2.48062E-2</c:v>
                </c:pt>
                <c:pt idx="1874" formatCode="General">
                  <c:v>-2.50744E-2</c:v>
                </c:pt>
                <c:pt idx="1875" formatCode="General">
                  <c:v>-2.53414E-2</c:v>
                </c:pt>
                <c:pt idx="1876" formatCode="General">
                  <c:v>-2.5607899999999999E-2</c:v>
                </c:pt>
                <c:pt idx="1877" formatCode="General">
                  <c:v>-2.5874899999999999E-2</c:v>
                </c:pt>
                <c:pt idx="1878" formatCode="General">
                  <c:v>-2.6142800000000001E-2</c:v>
                </c:pt>
                <c:pt idx="1879" formatCode="General">
                  <c:v>-2.64123E-2</c:v>
                </c:pt>
                <c:pt idx="1880" formatCode="General">
                  <c:v>-2.6683200000000001E-2</c:v>
                </c:pt>
                <c:pt idx="1881" formatCode="General">
                  <c:v>-2.69555E-2</c:v>
                </c:pt>
                <c:pt idx="1882" formatCode="General">
                  <c:v>-2.72283E-2</c:v>
                </c:pt>
                <c:pt idx="1883" formatCode="General">
                  <c:v>-2.7501100000000001E-2</c:v>
                </c:pt>
                <c:pt idx="1884" formatCode="General">
                  <c:v>-2.7772700000000001E-2</c:v>
                </c:pt>
                <c:pt idx="1885" formatCode="General">
                  <c:v>-2.8042399999999999E-2</c:v>
                </c:pt>
                <c:pt idx="1886" formatCode="General">
                  <c:v>-2.8309399999999998E-2</c:v>
                </c:pt>
                <c:pt idx="1887" formatCode="General">
                  <c:v>-2.8573299999999999E-2</c:v>
                </c:pt>
                <c:pt idx="1888" formatCode="General">
                  <c:v>-2.8834100000000001E-2</c:v>
                </c:pt>
                <c:pt idx="1889" formatCode="General">
                  <c:v>-2.9092099999999999E-2</c:v>
                </c:pt>
                <c:pt idx="1890" formatCode="General">
                  <c:v>-2.9347999999999999E-2</c:v>
                </c:pt>
                <c:pt idx="1891" formatCode="General">
                  <c:v>-2.9602799999999999E-2</c:v>
                </c:pt>
                <c:pt idx="1892" formatCode="General">
                  <c:v>-2.9857700000000001E-2</c:v>
                </c:pt>
                <c:pt idx="1893" formatCode="General">
                  <c:v>-3.01138E-2</c:v>
                </c:pt>
                <c:pt idx="1894" formatCode="General">
                  <c:v>-3.0372300000000001E-2</c:v>
                </c:pt>
                <c:pt idx="1895" formatCode="General">
                  <c:v>-3.0634000000000002E-2</c:v>
                </c:pt>
                <c:pt idx="1896" formatCode="General">
                  <c:v>-3.08994E-2</c:v>
                </c:pt>
                <c:pt idx="1897" formatCode="General">
                  <c:v>-3.1168399999999999E-2</c:v>
                </c:pt>
                <c:pt idx="1898" formatCode="General">
                  <c:v>-3.1440700000000002E-2</c:v>
                </c:pt>
                <c:pt idx="1899" formatCode="General">
                  <c:v>-3.1715699999999999E-2</c:v>
                </c:pt>
                <c:pt idx="1900" formatCode="General">
                  <c:v>-3.1992300000000001E-2</c:v>
                </c:pt>
                <c:pt idx="1901" formatCode="General">
                  <c:v>-3.2269600000000002E-2</c:v>
                </c:pt>
                <c:pt idx="1902" formatCode="General">
                  <c:v>-3.2546499999999999E-2</c:v>
                </c:pt>
                <c:pt idx="1903" formatCode="General">
                  <c:v>-3.28221E-2</c:v>
                </c:pt>
                <c:pt idx="1904" formatCode="General">
                  <c:v>-3.3095899999999998E-2</c:v>
                </c:pt>
                <c:pt idx="1905" formatCode="General">
                  <c:v>-3.33677E-2</c:v>
                </c:pt>
                <c:pt idx="1906" formatCode="General">
                  <c:v>-3.3637500000000001E-2</c:v>
                </c:pt>
                <c:pt idx="1907" formatCode="General">
                  <c:v>-3.3905900000000003E-2</c:v>
                </c:pt>
                <c:pt idx="1908" formatCode="General">
                  <c:v>-3.4173599999999998E-2</c:v>
                </c:pt>
                <c:pt idx="1909" formatCode="General">
                  <c:v>-3.4441300000000001E-2</c:v>
                </c:pt>
                <c:pt idx="1910" formatCode="General">
                  <c:v>-3.4709799999999999E-2</c:v>
                </c:pt>
                <c:pt idx="1911" formatCode="General">
                  <c:v>-3.4979700000000002E-2</c:v>
                </c:pt>
                <c:pt idx="1912" formatCode="General">
                  <c:v>-3.5251499999999998E-2</c:v>
                </c:pt>
                <c:pt idx="1913" formatCode="General">
                  <c:v>-3.5525099999999997E-2</c:v>
                </c:pt>
                <c:pt idx="1914" formatCode="General">
                  <c:v>-3.5800100000000001E-2</c:v>
                </c:pt>
                <c:pt idx="1915" formatCode="General">
                  <c:v>-3.6075999999999997E-2</c:v>
                </c:pt>
                <c:pt idx="1916" formatCode="General">
                  <c:v>-3.6351799999999997E-2</c:v>
                </c:pt>
                <c:pt idx="1917" formatCode="General">
                  <c:v>-3.6626600000000002E-2</c:v>
                </c:pt>
                <c:pt idx="1918" formatCode="General">
                  <c:v>-3.6899300000000003E-2</c:v>
                </c:pt>
                <c:pt idx="1919" formatCode="General">
                  <c:v>-3.7169099999999997E-2</c:v>
                </c:pt>
                <c:pt idx="1920" formatCode="General">
                  <c:v>-3.7435499999999997E-2</c:v>
                </c:pt>
                <c:pt idx="1921" formatCode="General">
                  <c:v>-3.7698299999999997E-2</c:v>
                </c:pt>
                <c:pt idx="1922" formatCode="General">
                  <c:v>-3.79578E-2</c:v>
                </c:pt>
                <c:pt idx="1923" formatCode="General">
                  <c:v>-3.8214600000000001E-2</c:v>
                </c:pt>
                <c:pt idx="1924" formatCode="General">
                  <c:v>-3.84696E-2</c:v>
                </c:pt>
                <c:pt idx="1925" formatCode="General">
                  <c:v>-3.8724099999999997E-2</c:v>
                </c:pt>
                <c:pt idx="1926" formatCode="General">
                  <c:v>-3.8979100000000003E-2</c:v>
                </c:pt>
                <c:pt idx="1927" formatCode="General">
                  <c:v>-3.9235800000000001E-2</c:v>
                </c:pt>
                <c:pt idx="1928" formatCode="General">
                  <c:v>-3.9495099999999998E-2</c:v>
                </c:pt>
                <c:pt idx="1929" formatCode="General">
                  <c:v>-3.9757500000000001E-2</c:v>
                </c:pt>
                <c:pt idx="1930" formatCode="General">
                  <c:v>-4.0023200000000002E-2</c:v>
                </c:pt>
                <c:pt idx="1931" formatCode="General">
                  <c:v>-4.0291899999999999E-2</c:v>
                </c:pt>
                <c:pt idx="1932" formatCode="General">
                  <c:v>-4.0563200000000001E-2</c:v>
                </c:pt>
                <c:pt idx="1933" formatCode="General">
                  <c:v>-4.08361E-2</c:v>
                </c:pt>
                <c:pt idx="1934" formatCode="General">
                  <c:v>-4.1109699999999999E-2</c:v>
                </c:pt>
                <c:pt idx="1935" formatCode="General">
                  <c:v>-4.1383200000000002E-2</c:v>
                </c:pt>
                <c:pt idx="1936" formatCode="General">
                  <c:v>-4.1655600000000001E-2</c:v>
                </c:pt>
                <c:pt idx="1937" formatCode="General">
                  <c:v>-4.1926600000000001E-2</c:v>
                </c:pt>
                <c:pt idx="1938" formatCode="General">
                  <c:v>-4.2195999999999997E-2</c:v>
                </c:pt>
                <c:pt idx="1939" formatCode="General">
                  <c:v>-4.2463899999999999E-2</c:v>
                </c:pt>
                <c:pt idx="1940" formatCode="General">
                  <c:v>-4.2730700000000003E-2</c:v>
                </c:pt>
                <c:pt idx="1941" formatCode="General">
                  <c:v>-4.2997300000000002E-2</c:v>
                </c:pt>
                <c:pt idx="1942" formatCode="General">
                  <c:v>-4.3264499999999997E-2</c:v>
                </c:pt>
                <c:pt idx="1943" formatCode="General">
                  <c:v>-4.3532899999999999E-2</c:v>
                </c:pt>
                <c:pt idx="1944" formatCode="General">
                  <c:v>-4.3803300000000003E-2</c:v>
                </c:pt>
                <c:pt idx="1945" formatCode="General">
                  <c:v>-4.4075999999999997E-2</c:v>
                </c:pt>
                <c:pt idx="1946" formatCode="General">
                  <c:v>-4.4351000000000002E-2</c:v>
                </c:pt>
                <c:pt idx="1947" formatCode="General">
                  <c:v>-4.4628000000000001E-2</c:v>
                </c:pt>
                <c:pt idx="1948" formatCode="General">
                  <c:v>-4.49062E-2</c:v>
                </c:pt>
                <c:pt idx="1949" formatCode="General">
                  <c:v>-4.5184599999999998E-2</c:v>
                </c:pt>
                <c:pt idx="1950" formatCode="General">
                  <c:v>-4.5462299999999997E-2</c:v>
                </c:pt>
                <c:pt idx="1951" formatCode="General">
                  <c:v>-4.5738099999999997E-2</c:v>
                </c:pt>
                <c:pt idx="1952" formatCode="General">
                  <c:v>-4.6011099999999999E-2</c:v>
                </c:pt>
                <c:pt idx="1953" formatCode="General">
                  <c:v>-4.6280599999999998E-2</c:v>
                </c:pt>
                <c:pt idx="1954" formatCode="General">
                  <c:v>-4.6546400000000002E-2</c:v>
                </c:pt>
                <c:pt idx="1955" formatCode="General">
                  <c:v>-4.6808500000000003E-2</c:v>
                </c:pt>
                <c:pt idx="1956" formatCode="General">
                  <c:v>-4.7067499999999998E-2</c:v>
                </c:pt>
                <c:pt idx="1957" formatCode="General">
                  <c:v>-4.73243E-2</c:v>
                </c:pt>
                <c:pt idx="1958" formatCode="General">
                  <c:v>-4.7579799999999998E-2</c:v>
                </c:pt>
                <c:pt idx="1959" formatCode="General">
                  <c:v>-4.7835200000000001E-2</c:v>
                </c:pt>
                <c:pt idx="1960" formatCode="General">
                  <c:v>-4.8091700000000001E-2</c:v>
                </c:pt>
                <c:pt idx="1961" formatCode="General">
                  <c:v>-4.83501E-2</c:v>
                </c:pt>
                <c:pt idx="1962" formatCode="General">
                  <c:v>-4.8611000000000001E-2</c:v>
                </c:pt>
                <c:pt idx="1963" formatCode="General">
                  <c:v>-4.8874599999999997E-2</c:v>
                </c:pt>
                <c:pt idx="1964" formatCode="General">
                  <c:v>-4.9140799999999998E-2</c:v>
                </c:pt>
                <c:pt idx="1965" formatCode="General">
                  <c:v>-4.9409099999999997E-2</c:v>
                </c:pt>
                <c:pt idx="1966" formatCode="General">
                  <c:v>-4.9678800000000002E-2</c:v>
                </c:pt>
                <c:pt idx="1967" formatCode="General">
                  <c:v>-4.9949E-2</c:v>
                </c:pt>
                <c:pt idx="1968" formatCode="General">
                  <c:v>-5.0218899999999997E-2</c:v>
                </c:pt>
                <c:pt idx="1969" formatCode="General">
                  <c:v>-5.0487799999999999E-2</c:v>
                </c:pt>
                <c:pt idx="1970" formatCode="General">
                  <c:v>-5.0755399999999999E-2</c:v>
                </c:pt>
                <c:pt idx="1971" formatCode="General">
                  <c:v>-5.1021400000000001E-2</c:v>
                </c:pt>
                <c:pt idx="1972" formatCode="General">
                  <c:v>-5.1286100000000001E-2</c:v>
                </c:pt>
                <c:pt idx="1973" formatCode="General">
                  <c:v>-5.1550199999999997E-2</c:v>
                </c:pt>
                <c:pt idx="1974" formatCode="General">
                  <c:v>-5.1814300000000001E-2</c:v>
                </c:pt>
                <c:pt idx="1975" formatCode="General">
                  <c:v>-5.2079300000000002E-2</c:v>
                </c:pt>
                <c:pt idx="1976" formatCode="General">
                  <c:v>-5.2345999999999997E-2</c:v>
                </c:pt>
                <c:pt idx="1977" formatCode="General">
                  <c:v>-5.2615200000000001E-2</c:v>
                </c:pt>
                <c:pt idx="1978" formatCode="General">
                  <c:v>-5.2887200000000002E-2</c:v>
                </c:pt>
                <c:pt idx="1979" formatCode="General">
                  <c:v>-5.3162099999999997E-2</c:v>
                </c:pt>
                <c:pt idx="1980" formatCode="General">
                  <c:v>-5.3439599999999997E-2</c:v>
                </c:pt>
                <c:pt idx="1981" formatCode="General">
                  <c:v>-5.3718799999999997E-2</c:v>
                </c:pt>
                <c:pt idx="1982" formatCode="General">
                  <c:v>-5.3998900000000002E-2</c:v>
                </c:pt>
                <c:pt idx="1983" formatCode="General">
                  <c:v>-5.4278699999999999E-2</c:v>
                </c:pt>
                <c:pt idx="1984" formatCode="General">
                  <c:v>-5.4557099999999997E-2</c:v>
                </c:pt>
                <c:pt idx="1985" formatCode="General">
                  <c:v>-5.4833100000000003E-2</c:v>
                </c:pt>
                <c:pt idx="1986" formatCode="General">
                  <c:v>-5.5105800000000003E-2</c:v>
                </c:pt>
                <c:pt idx="1987" formatCode="General">
                  <c:v>-5.5374800000000002E-2</c:v>
                </c:pt>
                <c:pt idx="1988" formatCode="General">
                  <c:v>-5.5640200000000001E-2</c:v>
                </c:pt>
                <c:pt idx="1989" formatCode="General">
                  <c:v>-5.5902300000000002E-2</c:v>
                </c:pt>
                <c:pt idx="1990" formatCode="General">
                  <c:v>-5.6161799999999998E-2</c:v>
                </c:pt>
                <c:pt idx="1991" formatCode="General">
                  <c:v>-5.6419799999999999E-2</c:v>
                </c:pt>
                <c:pt idx="1992" formatCode="General">
                  <c:v>-5.6677100000000001E-2</c:v>
                </c:pt>
                <c:pt idx="1993" formatCode="General">
                  <c:v>-5.6934899999999997E-2</c:v>
                </c:pt>
                <c:pt idx="1994" formatCode="General">
                  <c:v>-5.7194099999999998E-2</c:v>
                </c:pt>
                <c:pt idx="1995" formatCode="General">
                  <c:v>-5.7455100000000002E-2</c:v>
                </c:pt>
                <c:pt idx="1996" formatCode="General">
                  <c:v>-5.77183E-2</c:v>
                </c:pt>
                <c:pt idx="1997" formatCode="General">
                  <c:v>-5.79835E-2</c:v>
                </c:pt>
                <c:pt idx="1998" formatCode="General">
                  <c:v>-5.8250200000000002E-2</c:v>
                </c:pt>
                <c:pt idx="1999" formatCode="General">
                  <c:v>-5.8517699999999999E-2</c:v>
                </c:pt>
                <c:pt idx="2000" formatCode="General">
                  <c:v>-5.8785400000000002E-2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A48C-4185-86F7-7BBD9A73D508}"/>
            </c:ext>
          </c:extLst>
        </c:ser>
        <c:ser>
          <c:idx val="0"/>
          <c:order val="6"/>
          <c:tx>
            <c:strRef>
              <c:f>Sheet1!$B$1</c:f>
              <c:strCache>
                <c:ptCount val="1"/>
                <c:pt idx="0">
                  <c:v>Analytical 
δ = 1.00,H = 0.5</c:v>
                </c:pt>
              </c:strCache>
            </c:strRef>
          </c:tx>
          <c:spPr>
            <a:ln w="9525" cap="rnd">
              <a:noFill/>
              <a:prstDash val="solid"/>
              <a:round/>
            </a:ln>
            <a:effectLst/>
          </c:spPr>
          <c:marker>
            <c:symbol val="triangle"/>
            <c:size val="6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Sheet1!$A$2:$A$40</c:f>
              <c:numCache>
                <c:formatCode>General</c:formatCode>
                <c:ptCount val="39"/>
                <c:pt idx="0">
                  <c:v>0</c:v>
                </c:pt>
                <c:pt idx="1">
                  <c:v>0.25306775173688201</c:v>
                </c:pt>
                <c:pt idx="2">
                  <c:v>0.39087759199701499</c:v>
                </c:pt>
                <c:pt idx="3">
                  <c:v>0.47723307095008799</c:v>
                </c:pt>
                <c:pt idx="4">
                  <c:v>0.52862701895911401</c:v>
                </c:pt>
                <c:pt idx="5">
                  <c:v>0.58000675207448604</c:v>
                </c:pt>
                <c:pt idx="6">
                  <c:v>0.62109490218376295</c:v>
                </c:pt>
                <c:pt idx="7">
                  <c:v>0.66834520869240699</c:v>
                </c:pt>
                <c:pt idx="8">
                  <c:v>0.71558840775422405</c:v>
                </c:pt>
                <c:pt idx="9">
                  <c:v>0.75255423870360205</c:v>
                </c:pt>
                <c:pt idx="10">
                  <c:v>0.781303861120489</c:v>
                </c:pt>
                <c:pt idx="11">
                  <c:v>0.82647523943211498</c:v>
                </c:pt>
                <c:pt idx="12">
                  <c:v>0.85726825281188301</c:v>
                </c:pt>
                <c:pt idx="13">
                  <c:v>0.88394605447857999</c:v>
                </c:pt>
                <c:pt idx="14">
                  <c:v>0.91473551413493503</c:v>
                </c:pt>
                <c:pt idx="15">
                  <c:v>0.93936281739192196</c:v>
                </c:pt>
                <c:pt idx="16">
                  <c:v>0.97014516960144903</c:v>
                </c:pt>
                <c:pt idx="17">
                  <c:v>0.99888057712468203</c:v>
                </c:pt>
                <c:pt idx="18">
                  <c:v>1.03175251870147</c:v>
                </c:pt>
                <c:pt idx="19">
                  <c:v>1.07286554487464</c:v>
                </c:pt>
                <c:pt idx="20">
                  <c:v>1.1284066881074599</c:v>
                </c:pt>
                <c:pt idx="21">
                  <c:v>1.1819115478242299</c:v>
                </c:pt>
                <c:pt idx="22">
                  <c:v>1.23131541072158</c:v>
                </c:pt>
                <c:pt idx="23">
                  <c:v>1.2766147230761</c:v>
                </c:pt>
                <c:pt idx="24">
                  <c:v>1.32191758915404</c:v>
                </c:pt>
                <c:pt idx="25">
                  <c:v>1.37340393397182</c:v>
                </c:pt>
                <c:pt idx="26">
                  <c:v>1.42077862079994</c:v>
                </c:pt>
                <c:pt idx="27">
                  <c:v>1.4702180209314299</c:v>
                </c:pt>
                <c:pt idx="28">
                  <c:v>1.5196645285097501</c:v>
                </c:pt>
                <c:pt idx="29">
                  <c:v>1.56705698395494</c:v>
                </c:pt>
                <c:pt idx="30">
                  <c:v>1.6165105989800801</c:v>
                </c:pt>
                <c:pt idx="31">
                  <c:v>1.67420885232502</c:v>
                </c:pt>
                <c:pt idx="32">
                  <c:v>1.7236695747969899</c:v>
                </c:pt>
                <c:pt idx="33">
                  <c:v>1.7690186392792999</c:v>
                </c:pt>
                <c:pt idx="34">
                  <c:v>1.8143641500382</c:v>
                </c:pt>
                <c:pt idx="35">
                  <c:v>1.86383553368041</c:v>
                </c:pt>
                <c:pt idx="36">
                  <c:v>1.91536807690257</c:v>
                </c:pt>
                <c:pt idx="37">
                  <c:v>1.9648359068213701</c:v>
                </c:pt>
                <c:pt idx="38">
                  <c:v>1.98956626805736</c:v>
                </c:pt>
              </c:numCache>
            </c:numRef>
          </c:xVal>
          <c:yVal>
            <c:numRef>
              <c:f>Sheet1!$B$2:$B$40</c:f>
              <c:numCache>
                <c:formatCode>General</c:formatCode>
                <c:ptCount val="39"/>
                <c:pt idx="0">
                  <c:v>0</c:v>
                </c:pt>
                <c:pt idx="1">
                  <c:v>5.4435935251159696E-4</c:v>
                </c:pt>
                <c:pt idx="2">
                  <c:v>2.0094173670463398E-3</c:v>
                </c:pt>
                <c:pt idx="3">
                  <c:v>3.8836510954352601E-3</c:v>
                </c:pt>
                <c:pt idx="4">
                  <c:v>5.2361271522237598E-3</c:v>
                </c:pt>
                <c:pt idx="5">
                  <c:v>7.0031095079870096E-3</c:v>
                </c:pt>
                <c:pt idx="6">
                  <c:v>8.8726523214698195E-3</c:v>
                </c:pt>
                <c:pt idx="7">
                  <c:v>1.10537145293982E-2</c:v>
                </c:pt>
                <c:pt idx="8">
                  <c:v>1.34420298868139E-2</c:v>
                </c:pt>
                <c:pt idx="9">
                  <c:v>1.55183994029745E-2</c:v>
                </c:pt>
                <c:pt idx="10">
                  <c:v>1.7179409726541001E-2</c:v>
                </c:pt>
                <c:pt idx="11">
                  <c:v>1.9982018159526601E-2</c:v>
                </c:pt>
                <c:pt idx="12">
                  <c:v>2.2057748005472701E-2</c:v>
                </c:pt>
                <c:pt idx="13">
                  <c:v>2.4133051404609199E-2</c:v>
                </c:pt>
                <c:pt idx="14">
                  <c:v>2.6312407825298999E-2</c:v>
                </c:pt>
                <c:pt idx="15">
                  <c:v>2.8180244851543201E-2</c:v>
                </c:pt>
                <c:pt idx="16">
                  <c:v>3.0566854421720399E-2</c:v>
                </c:pt>
                <c:pt idx="17">
                  <c:v>3.2642371044261598E-2</c:v>
                </c:pt>
                <c:pt idx="18">
                  <c:v>3.4096554665150401E-2</c:v>
                </c:pt>
                <c:pt idx="19">
                  <c:v>3.5240711455427398E-2</c:v>
                </c:pt>
                <c:pt idx="20">
                  <c:v>3.56609747863324E-2</c:v>
                </c:pt>
                <c:pt idx="21">
                  <c:v>3.5459265445370397E-2</c:v>
                </c:pt>
                <c:pt idx="22">
                  <c:v>3.4842623358624002E-2</c:v>
                </c:pt>
                <c:pt idx="23">
                  <c:v>3.39146751008369E-2</c:v>
                </c:pt>
                <c:pt idx="24">
                  <c:v>3.2883100268306098E-2</c:v>
                </c:pt>
                <c:pt idx="25">
                  <c:v>3.1541285381758703E-2</c:v>
                </c:pt>
                <c:pt idx="26">
                  <c:v>3.0095417473658001E-2</c:v>
                </c:pt>
                <c:pt idx="27">
                  <c:v>2.8442509639474801E-2</c:v>
                </c:pt>
                <c:pt idx="28">
                  <c:v>2.6582348655804101E-2</c:v>
                </c:pt>
                <c:pt idx="29">
                  <c:v>2.4618347873985001E-2</c:v>
                </c:pt>
                <c:pt idx="30">
                  <c:v>2.2550933740826899E-2</c:v>
                </c:pt>
                <c:pt idx="31">
                  <c:v>2.0069866202313501E-2</c:v>
                </c:pt>
                <c:pt idx="32">
                  <c:v>1.77951989196681E-2</c:v>
                </c:pt>
                <c:pt idx="33">
                  <c:v>1.54164786154694E-2</c:v>
                </c:pt>
                <c:pt idx="34">
                  <c:v>1.3141384886014301E-2</c:v>
                </c:pt>
                <c:pt idx="35">
                  <c:v>1.05558378791379E-2</c:v>
                </c:pt>
                <c:pt idx="36">
                  <c:v>7.8668775209225494E-3</c:v>
                </c:pt>
                <c:pt idx="37">
                  <c:v>5.3849570887897899E-3</c:v>
                </c:pt>
                <c:pt idx="38">
                  <c:v>4.2476234474670997E-3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A48C-4185-86F7-7BBD9A73D508}"/>
            </c:ext>
          </c:extLst>
        </c:ser>
        <c:ser>
          <c:idx val="9"/>
          <c:order val="7"/>
          <c:tx>
            <c:strRef>
              <c:f>Sheet1!$H$1</c:f>
              <c:strCache>
                <c:ptCount val="1"/>
                <c:pt idx="0">
                  <c:v>Analytical 
δ = 0.00,H = 0.5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Sheet1!$G$2:$G$64</c:f>
              <c:numCache>
                <c:formatCode>General</c:formatCode>
                <c:ptCount val="63"/>
                <c:pt idx="0">
                  <c:v>0</c:v>
                </c:pt>
                <c:pt idx="1">
                  <c:v>0.20781108406332699</c:v>
                </c:pt>
                <c:pt idx="2">
                  <c:v>0.25512180387000499</c:v>
                </c:pt>
                <c:pt idx="3">
                  <c:v>0.31065583965599902</c:v>
                </c:pt>
                <c:pt idx="4">
                  <c:v>0.35178663444624098</c:v>
                </c:pt>
                <c:pt idx="5">
                  <c:v>0.39497148136960503</c:v>
                </c:pt>
                <c:pt idx="6">
                  <c:v>0.42581069315375197</c:v>
                </c:pt>
                <c:pt idx="7">
                  <c:v>0.46281561506067997</c:v>
                </c:pt>
                <c:pt idx="8">
                  <c:v>0.50802963805326995</c:v>
                </c:pt>
                <c:pt idx="9">
                  <c:v>0.55323299987562002</c:v>
                </c:pt>
                <c:pt idx="10">
                  <c:v>0.58198972973933405</c:v>
                </c:pt>
                <c:pt idx="11">
                  <c:v>0.61895911441212503</c:v>
                </c:pt>
                <c:pt idx="12">
                  <c:v>0.65386378578155202</c:v>
                </c:pt>
                <c:pt idx="13">
                  <c:v>0.68054869489507597</c:v>
                </c:pt>
                <c:pt idx="14">
                  <c:v>0.70723360400860003</c:v>
                </c:pt>
                <c:pt idx="15">
                  <c:v>0.73185735354217396</c:v>
                </c:pt>
                <c:pt idx="16">
                  <c:v>0.75852449403862898</c:v>
                </c:pt>
                <c:pt idx="17">
                  <c:v>0.78313758240196196</c:v>
                </c:pt>
                <c:pt idx="18">
                  <c:v>0.80364967394587705</c:v>
                </c:pt>
                <c:pt idx="19">
                  <c:v>0.82620160272925902</c:v>
                </c:pt>
                <c:pt idx="20">
                  <c:v>0.85080402992235105</c:v>
                </c:pt>
                <c:pt idx="21">
                  <c:v>0.87130190657261097</c:v>
                </c:pt>
                <c:pt idx="22">
                  <c:v>0.889738623642922</c:v>
                </c:pt>
                <c:pt idx="23">
                  <c:v>0.91022583912294097</c:v>
                </c:pt>
                <c:pt idx="24">
                  <c:v>0.92660495033671497</c:v>
                </c:pt>
                <c:pt idx="25">
                  <c:v>0.94298406155048897</c:v>
                </c:pt>
                <c:pt idx="26">
                  <c:v>0.95937028021109105</c:v>
                </c:pt>
                <c:pt idx="27">
                  <c:v>0.97574939142486505</c:v>
                </c:pt>
                <c:pt idx="28">
                  <c:v>0.99416833987810704</c:v>
                </c:pt>
                <c:pt idx="29">
                  <c:v>1.01466621652837</c:v>
                </c:pt>
                <c:pt idx="30">
                  <c:v>1.0351818617957</c:v>
                </c:pt>
                <c:pt idx="31">
                  <c:v>1.0618774320794599</c:v>
                </c:pt>
                <c:pt idx="32">
                  <c:v>1.0947600348264901</c:v>
                </c:pt>
                <c:pt idx="33">
                  <c:v>1.13382967003678</c:v>
                </c:pt>
                <c:pt idx="34">
                  <c:v>1.1770393930240399</c:v>
                </c:pt>
                <c:pt idx="35">
                  <c:v>1.2120329074788101</c:v>
                </c:pt>
                <c:pt idx="36">
                  <c:v>1.24910179640719</c:v>
                </c:pt>
                <c:pt idx="37">
                  <c:v>1.2902965582188699</c:v>
                </c:pt>
                <c:pt idx="38">
                  <c:v>1.3253220561843699</c:v>
                </c:pt>
                <c:pt idx="39">
                  <c:v>1.3562287887133699</c:v>
                </c:pt>
                <c:pt idx="40">
                  <c:v>1.3953872670090099</c:v>
                </c:pt>
                <c:pt idx="41">
                  <c:v>1.4242470548517201</c:v>
                </c:pt>
                <c:pt idx="42">
                  <c:v>1.45311039641785</c:v>
                </c:pt>
                <c:pt idx="43">
                  <c:v>1.4881643241706499</c:v>
                </c:pt>
                <c:pt idx="44">
                  <c:v>1.51497716732707</c:v>
                </c:pt>
                <c:pt idx="45">
                  <c:v>1.53560653174363</c:v>
                </c:pt>
                <c:pt idx="46">
                  <c:v>1.5686028536398999</c:v>
                </c:pt>
                <c:pt idx="47">
                  <c:v>1.59542280424315</c:v>
                </c:pt>
                <c:pt idx="48">
                  <c:v>1.62430746814975</c:v>
                </c:pt>
                <c:pt idx="49">
                  <c:v>1.6573144512162601</c:v>
                </c:pt>
                <c:pt idx="50">
                  <c:v>1.6882638284262299</c:v>
                </c:pt>
                <c:pt idx="51">
                  <c:v>1.7130297268963599</c:v>
                </c:pt>
                <c:pt idx="52">
                  <c:v>1.7419179445263799</c:v>
                </c:pt>
                <c:pt idx="53">
                  <c:v>1.77080260843299</c:v>
                </c:pt>
                <c:pt idx="54">
                  <c:v>1.79763322020647</c:v>
                </c:pt>
                <c:pt idx="55">
                  <c:v>1.82239911867659</c:v>
                </c:pt>
                <c:pt idx="56">
                  <c:v>1.84510741129018</c:v>
                </c:pt>
                <c:pt idx="57">
                  <c:v>1.86780859645694</c:v>
                </c:pt>
                <c:pt idx="58">
                  <c:v>1.88845217576716</c:v>
                </c:pt>
                <c:pt idx="59">
                  <c:v>1.9111604683807499</c:v>
                </c:pt>
                <c:pt idx="60">
                  <c:v>1.9338687609943299</c:v>
                </c:pt>
                <c:pt idx="61">
                  <c:v>1.9648430142682001</c:v>
                </c:pt>
                <c:pt idx="62">
                  <c:v>1.98961602018515</c:v>
                </c:pt>
              </c:numCache>
            </c:numRef>
          </c:xVal>
          <c:yVal>
            <c:numRef>
              <c:f>Sheet1!$H$2:$H$64</c:f>
              <c:numCache>
                <c:formatCode>General</c:formatCode>
                <c:ptCount val="63"/>
                <c:pt idx="0">
                  <c:v>0</c:v>
                </c:pt>
                <c:pt idx="1">
                  <c:v>2.2878871337399999E-4</c:v>
                </c:pt>
                <c:pt idx="2">
                  <c:v>6.4819915066000001E-4</c:v>
                </c:pt>
                <c:pt idx="3">
                  <c:v>1.2757156310519999E-3</c:v>
                </c:pt>
                <c:pt idx="4">
                  <c:v>1.9017395476109999E-3</c:v>
                </c:pt>
                <c:pt idx="5">
                  <c:v>2.6316032623179999E-3</c:v>
                </c:pt>
                <c:pt idx="6">
                  <c:v>3.360187636596E-3</c:v>
                </c:pt>
                <c:pt idx="7">
                  <c:v>4.2966648305759999E-3</c:v>
                </c:pt>
                <c:pt idx="8">
                  <c:v>5.8557543666379998E-3</c:v>
                </c:pt>
                <c:pt idx="9">
                  <c:v>7.7257236269300004E-3</c:v>
                </c:pt>
                <c:pt idx="10">
                  <c:v>9.1794808010090007E-3</c:v>
                </c:pt>
                <c:pt idx="11">
                  <c:v>1.1152223742426E-2</c:v>
                </c:pt>
                <c:pt idx="12">
                  <c:v>1.3332006609926001E-2</c:v>
                </c:pt>
                <c:pt idx="13">
                  <c:v>1.5200056859575E-2</c:v>
                </c:pt>
                <c:pt idx="14">
                  <c:v>1.7068107109224E-2</c:v>
                </c:pt>
                <c:pt idx="15">
                  <c:v>1.9039570710211999E-2</c:v>
                </c:pt>
                <c:pt idx="16">
                  <c:v>2.1425753833579E-2</c:v>
                </c:pt>
                <c:pt idx="17">
                  <c:v>2.3708097158798E-2</c:v>
                </c:pt>
                <c:pt idx="18">
                  <c:v>2.5575507738233E-2</c:v>
                </c:pt>
                <c:pt idx="19">
                  <c:v>2.7961264414791E-2</c:v>
                </c:pt>
                <c:pt idx="20">
                  <c:v>3.0554487464241002E-2</c:v>
                </c:pt>
                <c:pt idx="21">
                  <c:v>3.2836404342649998E-2</c:v>
                </c:pt>
                <c:pt idx="22">
                  <c:v>3.5221734572398002E-2</c:v>
                </c:pt>
                <c:pt idx="23">
                  <c:v>3.7814531175039003E-2</c:v>
                </c:pt>
                <c:pt idx="24">
                  <c:v>4.0199648181381997E-2</c:v>
                </c:pt>
                <c:pt idx="25">
                  <c:v>4.2584765187724999E-2</c:v>
                </c:pt>
                <c:pt idx="26">
                  <c:v>4.4762629044582003E-2</c:v>
                </c:pt>
                <c:pt idx="27">
                  <c:v>4.7147746050924998E-2</c:v>
                </c:pt>
                <c:pt idx="28">
                  <c:v>5.0051209154391998E-2</c:v>
                </c:pt>
                <c:pt idx="29">
                  <c:v>5.2333126032800999E-2</c:v>
                </c:pt>
                <c:pt idx="30">
                  <c:v>5.4096910037492001E-2</c:v>
                </c:pt>
                <c:pt idx="31">
                  <c:v>5.5654080562909998E-2</c:v>
                </c:pt>
                <c:pt idx="32">
                  <c:v>5.6797384459568001E-2</c:v>
                </c:pt>
                <c:pt idx="33">
                  <c:v>5.7526821727464997E-2</c:v>
                </c:pt>
                <c:pt idx="34">
                  <c:v>5.7531299418966002E-2</c:v>
                </c:pt>
                <c:pt idx="35">
                  <c:v>5.7120417917873E-2</c:v>
                </c:pt>
                <c:pt idx="36">
                  <c:v>5.6191616766467001E-2</c:v>
                </c:pt>
                <c:pt idx="37">
                  <c:v>5.4952362337638998E-2</c:v>
                </c:pt>
                <c:pt idx="38">
                  <c:v>5.3608841663852998E-2</c:v>
                </c:pt>
                <c:pt idx="39">
                  <c:v>5.2368521118000999E-2</c:v>
                </c:pt>
                <c:pt idx="40">
                  <c:v>5.0507294017306997E-2</c:v>
                </c:pt>
                <c:pt idx="41">
                  <c:v>4.8955880523819002E-2</c:v>
                </c:pt>
                <c:pt idx="42">
                  <c:v>4.7300840455587002E-2</c:v>
                </c:pt>
                <c:pt idx="43">
                  <c:v>4.5128307183852003E-2</c:v>
                </c:pt>
                <c:pt idx="44">
                  <c:v>4.3265800742727997E-2</c:v>
                </c:pt>
                <c:pt idx="45">
                  <c:v>4.1713534355621001E-2</c:v>
                </c:pt>
                <c:pt idx="46">
                  <c:v>3.9540787860481E-2</c:v>
                </c:pt>
                <c:pt idx="47">
                  <c:v>3.7471028269869998E-2</c:v>
                </c:pt>
                <c:pt idx="48">
                  <c:v>3.5194228753176002E-2</c:v>
                </c:pt>
                <c:pt idx="49">
                  <c:v>3.2710602533804999E-2</c:v>
                </c:pt>
                <c:pt idx="50">
                  <c:v>3.0226763091029001E-2</c:v>
                </c:pt>
                <c:pt idx="51">
                  <c:v>2.8053163702268999E-2</c:v>
                </c:pt>
                <c:pt idx="52">
                  <c:v>2.5672737610832001E-2</c:v>
                </c:pt>
                <c:pt idx="53">
                  <c:v>2.3395938094138001E-2</c:v>
                </c:pt>
                <c:pt idx="54">
                  <c:v>2.1015298779296001E-2</c:v>
                </c:pt>
                <c:pt idx="55">
                  <c:v>1.8841699390535999E-2</c:v>
                </c:pt>
                <c:pt idx="56">
                  <c:v>1.6667886778371999E-2</c:v>
                </c:pt>
                <c:pt idx="57">
                  <c:v>1.4701327315695E-2</c:v>
                </c:pt>
                <c:pt idx="58">
                  <c:v>1.2734554629612999E-2</c:v>
                </c:pt>
                <c:pt idx="59">
                  <c:v>1.0560742017449E-2</c:v>
                </c:pt>
                <c:pt idx="60">
                  <c:v>8.3869294052840004E-3</c:v>
                </c:pt>
                <c:pt idx="61">
                  <c:v>5.1777039393020004E-3</c:v>
                </c:pt>
                <c:pt idx="62">
                  <c:v>2.7968514010549999E-3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A48C-4185-86F7-7BBD9A73D508}"/>
            </c:ext>
          </c:extLst>
        </c:ser>
        <c:ser>
          <c:idx val="2"/>
          <c:order val="8"/>
          <c:tx>
            <c:strRef>
              <c:f>Sheet1!$E$1</c:f>
              <c:strCache>
                <c:ptCount val="1"/>
                <c:pt idx="0">
                  <c:v>Analytical 
δ = 0.36,H = 0.5</c:v>
                </c:pt>
              </c:strCache>
            </c:strRef>
          </c:tx>
          <c:spPr>
            <a:ln w="9525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Sheet1!$D$2:$D$48</c:f>
              <c:numCache>
                <c:formatCode>General</c:formatCode>
                <c:ptCount val="47"/>
                <c:pt idx="0">
                  <c:v>0</c:v>
                </c:pt>
                <c:pt idx="1">
                  <c:v>0.25306775173688201</c:v>
                </c:pt>
                <c:pt idx="2">
                  <c:v>0.39292453668331001</c:v>
                </c:pt>
                <c:pt idx="3">
                  <c:v>0.47721885605643299</c:v>
                </c:pt>
                <c:pt idx="4">
                  <c:v>0.53887240356083099</c:v>
                </c:pt>
                <c:pt idx="5">
                  <c:v>0.58407221165976597</c:v>
                </c:pt>
                <c:pt idx="6">
                  <c:v>0.629261358588461</c:v>
                </c:pt>
                <c:pt idx="7">
                  <c:v>0.67649389648003699</c:v>
                </c:pt>
                <c:pt idx="8">
                  <c:v>0.71345261998258702</c:v>
                </c:pt>
                <c:pt idx="9">
                  <c:v>0.73807992323957405</c:v>
                </c:pt>
                <c:pt idx="10">
                  <c:v>0.76681177703939296</c:v>
                </c:pt>
                <c:pt idx="11">
                  <c:v>0.78938502816325795</c:v>
                </c:pt>
                <c:pt idx="12">
                  <c:v>0.81195472556370896</c:v>
                </c:pt>
                <c:pt idx="13">
                  <c:v>0.83451731551733299</c:v>
                </c:pt>
                <c:pt idx="14">
                  <c:v>0.85707990547095703</c:v>
                </c:pt>
                <c:pt idx="15">
                  <c:v>0.87553439115833598</c:v>
                </c:pt>
                <c:pt idx="16">
                  <c:v>0.89603582153201</c:v>
                </c:pt>
                <c:pt idx="17">
                  <c:v>0.91653725190568403</c:v>
                </c:pt>
                <c:pt idx="18">
                  <c:v>0.949327457843956</c:v>
                </c:pt>
                <c:pt idx="19">
                  <c:v>0.97597682972334199</c:v>
                </c:pt>
                <c:pt idx="20">
                  <c:v>0.99031965742106298</c:v>
                </c:pt>
                <c:pt idx="21">
                  <c:v>1.01905151122088</c:v>
                </c:pt>
                <c:pt idx="22">
                  <c:v>1.03958847882869</c:v>
                </c:pt>
                <c:pt idx="23">
                  <c:v>1.0724675278523099</c:v>
                </c:pt>
                <c:pt idx="24">
                  <c:v>1.11976403276533</c:v>
                </c:pt>
                <c:pt idx="25">
                  <c:v>1.15679738445957</c:v>
                </c:pt>
                <c:pt idx="26">
                  <c:v>1.2000142148936499</c:v>
                </c:pt>
                <c:pt idx="27">
                  <c:v>1.23501128307184</c:v>
                </c:pt>
                <c:pt idx="28">
                  <c:v>1.2720837257236299</c:v>
                </c:pt>
                <c:pt idx="29">
                  <c:v>1.33182537003145</c:v>
                </c:pt>
                <c:pt idx="30">
                  <c:v>1.3771531121732801</c:v>
                </c:pt>
                <c:pt idx="31">
                  <c:v>1.4245491213418899</c:v>
                </c:pt>
                <c:pt idx="32">
                  <c:v>1.4595852804776199</c:v>
                </c:pt>
                <c:pt idx="33">
                  <c:v>1.51111782369978</c:v>
                </c:pt>
                <c:pt idx="34">
                  <c:v>1.5379128982391299</c:v>
                </c:pt>
                <c:pt idx="35">
                  <c:v>1.5750244318484701</c:v>
                </c:pt>
                <c:pt idx="36">
                  <c:v>1.61213596545781</c:v>
                </c:pt>
                <c:pt idx="37">
                  <c:v>1.65956040441372</c:v>
                </c:pt>
                <c:pt idx="38">
                  <c:v>1.7028731853799799</c:v>
                </c:pt>
                <c:pt idx="39">
                  <c:v>1.73174718811635</c:v>
                </c:pt>
                <c:pt idx="40">
                  <c:v>1.7709340961992901</c:v>
                </c:pt>
                <c:pt idx="41">
                  <c:v>1.80805984470229</c:v>
                </c:pt>
                <c:pt idx="42">
                  <c:v>1.8575667655786301</c:v>
                </c:pt>
                <c:pt idx="43">
                  <c:v>1.90501252687503</c:v>
                </c:pt>
                <c:pt idx="44">
                  <c:v>1.93389719078164</c:v>
                </c:pt>
                <c:pt idx="45">
                  <c:v>1.9648359068213701</c:v>
                </c:pt>
                <c:pt idx="46">
                  <c:v>1.9895911441212499</c:v>
                </c:pt>
              </c:numCache>
            </c:numRef>
          </c:xVal>
          <c:yVal>
            <c:numRef>
              <c:f>Sheet1!$E$2:$E$48</c:f>
              <c:numCache>
                <c:formatCode>General</c:formatCode>
                <c:ptCount val="47"/>
                <c:pt idx="0">
                  <c:v>0</c:v>
                </c:pt>
                <c:pt idx="1">
                  <c:v>5.4435935251159696E-4</c:v>
                </c:pt>
                <c:pt idx="2">
                  <c:v>2.32051031468222E-3</c:v>
                </c:pt>
                <c:pt idx="3">
                  <c:v>4.2981573944099998E-3</c:v>
                </c:pt>
                <c:pt idx="4">
                  <c:v>6.4807121661721199E-3</c:v>
                </c:pt>
                <c:pt idx="5">
                  <c:v>8.4543080012082807E-3</c:v>
                </c:pt>
                <c:pt idx="6">
                  <c:v>1.0738783560475499E-2</c:v>
                </c:pt>
                <c:pt idx="7">
                  <c:v>1.34379786421223E-2</c:v>
                </c:pt>
                <c:pt idx="8">
                  <c:v>1.57216013077702E-2</c:v>
                </c:pt>
                <c:pt idx="9">
                  <c:v>1.7589438334014499E-2</c:v>
                </c:pt>
                <c:pt idx="10">
                  <c:v>1.9768581531299401E-2</c:v>
                </c:pt>
                <c:pt idx="11">
                  <c:v>2.15325787593952E-2</c:v>
                </c:pt>
                <c:pt idx="12">
                  <c:v>2.3400202562234601E-2</c:v>
                </c:pt>
                <c:pt idx="13">
                  <c:v>2.5475079514561402E-2</c:v>
                </c:pt>
                <c:pt idx="14">
                  <c:v>2.7549956466888199E-2</c:v>
                </c:pt>
                <c:pt idx="15">
                  <c:v>2.9417153822917999E-2</c:v>
                </c:pt>
                <c:pt idx="16">
                  <c:v>3.1595444126583598E-2</c:v>
                </c:pt>
                <c:pt idx="17">
                  <c:v>3.3773734430249301E-2</c:v>
                </c:pt>
                <c:pt idx="18">
                  <c:v>3.7611329270242903E-2</c:v>
                </c:pt>
                <c:pt idx="19">
                  <c:v>4.0515645267328801E-2</c:v>
                </c:pt>
                <c:pt idx="20">
                  <c:v>4.2278789601805297E-2</c:v>
                </c:pt>
                <c:pt idx="21">
                  <c:v>4.4457932799090202E-2</c:v>
                </c:pt>
                <c:pt idx="22">
                  <c:v>4.5599957355319E-2</c:v>
                </c:pt>
                <c:pt idx="23">
                  <c:v>4.6846887826720501E-2</c:v>
                </c:pt>
                <c:pt idx="24">
                  <c:v>4.7680804562980898E-2</c:v>
                </c:pt>
                <c:pt idx="25">
                  <c:v>4.7788269159011403E-2</c:v>
                </c:pt>
                <c:pt idx="26">
                  <c:v>4.75854937010253E-2</c:v>
                </c:pt>
                <c:pt idx="27">
                  <c:v>4.7070985625188799E-2</c:v>
                </c:pt>
                <c:pt idx="28">
                  <c:v>4.6038557899038698E-2</c:v>
                </c:pt>
                <c:pt idx="29">
                  <c:v>4.3972209882904803E-2</c:v>
                </c:pt>
                <c:pt idx="30">
                  <c:v>4.2215249027168202E-2</c:v>
                </c:pt>
                <c:pt idx="31">
                  <c:v>4.0147621670605399E-2</c:v>
                </c:pt>
                <c:pt idx="32">
                  <c:v>3.8493221272588397E-2</c:v>
                </c:pt>
                <c:pt idx="33">
                  <c:v>3.5804260914372998E-2</c:v>
                </c:pt>
                <c:pt idx="34">
                  <c:v>3.4459887346967803E-2</c:v>
                </c:pt>
                <c:pt idx="35">
                  <c:v>3.2287567298637097E-2</c:v>
                </c:pt>
                <c:pt idx="36">
                  <c:v>3.0115247250306499E-2</c:v>
                </c:pt>
                <c:pt idx="37">
                  <c:v>2.72186072957942E-2</c:v>
                </c:pt>
                <c:pt idx="38">
                  <c:v>2.4217914319728501E-2</c:v>
                </c:pt>
                <c:pt idx="39">
                  <c:v>2.2251994527265902E-2</c:v>
                </c:pt>
                <c:pt idx="40">
                  <c:v>1.95617548286217E-2</c:v>
                </c:pt>
                <c:pt idx="41">
                  <c:v>1.69749284813163E-2</c:v>
                </c:pt>
                <c:pt idx="42">
                  <c:v>1.3353115727003E-2</c:v>
                </c:pt>
                <c:pt idx="43">
                  <c:v>9.8347163240284901E-3</c:v>
                </c:pt>
                <c:pt idx="44">
                  <c:v>7.5579168073348904E-3</c:v>
                </c:pt>
                <c:pt idx="45">
                  <c:v>5.3849570887897899E-3</c:v>
                </c:pt>
                <c:pt idx="46">
                  <c:v>3.5222374242612898E-3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A48C-4185-86F7-7BBD9A73D508}"/>
            </c:ext>
          </c:extLst>
        </c:ser>
        <c:ser>
          <c:idx val="6"/>
          <c:order val="9"/>
          <c:tx>
            <c:strRef>
              <c:f>Sheet1!$Z$1</c:f>
              <c:strCache>
                <c:ptCount val="1"/>
                <c:pt idx="0">
                  <c:v>Analytical 
δ = 1.00,H = 5.0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6"/>
            <c:spPr>
              <a:solidFill>
                <a:srgbClr val="FFFF00"/>
              </a:solidFill>
              <a:ln w="9525">
                <a:solidFill>
                  <a:schemeClr val="tx1">
                    <a:alpha val="99000"/>
                  </a:schemeClr>
                </a:solidFill>
              </a:ln>
              <a:effectLst/>
            </c:spPr>
          </c:marker>
          <c:xVal>
            <c:numRef>
              <c:f>Sheet1!$Y$2:$Y$51</c:f>
              <c:numCache>
                <c:formatCode>General</c:formatCode>
                <c:ptCount val="50"/>
                <c:pt idx="0">
                  <c:v>0</c:v>
                </c:pt>
                <c:pt idx="1">
                  <c:v>0.12777367167611101</c:v>
                </c:pt>
                <c:pt idx="2">
                  <c:v>0.23725876652705899</c:v>
                </c:pt>
                <c:pt idx="3">
                  <c:v>0.30414716268374797</c:v>
                </c:pt>
                <c:pt idx="4">
                  <c:v>0.37304754865730499</c:v>
                </c:pt>
                <c:pt idx="5">
                  <c:v>0.42570419643590401</c:v>
                </c:pt>
                <c:pt idx="6">
                  <c:v>0.47427937915742802</c:v>
                </c:pt>
                <c:pt idx="7">
                  <c:v>0.51880594563521398</c:v>
                </c:pt>
                <c:pt idx="8">
                  <c:v>0.56736470395006999</c:v>
                </c:pt>
                <c:pt idx="9">
                  <c:v>0.59365196682269805</c:v>
                </c:pt>
                <c:pt idx="10">
                  <c:v>0.63004023979633705</c:v>
                </c:pt>
                <c:pt idx="11">
                  <c:v>0.67248090662724802</c:v>
                </c:pt>
                <c:pt idx="12">
                  <c:v>0.71491336125482496</c:v>
                </c:pt>
                <c:pt idx="13">
                  <c:v>0.76339820973967298</c:v>
                </c:pt>
                <c:pt idx="14">
                  <c:v>0.81185020941118502</c:v>
                </c:pt>
                <c:pt idx="15">
                  <c:v>0.84010840108401097</c:v>
                </c:pt>
                <c:pt idx="16">
                  <c:v>0.86836659275683703</c:v>
                </c:pt>
                <c:pt idx="17">
                  <c:v>0.90066518847006605</c:v>
                </c:pt>
                <c:pt idx="18">
                  <c:v>0.93294735977662802</c:v>
                </c:pt>
                <c:pt idx="19">
                  <c:v>0.96927814732692796</c:v>
                </c:pt>
                <c:pt idx="20">
                  <c:v>0.98340313706167404</c:v>
                </c:pt>
                <c:pt idx="21">
                  <c:v>0.99956475322328897</c:v>
                </c:pt>
                <c:pt idx="22">
                  <c:v>1.0177958446251101</c:v>
                </c:pt>
                <c:pt idx="23">
                  <c:v>1.0421450275108799</c:v>
                </c:pt>
                <c:pt idx="24">
                  <c:v>1.0624538063562501</c:v>
                </c:pt>
                <c:pt idx="25">
                  <c:v>1.0807505953847401</c:v>
                </c:pt>
                <c:pt idx="26">
                  <c:v>1.11326270838466</c:v>
                </c:pt>
                <c:pt idx="27">
                  <c:v>1.13358791163669</c:v>
                </c:pt>
                <c:pt idx="28">
                  <c:v>1.1539295392953901</c:v>
                </c:pt>
                <c:pt idx="29">
                  <c:v>1.1783362076045001</c:v>
                </c:pt>
                <c:pt idx="30">
                  <c:v>1.2210643015521101</c:v>
                </c:pt>
                <c:pt idx="31">
                  <c:v>1.26175576907284</c:v>
                </c:pt>
                <c:pt idx="32">
                  <c:v>1.28006898250801</c:v>
                </c:pt>
                <c:pt idx="33">
                  <c:v>1.3106019545043901</c:v>
                </c:pt>
                <c:pt idx="34">
                  <c:v>1.3329884207933</c:v>
                </c:pt>
                <c:pt idx="35">
                  <c:v>1.3655498070132199</c:v>
                </c:pt>
                <c:pt idx="36">
                  <c:v>1.38589964687526</c:v>
                </c:pt>
                <c:pt idx="37">
                  <c:v>1.4164326188716401</c:v>
                </c:pt>
                <c:pt idx="38">
                  <c:v>1.4550956721688399</c:v>
                </c:pt>
                <c:pt idx="39">
                  <c:v>1.4754537242342101</c:v>
                </c:pt>
                <c:pt idx="40">
                  <c:v>1.52024308121869</c:v>
                </c:pt>
                <c:pt idx="41">
                  <c:v>1.56503243820317</c:v>
                </c:pt>
                <c:pt idx="42">
                  <c:v>1.6098135829843101</c:v>
                </c:pt>
                <c:pt idx="43">
                  <c:v>1.6627412334729399</c:v>
                </c:pt>
                <c:pt idx="44">
                  <c:v>1.76453970600312</c:v>
                </c:pt>
                <c:pt idx="45">
                  <c:v>1.8194957707152799</c:v>
                </c:pt>
                <c:pt idx="46">
                  <c:v>1.8765048862609801</c:v>
                </c:pt>
                <c:pt idx="47">
                  <c:v>1.9172127781883901</c:v>
                </c:pt>
                <c:pt idx="48">
                  <c:v>1.95998193315267</c:v>
                </c:pt>
                <c:pt idx="49">
                  <c:v>1.99458815800279</c:v>
                </c:pt>
              </c:numCache>
            </c:numRef>
          </c:xVal>
          <c:yVal>
            <c:numRef>
              <c:f>Sheet1!$Z$2:$Z$51</c:f>
              <c:numCache>
                <c:formatCode>General</c:formatCode>
                <c:ptCount val="50"/>
                <c:pt idx="0">
                  <c:v>0</c:v>
                </c:pt>
                <c:pt idx="1">
                  <c:v>7.5798636774246397E-4</c:v>
                </c:pt>
                <c:pt idx="2">
                  <c:v>3.1428102159809499E-3</c:v>
                </c:pt>
                <c:pt idx="3">
                  <c:v>5.5448796912211697E-3</c:v>
                </c:pt>
                <c:pt idx="4">
                  <c:v>8.7558511948755708E-3</c:v>
                </c:pt>
                <c:pt idx="5">
                  <c:v>1.2783115709945E-2</c:v>
                </c:pt>
                <c:pt idx="6">
                  <c:v>1.80266075388027E-2</c:v>
                </c:pt>
                <c:pt idx="7">
                  <c:v>2.28668801839534E-2</c:v>
                </c:pt>
                <c:pt idx="8">
                  <c:v>2.8920095261558702E-2</c:v>
                </c:pt>
                <c:pt idx="9">
                  <c:v>3.2958035640962502E-2</c:v>
                </c:pt>
                <c:pt idx="10">
                  <c:v>3.9016178040568297E-2</c:v>
                </c:pt>
                <c:pt idx="11">
                  <c:v>4.6691303276669198E-2</c:v>
                </c:pt>
                <c:pt idx="12">
                  <c:v>5.4771290137143901E-2</c:v>
                </c:pt>
                <c:pt idx="13">
                  <c:v>6.44682598341135E-2</c:v>
                </c:pt>
                <c:pt idx="14">
                  <c:v>7.5784676028578496E-2</c:v>
                </c:pt>
                <c:pt idx="15">
                  <c:v>8.2655826558265602E-2</c:v>
                </c:pt>
                <c:pt idx="16">
                  <c:v>8.9526977087952694E-2</c:v>
                </c:pt>
                <c:pt idx="17">
                  <c:v>9.7206208425720697E-2</c:v>
                </c:pt>
                <c:pt idx="18">
                  <c:v>0.105695163012236</c:v>
                </c:pt>
                <c:pt idx="19">
                  <c:v>0.114587336782459</c:v>
                </c:pt>
                <c:pt idx="20">
                  <c:v>0.118225342859489</c:v>
                </c:pt>
                <c:pt idx="21">
                  <c:v>0.12145766609181199</c:v>
                </c:pt>
                <c:pt idx="22">
                  <c:v>0.12266485998193299</c:v>
                </c:pt>
                <c:pt idx="23">
                  <c:v>0.122250143713558</c:v>
                </c:pt>
                <c:pt idx="24">
                  <c:v>0.121027346637103</c:v>
                </c:pt>
                <c:pt idx="25">
                  <c:v>0.118995647532233</c:v>
                </c:pt>
                <c:pt idx="26">
                  <c:v>0.116148476636282</c:v>
                </c:pt>
                <c:pt idx="27">
                  <c:v>0.114115956311078</c:v>
                </c:pt>
                <c:pt idx="28">
                  <c:v>0.111273712737127</c:v>
                </c:pt>
                <c:pt idx="29">
                  <c:v>0.108024965098136</c:v>
                </c:pt>
                <c:pt idx="30">
                  <c:v>0.101529933481153</c:v>
                </c:pt>
                <c:pt idx="31">
                  <c:v>9.5440584708877396E-2</c:v>
                </c:pt>
                <c:pt idx="32">
                  <c:v>9.2599162355260001E-2</c:v>
                </c:pt>
                <c:pt idx="33">
                  <c:v>8.7323642933399101E-2</c:v>
                </c:pt>
                <c:pt idx="34">
                  <c:v>8.3670854890367102E-2</c:v>
                </c:pt>
                <c:pt idx="35">
                  <c:v>7.83945142481728E-2</c:v>
                </c:pt>
                <c:pt idx="36">
                  <c:v>7.5147409049848096E-2</c:v>
                </c:pt>
                <c:pt idx="37">
                  <c:v>6.9871889627987196E-2</c:v>
                </c:pt>
                <c:pt idx="38">
                  <c:v>6.3783362076045E-2</c:v>
                </c:pt>
                <c:pt idx="39">
                  <c:v>6.0131395253346501E-2</c:v>
                </c:pt>
                <c:pt idx="40">
                  <c:v>5.2016095918535003E-2</c:v>
                </c:pt>
                <c:pt idx="41">
                  <c:v>4.3900796583723499E-2</c:v>
                </c:pt>
                <c:pt idx="42">
                  <c:v>3.61903588732857E-2</c:v>
                </c:pt>
                <c:pt idx="43">
                  <c:v>2.68571897840191E-2</c:v>
                </c:pt>
                <c:pt idx="44">
                  <c:v>8.1924940461525798E-3</c:v>
                </c:pt>
                <c:pt idx="45">
                  <c:v>-1.1414962634474801E-3</c:v>
                </c:pt>
                <c:pt idx="46">
                  <c:v>-1.16908926665024E-2</c:v>
                </c:pt>
                <c:pt idx="47">
                  <c:v>-1.8589964687525599E-2</c:v>
                </c:pt>
                <c:pt idx="48">
                  <c:v>-2.7109304426377601E-2</c:v>
                </c:pt>
                <c:pt idx="49">
                  <c:v>-3.3196189537652902E-2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A48C-4185-86F7-7BBD9A73D508}"/>
            </c:ext>
          </c:extLst>
        </c:ser>
        <c:ser>
          <c:idx val="4"/>
          <c:order val="10"/>
          <c:tx>
            <c:strRef>
              <c:f>Sheet1!$W$1</c:f>
              <c:strCache>
                <c:ptCount val="1"/>
                <c:pt idx="0">
                  <c:v>Analytical 
δ = 0.36,H = 5.0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rgbClr val="FFFF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Sheet1!$V$2:$V$58</c:f>
              <c:numCache>
                <c:formatCode>General</c:formatCode>
                <c:ptCount val="57"/>
                <c:pt idx="0">
                  <c:v>0</c:v>
                </c:pt>
                <c:pt idx="1">
                  <c:v>0.12777367167611101</c:v>
                </c:pt>
                <c:pt idx="2">
                  <c:v>0.23725876652705899</c:v>
                </c:pt>
                <c:pt idx="3">
                  <c:v>0.30414716268374797</c:v>
                </c:pt>
                <c:pt idx="4">
                  <c:v>0.35885686129588601</c:v>
                </c:pt>
                <c:pt idx="5">
                  <c:v>0.40340806438367399</c:v>
                </c:pt>
                <c:pt idx="6">
                  <c:v>0.44795105526812801</c:v>
                </c:pt>
                <c:pt idx="7">
                  <c:v>0.48033177301469998</c:v>
                </c:pt>
                <c:pt idx="8">
                  <c:v>0.52282992526895</c:v>
                </c:pt>
                <c:pt idx="9">
                  <c:v>0.57338424899400497</c:v>
                </c:pt>
                <c:pt idx="10">
                  <c:v>0.60773589554077301</c:v>
                </c:pt>
                <c:pt idx="11">
                  <c:v>0.63399852180339999</c:v>
                </c:pt>
                <c:pt idx="12">
                  <c:v>0.66833374394349998</c:v>
                </c:pt>
                <c:pt idx="13">
                  <c:v>0.69457994579945803</c:v>
                </c:pt>
                <c:pt idx="14">
                  <c:v>0.72486655169582004</c:v>
                </c:pt>
                <c:pt idx="15">
                  <c:v>0.74906791492157299</c:v>
                </c:pt>
                <c:pt idx="16">
                  <c:v>0.77529769237086299</c:v>
                </c:pt>
                <c:pt idx="17">
                  <c:v>0.79343844953600995</c:v>
                </c:pt>
                <c:pt idx="18">
                  <c:v>0.81966001478196604</c:v>
                </c:pt>
                <c:pt idx="19">
                  <c:v>0.83981276176398101</c:v>
                </c:pt>
                <c:pt idx="20">
                  <c:v>0.86198571076619801</c:v>
                </c:pt>
                <c:pt idx="21">
                  <c:v>0.88011004352467703</c:v>
                </c:pt>
                <c:pt idx="22">
                  <c:v>0.90226656812022699</c:v>
                </c:pt>
                <c:pt idx="23">
                  <c:v>0.92242752730557598</c:v>
                </c:pt>
                <c:pt idx="24">
                  <c:v>0.94054364786072098</c:v>
                </c:pt>
                <c:pt idx="25">
                  <c:v>0.96469573786646901</c:v>
                </c:pt>
                <c:pt idx="26">
                  <c:v>0.97676767676767695</c:v>
                </c:pt>
                <c:pt idx="27">
                  <c:v>0.99290465631929103</c:v>
                </c:pt>
                <c:pt idx="28">
                  <c:v>1.0009690399934299</c:v>
                </c:pt>
                <c:pt idx="29">
                  <c:v>1.00904984807424</c:v>
                </c:pt>
                <c:pt idx="30">
                  <c:v>1.02526894965919</c:v>
                </c:pt>
                <c:pt idx="31">
                  <c:v>1.04556951630122</c:v>
                </c:pt>
                <c:pt idx="32">
                  <c:v>1.06588650734992</c:v>
                </c:pt>
                <c:pt idx="33">
                  <c:v>1.08621992280529</c:v>
                </c:pt>
                <c:pt idx="34">
                  <c:v>1.1208015110454099</c:v>
                </c:pt>
                <c:pt idx="35">
                  <c:v>1.1513344830418</c:v>
                </c:pt>
                <c:pt idx="36">
                  <c:v>1.17576578796091</c:v>
                </c:pt>
                <c:pt idx="37">
                  <c:v>1.20427034573376</c:v>
                </c:pt>
                <c:pt idx="38">
                  <c:v>1.2327913279132801</c:v>
                </c:pt>
                <c:pt idx="39">
                  <c:v>1.2755522706742199</c:v>
                </c:pt>
                <c:pt idx="40">
                  <c:v>1.31629301141496</c:v>
                </c:pt>
                <c:pt idx="41">
                  <c:v>1.3448222057978201</c:v>
                </c:pt>
                <c:pt idx="42">
                  <c:v>1.3733514001806699</c:v>
                </c:pt>
                <c:pt idx="43">
                  <c:v>1.4059538474172599</c:v>
                </c:pt>
                <c:pt idx="44">
                  <c:v>1.43856450685719</c:v>
                </c:pt>
                <c:pt idx="45">
                  <c:v>1.47320358052065</c:v>
                </c:pt>
                <c:pt idx="46">
                  <c:v>1.52618050422928</c:v>
                </c:pt>
                <c:pt idx="47">
                  <c:v>1.56490925515316</c:v>
                </c:pt>
                <c:pt idx="48">
                  <c:v>1.6097314609509701</c:v>
                </c:pt>
                <c:pt idx="49">
                  <c:v>1.63419561468342</c:v>
                </c:pt>
                <c:pt idx="50">
                  <c:v>1.7605403629793901</c:v>
                </c:pt>
                <c:pt idx="51">
                  <c:v>1.81150529687115</c:v>
                </c:pt>
                <c:pt idx="52">
                  <c:v>1.8624373819495801</c:v>
                </c:pt>
                <c:pt idx="53">
                  <c:v>1.89301141496263</c:v>
                </c:pt>
                <c:pt idx="54">
                  <c:v>1.93580520653691</c:v>
                </c:pt>
                <c:pt idx="55">
                  <c:v>1.9745339574607901</c:v>
                </c:pt>
                <c:pt idx="56">
                  <c:v>1.9969368481563601</c:v>
                </c:pt>
              </c:numCache>
            </c:numRef>
          </c:xVal>
          <c:yVal>
            <c:numRef>
              <c:f>Sheet1!$W$2:$W$58</c:f>
              <c:numCache>
                <c:formatCode>General</c:formatCode>
                <c:ptCount val="57"/>
                <c:pt idx="0">
                  <c:v>0</c:v>
                </c:pt>
                <c:pt idx="1">
                  <c:v>7.5798636774246397E-4</c:v>
                </c:pt>
                <c:pt idx="2">
                  <c:v>3.1428102159809499E-3</c:v>
                </c:pt>
                <c:pt idx="3">
                  <c:v>5.5448796912211697E-3</c:v>
                </c:pt>
                <c:pt idx="4">
                  <c:v>8.3567381128356894E-3</c:v>
                </c:pt>
                <c:pt idx="5">
                  <c:v>1.19824258848649E-2</c:v>
                </c:pt>
                <c:pt idx="6">
                  <c:v>1.6012975281268001E-2</c:v>
                </c:pt>
                <c:pt idx="7">
                  <c:v>1.9643590375297702E-2</c:v>
                </c:pt>
                <c:pt idx="8">
                  <c:v>2.44846842407818E-2</c:v>
                </c:pt>
                <c:pt idx="9">
                  <c:v>3.2156524595548998E-2</c:v>
                </c:pt>
                <c:pt idx="10">
                  <c:v>3.8620349839862102E-2</c:v>
                </c:pt>
                <c:pt idx="11">
                  <c:v>4.3872875092387298E-2</c:v>
                </c:pt>
                <c:pt idx="12">
                  <c:v>5.1146423585447999E-2</c:v>
                </c:pt>
                <c:pt idx="13">
                  <c:v>5.7208672086720903E-2</c:v>
                </c:pt>
                <c:pt idx="14">
                  <c:v>6.40790013960746E-2</c:v>
                </c:pt>
                <c:pt idx="15">
                  <c:v>7.0951794366428594E-2</c:v>
                </c:pt>
                <c:pt idx="16">
                  <c:v>7.7823766116449103E-2</c:v>
                </c:pt>
                <c:pt idx="17">
                  <c:v>8.3484437874681794E-2</c:v>
                </c:pt>
                <c:pt idx="18">
                  <c:v>9.0761271249076195E-2</c:v>
                </c:pt>
                <c:pt idx="19">
                  <c:v>9.7230845035723101E-2</c:v>
                </c:pt>
                <c:pt idx="20">
                  <c:v>0.10410445922641</c:v>
                </c:pt>
                <c:pt idx="21">
                  <c:v>0.110574854233391</c:v>
                </c:pt>
                <c:pt idx="22">
                  <c:v>0.118258191672826</c:v>
                </c:pt>
                <c:pt idx="23">
                  <c:v>0.124322903835099</c:v>
                </c:pt>
                <c:pt idx="24">
                  <c:v>0.131198160466453</c:v>
                </c:pt>
                <c:pt idx="25">
                  <c:v>0.14050012318305</c:v>
                </c:pt>
                <c:pt idx="26">
                  <c:v>0.14535353535353501</c:v>
                </c:pt>
                <c:pt idx="27">
                  <c:v>0.14980044345898</c:v>
                </c:pt>
                <c:pt idx="28">
                  <c:v>0.15222632832388899</c:v>
                </c:pt>
                <c:pt idx="29">
                  <c:v>0.15384248994005101</c:v>
                </c:pt>
                <c:pt idx="30">
                  <c:v>0.15424078180175699</c:v>
                </c:pt>
                <c:pt idx="31">
                  <c:v>0.15342284634967601</c:v>
                </c:pt>
                <c:pt idx="32">
                  <c:v>0.151795187648846</c:v>
                </c:pt>
                <c:pt idx="33">
                  <c:v>0.14935780569926899</c:v>
                </c:pt>
                <c:pt idx="34">
                  <c:v>0.14448550546111499</c:v>
                </c:pt>
                <c:pt idx="35">
                  <c:v>0.139209986039254</c:v>
                </c:pt>
                <c:pt idx="36">
                  <c:v>0.13474665352714099</c:v>
                </c:pt>
                <c:pt idx="37">
                  <c:v>0.12947195532561401</c:v>
                </c:pt>
                <c:pt idx="38">
                  <c:v>0.123387533875339</c:v>
                </c:pt>
                <c:pt idx="39">
                  <c:v>0.115273055760861</c:v>
                </c:pt>
                <c:pt idx="40">
                  <c:v>0.106754537242342</c:v>
                </c:pt>
                <c:pt idx="41">
                  <c:v>0.100265254167693</c:v>
                </c:pt>
                <c:pt idx="42">
                  <c:v>9.3775971093044294E-2</c:v>
                </c:pt>
                <c:pt idx="43">
                  <c:v>8.6475322328980905E-2</c:v>
                </c:pt>
                <c:pt idx="44">
                  <c:v>7.8769811940543694E-2</c:v>
                </c:pt>
                <c:pt idx="45">
                  <c:v>7.1063480331773093E-2</c:v>
                </c:pt>
                <c:pt idx="46">
                  <c:v>5.9301141496263497E-2</c:v>
                </c:pt>
                <c:pt idx="47">
                  <c:v>4.9973720949330697E-2</c:v>
                </c:pt>
                <c:pt idx="48">
                  <c:v>4.0238975117023901E-2</c:v>
                </c:pt>
                <c:pt idx="49">
                  <c:v>3.4156196107415597E-2</c:v>
                </c:pt>
                <c:pt idx="50">
                  <c:v>5.3601051162026903E-3</c:v>
                </c:pt>
                <c:pt idx="51">
                  <c:v>-7.2111357477210904E-3</c:v>
                </c:pt>
                <c:pt idx="52">
                  <c:v>-1.81629301141496E-2</c:v>
                </c:pt>
                <c:pt idx="53">
                  <c:v>-2.5462757657879601E-2</c:v>
                </c:pt>
                <c:pt idx="54">
                  <c:v>-3.5196682269853001E-2</c:v>
                </c:pt>
                <c:pt idx="55">
                  <c:v>-4.4524102816785698E-2</c:v>
                </c:pt>
                <c:pt idx="56">
                  <c:v>-4.89866141085653E-2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A48C-4185-86F7-7BBD9A73D508}"/>
            </c:ext>
          </c:extLst>
        </c:ser>
        <c:ser>
          <c:idx val="8"/>
          <c:order val="11"/>
          <c:tx>
            <c:strRef>
              <c:f>Sheet1!$AC$1</c:f>
              <c:strCache>
                <c:ptCount val="1"/>
                <c:pt idx="0">
                  <c:v>Analytical
δ = 0.00,H = 5.0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FFFF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Sheet1!$AB$2:$AB$56</c:f>
              <c:numCache>
                <c:formatCode>General</c:formatCode>
                <c:ptCount val="55"/>
                <c:pt idx="0">
                  <c:v>0</c:v>
                </c:pt>
                <c:pt idx="1">
                  <c:v>0.12777367167611101</c:v>
                </c:pt>
                <c:pt idx="2">
                  <c:v>0.216974624291697</c:v>
                </c:pt>
                <c:pt idx="3">
                  <c:v>0.28184281842818398</c:v>
                </c:pt>
                <c:pt idx="4">
                  <c:v>0.346686375954669</c:v>
                </c:pt>
                <c:pt idx="5">
                  <c:v>0.405420054200542</c:v>
                </c:pt>
                <c:pt idx="6">
                  <c:v>0.45197503490186403</c:v>
                </c:pt>
                <c:pt idx="7">
                  <c:v>0.50457419725712405</c:v>
                </c:pt>
                <c:pt idx="8">
                  <c:v>0.56524595548985801</c:v>
                </c:pt>
                <c:pt idx="9">
                  <c:v>0.61373080397470603</c:v>
                </c:pt>
                <c:pt idx="10">
                  <c:v>0.66421943007308903</c:v>
                </c:pt>
                <c:pt idx="11">
                  <c:v>0.70054200542005396</c:v>
                </c:pt>
                <c:pt idx="12">
                  <c:v>0.73483616654348405</c:v>
                </c:pt>
                <c:pt idx="13">
                  <c:v>0.76710191344337697</c:v>
                </c:pt>
                <c:pt idx="14">
                  <c:v>0.80135501355013505</c:v>
                </c:pt>
                <c:pt idx="15">
                  <c:v>0.82551531575921799</c:v>
                </c:pt>
                <c:pt idx="16">
                  <c:v>0.85171224439517101</c:v>
                </c:pt>
                <c:pt idx="17">
                  <c:v>0.87787632421778805</c:v>
                </c:pt>
                <c:pt idx="18">
                  <c:v>0.90202020202020206</c:v>
                </c:pt>
                <c:pt idx="19">
                  <c:v>0.92816785743615005</c:v>
                </c:pt>
                <c:pt idx="20">
                  <c:v>0.95632750266896605</c:v>
                </c:pt>
                <c:pt idx="21">
                  <c:v>0.97842654184117595</c:v>
                </c:pt>
                <c:pt idx="22">
                  <c:v>0.99448961156278204</c:v>
                </c:pt>
                <c:pt idx="23">
                  <c:v>1.00457419725712</c:v>
                </c:pt>
                <c:pt idx="24">
                  <c:v>1.02279707645561</c:v>
                </c:pt>
                <c:pt idx="25">
                  <c:v>1.0390243902439</c:v>
                </c:pt>
                <c:pt idx="26">
                  <c:v>1.06341463414634</c:v>
                </c:pt>
                <c:pt idx="27">
                  <c:v>1.0939147573293899</c:v>
                </c:pt>
                <c:pt idx="28">
                  <c:v>1.1285209821795199</c:v>
                </c:pt>
                <c:pt idx="29">
                  <c:v>1.15907859078591</c:v>
                </c:pt>
                <c:pt idx="30">
                  <c:v>1.18557115874189</c:v>
                </c:pt>
                <c:pt idx="31">
                  <c:v>1.2161369795516099</c:v>
                </c:pt>
                <c:pt idx="32">
                  <c:v>1.2426295475075999</c:v>
                </c:pt>
                <c:pt idx="33">
                  <c:v>1.2732035805206501</c:v>
                </c:pt>
                <c:pt idx="34">
                  <c:v>1.30377761353371</c:v>
                </c:pt>
                <c:pt idx="35">
                  <c:v>1.3364046973803101</c:v>
                </c:pt>
                <c:pt idx="36">
                  <c:v>1.3792231255645899</c:v>
                </c:pt>
                <c:pt idx="37">
                  <c:v>1.4138786236347201</c:v>
                </c:pt>
                <c:pt idx="38">
                  <c:v>1.44446086885111</c:v>
                </c:pt>
                <c:pt idx="39">
                  <c:v>1.4832060441816499</c:v>
                </c:pt>
                <c:pt idx="40">
                  <c:v>1.51583312802825</c:v>
                </c:pt>
                <c:pt idx="41">
                  <c:v>1.55254167693192</c:v>
                </c:pt>
                <c:pt idx="42">
                  <c:v>1.5810955079247799</c:v>
                </c:pt>
                <c:pt idx="43">
                  <c:v>1.6157592181982401</c:v>
                </c:pt>
                <c:pt idx="44">
                  <c:v>1.6402397963373601</c:v>
                </c:pt>
                <c:pt idx="45">
                  <c:v>1.6728750923872899</c:v>
                </c:pt>
                <c:pt idx="46">
                  <c:v>1.7279543401494599</c:v>
                </c:pt>
                <c:pt idx="47">
                  <c:v>1.7687443541102099</c:v>
                </c:pt>
                <c:pt idx="48">
                  <c:v>1.80545290301388</c:v>
                </c:pt>
                <c:pt idx="49">
                  <c:v>1.83605157263694</c:v>
                </c:pt>
                <c:pt idx="50">
                  <c:v>1.8645971914264601</c:v>
                </c:pt>
                <c:pt idx="51">
                  <c:v>1.89723248747639</c:v>
                </c:pt>
                <c:pt idx="52">
                  <c:v>1.9319044099531899</c:v>
                </c:pt>
                <c:pt idx="53">
                  <c:v>1.96452328159645</c:v>
                </c:pt>
                <c:pt idx="54">
                  <c:v>1.9930771125893101</c:v>
                </c:pt>
              </c:numCache>
            </c:numRef>
          </c:xVal>
          <c:yVal>
            <c:numRef>
              <c:f>Sheet1!$AC$2:$AC$56</c:f>
              <c:numCache>
                <c:formatCode>General</c:formatCode>
                <c:ptCount val="55"/>
                <c:pt idx="0">
                  <c:v>0</c:v>
                </c:pt>
                <c:pt idx="1">
                  <c:v>7.5798636774200004E-4</c:v>
                </c:pt>
                <c:pt idx="2">
                  <c:v>3.1510224193150001E-3</c:v>
                </c:pt>
                <c:pt idx="3">
                  <c:v>5.1490514905150001E-3</c:v>
                </c:pt>
                <c:pt idx="4">
                  <c:v>8.3616654348359996E-3</c:v>
                </c:pt>
                <c:pt idx="5">
                  <c:v>1.2791327913278999E-2</c:v>
                </c:pt>
                <c:pt idx="6">
                  <c:v>1.7630779338095998E-2</c:v>
                </c:pt>
                <c:pt idx="7">
                  <c:v>2.4492075223783001E-2</c:v>
                </c:pt>
                <c:pt idx="8">
                  <c:v>3.3374394350004E-2</c:v>
                </c:pt>
                <c:pt idx="9">
                  <c:v>4.3071364046974002E-2</c:v>
                </c:pt>
                <c:pt idx="10">
                  <c:v>5.3982097396732001E-2</c:v>
                </c:pt>
                <c:pt idx="11">
                  <c:v>6.3279132791328005E-2</c:v>
                </c:pt>
                <c:pt idx="12">
                  <c:v>7.2576989406257994E-2</c:v>
                </c:pt>
                <c:pt idx="13">
                  <c:v>8.1875667241520997E-2</c:v>
                </c:pt>
                <c:pt idx="14">
                  <c:v>9.3197831978320003E-2</c:v>
                </c:pt>
                <c:pt idx="15">
                  <c:v>0.102094933070543</c:v>
                </c:pt>
                <c:pt idx="16">
                  <c:v>0.110586351318059</c:v>
                </c:pt>
                <c:pt idx="17">
                  <c:v>0.12069721606307</c:v>
                </c:pt>
                <c:pt idx="18">
                  <c:v>0.13040404040403999</c:v>
                </c:pt>
                <c:pt idx="19">
                  <c:v>0.141324628397799</c:v>
                </c:pt>
                <c:pt idx="20">
                  <c:v>0.15305411841997199</c:v>
                </c:pt>
                <c:pt idx="21">
                  <c:v>0.16357148723002399</c:v>
                </c:pt>
                <c:pt idx="22">
                  <c:v>0.171662149954833</c:v>
                </c:pt>
                <c:pt idx="23">
                  <c:v>0.17449207522378299</c:v>
                </c:pt>
                <c:pt idx="24">
                  <c:v>0.17610413073827699</c:v>
                </c:pt>
                <c:pt idx="25">
                  <c:v>0.17609756097561</c:v>
                </c:pt>
                <c:pt idx="26">
                  <c:v>0.17365853658536601</c:v>
                </c:pt>
                <c:pt idx="27">
                  <c:v>0.170002463661</c:v>
                </c:pt>
                <c:pt idx="28">
                  <c:v>0.16391557854972499</c:v>
                </c:pt>
                <c:pt idx="29">
                  <c:v>0.15742547425474299</c:v>
                </c:pt>
                <c:pt idx="30">
                  <c:v>0.15134187402480101</c:v>
                </c:pt>
                <c:pt idx="31">
                  <c:v>0.144446908105445</c:v>
                </c:pt>
                <c:pt idx="32">
                  <c:v>0.13836330787550299</c:v>
                </c:pt>
                <c:pt idx="33">
                  <c:v>0.13106348033177301</c:v>
                </c:pt>
                <c:pt idx="34">
                  <c:v>0.12376365278804299</c:v>
                </c:pt>
                <c:pt idx="35">
                  <c:v>0.115248419150858</c:v>
                </c:pt>
                <c:pt idx="36">
                  <c:v>0.104299909665763</c:v>
                </c:pt>
                <c:pt idx="37">
                  <c:v>9.5783854808245E-2</c:v>
                </c:pt>
                <c:pt idx="38">
                  <c:v>8.8079165640140997E-2</c:v>
                </c:pt>
                <c:pt idx="39">
                  <c:v>7.7942021844461001E-2</c:v>
                </c:pt>
                <c:pt idx="40">
                  <c:v>6.9426788207276005E-2</c:v>
                </c:pt>
                <c:pt idx="41">
                  <c:v>5.9695327256302999E-2</c:v>
                </c:pt>
                <c:pt idx="42">
                  <c:v>5.1991459308533002E-2</c:v>
                </c:pt>
                <c:pt idx="43">
                  <c:v>4.3070542826640003E-2</c:v>
                </c:pt>
                <c:pt idx="44">
                  <c:v>3.6178040568284997E-2</c:v>
                </c:pt>
                <c:pt idx="45">
                  <c:v>2.7257945306726001E-2</c:v>
                </c:pt>
                <c:pt idx="46">
                  <c:v>1.1851030631519001E-2</c:v>
                </c:pt>
                <c:pt idx="47">
                  <c:v>9.03342366757E-4</c:v>
                </c:pt>
                <c:pt idx="48">
                  <c:v>-8.8281185842159996E-3</c:v>
                </c:pt>
                <c:pt idx="49">
                  <c:v>-1.7342531001068001E-2</c:v>
                </c:pt>
                <c:pt idx="50">
                  <c:v>-2.4641537324463999E-2</c:v>
                </c:pt>
                <c:pt idx="51">
                  <c:v>-3.3561632586023002E-2</c:v>
                </c:pt>
                <c:pt idx="52">
                  <c:v>-4.2887410692288998E-2</c:v>
                </c:pt>
                <c:pt idx="53">
                  <c:v>-5.0997782705099998E-2</c:v>
                </c:pt>
                <c:pt idx="54">
                  <c:v>-5.8701650652870002E-2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A48C-4185-86F7-7BBD9A73D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9648336"/>
        <c:axId val="759648992"/>
      </c:scatterChart>
      <c:valAx>
        <c:axId val="759648336"/>
        <c:scaling>
          <c:orientation val="minMax"/>
          <c:max val="2"/>
          <c:min val="0"/>
        </c:scaling>
        <c:delete val="0"/>
        <c:axPos val="b"/>
        <c:majorGridlines>
          <c:spPr>
            <a:ln w="3175" cap="flat" cmpd="sng" algn="ctr">
              <a:noFill/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sz="1800" b="1" i="1" dirty="0">
                    <a:solidFill>
                      <a:schemeClr val="tx1"/>
                    </a:solidFill>
                    <a:latin typeface="+mj-lt"/>
                  </a:rPr>
                  <a:t>t</a:t>
                </a:r>
                <a:r>
                  <a:rPr lang="en-US" sz="1800" i="0" dirty="0">
                    <a:solidFill>
                      <a:schemeClr val="tx1"/>
                    </a:solidFill>
                    <a:latin typeface="+mj-lt"/>
                  </a:rPr>
                  <a:t> (s)</a:t>
                </a:r>
                <a:endParaRPr lang="en-US" sz="1800" b="1" i="0" dirty="0">
                  <a:solidFill>
                    <a:schemeClr val="tx1"/>
                  </a:solidFill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5148024689172207"/>
              <c:y val="0.884374817731116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648992"/>
        <c:crosses val="autoZero"/>
        <c:crossBetween val="midCat"/>
      </c:valAx>
      <c:valAx>
        <c:axId val="759648992"/>
        <c:scaling>
          <c:orientation val="minMax"/>
          <c:min val="0"/>
        </c:scaling>
        <c:delete val="0"/>
        <c:axPos val="l"/>
        <c:majorGridlines>
          <c:spPr>
            <a:ln w="3175" cap="flat" cmpd="sng" algn="ctr">
              <a:noFill/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tabLst>
                    <a:tab pos="463550" algn="l"/>
                  </a:tabLst>
                  <a:defRPr sz="1200" b="0" i="1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sz="1800" b="1" i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</a:t>
                </a:r>
                <a:r>
                  <a:rPr lang="en-US" sz="1200" i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(mm)</a:t>
                </a:r>
                <a:endParaRPr lang="en-US" sz="1200" i="0" baseline="-25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tabLst>
                  <a:tab pos="463550" algn="l"/>
                </a:tabLst>
                <a:defRPr sz="1200" b="0" i="1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648336"/>
        <c:crosses val="autoZero"/>
        <c:crossBetween val="midCat"/>
        <c:majorUnit val="4.0000000000000008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u="none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985491707153628"/>
          <c:y val="3.4104452469562237E-2"/>
          <c:w val="0.81966108225833478"/>
          <c:h val="0.7592034849810440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𝝈11 FEM</c:v>
                </c:pt>
              </c:strCache>
            </c:strRef>
          </c:tx>
          <c:spPr>
            <a:ln w="444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General</c:formatCode>
                <c:ptCount val="1001"/>
                <c:pt idx="0">
                  <c:v>0</c:v>
                </c:pt>
                <c:pt idx="1">
                  <c:v>6.25E-2</c:v>
                </c:pt>
                <c:pt idx="2">
                  <c:v>0.125</c:v>
                </c:pt>
                <c:pt idx="3">
                  <c:v>0.1875</c:v>
                </c:pt>
                <c:pt idx="4">
                  <c:v>0.25</c:v>
                </c:pt>
                <c:pt idx="5">
                  <c:v>0.3125</c:v>
                </c:pt>
                <c:pt idx="6">
                  <c:v>0.375</c:v>
                </c:pt>
                <c:pt idx="7">
                  <c:v>0.4375</c:v>
                </c:pt>
                <c:pt idx="8">
                  <c:v>0.5</c:v>
                </c:pt>
                <c:pt idx="9">
                  <c:v>0.5625</c:v>
                </c:pt>
                <c:pt idx="10">
                  <c:v>0.625</c:v>
                </c:pt>
                <c:pt idx="11">
                  <c:v>0.6875</c:v>
                </c:pt>
                <c:pt idx="12">
                  <c:v>0.75</c:v>
                </c:pt>
                <c:pt idx="13">
                  <c:v>0.8125</c:v>
                </c:pt>
                <c:pt idx="14">
                  <c:v>0.875</c:v>
                </c:pt>
                <c:pt idx="15">
                  <c:v>0.9375</c:v>
                </c:pt>
                <c:pt idx="16">
                  <c:v>1</c:v>
                </c:pt>
              </c:numCache>
            </c:numRef>
          </c:xVal>
          <c:yVal>
            <c:numRef>
              <c:f>Sheet1!$B$2:$B$1002</c:f>
              <c:numCache>
                <c:formatCode>General</c:formatCode>
                <c:ptCount val="1001"/>
                <c:pt idx="0">
                  <c:v>2.9059900000000001</c:v>
                </c:pt>
                <c:pt idx="1">
                  <c:v>2.6280299999999999</c:v>
                </c:pt>
                <c:pt idx="2">
                  <c:v>2.30166</c:v>
                </c:pt>
                <c:pt idx="3">
                  <c:v>3.1278899999999998</c:v>
                </c:pt>
                <c:pt idx="4">
                  <c:v>2.89201</c:v>
                </c:pt>
                <c:pt idx="5">
                  <c:v>2.5066099999999998</c:v>
                </c:pt>
                <c:pt idx="6">
                  <c:v>2.4237199999999999</c:v>
                </c:pt>
                <c:pt idx="7">
                  <c:v>2.6817799999999998</c:v>
                </c:pt>
                <c:pt idx="8">
                  <c:v>2.6880000000000002</c:v>
                </c:pt>
                <c:pt idx="9">
                  <c:v>2.68201</c:v>
                </c:pt>
                <c:pt idx="10">
                  <c:v>2.7448000000000001</c:v>
                </c:pt>
                <c:pt idx="11">
                  <c:v>2.92306</c:v>
                </c:pt>
                <c:pt idx="12">
                  <c:v>2.9652799999999999</c:v>
                </c:pt>
                <c:pt idx="13">
                  <c:v>2.8864899999999998</c:v>
                </c:pt>
                <c:pt idx="14">
                  <c:v>2.8433299999999999</c:v>
                </c:pt>
                <c:pt idx="15">
                  <c:v>2.87487</c:v>
                </c:pt>
                <c:pt idx="16">
                  <c:v>2.7119900000000001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C8A-4E4D-B06E-93A9DC8BCF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𝝈22 FEM</c:v>
                </c:pt>
              </c:strCache>
            </c:strRef>
          </c:tx>
          <c:spPr>
            <a:ln w="444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General</c:formatCode>
                <c:ptCount val="1001"/>
                <c:pt idx="0">
                  <c:v>0</c:v>
                </c:pt>
                <c:pt idx="1">
                  <c:v>6.25E-2</c:v>
                </c:pt>
                <c:pt idx="2">
                  <c:v>0.125</c:v>
                </c:pt>
                <c:pt idx="3">
                  <c:v>0.1875</c:v>
                </c:pt>
                <c:pt idx="4">
                  <c:v>0.25</c:v>
                </c:pt>
                <c:pt idx="5">
                  <c:v>0.3125</c:v>
                </c:pt>
                <c:pt idx="6">
                  <c:v>0.375</c:v>
                </c:pt>
                <c:pt idx="7">
                  <c:v>0.4375</c:v>
                </c:pt>
                <c:pt idx="8">
                  <c:v>0.5</c:v>
                </c:pt>
                <c:pt idx="9">
                  <c:v>0.5625</c:v>
                </c:pt>
                <c:pt idx="10">
                  <c:v>0.625</c:v>
                </c:pt>
                <c:pt idx="11">
                  <c:v>0.6875</c:v>
                </c:pt>
                <c:pt idx="12">
                  <c:v>0.75</c:v>
                </c:pt>
                <c:pt idx="13">
                  <c:v>0.8125</c:v>
                </c:pt>
                <c:pt idx="14">
                  <c:v>0.875</c:v>
                </c:pt>
                <c:pt idx="15">
                  <c:v>0.9375</c:v>
                </c:pt>
                <c:pt idx="16">
                  <c:v>1</c:v>
                </c:pt>
              </c:numCache>
            </c:numRef>
          </c:xVal>
          <c:yVal>
            <c:numRef>
              <c:f>Sheet1!$C$2:$C$1002</c:f>
              <c:numCache>
                <c:formatCode>General</c:formatCode>
                <c:ptCount val="1001"/>
                <c:pt idx="0">
                  <c:v>0.35914000000000001</c:v>
                </c:pt>
                <c:pt idx="1">
                  <c:v>1.3232600000000001</c:v>
                </c:pt>
                <c:pt idx="2">
                  <c:v>1.1733199999999999</c:v>
                </c:pt>
                <c:pt idx="3">
                  <c:v>1.55847</c:v>
                </c:pt>
                <c:pt idx="4">
                  <c:v>1.43879</c:v>
                </c:pt>
                <c:pt idx="5">
                  <c:v>1.49342</c:v>
                </c:pt>
                <c:pt idx="6">
                  <c:v>1.3070900000000001</c:v>
                </c:pt>
                <c:pt idx="7">
                  <c:v>1.246</c:v>
                </c:pt>
                <c:pt idx="8">
                  <c:v>1.0028999999999999</c:v>
                </c:pt>
                <c:pt idx="9">
                  <c:v>0.94814699999999996</c:v>
                </c:pt>
                <c:pt idx="10">
                  <c:v>0.87894600000000001</c:v>
                </c:pt>
                <c:pt idx="11">
                  <c:v>1.43249</c:v>
                </c:pt>
                <c:pt idx="12">
                  <c:v>1.0570200000000001</c:v>
                </c:pt>
                <c:pt idx="13">
                  <c:v>0.75767899999999999</c:v>
                </c:pt>
                <c:pt idx="14">
                  <c:v>0.69853100000000001</c:v>
                </c:pt>
                <c:pt idx="15">
                  <c:v>0.91915800000000003</c:v>
                </c:pt>
                <c:pt idx="16">
                  <c:v>0.76831300000000002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C8A-4E4D-B06E-93A9DC8BCF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𝝈33 FEM</c:v>
                </c:pt>
              </c:strCache>
            </c:strRef>
          </c:tx>
          <c:spPr>
            <a:ln w="44450" cap="rnd">
              <a:solidFill>
                <a:srgbClr val="FFC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General</c:formatCode>
                <c:ptCount val="1001"/>
                <c:pt idx="0">
                  <c:v>0</c:v>
                </c:pt>
                <c:pt idx="1">
                  <c:v>6.25E-2</c:v>
                </c:pt>
                <c:pt idx="2">
                  <c:v>0.125</c:v>
                </c:pt>
                <c:pt idx="3">
                  <c:v>0.1875</c:v>
                </c:pt>
                <c:pt idx="4">
                  <c:v>0.25</c:v>
                </c:pt>
                <c:pt idx="5">
                  <c:v>0.3125</c:v>
                </c:pt>
                <c:pt idx="6">
                  <c:v>0.375</c:v>
                </c:pt>
                <c:pt idx="7">
                  <c:v>0.4375</c:v>
                </c:pt>
                <c:pt idx="8">
                  <c:v>0.5</c:v>
                </c:pt>
                <c:pt idx="9">
                  <c:v>0.5625</c:v>
                </c:pt>
                <c:pt idx="10">
                  <c:v>0.625</c:v>
                </c:pt>
                <c:pt idx="11">
                  <c:v>0.6875</c:v>
                </c:pt>
                <c:pt idx="12">
                  <c:v>0.75</c:v>
                </c:pt>
                <c:pt idx="13">
                  <c:v>0.8125</c:v>
                </c:pt>
                <c:pt idx="14">
                  <c:v>0.875</c:v>
                </c:pt>
                <c:pt idx="15">
                  <c:v>0.9375</c:v>
                </c:pt>
                <c:pt idx="16">
                  <c:v>1</c:v>
                </c:pt>
              </c:numCache>
            </c:numRef>
          </c:xVal>
          <c:yVal>
            <c:numRef>
              <c:f>Sheet1!$D$2:$D$1002</c:f>
              <c:numCache>
                <c:formatCode>General</c:formatCode>
                <c:ptCount val="1001"/>
                <c:pt idx="0">
                  <c:v>1.3082</c:v>
                </c:pt>
                <c:pt idx="1">
                  <c:v>1.8727</c:v>
                </c:pt>
                <c:pt idx="2">
                  <c:v>1.3486</c:v>
                </c:pt>
                <c:pt idx="3">
                  <c:v>1.5660000000000001</c:v>
                </c:pt>
                <c:pt idx="4">
                  <c:v>1.43895</c:v>
                </c:pt>
                <c:pt idx="5">
                  <c:v>1.32148</c:v>
                </c:pt>
                <c:pt idx="6">
                  <c:v>1.05271</c:v>
                </c:pt>
                <c:pt idx="7">
                  <c:v>1.488</c:v>
                </c:pt>
                <c:pt idx="8">
                  <c:v>1.34846</c:v>
                </c:pt>
                <c:pt idx="9">
                  <c:v>1.1171199999999999</c:v>
                </c:pt>
                <c:pt idx="10">
                  <c:v>0.50914599999999999</c:v>
                </c:pt>
                <c:pt idx="11">
                  <c:v>1.02152</c:v>
                </c:pt>
                <c:pt idx="12">
                  <c:v>1.0334099999999999</c:v>
                </c:pt>
                <c:pt idx="13">
                  <c:v>1.0173000000000001</c:v>
                </c:pt>
                <c:pt idx="14">
                  <c:v>1.1365000000000001</c:v>
                </c:pt>
                <c:pt idx="15">
                  <c:v>1.64141</c:v>
                </c:pt>
                <c:pt idx="16">
                  <c:v>1.7525999999999999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C8A-4E4D-B06E-93A9DC8BCFA2}"/>
            </c:ext>
          </c:extLst>
        </c:ser>
        <c:ser>
          <c:idx val="5"/>
          <c:order val="3"/>
          <c:tx>
            <c:strRef>
              <c:f>Sheet1!$G$1</c:f>
              <c:strCache>
                <c:ptCount val="1"/>
                <c:pt idx="0">
                  <c:v>𝝈11 EVP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9"/>
            <c:spPr>
              <a:solidFill>
                <a:srgbClr val="FFFF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Sheet1!$F$2:$F$33</c:f>
              <c:numCache>
                <c:formatCode>General</c:formatCode>
                <c:ptCount val="32"/>
                <c:pt idx="0">
                  <c:v>0</c:v>
                </c:pt>
                <c:pt idx="1">
                  <c:v>3.2258064516128997E-2</c:v>
                </c:pt>
                <c:pt idx="2">
                  <c:v>6.4516129032257993E-2</c:v>
                </c:pt>
                <c:pt idx="3">
                  <c:v>9.6774193548386997E-2</c:v>
                </c:pt>
                <c:pt idx="4">
                  <c:v>0.12903225806451599</c:v>
                </c:pt>
                <c:pt idx="5">
                  <c:v>0.16129032258064499</c:v>
                </c:pt>
                <c:pt idx="6">
                  <c:v>0.19354838709677399</c:v>
                </c:pt>
                <c:pt idx="7">
                  <c:v>0.225806451612903</c:v>
                </c:pt>
                <c:pt idx="8">
                  <c:v>0.25806451612903197</c:v>
                </c:pt>
                <c:pt idx="9">
                  <c:v>0.29032258064516098</c:v>
                </c:pt>
                <c:pt idx="10">
                  <c:v>0.32258064516128998</c:v>
                </c:pt>
                <c:pt idx="11">
                  <c:v>0.35483870967741898</c:v>
                </c:pt>
                <c:pt idx="12">
                  <c:v>0.38709677419354799</c:v>
                </c:pt>
                <c:pt idx="13">
                  <c:v>0.41935483870967699</c:v>
                </c:pt>
                <c:pt idx="14">
                  <c:v>0.45161290322580599</c:v>
                </c:pt>
                <c:pt idx="15">
                  <c:v>0.483870967741936</c:v>
                </c:pt>
                <c:pt idx="16">
                  <c:v>0.51612903225806495</c:v>
                </c:pt>
                <c:pt idx="17">
                  <c:v>0.54838709677419395</c:v>
                </c:pt>
                <c:pt idx="18">
                  <c:v>0.58064516129032295</c:v>
                </c:pt>
                <c:pt idx="19">
                  <c:v>0.61290322580645196</c:v>
                </c:pt>
                <c:pt idx="20">
                  <c:v>0.64516129032258096</c:v>
                </c:pt>
                <c:pt idx="21">
                  <c:v>0.67741935483870996</c:v>
                </c:pt>
                <c:pt idx="22">
                  <c:v>0.70967741935483897</c:v>
                </c:pt>
                <c:pt idx="23">
                  <c:v>0.74193548387096797</c:v>
                </c:pt>
                <c:pt idx="24">
                  <c:v>0.77419354838709697</c:v>
                </c:pt>
                <c:pt idx="25">
                  <c:v>0.80645161290322598</c:v>
                </c:pt>
                <c:pt idx="26">
                  <c:v>0.83870967741935498</c:v>
                </c:pt>
                <c:pt idx="27">
                  <c:v>0.87096774193548399</c:v>
                </c:pt>
                <c:pt idx="28">
                  <c:v>0.90322580645161299</c:v>
                </c:pt>
                <c:pt idx="29">
                  <c:v>0.93548387096774199</c:v>
                </c:pt>
                <c:pt idx="30">
                  <c:v>0.967741935483871</c:v>
                </c:pt>
                <c:pt idx="31">
                  <c:v>1</c:v>
                </c:pt>
              </c:numCache>
            </c:numRef>
          </c:xVal>
          <c:yVal>
            <c:numRef>
              <c:f>Sheet1!$G$2:$G$33</c:f>
              <c:numCache>
                <c:formatCode>General</c:formatCode>
                <c:ptCount val="32"/>
                <c:pt idx="0">
                  <c:v>2.5149400000000002</c:v>
                </c:pt>
                <c:pt idx="1">
                  <c:v>2.5565899999999999</c:v>
                </c:pt>
                <c:pt idx="2">
                  <c:v>2.64297</c:v>
                </c:pt>
                <c:pt idx="3">
                  <c:v>2.4980099999999998</c:v>
                </c:pt>
                <c:pt idx="4">
                  <c:v>2.7289300000000001</c:v>
                </c:pt>
                <c:pt idx="5">
                  <c:v>3.0170400000000002</c:v>
                </c:pt>
                <c:pt idx="6">
                  <c:v>3.0096799999999999</c:v>
                </c:pt>
                <c:pt idx="7">
                  <c:v>2.9299900000000001</c:v>
                </c:pt>
                <c:pt idx="8">
                  <c:v>2.7611599999999998</c:v>
                </c:pt>
                <c:pt idx="9">
                  <c:v>2.6300400000000002</c:v>
                </c:pt>
                <c:pt idx="10">
                  <c:v>2.5560700000000001</c:v>
                </c:pt>
                <c:pt idx="11">
                  <c:v>2.5982799999999999</c:v>
                </c:pt>
                <c:pt idx="12">
                  <c:v>2.58413</c:v>
                </c:pt>
                <c:pt idx="13">
                  <c:v>2.6549</c:v>
                </c:pt>
                <c:pt idx="14">
                  <c:v>2.7083200000000001</c:v>
                </c:pt>
                <c:pt idx="15">
                  <c:v>2.6703800000000002</c:v>
                </c:pt>
                <c:pt idx="16">
                  <c:v>2.62384</c:v>
                </c:pt>
                <c:pt idx="17">
                  <c:v>2.5695100000000002</c:v>
                </c:pt>
                <c:pt idx="18">
                  <c:v>2.4963000000000002</c:v>
                </c:pt>
                <c:pt idx="19">
                  <c:v>2.5774499999999998</c:v>
                </c:pt>
                <c:pt idx="20">
                  <c:v>2.7593200000000002</c:v>
                </c:pt>
                <c:pt idx="21">
                  <c:v>2.8298199999999998</c:v>
                </c:pt>
                <c:pt idx="22">
                  <c:v>2.9825900000000001</c:v>
                </c:pt>
                <c:pt idx="23">
                  <c:v>3.0424600000000002</c:v>
                </c:pt>
                <c:pt idx="24">
                  <c:v>2.9817100000000001</c:v>
                </c:pt>
                <c:pt idx="25">
                  <c:v>2.9475099999999999</c:v>
                </c:pt>
                <c:pt idx="26">
                  <c:v>2.8854700000000002</c:v>
                </c:pt>
                <c:pt idx="27">
                  <c:v>2.84077</c:v>
                </c:pt>
                <c:pt idx="28">
                  <c:v>2.78349</c:v>
                </c:pt>
                <c:pt idx="29">
                  <c:v>2.73888</c:v>
                </c:pt>
                <c:pt idx="30">
                  <c:v>2.6971400000000001</c:v>
                </c:pt>
                <c:pt idx="31">
                  <c:v>2.6147499999999999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C8A-4E4D-B06E-93A9DC8BCFA2}"/>
            </c:ext>
          </c:extLst>
        </c:ser>
        <c:ser>
          <c:idx val="6"/>
          <c:order val="4"/>
          <c:tx>
            <c:strRef>
              <c:f>Sheet1!$H$1</c:f>
              <c:strCache>
                <c:ptCount val="1"/>
                <c:pt idx="0">
                  <c:v>𝝈22 EVP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Sheet1!$F$2:$F$33</c:f>
              <c:numCache>
                <c:formatCode>General</c:formatCode>
                <c:ptCount val="32"/>
                <c:pt idx="0">
                  <c:v>0</c:v>
                </c:pt>
                <c:pt idx="1">
                  <c:v>3.2258064516128997E-2</c:v>
                </c:pt>
                <c:pt idx="2">
                  <c:v>6.4516129032257993E-2</c:v>
                </c:pt>
                <c:pt idx="3">
                  <c:v>9.6774193548386997E-2</c:v>
                </c:pt>
                <c:pt idx="4">
                  <c:v>0.12903225806451599</c:v>
                </c:pt>
                <c:pt idx="5">
                  <c:v>0.16129032258064499</c:v>
                </c:pt>
                <c:pt idx="6">
                  <c:v>0.19354838709677399</c:v>
                </c:pt>
                <c:pt idx="7">
                  <c:v>0.225806451612903</c:v>
                </c:pt>
                <c:pt idx="8">
                  <c:v>0.25806451612903197</c:v>
                </c:pt>
                <c:pt idx="9">
                  <c:v>0.29032258064516098</c:v>
                </c:pt>
                <c:pt idx="10">
                  <c:v>0.32258064516128998</c:v>
                </c:pt>
                <c:pt idx="11">
                  <c:v>0.35483870967741898</c:v>
                </c:pt>
                <c:pt idx="12">
                  <c:v>0.38709677419354799</c:v>
                </c:pt>
                <c:pt idx="13">
                  <c:v>0.41935483870967699</c:v>
                </c:pt>
                <c:pt idx="14">
                  <c:v>0.45161290322580599</c:v>
                </c:pt>
                <c:pt idx="15">
                  <c:v>0.483870967741936</c:v>
                </c:pt>
                <c:pt idx="16">
                  <c:v>0.51612903225806495</c:v>
                </c:pt>
                <c:pt idx="17">
                  <c:v>0.54838709677419395</c:v>
                </c:pt>
                <c:pt idx="18">
                  <c:v>0.58064516129032295</c:v>
                </c:pt>
                <c:pt idx="19">
                  <c:v>0.61290322580645196</c:v>
                </c:pt>
                <c:pt idx="20">
                  <c:v>0.64516129032258096</c:v>
                </c:pt>
                <c:pt idx="21">
                  <c:v>0.67741935483870996</c:v>
                </c:pt>
                <c:pt idx="22">
                  <c:v>0.70967741935483897</c:v>
                </c:pt>
                <c:pt idx="23">
                  <c:v>0.74193548387096797</c:v>
                </c:pt>
                <c:pt idx="24">
                  <c:v>0.77419354838709697</c:v>
                </c:pt>
                <c:pt idx="25">
                  <c:v>0.80645161290322598</c:v>
                </c:pt>
                <c:pt idx="26">
                  <c:v>0.83870967741935498</c:v>
                </c:pt>
                <c:pt idx="27">
                  <c:v>0.87096774193548399</c:v>
                </c:pt>
                <c:pt idx="28">
                  <c:v>0.90322580645161299</c:v>
                </c:pt>
                <c:pt idx="29">
                  <c:v>0.93548387096774199</c:v>
                </c:pt>
                <c:pt idx="30">
                  <c:v>0.967741935483871</c:v>
                </c:pt>
                <c:pt idx="31">
                  <c:v>1</c:v>
                </c:pt>
              </c:numCache>
            </c:numRef>
          </c:xVal>
          <c:yVal>
            <c:numRef>
              <c:f>Sheet1!$H$2:$H$33</c:f>
              <c:numCache>
                <c:formatCode>General</c:formatCode>
                <c:ptCount val="32"/>
                <c:pt idx="0">
                  <c:v>0.65132199999999996</c:v>
                </c:pt>
                <c:pt idx="1">
                  <c:v>1.1491199999999999</c:v>
                </c:pt>
                <c:pt idx="2">
                  <c:v>1.31792</c:v>
                </c:pt>
                <c:pt idx="3">
                  <c:v>1.1799299999999999</c:v>
                </c:pt>
                <c:pt idx="4">
                  <c:v>1.2043200000000001</c:v>
                </c:pt>
                <c:pt idx="5">
                  <c:v>1.4635199999999999</c:v>
                </c:pt>
                <c:pt idx="6">
                  <c:v>1.5184800000000001</c:v>
                </c:pt>
                <c:pt idx="7">
                  <c:v>1.4222600000000001</c:v>
                </c:pt>
                <c:pt idx="8">
                  <c:v>1.3177300000000001</c:v>
                </c:pt>
                <c:pt idx="9">
                  <c:v>1.32528</c:v>
                </c:pt>
                <c:pt idx="10">
                  <c:v>1.3857900000000001</c:v>
                </c:pt>
                <c:pt idx="11">
                  <c:v>1.5401</c:v>
                </c:pt>
                <c:pt idx="12">
                  <c:v>1.5667</c:v>
                </c:pt>
                <c:pt idx="13">
                  <c:v>0.978302</c:v>
                </c:pt>
                <c:pt idx="14">
                  <c:v>1.0338099999999999</c:v>
                </c:pt>
                <c:pt idx="15">
                  <c:v>1.0377700000000001</c:v>
                </c:pt>
                <c:pt idx="16">
                  <c:v>0.99252300000000004</c:v>
                </c:pt>
                <c:pt idx="17">
                  <c:v>0.91088499999999994</c:v>
                </c:pt>
                <c:pt idx="18">
                  <c:v>0.83711999999999998</c:v>
                </c:pt>
                <c:pt idx="19">
                  <c:v>1.01772</c:v>
                </c:pt>
                <c:pt idx="20">
                  <c:v>1.36097</c:v>
                </c:pt>
                <c:pt idx="21">
                  <c:v>1.32351</c:v>
                </c:pt>
                <c:pt idx="22">
                  <c:v>1.39724</c:v>
                </c:pt>
                <c:pt idx="23">
                  <c:v>1.0820799999999999</c:v>
                </c:pt>
                <c:pt idx="24">
                  <c:v>0.75941999999999998</c:v>
                </c:pt>
                <c:pt idx="25">
                  <c:v>0.74646100000000004</c:v>
                </c:pt>
                <c:pt idx="26">
                  <c:v>0.74938400000000005</c:v>
                </c:pt>
                <c:pt idx="27">
                  <c:v>0.84025799999999995</c:v>
                </c:pt>
                <c:pt idx="28">
                  <c:v>0.80778499999999998</c:v>
                </c:pt>
                <c:pt idx="29">
                  <c:v>0.79202899999999998</c:v>
                </c:pt>
                <c:pt idx="30">
                  <c:v>0.67106500000000002</c:v>
                </c:pt>
                <c:pt idx="31">
                  <c:v>0.76324199999999998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CC8A-4E4D-B06E-93A9DC8BCFA2}"/>
            </c:ext>
          </c:extLst>
        </c:ser>
        <c:ser>
          <c:idx val="7"/>
          <c:order val="5"/>
          <c:tx>
            <c:strRef>
              <c:f>Sheet1!$I$1</c:f>
              <c:strCache>
                <c:ptCount val="1"/>
                <c:pt idx="0">
                  <c:v>𝝈33 EVP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FFC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Sheet1!$F$2:$F$33</c:f>
              <c:numCache>
                <c:formatCode>General</c:formatCode>
                <c:ptCount val="32"/>
                <c:pt idx="0">
                  <c:v>0</c:v>
                </c:pt>
                <c:pt idx="1">
                  <c:v>3.2258064516128997E-2</c:v>
                </c:pt>
                <c:pt idx="2">
                  <c:v>6.4516129032257993E-2</c:v>
                </c:pt>
                <c:pt idx="3">
                  <c:v>9.6774193548386997E-2</c:v>
                </c:pt>
                <c:pt idx="4">
                  <c:v>0.12903225806451599</c:v>
                </c:pt>
                <c:pt idx="5">
                  <c:v>0.16129032258064499</c:v>
                </c:pt>
                <c:pt idx="6">
                  <c:v>0.19354838709677399</c:v>
                </c:pt>
                <c:pt idx="7">
                  <c:v>0.225806451612903</c:v>
                </c:pt>
                <c:pt idx="8">
                  <c:v>0.25806451612903197</c:v>
                </c:pt>
                <c:pt idx="9">
                  <c:v>0.29032258064516098</c:v>
                </c:pt>
                <c:pt idx="10">
                  <c:v>0.32258064516128998</c:v>
                </c:pt>
                <c:pt idx="11">
                  <c:v>0.35483870967741898</c:v>
                </c:pt>
                <c:pt idx="12">
                  <c:v>0.38709677419354799</c:v>
                </c:pt>
                <c:pt idx="13">
                  <c:v>0.41935483870967699</c:v>
                </c:pt>
                <c:pt idx="14">
                  <c:v>0.45161290322580599</c:v>
                </c:pt>
                <c:pt idx="15">
                  <c:v>0.483870967741936</c:v>
                </c:pt>
                <c:pt idx="16">
                  <c:v>0.51612903225806495</c:v>
                </c:pt>
                <c:pt idx="17">
                  <c:v>0.54838709677419395</c:v>
                </c:pt>
                <c:pt idx="18">
                  <c:v>0.58064516129032295</c:v>
                </c:pt>
                <c:pt idx="19">
                  <c:v>0.61290322580645196</c:v>
                </c:pt>
                <c:pt idx="20">
                  <c:v>0.64516129032258096</c:v>
                </c:pt>
                <c:pt idx="21">
                  <c:v>0.67741935483870996</c:v>
                </c:pt>
                <c:pt idx="22">
                  <c:v>0.70967741935483897</c:v>
                </c:pt>
                <c:pt idx="23">
                  <c:v>0.74193548387096797</c:v>
                </c:pt>
                <c:pt idx="24">
                  <c:v>0.77419354838709697</c:v>
                </c:pt>
                <c:pt idx="25">
                  <c:v>0.80645161290322598</c:v>
                </c:pt>
                <c:pt idx="26">
                  <c:v>0.83870967741935498</c:v>
                </c:pt>
                <c:pt idx="27">
                  <c:v>0.87096774193548399</c:v>
                </c:pt>
                <c:pt idx="28">
                  <c:v>0.90322580645161299</c:v>
                </c:pt>
                <c:pt idx="29">
                  <c:v>0.93548387096774199</c:v>
                </c:pt>
                <c:pt idx="30">
                  <c:v>0.967741935483871</c:v>
                </c:pt>
                <c:pt idx="31">
                  <c:v>1</c:v>
                </c:pt>
              </c:numCache>
            </c:numRef>
          </c:xVal>
          <c:yVal>
            <c:numRef>
              <c:f>Sheet1!$I$2:$I$33</c:f>
              <c:numCache>
                <c:formatCode>General</c:formatCode>
                <c:ptCount val="32"/>
                <c:pt idx="0">
                  <c:v>1.3785499999999999</c:v>
                </c:pt>
                <c:pt idx="1">
                  <c:v>1.4998499999999999</c:v>
                </c:pt>
                <c:pt idx="2">
                  <c:v>1.6641900000000001</c:v>
                </c:pt>
                <c:pt idx="3">
                  <c:v>1.3862699999999999</c:v>
                </c:pt>
                <c:pt idx="4">
                  <c:v>1.40747</c:v>
                </c:pt>
                <c:pt idx="5">
                  <c:v>1.4369000000000001</c:v>
                </c:pt>
                <c:pt idx="6">
                  <c:v>1.47557</c:v>
                </c:pt>
                <c:pt idx="7">
                  <c:v>1.4059999999999999</c:v>
                </c:pt>
                <c:pt idx="8">
                  <c:v>1.37154</c:v>
                </c:pt>
                <c:pt idx="9">
                  <c:v>1.27817</c:v>
                </c:pt>
                <c:pt idx="10">
                  <c:v>1.20387</c:v>
                </c:pt>
                <c:pt idx="11">
                  <c:v>1.19048</c:v>
                </c:pt>
                <c:pt idx="12">
                  <c:v>1.2354400000000001</c:v>
                </c:pt>
                <c:pt idx="13">
                  <c:v>1.4054599999999999</c:v>
                </c:pt>
                <c:pt idx="14">
                  <c:v>1.4623600000000001</c:v>
                </c:pt>
                <c:pt idx="15">
                  <c:v>1.3350900000000001</c:v>
                </c:pt>
                <c:pt idx="16">
                  <c:v>1.28976</c:v>
                </c:pt>
                <c:pt idx="17">
                  <c:v>1.1675800000000001</c:v>
                </c:pt>
                <c:pt idx="18">
                  <c:v>1.0033700000000001</c:v>
                </c:pt>
                <c:pt idx="19">
                  <c:v>0.73925200000000002</c:v>
                </c:pt>
                <c:pt idx="20">
                  <c:v>0.73297599999999996</c:v>
                </c:pt>
                <c:pt idx="21">
                  <c:v>0.65180300000000002</c:v>
                </c:pt>
                <c:pt idx="22">
                  <c:v>0.91664000000000001</c:v>
                </c:pt>
                <c:pt idx="23">
                  <c:v>1.3063499999999999</c:v>
                </c:pt>
                <c:pt idx="24">
                  <c:v>1.1549499999999999</c:v>
                </c:pt>
                <c:pt idx="25">
                  <c:v>0.98166500000000001</c:v>
                </c:pt>
                <c:pt idx="26">
                  <c:v>0.96132899999999999</c:v>
                </c:pt>
                <c:pt idx="27">
                  <c:v>0.946743</c:v>
                </c:pt>
                <c:pt idx="28">
                  <c:v>0.99424900000000005</c:v>
                </c:pt>
                <c:pt idx="29">
                  <c:v>1.5845</c:v>
                </c:pt>
                <c:pt idx="30">
                  <c:v>1.5201499999999999</c:v>
                </c:pt>
                <c:pt idx="31">
                  <c:v>1.4551000000000001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CC8A-4E4D-B06E-93A9DC8BCF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2070696"/>
        <c:axId val="1092071352"/>
      </c:scatterChart>
      <c:valAx>
        <c:axId val="109207069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baseline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 </a:t>
                </a:r>
                <a:r>
                  <a:rPr lang="en-US" sz="1200" b="1" baseline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(mm)</a:t>
                </a:r>
                <a:endParaRPr lang="en-US" sz="1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c:rich>
          </c:tx>
          <c:layout>
            <c:manualLayout>
              <c:xMode val="edge"/>
              <c:yMode val="edge"/>
              <c:x val="0.50248632983377073"/>
              <c:y val="0.896226669582968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2071352"/>
        <c:crosses val="autoZero"/>
        <c:crossBetween val="midCat"/>
      </c:valAx>
      <c:valAx>
        <c:axId val="109207135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u="none" strike="noStrike" baseline="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𝝈</a:t>
                </a:r>
                <a:r>
                  <a:rPr lang="en-US" sz="2800" b="0" i="0" u="none" strike="noStrike" baseline="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400" b="0" i="0" u="none" strike="noStrike" baseline="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(MPa) </a:t>
                </a:r>
                <a:endParaRPr lang="en-US" sz="2800" b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20706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5125966025080196"/>
          <c:y val="1.7610675153251702E-3"/>
          <c:w val="0.63384678477690293"/>
          <c:h val="0.112129188769063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83530183727035"/>
          <c:y val="3.38196267133275E-2"/>
          <c:w val="0.84326024351122764"/>
          <c:h val="0.7777230971128609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ε11 FEM</c:v>
                </c:pt>
              </c:strCache>
            </c:strRef>
          </c:tx>
          <c:spPr>
            <a:ln w="4762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General</c:formatCode>
                <c:ptCount val="1001"/>
                <c:pt idx="0">
                  <c:v>0</c:v>
                </c:pt>
                <c:pt idx="1">
                  <c:v>6.25E-2</c:v>
                </c:pt>
                <c:pt idx="2">
                  <c:v>0.125</c:v>
                </c:pt>
                <c:pt idx="3">
                  <c:v>0.1875</c:v>
                </c:pt>
                <c:pt idx="4">
                  <c:v>0.25</c:v>
                </c:pt>
                <c:pt idx="5">
                  <c:v>0.3125</c:v>
                </c:pt>
                <c:pt idx="6">
                  <c:v>0.375</c:v>
                </c:pt>
                <c:pt idx="7">
                  <c:v>0.4375</c:v>
                </c:pt>
                <c:pt idx="8">
                  <c:v>0.5</c:v>
                </c:pt>
                <c:pt idx="9">
                  <c:v>0.5625</c:v>
                </c:pt>
                <c:pt idx="10">
                  <c:v>0.625</c:v>
                </c:pt>
                <c:pt idx="11">
                  <c:v>0.6875</c:v>
                </c:pt>
                <c:pt idx="12">
                  <c:v>0.75</c:v>
                </c:pt>
                <c:pt idx="13">
                  <c:v>0.8125</c:v>
                </c:pt>
                <c:pt idx="14">
                  <c:v>0.875</c:v>
                </c:pt>
                <c:pt idx="15">
                  <c:v>0.9375</c:v>
                </c:pt>
                <c:pt idx="16">
                  <c:v>1</c:v>
                </c:pt>
              </c:numCache>
            </c:numRef>
          </c:xVal>
          <c:yVal>
            <c:numRef>
              <c:f>Sheet1!$B$2:$B$1002</c:f>
              <c:numCache>
                <c:formatCode>0.00E+00</c:formatCode>
                <c:ptCount val="1001"/>
                <c:pt idx="0">
                  <c:v>7.8551899999999999E-6</c:v>
                </c:pt>
                <c:pt idx="1">
                  <c:v>1.21086E-5</c:v>
                </c:pt>
                <c:pt idx="2">
                  <c:v>1.31867E-5</c:v>
                </c:pt>
                <c:pt idx="3">
                  <c:v>1.1015199999999999E-5</c:v>
                </c:pt>
                <c:pt idx="4">
                  <c:v>1.1744599999999999E-5</c:v>
                </c:pt>
                <c:pt idx="5">
                  <c:v>1.09298E-5</c:v>
                </c:pt>
                <c:pt idx="6">
                  <c:v>9.4285999999999998E-6</c:v>
                </c:pt>
                <c:pt idx="7">
                  <c:v>8.5654900000000006E-6</c:v>
                </c:pt>
                <c:pt idx="8">
                  <c:v>8.4546099999999993E-6</c:v>
                </c:pt>
                <c:pt idx="9">
                  <c:v>8.5753400000000001E-6</c:v>
                </c:pt>
                <c:pt idx="10">
                  <c:v>1.0139199999999999E-5</c:v>
                </c:pt>
                <c:pt idx="11">
                  <c:v>1.1827E-5</c:v>
                </c:pt>
                <c:pt idx="12">
                  <c:v>9.7325099999999994E-6</c:v>
                </c:pt>
                <c:pt idx="13">
                  <c:v>7.7617700000000004E-6</c:v>
                </c:pt>
                <c:pt idx="14">
                  <c:v>8.7715799999999995E-6</c:v>
                </c:pt>
                <c:pt idx="15">
                  <c:v>9.2167299999999998E-6</c:v>
                </c:pt>
                <c:pt idx="16">
                  <c:v>9.2292899999999992E-6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03F-40FE-BDB1-AE577EDF4DB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ε22 FEM</c:v>
                </c:pt>
              </c:strCache>
            </c:strRef>
          </c:tx>
          <c:spPr>
            <a:ln w="4445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General</c:formatCode>
                <c:ptCount val="1001"/>
                <c:pt idx="0">
                  <c:v>0</c:v>
                </c:pt>
                <c:pt idx="1">
                  <c:v>6.25E-2</c:v>
                </c:pt>
                <c:pt idx="2">
                  <c:v>0.125</c:v>
                </c:pt>
                <c:pt idx="3">
                  <c:v>0.1875</c:v>
                </c:pt>
                <c:pt idx="4">
                  <c:v>0.25</c:v>
                </c:pt>
                <c:pt idx="5">
                  <c:v>0.3125</c:v>
                </c:pt>
                <c:pt idx="6">
                  <c:v>0.375</c:v>
                </c:pt>
                <c:pt idx="7">
                  <c:v>0.4375</c:v>
                </c:pt>
                <c:pt idx="8">
                  <c:v>0.5</c:v>
                </c:pt>
                <c:pt idx="9">
                  <c:v>0.5625</c:v>
                </c:pt>
                <c:pt idx="10">
                  <c:v>0.625</c:v>
                </c:pt>
                <c:pt idx="11">
                  <c:v>0.6875</c:v>
                </c:pt>
                <c:pt idx="12">
                  <c:v>0.75</c:v>
                </c:pt>
                <c:pt idx="13">
                  <c:v>0.8125</c:v>
                </c:pt>
                <c:pt idx="14">
                  <c:v>0.875</c:v>
                </c:pt>
                <c:pt idx="15">
                  <c:v>0.9375</c:v>
                </c:pt>
                <c:pt idx="16">
                  <c:v>1</c:v>
                </c:pt>
              </c:numCache>
            </c:numRef>
          </c:xVal>
          <c:yVal>
            <c:numRef>
              <c:f>Sheet1!$C$2:$C$1002</c:f>
              <c:numCache>
                <c:formatCode>0.00E+00</c:formatCode>
                <c:ptCount val="1001"/>
                <c:pt idx="0">
                  <c:v>9.5661500000000007E-7</c:v>
                </c:pt>
                <c:pt idx="1">
                  <c:v>2.0585500000000001E-7</c:v>
                </c:pt>
                <c:pt idx="2">
                  <c:v>-2.1090699999999999E-6</c:v>
                </c:pt>
                <c:pt idx="3">
                  <c:v>8.6104400000000004E-7</c:v>
                </c:pt>
                <c:pt idx="4">
                  <c:v>-4.9823300000000001E-7</c:v>
                </c:pt>
                <c:pt idx="5">
                  <c:v>-7.4272500000000005E-8</c:v>
                </c:pt>
                <c:pt idx="6">
                  <c:v>5.0836599999999999E-7</c:v>
                </c:pt>
                <c:pt idx="7">
                  <c:v>1.44524E-6</c:v>
                </c:pt>
                <c:pt idx="8">
                  <c:v>1.59144E-6</c:v>
                </c:pt>
                <c:pt idx="9">
                  <c:v>1.82716E-6</c:v>
                </c:pt>
                <c:pt idx="10">
                  <c:v>5.4433599999999996E-7</c:v>
                </c:pt>
                <c:pt idx="11">
                  <c:v>-1.44465E-6</c:v>
                </c:pt>
                <c:pt idx="12">
                  <c:v>-4.4411200000000003E-7</c:v>
                </c:pt>
                <c:pt idx="13">
                  <c:v>2.90509E-7</c:v>
                </c:pt>
                <c:pt idx="14">
                  <c:v>-5.0823099999999997E-7</c:v>
                </c:pt>
                <c:pt idx="15">
                  <c:v>1.0900599999999999E-6</c:v>
                </c:pt>
                <c:pt idx="16">
                  <c:v>9.5661500000000007E-7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03F-40FE-BDB1-AE577EDF4DB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ε33 FEM</c:v>
                </c:pt>
              </c:strCache>
            </c:strRef>
          </c:tx>
          <c:spPr>
            <a:ln w="444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General</c:formatCode>
                <c:ptCount val="1001"/>
                <c:pt idx="0">
                  <c:v>0</c:v>
                </c:pt>
                <c:pt idx="1">
                  <c:v>6.25E-2</c:v>
                </c:pt>
                <c:pt idx="2">
                  <c:v>0.125</c:v>
                </c:pt>
                <c:pt idx="3">
                  <c:v>0.1875</c:v>
                </c:pt>
                <c:pt idx="4">
                  <c:v>0.25</c:v>
                </c:pt>
                <c:pt idx="5">
                  <c:v>0.3125</c:v>
                </c:pt>
                <c:pt idx="6">
                  <c:v>0.375</c:v>
                </c:pt>
                <c:pt idx="7">
                  <c:v>0.4375</c:v>
                </c:pt>
                <c:pt idx="8">
                  <c:v>0.5</c:v>
                </c:pt>
                <c:pt idx="9">
                  <c:v>0.5625</c:v>
                </c:pt>
                <c:pt idx="10">
                  <c:v>0.625</c:v>
                </c:pt>
                <c:pt idx="11">
                  <c:v>0.6875</c:v>
                </c:pt>
                <c:pt idx="12">
                  <c:v>0.75</c:v>
                </c:pt>
                <c:pt idx="13">
                  <c:v>0.8125</c:v>
                </c:pt>
                <c:pt idx="14">
                  <c:v>0.875</c:v>
                </c:pt>
                <c:pt idx="15">
                  <c:v>0.9375</c:v>
                </c:pt>
                <c:pt idx="16">
                  <c:v>1</c:v>
                </c:pt>
              </c:numCache>
            </c:numRef>
          </c:xVal>
          <c:yVal>
            <c:numRef>
              <c:f>Sheet1!$D$2:$D$1002</c:f>
              <c:numCache>
                <c:formatCode>0.00E+00</c:formatCode>
                <c:ptCount val="1001"/>
                <c:pt idx="0">
                  <c:v>7.1597400000000003E-7</c:v>
                </c:pt>
                <c:pt idx="1">
                  <c:v>-1.8115100000000001E-7</c:v>
                </c:pt>
                <c:pt idx="2">
                  <c:v>-1.0284800000000001E-6</c:v>
                </c:pt>
                <c:pt idx="3">
                  <c:v>1.14947E-6</c:v>
                </c:pt>
                <c:pt idx="4">
                  <c:v>7.7396799999999999E-7</c:v>
                </c:pt>
                <c:pt idx="5">
                  <c:v>2.3097699999999999E-7</c:v>
                </c:pt>
                <c:pt idx="6">
                  <c:v>2.8690800000000001E-8</c:v>
                </c:pt>
                <c:pt idx="7">
                  <c:v>1.27216E-6</c:v>
                </c:pt>
                <c:pt idx="8">
                  <c:v>4.5262700000000002E-7</c:v>
                </c:pt>
                <c:pt idx="9">
                  <c:v>-5.1235499999999998E-7</c:v>
                </c:pt>
                <c:pt idx="10">
                  <c:v>-2.0733300000000001E-6</c:v>
                </c:pt>
                <c:pt idx="11">
                  <c:v>8.1982500000000002E-7</c:v>
                </c:pt>
                <c:pt idx="12">
                  <c:v>1.24432E-6</c:v>
                </c:pt>
                <c:pt idx="13">
                  <c:v>1.6590999999999999E-6</c:v>
                </c:pt>
                <c:pt idx="14">
                  <c:v>1.48323E-6</c:v>
                </c:pt>
                <c:pt idx="15">
                  <c:v>1.0170299999999999E-6</c:v>
                </c:pt>
                <c:pt idx="16">
                  <c:v>7.1597400000000003E-7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03F-40FE-BDB1-AE577EDF4DBA}"/>
            </c:ext>
          </c:extLst>
        </c:ser>
        <c:ser>
          <c:idx val="5"/>
          <c:order val="3"/>
          <c:tx>
            <c:strRef>
              <c:f>Sheet1!$G$1</c:f>
              <c:strCache>
                <c:ptCount val="1"/>
                <c:pt idx="0">
                  <c:v>ε11 EVP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9"/>
            <c:spPr>
              <a:solidFill>
                <a:srgbClr val="FFFF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Sheet1!$F$2:$F$33</c:f>
              <c:numCache>
                <c:formatCode>General</c:formatCode>
                <c:ptCount val="32"/>
                <c:pt idx="0">
                  <c:v>0</c:v>
                </c:pt>
                <c:pt idx="1">
                  <c:v>3.2258064516128997E-2</c:v>
                </c:pt>
                <c:pt idx="2">
                  <c:v>6.4516129032257993E-2</c:v>
                </c:pt>
                <c:pt idx="3">
                  <c:v>9.6774193548386997E-2</c:v>
                </c:pt>
                <c:pt idx="4">
                  <c:v>0.12903225806451599</c:v>
                </c:pt>
                <c:pt idx="5">
                  <c:v>0.16129032258064499</c:v>
                </c:pt>
                <c:pt idx="6">
                  <c:v>0.19354838709677399</c:v>
                </c:pt>
                <c:pt idx="7">
                  <c:v>0.225806451612903</c:v>
                </c:pt>
                <c:pt idx="8">
                  <c:v>0.25806451612903197</c:v>
                </c:pt>
                <c:pt idx="9">
                  <c:v>0.29032258064516098</c:v>
                </c:pt>
                <c:pt idx="10">
                  <c:v>0.32258064516128998</c:v>
                </c:pt>
                <c:pt idx="11">
                  <c:v>0.35483870967741898</c:v>
                </c:pt>
                <c:pt idx="12">
                  <c:v>0.38709677419354799</c:v>
                </c:pt>
                <c:pt idx="13">
                  <c:v>0.41935483870967699</c:v>
                </c:pt>
                <c:pt idx="14">
                  <c:v>0.45161290322580599</c:v>
                </c:pt>
                <c:pt idx="15">
                  <c:v>0.483870967741936</c:v>
                </c:pt>
                <c:pt idx="16">
                  <c:v>0.51612903225806495</c:v>
                </c:pt>
                <c:pt idx="17">
                  <c:v>0.54838709677419395</c:v>
                </c:pt>
                <c:pt idx="18">
                  <c:v>0.58064516129032295</c:v>
                </c:pt>
                <c:pt idx="19">
                  <c:v>0.61290322580645196</c:v>
                </c:pt>
                <c:pt idx="20">
                  <c:v>0.64516129032258096</c:v>
                </c:pt>
                <c:pt idx="21">
                  <c:v>0.67741935483870996</c:v>
                </c:pt>
                <c:pt idx="22">
                  <c:v>0.70967741935483897</c:v>
                </c:pt>
                <c:pt idx="23">
                  <c:v>0.74193548387096797</c:v>
                </c:pt>
                <c:pt idx="24">
                  <c:v>0.77419354838709697</c:v>
                </c:pt>
                <c:pt idx="25">
                  <c:v>0.80645161290322598</c:v>
                </c:pt>
                <c:pt idx="26">
                  <c:v>0.83870967741935498</c:v>
                </c:pt>
                <c:pt idx="27">
                  <c:v>0.87096774193548399</c:v>
                </c:pt>
                <c:pt idx="28">
                  <c:v>0.90322580645161299</c:v>
                </c:pt>
                <c:pt idx="29">
                  <c:v>0.93548387096774199</c:v>
                </c:pt>
                <c:pt idx="30">
                  <c:v>0.967741935483871</c:v>
                </c:pt>
                <c:pt idx="31">
                  <c:v>1</c:v>
                </c:pt>
              </c:numCache>
            </c:numRef>
          </c:xVal>
          <c:yVal>
            <c:numRef>
              <c:f>Sheet1!$G$2:$G$33</c:f>
              <c:numCache>
                <c:formatCode>0.00E+00</c:formatCode>
                <c:ptCount val="32"/>
                <c:pt idx="0">
                  <c:v>8.2986000000000005E-6</c:v>
                </c:pt>
                <c:pt idx="1">
                  <c:v>1.1233099999999999E-5</c:v>
                </c:pt>
                <c:pt idx="2">
                  <c:v>1.33078E-5</c:v>
                </c:pt>
                <c:pt idx="3">
                  <c:v>1.3648100000000001E-5</c:v>
                </c:pt>
                <c:pt idx="4">
                  <c:v>1.2177800000000001E-5</c:v>
                </c:pt>
                <c:pt idx="5">
                  <c:v>1.15542E-5</c:v>
                </c:pt>
                <c:pt idx="6">
                  <c:v>1.12545E-5</c:v>
                </c:pt>
                <c:pt idx="7">
                  <c:v>1.1178100000000001E-5</c:v>
                </c:pt>
                <c:pt idx="8">
                  <c:v>1.0580100000000001E-5</c:v>
                </c:pt>
                <c:pt idx="9">
                  <c:v>1.07546E-5</c:v>
                </c:pt>
                <c:pt idx="10">
                  <c:v>1.08976E-5</c:v>
                </c:pt>
                <c:pt idx="11">
                  <c:v>1.0888400000000001E-5</c:v>
                </c:pt>
                <c:pt idx="12">
                  <c:v>1.0422600000000001E-5</c:v>
                </c:pt>
                <c:pt idx="13">
                  <c:v>8.0402899999999992E-6</c:v>
                </c:pt>
                <c:pt idx="14">
                  <c:v>8.34521E-6</c:v>
                </c:pt>
                <c:pt idx="15">
                  <c:v>8.4764000000000007E-6</c:v>
                </c:pt>
                <c:pt idx="16">
                  <c:v>8.4219399999999992E-6</c:v>
                </c:pt>
                <c:pt idx="17">
                  <c:v>8.3541899999999997E-6</c:v>
                </c:pt>
                <c:pt idx="18">
                  <c:v>8.2473899999999993E-6</c:v>
                </c:pt>
                <c:pt idx="19">
                  <c:v>9.4726699999999995E-6</c:v>
                </c:pt>
                <c:pt idx="20">
                  <c:v>1.1202199999999999E-5</c:v>
                </c:pt>
                <c:pt idx="21">
                  <c:v>1.1433900000000001E-5</c:v>
                </c:pt>
                <c:pt idx="22">
                  <c:v>1.16299E-5</c:v>
                </c:pt>
                <c:pt idx="23">
                  <c:v>1.02631E-5</c:v>
                </c:pt>
                <c:pt idx="24">
                  <c:v>8.7229000000000008E-6</c:v>
                </c:pt>
                <c:pt idx="25">
                  <c:v>8.8443299999999997E-6</c:v>
                </c:pt>
                <c:pt idx="26">
                  <c:v>8.6073899999999993E-6</c:v>
                </c:pt>
                <c:pt idx="27">
                  <c:v>8.4085999999999994E-6</c:v>
                </c:pt>
                <c:pt idx="28">
                  <c:v>8.1321800000000001E-6</c:v>
                </c:pt>
                <c:pt idx="29">
                  <c:v>9.3132700000000007E-6</c:v>
                </c:pt>
                <c:pt idx="30">
                  <c:v>9.19397E-6</c:v>
                </c:pt>
                <c:pt idx="31">
                  <c:v>8.6948500000000003E-6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03F-40FE-BDB1-AE577EDF4DBA}"/>
            </c:ext>
          </c:extLst>
        </c:ser>
        <c:ser>
          <c:idx val="6"/>
          <c:order val="4"/>
          <c:tx>
            <c:strRef>
              <c:f>Sheet1!$H$1</c:f>
              <c:strCache>
                <c:ptCount val="1"/>
                <c:pt idx="0">
                  <c:v>ε22 EVP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Sheet1!$F$2:$F$33</c:f>
              <c:numCache>
                <c:formatCode>General</c:formatCode>
                <c:ptCount val="32"/>
                <c:pt idx="0">
                  <c:v>0</c:v>
                </c:pt>
                <c:pt idx="1">
                  <c:v>3.2258064516128997E-2</c:v>
                </c:pt>
                <c:pt idx="2">
                  <c:v>6.4516129032257993E-2</c:v>
                </c:pt>
                <c:pt idx="3">
                  <c:v>9.6774193548386997E-2</c:v>
                </c:pt>
                <c:pt idx="4">
                  <c:v>0.12903225806451599</c:v>
                </c:pt>
                <c:pt idx="5">
                  <c:v>0.16129032258064499</c:v>
                </c:pt>
                <c:pt idx="6">
                  <c:v>0.19354838709677399</c:v>
                </c:pt>
                <c:pt idx="7">
                  <c:v>0.225806451612903</c:v>
                </c:pt>
                <c:pt idx="8">
                  <c:v>0.25806451612903197</c:v>
                </c:pt>
                <c:pt idx="9">
                  <c:v>0.29032258064516098</c:v>
                </c:pt>
                <c:pt idx="10">
                  <c:v>0.32258064516128998</c:v>
                </c:pt>
                <c:pt idx="11">
                  <c:v>0.35483870967741898</c:v>
                </c:pt>
                <c:pt idx="12">
                  <c:v>0.38709677419354799</c:v>
                </c:pt>
                <c:pt idx="13">
                  <c:v>0.41935483870967699</c:v>
                </c:pt>
                <c:pt idx="14">
                  <c:v>0.45161290322580599</c:v>
                </c:pt>
                <c:pt idx="15">
                  <c:v>0.483870967741936</c:v>
                </c:pt>
                <c:pt idx="16">
                  <c:v>0.51612903225806495</c:v>
                </c:pt>
                <c:pt idx="17">
                  <c:v>0.54838709677419395</c:v>
                </c:pt>
                <c:pt idx="18">
                  <c:v>0.58064516129032295</c:v>
                </c:pt>
                <c:pt idx="19">
                  <c:v>0.61290322580645196</c:v>
                </c:pt>
                <c:pt idx="20">
                  <c:v>0.64516129032258096</c:v>
                </c:pt>
                <c:pt idx="21">
                  <c:v>0.67741935483870996</c:v>
                </c:pt>
                <c:pt idx="22">
                  <c:v>0.70967741935483897</c:v>
                </c:pt>
                <c:pt idx="23">
                  <c:v>0.74193548387096797</c:v>
                </c:pt>
                <c:pt idx="24">
                  <c:v>0.77419354838709697</c:v>
                </c:pt>
                <c:pt idx="25">
                  <c:v>0.80645161290322598</c:v>
                </c:pt>
                <c:pt idx="26">
                  <c:v>0.83870967741935498</c:v>
                </c:pt>
                <c:pt idx="27">
                  <c:v>0.87096774193548399</c:v>
                </c:pt>
                <c:pt idx="28">
                  <c:v>0.90322580645161299</c:v>
                </c:pt>
                <c:pt idx="29">
                  <c:v>0.93548387096774199</c:v>
                </c:pt>
                <c:pt idx="30">
                  <c:v>0.967741935483871</c:v>
                </c:pt>
                <c:pt idx="31">
                  <c:v>1</c:v>
                </c:pt>
              </c:numCache>
            </c:numRef>
          </c:xVal>
          <c:yVal>
            <c:numRef>
              <c:f>Sheet1!$H$2:$H$33</c:f>
              <c:numCache>
                <c:formatCode>0.00E+00</c:formatCode>
                <c:ptCount val="32"/>
                <c:pt idx="0">
                  <c:v>2.5005500000000002E-7</c:v>
                </c:pt>
                <c:pt idx="1">
                  <c:v>-8.7792599999999997E-7</c:v>
                </c:pt>
                <c:pt idx="2">
                  <c:v>-1.7786199999999999E-6</c:v>
                </c:pt>
                <c:pt idx="3">
                  <c:v>-1.9260599999999998E-6</c:v>
                </c:pt>
                <c:pt idx="4">
                  <c:v>-1.18183E-6</c:v>
                </c:pt>
                <c:pt idx="5">
                  <c:v>-4.1952199999999999E-7</c:v>
                </c:pt>
                <c:pt idx="6">
                  <c:v>1.9724499999999999E-7</c:v>
                </c:pt>
                <c:pt idx="7">
                  <c:v>-1.7804900000000001E-7</c:v>
                </c:pt>
                <c:pt idx="8">
                  <c:v>-2.4689000000000001E-7</c:v>
                </c:pt>
                <c:pt idx="9">
                  <c:v>-7.1427199999999995E-7</c:v>
                </c:pt>
                <c:pt idx="10">
                  <c:v>-9.1233500000000005E-7</c:v>
                </c:pt>
                <c:pt idx="11">
                  <c:v>-1.7767600000000001E-7</c:v>
                </c:pt>
                <c:pt idx="12">
                  <c:v>2.5182300000000002E-7</c:v>
                </c:pt>
                <c:pt idx="13">
                  <c:v>1.15319E-6</c:v>
                </c:pt>
                <c:pt idx="14">
                  <c:v>1.4483E-6</c:v>
                </c:pt>
                <c:pt idx="15">
                  <c:v>1.6874200000000001E-6</c:v>
                </c:pt>
                <c:pt idx="16">
                  <c:v>1.6282999999999999E-6</c:v>
                </c:pt>
                <c:pt idx="17">
                  <c:v>1.44379E-6</c:v>
                </c:pt>
                <c:pt idx="18">
                  <c:v>1.3828699999999999E-6</c:v>
                </c:pt>
                <c:pt idx="19">
                  <c:v>5.9928500000000004E-7</c:v>
                </c:pt>
                <c:pt idx="20">
                  <c:v>-1.2566599999999999E-6</c:v>
                </c:pt>
                <c:pt idx="21">
                  <c:v>-1.18459E-6</c:v>
                </c:pt>
                <c:pt idx="22">
                  <c:v>-1.41437E-6</c:v>
                </c:pt>
                <c:pt idx="23">
                  <c:v>-2.5225800000000001E-7</c:v>
                </c:pt>
                <c:pt idx="24">
                  <c:v>-1.72208E-7</c:v>
                </c:pt>
                <c:pt idx="25">
                  <c:v>-3.9463100000000001E-7</c:v>
                </c:pt>
                <c:pt idx="26">
                  <c:v>-3.1789899999999998E-7</c:v>
                </c:pt>
                <c:pt idx="27">
                  <c:v>1.39523E-7</c:v>
                </c:pt>
                <c:pt idx="28">
                  <c:v>2.1680000000000001E-7</c:v>
                </c:pt>
                <c:pt idx="29">
                  <c:v>5.9008399999999995E-7</c:v>
                </c:pt>
                <c:pt idx="30">
                  <c:v>2.8304399999999998E-7</c:v>
                </c:pt>
                <c:pt idx="31">
                  <c:v>7.2074600000000004E-7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03F-40FE-BDB1-AE577EDF4DBA}"/>
            </c:ext>
          </c:extLst>
        </c:ser>
        <c:ser>
          <c:idx val="7"/>
          <c:order val="5"/>
          <c:tx>
            <c:strRef>
              <c:f>Sheet1!$I$1</c:f>
              <c:strCache>
                <c:ptCount val="1"/>
                <c:pt idx="0">
                  <c:v>ε33 EVP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FFC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Sheet1!$F$2:$F$33</c:f>
              <c:numCache>
                <c:formatCode>General</c:formatCode>
                <c:ptCount val="32"/>
                <c:pt idx="0">
                  <c:v>0</c:v>
                </c:pt>
                <c:pt idx="1">
                  <c:v>3.2258064516128997E-2</c:v>
                </c:pt>
                <c:pt idx="2">
                  <c:v>6.4516129032257993E-2</c:v>
                </c:pt>
                <c:pt idx="3">
                  <c:v>9.6774193548386997E-2</c:v>
                </c:pt>
                <c:pt idx="4">
                  <c:v>0.12903225806451599</c:v>
                </c:pt>
                <c:pt idx="5">
                  <c:v>0.16129032258064499</c:v>
                </c:pt>
                <c:pt idx="6">
                  <c:v>0.19354838709677399</c:v>
                </c:pt>
                <c:pt idx="7">
                  <c:v>0.225806451612903</c:v>
                </c:pt>
                <c:pt idx="8">
                  <c:v>0.25806451612903197</c:v>
                </c:pt>
                <c:pt idx="9">
                  <c:v>0.29032258064516098</c:v>
                </c:pt>
                <c:pt idx="10">
                  <c:v>0.32258064516128998</c:v>
                </c:pt>
                <c:pt idx="11">
                  <c:v>0.35483870967741898</c:v>
                </c:pt>
                <c:pt idx="12">
                  <c:v>0.38709677419354799</c:v>
                </c:pt>
                <c:pt idx="13">
                  <c:v>0.41935483870967699</c:v>
                </c:pt>
                <c:pt idx="14">
                  <c:v>0.45161290322580599</c:v>
                </c:pt>
                <c:pt idx="15">
                  <c:v>0.483870967741936</c:v>
                </c:pt>
                <c:pt idx="16">
                  <c:v>0.51612903225806495</c:v>
                </c:pt>
                <c:pt idx="17">
                  <c:v>0.54838709677419395</c:v>
                </c:pt>
                <c:pt idx="18">
                  <c:v>0.58064516129032295</c:v>
                </c:pt>
                <c:pt idx="19">
                  <c:v>0.61290322580645196</c:v>
                </c:pt>
                <c:pt idx="20">
                  <c:v>0.64516129032258096</c:v>
                </c:pt>
                <c:pt idx="21">
                  <c:v>0.67741935483870996</c:v>
                </c:pt>
                <c:pt idx="22">
                  <c:v>0.70967741935483897</c:v>
                </c:pt>
                <c:pt idx="23">
                  <c:v>0.74193548387096797</c:v>
                </c:pt>
                <c:pt idx="24">
                  <c:v>0.77419354838709697</c:v>
                </c:pt>
                <c:pt idx="25">
                  <c:v>0.80645161290322598</c:v>
                </c:pt>
                <c:pt idx="26">
                  <c:v>0.83870967741935498</c:v>
                </c:pt>
                <c:pt idx="27">
                  <c:v>0.87096774193548399</c:v>
                </c:pt>
                <c:pt idx="28">
                  <c:v>0.90322580645161299</c:v>
                </c:pt>
                <c:pt idx="29">
                  <c:v>0.93548387096774199</c:v>
                </c:pt>
                <c:pt idx="30">
                  <c:v>0.967741935483871</c:v>
                </c:pt>
                <c:pt idx="31">
                  <c:v>1</c:v>
                </c:pt>
              </c:numCache>
            </c:numRef>
          </c:xVal>
          <c:yVal>
            <c:numRef>
              <c:f>Sheet1!$I$2:$I$33</c:f>
              <c:numCache>
                <c:formatCode>0.00E+00</c:formatCode>
                <c:ptCount val="32"/>
                <c:pt idx="0">
                  <c:v>9.2154599999999999E-7</c:v>
                </c:pt>
                <c:pt idx="1">
                  <c:v>4.9266100000000005E-7</c:v>
                </c:pt>
                <c:pt idx="2">
                  <c:v>1.9273200000000001E-7</c:v>
                </c:pt>
                <c:pt idx="3">
                  <c:v>-1.1697E-6</c:v>
                </c:pt>
                <c:pt idx="4">
                  <c:v>1.32359E-7</c:v>
                </c:pt>
                <c:pt idx="5">
                  <c:v>1.19457E-6</c:v>
                </c:pt>
                <c:pt idx="6">
                  <c:v>1.05621E-6</c:v>
                </c:pt>
                <c:pt idx="7">
                  <c:v>9.9666700000000007E-7</c:v>
                </c:pt>
                <c:pt idx="8">
                  <c:v>1.02198E-6</c:v>
                </c:pt>
                <c:pt idx="9">
                  <c:v>8.63827E-7</c:v>
                </c:pt>
                <c:pt idx="10">
                  <c:v>7.3537199999999995E-7</c:v>
                </c:pt>
                <c:pt idx="11">
                  <c:v>3.9195699999999999E-7</c:v>
                </c:pt>
                <c:pt idx="12">
                  <c:v>5.47943E-7</c:v>
                </c:pt>
                <c:pt idx="13">
                  <c:v>1.30332E-6</c:v>
                </c:pt>
                <c:pt idx="14">
                  <c:v>1.0489199999999999E-6</c:v>
                </c:pt>
                <c:pt idx="15">
                  <c:v>3.4224700000000001E-7</c:v>
                </c:pt>
                <c:pt idx="16">
                  <c:v>1.70972E-7</c:v>
                </c:pt>
                <c:pt idx="17">
                  <c:v>-1.1492500000000001E-7</c:v>
                </c:pt>
                <c:pt idx="18">
                  <c:v>-5.9507300000000002E-7</c:v>
                </c:pt>
                <c:pt idx="19">
                  <c:v>-1.0401100000000001E-6</c:v>
                </c:pt>
                <c:pt idx="20">
                  <c:v>1.67214E-7</c:v>
                </c:pt>
                <c:pt idx="21">
                  <c:v>-2.37077E-7</c:v>
                </c:pt>
                <c:pt idx="22">
                  <c:v>8.19686E-7</c:v>
                </c:pt>
                <c:pt idx="23">
                  <c:v>1.3042999999999999E-6</c:v>
                </c:pt>
                <c:pt idx="24">
                  <c:v>1.65084E-6</c:v>
                </c:pt>
                <c:pt idx="25">
                  <c:v>1.2920399999999999E-6</c:v>
                </c:pt>
                <c:pt idx="26">
                  <c:v>1.2862799999999999E-6</c:v>
                </c:pt>
                <c:pt idx="27">
                  <c:v>1.0930299999999999E-6</c:v>
                </c:pt>
                <c:pt idx="28">
                  <c:v>1.20406E-6</c:v>
                </c:pt>
                <c:pt idx="29">
                  <c:v>7.5415299999999999E-7</c:v>
                </c:pt>
                <c:pt idx="30">
                  <c:v>7.0720399999999998E-7</c:v>
                </c:pt>
                <c:pt idx="31">
                  <c:v>6.5378600000000003E-7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03F-40FE-BDB1-AE577EDF4D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2070696"/>
        <c:axId val="1092071352"/>
      </c:scatterChart>
      <c:valAx>
        <c:axId val="109207069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X </a:t>
                </a:r>
                <a:r>
                  <a:rPr lang="en-US" sz="1200" b="1" i="0" baseline="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(mm)</a:t>
                </a:r>
                <a:endParaRPr lang="en-US" sz="1600" b="1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c:rich>
          </c:tx>
          <c:layout>
            <c:manualLayout>
              <c:xMode val="edge"/>
              <c:yMode val="edge"/>
              <c:x val="0.48498432487605714"/>
              <c:y val="0.899259259259259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2071352"/>
        <c:crossesAt val="-4.0000000000000015E-6"/>
        <c:crossBetween val="midCat"/>
      </c:valAx>
      <c:valAx>
        <c:axId val="109207135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u="none" strike="noStrike" baseline="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𝜺</a:t>
                </a:r>
                <a:r>
                  <a:rPr lang="en-US" sz="2800" b="0" i="0" u="none" strike="noStrike" baseline="0" dirty="0">
                    <a:solidFill>
                      <a:schemeClr val="tx1"/>
                    </a:solidFill>
                    <a:effectLst/>
                    <a:latin typeface="+mj-lt"/>
                  </a:rPr>
                  <a:t> 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1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 </a:t>
                </a:r>
                <a:r>
                  <a:rPr lang="en-US" sz="1400" b="0" i="0" u="none" strike="noStrike" baseline="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10</a:t>
                </a:r>
                <a:r>
                  <a:rPr lang="en-US" sz="1400" b="0" i="0" u="none" strike="noStrike" baseline="300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−6</a:t>
                </a:r>
                <a:endParaRPr lang="en-US" sz="2800" b="0" baseline="30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2070696"/>
        <c:crossesAt val="0"/>
        <c:crossBetween val="midCat"/>
        <c:dispUnits>
          <c:custUnit val="1.0000000000000004E-6"/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407811679790026"/>
          <c:y val="1.7610675153251804E-3"/>
          <c:w val="0.64046883202099725"/>
          <c:h val="0.126722401247616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37419801691454"/>
          <c:y val="5.1837888784165884E-2"/>
          <c:w val="0.75600885826771658"/>
          <c:h val="0.7074143857017871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FC T-ED</c:v>
                </c:pt>
              </c:strCache>
            </c:strRef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Sheet1!$A$2:$A$601</c:f>
              <c:numCache>
                <c:formatCode>0.00E+00</c:formatCode>
                <c:ptCount val="600"/>
                <c:pt idx="0">
                  <c:v>1.0000000000000001E-5</c:v>
                </c:pt>
                <c:pt idx="1">
                  <c:v>2.0000000000000002E-5</c:v>
                </c:pt>
                <c:pt idx="2">
                  <c:v>3.0000000000000001E-5</c:v>
                </c:pt>
                <c:pt idx="3">
                  <c:v>4.0000000000000003E-5</c:v>
                </c:pt>
                <c:pt idx="4">
                  <c:v>5.0000000000000002E-5</c:v>
                </c:pt>
                <c:pt idx="5">
                  <c:v>6.0000000000000002E-5</c:v>
                </c:pt>
                <c:pt idx="6">
                  <c:v>6.9999999999999994E-5</c:v>
                </c:pt>
                <c:pt idx="7">
                  <c:v>8.0000000000000007E-5</c:v>
                </c:pt>
                <c:pt idx="8">
                  <c:v>9.0000000000000006E-5</c:v>
                </c:pt>
                <c:pt idx="9" formatCode="General">
                  <c:v>1E-4</c:v>
                </c:pt>
                <c:pt idx="10" formatCode="General">
                  <c:v>1.1E-4</c:v>
                </c:pt>
                <c:pt idx="11" formatCode="General">
                  <c:v>1.2E-4</c:v>
                </c:pt>
                <c:pt idx="12" formatCode="General">
                  <c:v>1.2999999999999999E-4</c:v>
                </c:pt>
                <c:pt idx="13" formatCode="General">
                  <c:v>1.3999999999999999E-4</c:v>
                </c:pt>
                <c:pt idx="14" formatCode="General">
                  <c:v>1.4999999999999999E-4</c:v>
                </c:pt>
                <c:pt idx="15" formatCode="General">
                  <c:v>1.6000000000000001E-4</c:v>
                </c:pt>
                <c:pt idx="16" formatCode="General">
                  <c:v>1.7000000000000001E-4</c:v>
                </c:pt>
                <c:pt idx="17" formatCode="General">
                  <c:v>1.8000000000000001E-4</c:v>
                </c:pt>
                <c:pt idx="18" formatCode="General">
                  <c:v>1.9000000000000001E-4</c:v>
                </c:pt>
                <c:pt idx="19" formatCode="General">
                  <c:v>2.0000000000000001E-4</c:v>
                </c:pt>
                <c:pt idx="20" formatCode="General">
                  <c:v>2.1000000000000001E-4</c:v>
                </c:pt>
                <c:pt idx="21" formatCode="General">
                  <c:v>2.2000000000000001E-4</c:v>
                </c:pt>
                <c:pt idx="22" formatCode="General">
                  <c:v>2.3000000000000001E-4</c:v>
                </c:pt>
                <c:pt idx="23" formatCode="General">
                  <c:v>2.4000000000000001E-4</c:v>
                </c:pt>
                <c:pt idx="24" formatCode="General">
                  <c:v>2.5000000000000001E-4</c:v>
                </c:pt>
                <c:pt idx="25" formatCode="General">
                  <c:v>2.5999999999999998E-4</c:v>
                </c:pt>
                <c:pt idx="26" formatCode="General">
                  <c:v>2.7E-4</c:v>
                </c:pt>
                <c:pt idx="27" formatCode="General">
                  <c:v>2.7999999999999998E-4</c:v>
                </c:pt>
                <c:pt idx="28" formatCode="General">
                  <c:v>2.9E-4</c:v>
                </c:pt>
                <c:pt idx="29" formatCode="General">
                  <c:v>2.9999999999999997E-4</c:v>
                </c:pt>
                <c:pt idx="30" formatCode="General">
                  <c:v>3.1E-4</c:v>
                </c:pt>
                <c:pt idx="31" formatCode="General">
                  <c:v>3.2000000000000003E-4</c:v>
                </c:pt>
                <c:pt idx="32" formatCode="General">
                  <c:v>3.3E-4</c:v>
                </c:pt>
                <c:pt idx="33" formatCode="General">
                  <c:v>3.4000000000000002E-4</c:v>
                </c:pt>
                <c:pt idx="34" formatCode="General">
                  <c:v>3.5E-4</c:v>
                </c:pt>
                <c:pt idx="35" formatCode="General">
                  <c:v>3.6000000000000002E-4</c:v>
                </c:pt>
                <c:pt idx="36" formatCode="General">
                  <c:v>3.6999999999999999E-4</c:v>
                </c:pt>
                <c:pt idx="37" formatCode="General">
                  <c:v>3.8000000000000002E-4</c:v>
                </c:pt>
                <c:pt idx="38" formatCode="General">
                  <c:v>3.8999999999999999E-4</c:v>
                </c:pt>
                <c:pt idx="39" formatCode="General">
                  <c:v>4.0000000000000002E-4</c:v>
                </c:pt>
                <c:pt idx="40" formatCode="General">
                  <c:v>4.0999999999999999E-4</c:v>
                </c:pt>
                <c:pt idx="41" formatCode="General">
                  <c:v>4.2000000000000002E-4</c:v>
                </c:pt>
                <c:pt idx="42" formatCode="General">
                  <c:v>4.2999999999999999E-4</c:v>
                </c:pt>
                <c:pt idx="43" formatCode="General">
                  <c:v>4.4000000000000002E-4</c:v>
                </c:pt>
                <c:pt idx="44" formatCode="General">
                  <c:v>4.4999999999999999E-4</c:v>
                </c:pt>
                <c:pt idx="45" formatCode="General">
                  <c:v>4.6000000000000001E-4</c:v>
                </c:pt>
                <c:pt idx="46" formatCode="General">
                  <c:v>4.6999999999999999E-4</c:v>
                </c:pt>
                <c:pt idx="47" formatCode="General">
                  <c:v>4.8000000000000001E-4</c:v>
                </c:pt>
                <c:pt idx="48" formatCode="General">
                  <c:v>4.8999999999999998E-4</c:v>
                </c:pt>
                <c:pt idx="49" formatCode="General">
                  <c:v>5.0000000000000001E-4</c:v>
                </c:pt>
                <c:pt idx="50" formatCode="General">
                  <c:v>5.1000000000000004E-4</c:v>
                </c:pt>
                <c:pt idx="51" formatCode="General">
                  <c:v>5.1999999999999995E-4</c:v>
                </c:pt>
                <c:pt idx="52" formatCode="General">
                  <c:v>5.2999999999999998E-4</c:v>
                </c:pt>
                <c:pt idx="53" formatCode="General">
                  <c:v>5.4000000000000001E-4</c:v>
                </c:pt>
                <c:pt idx="54" formatCode="General">
                  <c:v>5.5000000000000003E-4</c:v>
                </c:pt>
                <c:pt idx="55" formatCode="General">
                  <c:v>5.5999999999999995E-4</c:v>
                </c:pt>
                <c:pt idx="56" formatCode="General">
                  <c:v>5.6999999999999998E-4</c:v>
                </c:pt>
                <c:pt idx="57" formatCode="General">
                  <c:v>5.8E-4</c:v>
                </c:pt>
                <c:pt idx="58" formatCode="General">
                  <c:v>5.9000000000000003E-4</c:v>
                </c:pt>
                <c:pt idx="59" formatCode="General">
                  <c:v>5.9999999999999995E-4</c:v>
                </c:pt>
                <c:pt idx="60" formatCode="General">
                  <c:v>6.0999999999999997E-4</c:v>
                </c:pt>
                <c:pt idx="61" formatCode="General">
                  <c:v>6.2E-4</c:v>
                </c:pt>
                <c:pt idx="62" formatCode="General">
                  <c:v>6.3000000000000003E-4</c:v>
                </c:pt>
                <c:pt idx="63" formatCode="General">
                  <c:v>6.4000000000000005E-4</c:v>
                </c:pt>
                <c:pt idx="64" formatCode="General">
                  <c:v>6.4999999999999997E-4</c:v>
                </c:pt>
                <c:pt idx="65" formatCode="General">
                  <c:v>6.6E-4</c:v>
                </c:pt>
                <c:pt idx="66" formatCode="General">
                  <c:v>6.7000000000000002E-4</c:v>
                </c:pt>
                <c:pt idx="67" formatCode="General">
                  <c:v>6.8000000000000005E-4</c:v>
                </c:pt>
                <c:pt idx="68" formatCode="General">
                  <c:v>6.8999999999999997E-4</c:v>
                </c:pt>
                <c:pt idx="69" formatCode="General">
                  <c:v>6.9999999999999999E-4</c:v>
                </c:pt>
                <c:pt idx="70" formatCode="General">
                  <c:v>7.1000000000000002E-4</c:v>
                </c:pt>
                <c:pt idx="71" formatCode="General">
                  <c:v>7.2000000000000005E-4</c:v>
                </c:pt>
                <c:pt idx="72" formatCode="General">
                  <c:v>7.2999999999999996E-4</c:v>
                </c:pt>
                <c:pt idx="73" formatCode="General">
                  <c:v>7.3999999999999999E-4</c:v>
                </c:pt>
                <c:pt idx="74" formatCode="General">
                  <c:v>7.5000000000000002E-4</c:v>
                </c:pt>
                <c:pt idx="75" formatCode="General">
                  <c:v>7.6000000000000004E-4</c:v>
                </c:pt>
                <c:pt idx="76" formatCode="General">
                  <c:v>7.6999999999999996E-4</c:v>
                </c:pt>
                <c:pt idx="77" formatCode="General">
                  <c:v>7.7999999999999999E-4</c:v>
                </c:pt>
                <c:pt idx="78" formatCode="General">
                  <c:v>7.9000000000000001E-4</c:v>
                </c:pt>
                <c:pt idx="79" formatCode="General">
                  <c:v>8.0000000000000004E-4</c:v>
                </c:pt>
                <c:pt idx="80" formatCode="General">
                  <c:v>8.0999999999999996E-4</c:v>
                </c:pt>
                <c:pt idx="81" formatCode="General">
                  <c:v>8.1999999999999998E-4</c:v>
                </c:pt>
                <c:pt idx="82" formatCode="General">
                  <c:v>8.3000000000000001E-4</c:v>
                </c:pt>
                <c:pt idx="83" formatCode="General">
                  <c:v>8.4000000000000003E-4</c:v>
                </c:pt>
                <c:pt idx="84" formatCode="General">
                  <c:v>8.4999999999999995E-4</c:v>
                </c:pt>
                <c:pt idx="85" formatCode="General">
                  <c:v>8.5999999999999998E-4</c:v>
                </c:pt>
                <c:pt idx="86" formatCode="General">
                  <c:v>8.7000000000000001E-4</c:v>
                </c:pt>
                <c:pt idx="87" formatCode="General">
                  <c:v>8.8000000000000003E-4</c:v>
                </c:pt>
                <c:pt idx="88" formatCode="General">
                  <c:v>8.8999999999999995E-4</c:v>
                </c:pt>
                <c:pt idx="89" formatCode="General">
                  <c:v>8.9999999999999998E-4</c:v>
                </c:pt>
                <c:pt idx="90" formatCode="General">
                  <c:v>9.1E-4</c:v>
                </c:pt>
                <c:pt idx="91" formatCode="General">
                  <c:v>9.2000000000000003E-4</c:v>
                </c:pt>
                <c:pt idx="92" formatCode="General">
                  <c:v>9.3000000000000005E-4</c:v>
                </c:pt>
                <c:pt idx="93" formatCode="General">
                  <c:v>9.3999999999999997E-4</c:v>
                </c:pt>
                <c:pt idx="94" formatCode="General">
                  <c:v>9.5E-4</c:v>
                </c:pt>
                <c:pt idx="95" formatCode="General">
                  <c:v>9.6000000000000002E-4</c:v>
                </c:pt>
                <c:pt idx="96" formatCode="General">
                  <c:v>9.7000000000000005E-4</c:v>
                </c:pt>
                <c:pt idx="97" formatCode="General">
                  <c:v>9.7999999999999997E-4</c:v>
                </c:pt>
                <c:pt idx="98" formatCode="General">
                  <c:v>9.8999999999999999E-4</c:v>
                </c:pt>
                <c:pt idx="99" formatCode="General">
                  <c:v>1E-3</c:v>
                </c:pt>
                <c:pt idx="100" formatCode="General">
                  <c:v>1.01E-3</c:v>
                </c:pt>
                <c:pt idx="101" formatCode="General">
                  <c:v>1.0200000000000001E-3</c:v>
                </c:pt>
                <c:pt idx="102" formatCode="General">
                  <c:v>1.0300000000000001E-3</c:v>
                </c:pt>
                <c:pt idx="103" formatCode="General">
                  <c:v>1.0399999999999999E-3</c:v>
                </c:pt>
                <c:pt idx="104" formatCode="General">
                  <c:v>1.0499999999999999E-3</c:v>
                </c:pt>
                <c:pt idx="105" formatCode="General">
                  <c:v>1.06E-3</c:v>
                </c:pt>
                <c:pt idx="106" formatCode="General">
                  <c:v>1.07E-3</c:v>
                </c:pt>
                <c:pt idx="107" formatCode="General">
                  <c:v>1.08E-3</c:v>
                </c:pt>
                <c:pt idx="108" formatCode="General">
                  <c:v>1.09E-3</c:v>
                </c:pt>
                <c:pt idx="109" formatCode="General">
                  <c:v>1.1000000000000001E-3</c:v>
                </c:pt>
                <c:pt idx="110" formatCode="General">
                  <c:v>1.1100000000000001E-3</c:v>
                </c:pt>
                <c:pt idx="111" formatCode="General">
                  <c:v>1.1199999999999999E-3</c:v>
                </c:pt>
                <c:pt idx="112" formatCode="General">
                  <c:v>1.1299999999999999E-3</c:v>
                </c:pt>
                <c:pt idx="113" formatCode="General">
                  <c:v>1.14E-3</c:v>
                </c:pt>
                <c:pt idx="114" formatCode="General">
                  <c:v>1.15E-3</c:v>
                </c:pt>
                <c:pt idx="115" formatCode="General">
                  <c:v>1.16E-3</c:v>
                </c:pt>
                <c:pt idx="116" formatCode="General">
                  <c:v>1.17E-3</c:v>
                </c:pt>
                <c:pt idx="117" formatCode="General">
                  <c:v>1.1800000000000001E-3</c:v>
                </c:pt>
                <c:pt idx="118" formatCode="General">
                  <c:v>1.1900000000000001E-3</c:v>
                </c:pt>
                <c:pt idx="119" formatCode="General">
                  <c:v>1.1999999999999999E-3</c:v>
                </c:pt>
                <c:pt idx="120" formatCode="General">
                  <c:v>1.2099999999999999E-3</c:v>
                </c:pt>
                <c:pt idx="121" formatCode="General">
                  <c:v>1.2199999999999999E-3</c:v>
                </c:pt>
                <c:pt idx="122" formatCode="General">
                  <c:v>1.23E-3</c:v>
                </c:pt>
                <c:pt idx="123" formatCode="General">
                  <c:v>1.24E-3</c:v>
                </c:pt>
                <c:pt idx="124" formatCode="General">
                  <c:v>1.25E-3</c:v>
                </c:pt>
                <c:pt idx="125" formatCode="General">
                  <c:v>1.2600000000000001E-3</c:v>
                </c:pt>
                <c:pt idx="126" formatCode="General">
                  <c:v>1.2700000000000001E-3</c:v>
                </c:pt>
                <c:pt idx="127" formatCode="General">
                  <c:v>1.2800000000000001E-3</c:v>
                </c:pt>
                <c:pt idx="128" formatCode="General">
                  <c:v>1.2899999999999999E-3</c:v>
                </c:pt>
                <c:pt idx="129" formatCode="General">
                  <c:v>1.2999999999999999E-3</c:v>
                </c:pt>
                <c:pt idx="130" formatCode="General">
                  <c:v>1.31E-3</c:v>
                </c:pt>
                <c:pt idx="131" formatCode="General">
                  <c:v>1.32E-3</c:v>
                </c:pt>
                <c:pt idx="132" formatCode="General">
                  <c:v>1.33E-3</c:v>
                </c:pt>
                <c:pt idx="133" formatCode="General">
                  <c:v>1.34E-3</c:v>
                </c:pt>
                <c:pt idx="134" formatCode="General">
                  <c:v>1.3500000000000001E-3</c:v>
                </c:pt>
                <c:pt idx="135" formatCode="General">
                  <c:v>1.3600000000000001E-3</c:v>
                </c:pt>
                <c:pt idx="136" formatCode="General">
                  <c:v>1.3699999999999999E-3</c:v>
                </c:pt>
                <c:pt idx="137" formatCode="General">
                  <c:v>1.3799999999999999E-3</c:v>
                </c:pt>
                <c:pt idx="138" formatCode="General">
                  <c:v>1.39E-3</c:v>
                </c:pt>
                <c:pt idx="139" formatCode="General">
                  <c:v>1.4E-3</c:v>
                </c:pt>
                <c:pt idx="140" formatCode="General">
                  <c:v>1.41E-3</c:v>
                </c:pt>
                <c:pt idx="141" formatCode="General">
                  <c:v>1.42E-3</c:v>
                </c:pt>
                <c:pt idx="142" formatCode="General">
                  <c:v>1.4300000000000001E-3</c:v>
                </c:pt>
                <c:pt idx="143" formatCode="General">
                  <c:v>1.4400000000000001E-3</c:v>
                </c:pt>
                <c:pt idx="144" formatCode="General">
                  <c:v>1.4499999999999999E-3</c:v>
                </c:pt>
                <c:pt idx="145" formatCode="General">
                  <c:v>1.4599999999999999E-3</c:v>
                </c:pt>
                <c:pt idx="146" formatCode="General">
                  <c:v>1.47E-3</c:v>
                </c:pt>
                <c:pt idx="147" formatCode="General">
                  <c:v>1.48E-3</c:v>
                </c:pt>
                <c:pt idx="148" formatCode="General">
                  <c:v>1.49E-3</c:v>
                </c:pt>
                <c:pt idx="149" formatCode="General">
                  <c:v>1.5E-3</c:v>
                </c:pt>
                <c:pt idx="150" formatCode="General">
                  <c:v>1.5100000000000001E-3</c:v>
                </c:pt>
                <c:pt idx="151" formatCode="General">
                  <c:v>1.5200000000000001E-3</c:v>
                </c:pt>
                <c:pt idx="152" formatCode="General">
                  <c:v>1.5299999999999999E-3</c:v>
                </c:pt>
                <c:pt idx="153" formatCode="General">
                  <c:v>1.5399999999999999E-3</c:v>
                </c:pt>
                <c:pt idx="154" formatCode="General">
                  <c:v>1.5499999999999999E-3</c:v>
                </c:pt>
                <c:pt idx="155" formatCode="General">
                  <c:v>1.56E-3</c:v>
                </c:pt>
                <c:pt idx="156" formatCode="General">
                  <c:v>1.57E-3</c:v>
                </c:pt>
                <c:pt idx="157" formatCode="General">
                  <c:v>1.58E-3</c:v>
                </c:pt>
                <c:pt idx="158" formatCode="General">
                  <c:v>1.5900000000000001E-3</c:v>
                </c:pt>
                <c:pt idx="159" formatCode="General">
                  <c:v>1.6000000000000001E-3</c:v>
                </c:pt>
                <c:pt idx="160" formatCode="General">
                  <c:v>1.6100000000000001E-3</c:v>
                </c:pt>
                <c:pt idx="161" formatCode="General">
                  <c:v>1.6199999999999999E-3</c:v>
                </c:pt>
                <c:pt idx="162" formatCode="General">
                  <c:v>1.6299999999999999E-3</c:v>
                </c:pt>
                <c:pt idx="163" formatCode="General">
                  <c:v>1.64E-3</c:v>
                </c:pt>
                <c:pt idx="164" formatCode="General">
                  <c:v>1.65E-3</c:v>
                </c:pt>
                <c:pt idx="165" formatCode="General">
                  <c:v>1.66E-3</c:v>
                </c:pt>
                <c:pt idx="166" formatCode="General">
                  <c:v>1.67E-3</c:v>
                </c:pt>
                <c:pt idx="167" formatCode="General">
                  <c:v>1.6800000000000001E-3</c:v>
                </c:pt>
                <c:pt idx="168" formatCode="General">
                  <c:v>1.6900000000000001E-3</c:v>
                </c:pt>
                <c:pt idx="169" formatCode="General">
                  <c:v>1.6999999999999999E-3</c:v>
                </c:pt>
                <c:pt idx="170" formatCode="General">
                  <c:v>1.7099999999999999E-3</c:v>
                </c:pt>
                <c:pt idx="171" formatCode="General">
                  <c:v>1.72E-3</c:v>
                </c:pt>
                <c:pt idx="172" formatCode="General">
                  <c:v>1.73E-3</c:v>
                </c:pt>
                <c:pt idx="173" formatCode="General">
                  <c:v>1.74E-3</c:v>
                </c:pt>
                <c:pt idx="174" formatCode="General">
                  <c:v>1.75E-3</c:v>
                </c:pt>
                <c:pt idx="175" formatCode="General">
                  <c:v>1.7600000000000001E-3</c:v>
                </c:pt>
                <c:pt idx="176" formatCode="General">
                  <c:v>1.7700000000000001E-3</c:v>
                </c:pt>
                <c:pt idx="177" formatCode="General">
                  <c:v>1.7799999999999999E-3</c:v>
                </c:pt>
                <c:pt idx="178" formatCode="General">
                  <c:v>1.7899999999999999E-3</c:v>
                </c:pt>
                <c:pt idx="179" formatCode="General">
                  <c:v>1.8E-3</c:v>
                </c:pt>
                <c:pt idx="180" formatCode="General">
                  <c:v>1.81E-3</c:v>
                </c:pt>
                <c:pt idx="181" formatCode="General">
                  <c:v>1.82E-3</c:v>
                </c:pt>
                <c:pt idx="182" formatCode="General">
                  <c:v>1.83E-3</c:v>
                </c:pt>
                <c:pt idx="183" formatCode="General">
                  <c:v>1.8400000000000001E-3</c:v>
                </c:pt>
                <c:pt idx="184" formatCode="General">
                  <c:v>1.8500000000000001E-3</c:v>
                </c:pt>
                <c:pt idx="185" formatCode="General">
                  <c:v>1.8600000000000001E-3</c:v>
                </c:pt>
                <c:pt idx="186" formatCode="General">
                  <c:v>1.8699999999999999E-3</c:v>
                </c:pt>
                <c:pt idx="187" formatCode="General">
                  <c:v>1.8799999999999999E-3</c:v>
                </c:pt>
                <c:pt idx="188" formatCode="General">
                  <c:v>1.89E-3</c:v>
                </c:pt>
                <c:pt idx="189" formatCode="General">
                  <c:v>1.9E-3</c:v>
                </c:pt>
                <c:pt idx="190" formatCode="General">
                  <c:v>1.91E-3</c:v>
                </c:pt>
                <c:pt idx="191" formatCode="General">
                  <c:v>1.92E-3</c:v>
                </c:pt>
                <c:pt idx="192" formatCode="General">
                  <c:v>1.9300000000000001E-3</c:v>
                </c:pt>
                <c:pt idx="193" formatCode="General">
                  <c:v>1.9400000000000001E-3</c:v>
                </c:pt>
                <c:pt idx="194" formatCode="General">
                  <c:v>1.9499999999999999E-3</c:v>
                </c:pt>
                <c:pt idx="195" formatCode="General">
                  <c:v>1.9599999999999999E-3</c:v>
                </c:pt>
                <c:pt idx="196" formatCode="General">
                  <c:v>1.97E-3</c:v>
                </c:pt>
                <c:pt idx="197" formatCode="General">
                  <c:v>1.98E-3</c:v>
                </c:pt>
                <c:pt idx="198" formatCode="General">
                  <c:v>1.99E-3</c:v>
                </c:pt>
                <c:pt idx="199" formatCode="General">
                  <c:v>2E-3</c:v>
                </c:pt>
                <c:pt idx="200" formatCode="General">
                  <c:v>2.0100000000000001E-3</c:v>
                </c:pt>
                <c:pt idx="201" formatCode="General">
                  <c:v>2.0200000000000001E-3</c:v>
                </c:pt>
                <c:pt idx="202" formatCode="General">
                  <c:v>2.0300000000000001E-3</c:v>
                </c:pt>
                <c:pt idx="203" formatCode="General">
                  <c:v>2.0400000000000001E-3</c:v>
                </c:pt>
                <c:pt idx="204" formatCode="General">
                  <c:v>2.0500000000000002E-3</c:v>
                </c:pt>
                <c:pt idx="205" formatCode="General">
                  <c:v>2.0600000000000002E-3</c:v>
                </c:pt>
                <c:pt idx="206" formatCode="General">
                  <c:v>2.0699999999999998E-3</c:v>
                </c:pt>
                <c:pt idx="207" formatCode="General">
                  <c:v>2.0799999999999998E-3</c:v>
                </c:pt>
                <c:pt idx="208" formatCode="General">
                  <c:v>2.0899999999999998E-3</c:v>
                </c:pt>
                <c:pt idx="209" formatCode="General">
                  <c:v>2.0999999999999999E-3</c:v>
                </c:pt>
                <c:pt idx="210" formatCode="General">
                  <c:v>2.1099999999999999E-3</c:v>
                </c:pt>
                <c:pt idx="211" formatCode="General">
                  <c:v>2.1199999999999999E-3</c:v>
                </c:pt>
                <c:pt idx="212" formatCode="General">
                  <c:v>2.1299999999999999E-3</c:v>
                </c:pt>
                <c:pt idx="213" formatCode="General">
                  <c:v>2.14E-3</c:v>
                </c:pt>
                <c:pt idx="214" formatCode="General">
                  <c:v>2.15E-3</c:v>
                </c:pt>
                <c:pt idx="215" formatCode="General">
                  <c:v>2.16E-3</c:v>
                </c:pt>
                <c:pt idx="216" formatCode="General">
                  <c:v>2.1700000000000001E-3</c:v>
                </c:pt>
                <c:pt idx="217" formatCode="General">
                  <c:v>2.1800000000000001E-3</c:v>
                </c:pt>
                <c:pt idx="218" formatCode="General">
                  <c:v>2.1900000000000001E-3</c:v>
                </c:pt>
                <c:pt idx="219" formatCode="General">
                  <c:v>2.2000000000000001E-3</c:v>
                </c:pt>
                <c:pt idx="220" formatCode="General">
                  <c:v>2.2100000000000002E-3</c:v>
                </c:pt>
                <c:pt idx="221" formatCode="General">
                  <c:v>2.2200000000000002E-3</c:v>
                </c:pt>
                <c:pt idx="222" formatCode="General">
                  <c:v>2.2300000000000002E-3</c:v>
                </c:pt>
                <c:pt idx="223" formatCode="General">
                  <c:v>2.2399999999999998E-3</c:v>
                </c:pt>
                <c:pt idx="224" formatCode="General">
                  <c:v>2.2499999999999998E-3</c:v>
                </c:pt>
                <c:pt idx="225" formatCode="General">
                  <c:v>2.2599999999999999E-3</c:v>
                </c:pt>
                <c:pt idx="226" formatCode="General">
                  <c:v>2.2699999999999999E-3</c:v>
                </c:pt>
                <c:pt idx="227" formatCode="General">
                  <c:v>2.2799999999999999E-3</c:v>
                </c:pt>
                <c:pt idx="228" formatCode="General">
                  <c:v>2.2899999999999999E-3</c:v>
                </c:pt>
                <c:pt idx="229" formatCode="General">
                  <c:v>2.3E-3</c:v>
                </c:pt>
                <c:pt idx="230" formatCode="General">
                  <c:v>2.31E-3</c:v>
                </c:pt>
                <c:pt idx="231" formatCode="General">
                  <c:v>2.32E-3</c:v>
                </c:pt>
                <c:pt idx="232" formatCode="General">
                  <c:v>2.33E-3</c:v>
                </c:pt>
                <c:pt idx="233" formatCode="General">
                  <c:v>2.3400000000000001E-3</c:v>
                </c:pt>
                <c:pt idx="234" formatCode="General">
                  <c:v>2.3500000000000001E-3</c:v>
                </c:pt>
                <c:pt idx="235" formatCode="General">
                  <c:v>2.3600000000000001E-3</c:v>
                </c:pt>
                <c:pt idx="236" formatCode="General">
                  <c:v>2.3700000000000001E-3</c:v>
                </c:pt>
                <c:pt idx="237" formatCode="General">
                  <c:v>2.3800000000000002E-3</c:v>
                </c:pt>
                <c:pt idx="238" formatCode="General">
                  <c:v>2.3900000000000002E-3</c:v>
                </c:pt>
                <c:pt idx="239" formatCode="General">
                  <c:v>2.3999999999999998E-3</c:v>
                </c:pt>
                <c:pt idx="240" formatCode="General">
                  <c:v>2.4099999999999998E-3</c:v>
                </c:pt>
                <c:pt idx="241" formatCode="General">
                  <c:v>2.4199999999999998E-3</c:v>
                </c:pt>
                <c:pt idx="242" formatCode="General">
                  <c:v>2.4299999999999999E-3</c:v>
                </c:pt>
                <c:pt idx="243" formatCode="General">
                  <c:v>2.4399999999999999E-3</c:v>
                </c:pt>
                <c:pt idx="244" formatCode="General">
                  <c:v>2.4499999999999999E-3</c:v>
                </c:pt>
                <c:pt idx="245" formatCode="General">
                  <c:v>2.4599999999999999E-3</c:v>
                </c:pt>
                <c:pt idx="246" formatCode="General">
                  <c:v>2.47E-3</c:v>
                </c:pt>
                <c:pt idx="247" formatCode="General">
                  <c:v>2.48E-3</c:v>
                </c:pt>
                <c:pt idx="248" formatCode="General">
                  <c:v>2.49E-3</c:v>
                </c:pt>
                <c:pt idx="249" formatCode="General">
                  <c:v>2.5000000000000001E-3</c:v>
                </c:pt>
                <c:pt idx="250" formatCode="General">
                  <c:v>2.5100000000000001E-3</c:v>
                </c:pt>
                <c:pt idx="251" formatCode="General">
                  <c:v>2.5200000000000001E-3</c:v>
                </c:pt>
                <c:pt idx="252" formatCode="General">
                  <c:v>2.5300000000000001E-3</c:v>
                </c:pt>
                <c:pt idx="253" formatCode="General">
                  <c:v>2.5400000000000002E-3</c:v>
                </c:pt>
                <c:pt idx="254" formatCode="General">
                  <c:v>2.5500000000000002E-3</c:v>
                </c:pt>
                <c:pt idx="255" formatCode="General">
                  <c:v>2.5600000000000002E-3</c:v>
                </c:pt>
                <c:pt idx="256" formatCode="General">
                  <c:v>2.5699999999999998E-3</c:v>
                </c:pt>
                <c:pt idx="257" formatCode="General">
                  <c:v>2.5799999999999998E-3</c:v>
                </c:pt>
                <c:pt idx="258" formatCode="General">
                  <c:v>2.5899999999999999E-3</c:v>
                </c:pt>
                <c:pt idx="259" formatCode="General">
                  <c:v>2.5999999999999999E-3</c:v>
                </c:pt>
                <c:pt idx="260" formatCode="General">
                  <c:v>2.6099999999999999E-3</c:v>
                </c:pt>
                <c:pt idx="261" formatCode="General">
                  <c:v>2.6199999999999999E-3</c:v>
                </c:pt>
                <c:pt idx="262" formatCode="General">
                  <c:v>2.63E-3</c:v>
                </c:pt>
                <c:pt idx="263" formatCode="General">
                  <c:v>2.64E-3</c:v>
                </c:pt>
                <c:pt idx="264" formatCode="General">
                  <c:v>2.65E-3</c:v>
                </c:pt>
                <c:pt idx="265" formatCode="General">
                  <c:v>2.66E-3</c:v>
                </c:pt>
                <c:pt idx="266" formatCode="General">
                  <c:v>2.6700000000000001E-3</c:v>
                </c:pt>
                <c:pt idx="267" formatCode="General">
                  <c:v>2.6800000000000001E-3</c:v>
                </c:pt>
                <c:pt idx="268" formatCode="General">
                  <c:v>2.6900000000000001E-3</c:v>
                </c:pt>
                <c:pt idx="269" formatCode="General">
                  <c:v>2.7000000000000001E-3</c:v>
                </c:pt>
                <c:pt idx="270" formatCode="General">
                  <c:v>2.7100000000000002E-3</c:v>
                </c:pt>
                <c:pt idx="271" formatCode="General">
                  <c:v>2.7200000000000002E-3</c:v>
                </c:pt>
                <c:pt idx="272" formatCode="General">
                  <c:v>2.7299999999999998E-3</c:v>
                </c:pt>
                <c:pt idx="273" formatCode="General">
                  <c:v>2.7399999999999998E-3</c:v>
                </c:pt>
                <c:pt idx="274" formatCode="General">
                  <c:v>2.7499999999999998E-3</c:v>
                </c:pt>
                <c:pt idx="275" formatCode="General">
                  <c:v>2.7599999999999999E-3</c:v>
                </c:pt>
                <c:pt idx="276" formatCode="General">
                  <c:v>2.7699999999999999E-3</c:v>
                </c:pt>
                <c:pt idx="277" formatCode="General">
                  <c:v>2.7799999999999999E-3</c:v>
                </c:pt>
                <c:pt idx="278" formatCode="General">
                  <c:v>2.7899999999999999E-3</c:v>
                </c:pt>
                <c:pt idx="279" formatCode="General">
                  <c:v>2.8E-3</c:v>
                </c:pt>
                <c:pt idx="280" formatCode="General">
                  <c:v>2.81E-3</c:v>
                </c:pt>
                <c:pt idx="281" formatCode="General">
                  <c:v>2.82E-3</c:v>
                </c:pt>
                <c:pt idx="282" formatCode="General">
                  <c:v>2.8300000000000001E-3</c:v>
                </c:pt>
                <c:pt idx="283" formatCode="General">
                  <c:v>2.8400000000000001E-3</c:v>
                </c:pt>
                <c:pt idx="284" formatCode="General">
                  <c:v>2.8500000000000001E-3</c:v>
                </c:pt>
                <c:pt idx="285" formatCode="General">
                  <c:v>2.8600000000000001E-3</c:v>
                </c:pt>
                <c:pt idx="286" formatCode="General">
                  <c:v>2.8700000000000002E-3</c:v>
                </c:pt>
                <c:pt idx="287" formatCode="General">
                  <c:v>2.8800000000000002E-3</c:v>
                </c:pt>
                <c:pt idx="288" formatCode="General">
                  <c:v>2.8900000000000002E-3</c:v>
                </c:pt>
                <c:pt idx="289" formatCode="General">
                  <c:v>2.8999999999999998E-3</c:v>
                </c:pt>
                <c:pt idx="290" formatCode="General">
                  <c:v>2.9099999999999998E-3</c:v>
                </c:pt>
                <c:pt idx="291" formatCode="General">
                  <c:v>2.9199999999999999E-3</c:v>
                </c:pt>
                <c:pt idx="292" formatCode="General">
                  <c:v>2.9299999999999999E-3</c:v>
                </c:pt>
                <c:pt idx="293" formatCode="General">
                  <c:v>2.9399999999999999E-3</c:v>
                </c:pt>
                <c:pt idx="294" formatCode="General">
                  <c:v>2.9499999999999999E-3</c:v>
                </c:pt>
                <c:pt idx="295" formatCode="General">
                  <c:v>2.96E-3</c:v>
                </c:pt>
                <c:pt idx="296" formatCode="General">
                  <c:v>2.97E-3</c:v>
                </c:pt>
                <c:pt idx="297" formatCode="General">
                  <c:v>2.98E-3</c:v>
                </c:pt>
                <c:pt idx="298" formatCode="General">
                  <c:v>2.99E-3</c:v>
                </c:pt>
                <c:pt idx="299" formatCode="General">
                  <c:v>3.0000000000000001E-3</c:v>
                </c:pt>
                <c:pt idx="300" formatCode="General">
                  <c:v>3.0100000000000001E-3</c:v>
                </c:pt>
                <c:pt idx="301" formatCode="General">
                  <c:v>3.0200000000000001E-3</c:v>
                </c:pt>
                <c:pt idx="302" formatCode="General">
                  <c:v>3.0300000000000001E-3</c:v>
                </c:pt>
                <c:pt idx="303" formatCode="General">
                  <c:v>3.0400000000000002E-3</c:v>
                </c:pt>
                <c:pt idx="304" formatCode="General">
                  <c:v>3.0500000000000002E-3</c:v>
                </c:pt>
                <c:pt idx="305" formatCode="General">
                  <c:v>3.0599999999999998E-3</c:v>
                </c:pt>
                <c:pt idx="306" formatCode="General">
                  <c:v>3.0699999999999998E-3</c:v>
                </c:pt>
                <c:pt idx="307" formatCode="General">
                  <c:v>3.0799999999999998E-3</c:v>
                </c:pt>
                <c:pt idx="308" formatCode="General">
                  <c:v>3.0899999999999999E-3</c:v>
                </c:pt>
                <c:pt idx="309" formatCode="General">
                  <c:v>3.0999999999999999E-3</c:v>
                </c:pt>
                <c:pt idx="310" formatCode="General">
                  <c:v>3.1099999999999999E-3</c:v>
                </c:pt>
                <c:pt idx="311" formatCode="General">
                  <c:v>3.1199999999999999E-3</c:v>
                </c:pt>
                <c:pt idx="312" formatCode="General">
                  <c:v>3.13E-3</c:v>
                </c:pt>
                <c:pt idx="313" formatCode="General">
                  <c:v>3.14E-3</c:v>
                </c:pt>
                <c:pt idx="314" formatCode="General">
                  <c:v>3.15E-3</c:v>
                </c:pt>
                <c:pt idx="315" formatCode="General">
                  <c:v>3.16E-3</c:v>
                </c:pt>
                <c:pt idx="316" formatCode="General">
                  <c:v>3.1700000000000001E-3</c:v>
                </c:pt>
                <c:pt idx="317" formatCode="General">
                  <c:v>3.1800000000000001E-3</c:v>
                </c:pt>
                <c:pt idx="318" formatCode="General">
                  <c:v>3.1900000000000001E-3</c:v>
                </c:pt>
                <c:pt idx="319" formatCode="General">
                  <c:v>3.2000000000000002E-3</c:v>
                </c:pt>
                <c:pt idx="320" formatCode="General">
                  <c:v>3.2100000000000002E-3</c:v>
                </c:pt>
                <c:pt idx="321" formatCode="General">
                  <c:v>3.2200000000000002E-3</c:v>
                </c:pt>
                <c:pt idx="322" formatCode="General">
                  <c:v>3.2299999999999998E-3</c:v>
                </c:pt>
                <c:pt idx="323" formatCode="General">
                  <c:v>3.2399999999999998E-3</c:v>
                </c:pt>
                <c:pt idx="324" formatCode="General">
                  <c:v>3.2499999999999999E-3</c:v>
                </c:pt>
                <c:pt idx="325" formatCode="General">
                  <c:v>3.2599999999999999E-3</c:v>
                </c:pt>
                <c:pt idx="326" formatCode="General">
                  <c:v>3.2699999999999999E-3</c:v>
                </c:pt>
                <c:pt idx="327" formatCode="General">
                  <c:v>3.2799999999999999E-3</c:v>
                </c:pt>
                <c:pt idx="328" formatCode="General">
                  <c:v>3.29E-3</c:v>
                </c:pt>
                <c:pt idx="329" formatCode="General">
                  <c:v>3.3E-3</c:v>
                </c:pt>
                <c:pt idx="330" formatCode="General">
                  <c:v>3.31E-3</c:v>
                </c:pt>
                <c:pt idx="331" formatCode="General">
                  <c:v>3.32E-3</c:v>
                </c:pt>
                <c:pt idx="332" formatCode="General">
                  <c:v>3.3300000000000001E-3</c:v>
                </c:pt>
                <c:pt idx="333" formatCode="General">
                  <c:v>3.3400000000000001E-3</c:v>
                </c:pt>
                <c:pt idx="334" formatCode="General">
                  <c:v>3.3500000000000001E-3</c:v>
                </c:pt>
                <c:pt idx="335" formatCode="General">
                  <c:v>3.3600000000000001E-3</c:v>
                </c:pt>
                <c:pt idx="336" formatCode="General">
                  <c:v>3.3700000000000002E-3</c:v>
                </c:pt>
                <c:pt idx="337" formatCode="General">
                  <c:v>3.3800000000000002E-3</c:v>
                </c:pt>
                <c:pt idx="338" formatCode="General">
                  <c:v>3.3899999999999998E-3</c:v>
                </c:pt>
                <c:pt idx="339" formatCode="General">
                  <c:v>3.3999999999999998E-3</c:v>
                </c:pt>
                <c:pt idx="340" formatCode="General">
                  <c:v>3.4099999999999998E-3</c:v>
                </c:pt>
                <c:pt idx="341" formatCode="General">
                  <c:v>3.4199999999999999E-3</c:v>
                </c:pt>
                <c:pt idx="342" formatCode="General">
                  <c:v>3.4299999999999999E-3</c:v>
                </c:pt>
                <c:pt idx="343" formatCode="General">
                  <c:v>3.4399999999999999E-3</c:v>
                </c:pt>
                <c:pt idx="344" formatCode="General">
                  <c:v>3.4499999999999999E-3</c:v>
                </c:pt>
                <c:pt idx="345" formatCode="General">
                  <c:v>3.46E-3</c:v>
                </c:pt>
                <c:pt idx="346" formatCode="General">
                  <c:v>3.47E-3</c:v>
                </c:pt>
                <c:pt idx="347" formatCode="General">
                  <c:v>3.48E-3</c:v>
                </c:pt>
                <c:pt idx="348" formatCode="General">
                  <c:v>3.49E-3</c:v>
                </c:pt>
                <c:pt idx="349" formatCode="General">
                  <c:v>3.5000000000000001E-3</c:v>
                </c:pt>
                <c:pt idx="350" formatCode="General">
                  <c:v>3.5100000000000001E-3</c:v>
                </c:pt>
                <c:pt idx="351" formatCode="General">
                  <c:v>3.5200000000000001E-3</c:v>
                </c:pt>
                <c:pt idx="352" formatCode="General">
                  <c:v>3.5300000000000002E-3</c:v>
                </c:pt>
                <c:pt idx="353" formatCode="General">
                  <c:v>3.5400000000000002E-3</c:v>
                </c:pt>
                <c:pt idx="354" formatCode="General">
                  <c:v>3.5500000000000002E-3</c:v>
                </c:pt>
                <c:pt idx="355" formatCode="General">
                  <c:v>3.5599999999999998E-3</c:v>
                </c:pt>
                <c:pt idx="356" formatCode="General">
                  <c:v>3.5699999999999998E-3</c:v>
                </c:pt>
                <c:pt idx="357" formatCode="General">
                  <c:v>3.5799999999999998E-3</c:v>
                </c:pt>
                <c:pt idx="358" formatCode="General">
                  <c:v>3.5899999999999999E-3</c:v>
                </c:pt>
                <c:pt idx="359" formatCode="General">
                  <c:v>3.5999999999999999E-3</c:v>
                </c:pt>
                <c:pt idx="360" formatCode="General">
                  <c:v>3.6099999999999999E-3</c:v>
                </c:pt>
                <c:pt idx="361" formatCode="General">
                  <c:v>3.62E-3</c:v>
                </c:pt>
                <c:pt idx="362" formatCode="General">
                  <c:v>3.63E-3</c:v>
                </c:pt>
                <c:pt idx="363" formatCode="General">
                  <c:v>3.64E-3</c:v>
                </c:pt>
                <c:pt idx="364" formatCode="General">
                  <c:v>3.65E-3</c:v>
                </c:pt>
                <c:pt idx="365" formatCode="General">
                  <c:v>3.6600000000000001E-3</c:v>
                </c:pt>
                <c:pt idx="366" formatCode="General">
                  <c:v>3.6700000000000001E-3</c:v>
                </c:pt>
                <c:pt idx="367" formatCode="General">
                  <c:v>3.6800000000000001E-3</c:v>
                </c:pt>
                <c:pt idx="368" formatCode="General">
                  <c:v>3.6900000000000001E-3</c:v>
                </c:pt>
                <c:pt idx="369" formatCode="General">
                  <c:v>3.7000000000000002E-3</c:v>
                </c:pt>
                <c:pt idx="370" formatCode="General">
                  <c:v>3.7100000000000002E-3</c:v>
                </c:pt>
                <c:pt idx="371" formatCode="General">
                  <c:v>3.7200000000000002E-3</c:v>
                </c:pt>
                <c:pt idx="372" formatCode="General">
                  <c:v>3.7299999999999998E-3</c:v>
                </c:pt>
                <c:pt idx="373" formatCode="General">
                  <c:v>3.7399999999999998E-3</c:v>
                </c:pt>
                <c:pt idx="374" formatCode="General">
                  <c:v>3.7499999999999999E-3</c:v>
                </c:pt>
                <c:pt idx="375" formatCode="General">
                  <c:v>3.7599999999999999E-3</c:v>
                </c:pt>
                <c:pt idx="376" formatCode="General">
                  <c:v>3.7699999999999999E-3</c:v>
                </c:pt>
                <c:pt idx="377" formatCode="General">
                  <c:v>3.7799999999999999E-3</c:v>
                </c:pt>
                <c:pt idx="378" formatCode="General">
                  <c:v>3.79E-3</c:v>
                </c:pt>
                <c:pt idx="379" formatCode="General">
                  <c:v>3.8E-3</c:v>
                </c:pt>
                <c:pt idx="380" formatCode="General">
                  <c:v>3.81E-3</c:v>
                </c:pt>
                <c:pt idx="381" formatCode="General">
                  <c:v>3.82E-3</c:v>
                </c:pt>
                <c:pt idx="382" formatCode="General">
                  <c:v>3.8300000000000001E-3</c:v>
                </c:pt>
                <c:pt idx="383" formatCode="General">
                  <c:v>3.8400000000000001E-3</c:v>
                </c:pt>
                <c:pt idx="384" formatCode="General">
                  <c:v>3.8500000000000001E-3</c:v>
                </c:pt>
                <c:pt idx="385" formatCode="General">
                  <c:v>3.8600000000000001E-3</c:v>
                </c:pt>
                <c:pt idx="386" formatCode="General">
                  <c:v>3.8700000000000002E-3</c:v>
                </c:pt>
                <c:pt idx="387" formatCode="General">
                  <c:v>3.8800000000000002E-3</c:v>
                </c:pt>
                <c:pt idx="388" formatCode="General">
                  <c:v>3.8899999999999998E-3</c:v>
                </c:pt>
                <c:pt idx="389" formatCode="General">
                  <c:v>3.8999999999999998E-3</c:v>
                </c:pt>
                <c:pt idx="390" formatCode="General">
                  <c:v>3.9100000000000003E-3</c:v>
                </c:pt>
                <c:pt idx="391" formatCode="General">
                  <c:v>3.9199999999999999E-3</c:v>
                </c:pt>
                <c:pt idx="392" formatCode="General">
                  <c:v>3.9300000000000003E-3</c:v>
                </c:pt>
                <c:pt idx="393" formatCode="General">
                  <c:v>3.9399999999999999E-3</c:v>
                </c:pt>
                <c:pt idx="394" formatCode="General">
                  <c:v>3.9500000000000004E-3</c:v>
                </c:pt>
                <c:pt idx="395" formatCode="General">
                  <c:v>3.96E-3</c:v>
                </c:pt>
                <c:pt idx="396" formatCode="General">
                  <c:v>3.9699999999999996E-3</c:v>
                </c:pt>
                <c:pt idx="397" formatCode="General">
                  <c:v>3.98E-3</c:v>
                </c:pt>
                <c:pt idx="398" formatCode="General">
                  <c:v>3.9899999999999996E-3</c:v>
                </c:pt>
                <c:pt idx="399" formatCode="General">
                  <c:v>4.0000000000000001E-3</c:v>
                </c:pt>
                <c:pt idx="400" formatCode="General">
                  <c:v>4.0099999999999997E-3</c:v>
                </c:pt>
                <c:pt idx="401" formatCode="General">
                  <c:v>4.0200000000000001E-3</c:v>
                </c:pt>
                <c:pt idx="402" formatCode="General">
                  <c:v>4.0299999999999997E-3</c:v>
                </c:pt>
                <c:pt idx="403" formatCode="General">
                  <c:v>4.0400000000000002E-3</c:v>
                </c:pt>
                <c:pt idx="404" formatCode="General">
                  <c:v>4.0499999999999998E-3</c:v>
                </c:pt>
                <c:pt idx="405" formatCode="General">
                  <c:v>4.0600000000000002E-3</c:v>
                </c:pt>
                <c:pt idx="406" formatCode="General">
                  <c:v>4.0699999999999998E-3</c:v>
                </c:pt>
                <c:pt idx="407" formatCode="General">
                  <c:v>4.0800000000000003E-3</c:v>
                </c:pt>
                <c:pt idx="408" formatCode="General">
                  <c:v>4.0899999999999999E-3</c:v>
                </c:pt>
                <c:pt idx="409" formatCode="General">
                  <c:v>4.1000000000000003E-3</c:v>
                </c:pt>
                <c:pt idx="410" formatCode="General">
                  <c:v>4.1099999999999999E-3</c:v>
                </c:pt>
                <c:pt idx="411" formatCode="General">
                  <c:v>4.1200000000000004E-3</c:v>
                </c:pt>
                <c:pt idx="412" formatCode="General">
                  <c:v>4.13E-3</c:v>
                </c:pt>
                <c:pt idx="413" formatCode="General">
                  <c:v>4.1399999999999996E-3</c:v>
                </c:pt>
                <c:pt idx="414" formatCode="General">
                  <c:v>4.15E-3</c:v>
                </c:pt>
                <c:pt idx="415" formatCode="General">
                  <c:v>4.1599999999999996E-3</c:v>
                </c:pt>
                <c:pt idx="416" formatCode="General">
                  <c:v>4.1700000000000001E-3</c:v>
                </c:pt>
                <c:pt idx="417" formatCode="General">
                  <c:v>4.1799999999999997E-3</c:v>
                </c:pt>
                <c:pt idx="418" formatCode="General">
                  <c:v>4.1900000000000001E-3</c:v>
                </c:pt>
                <c:pt idx="419" formatCode="General">
                  <c:v>4.1999999999999997E-3</c:v>
                </c:pt>
                <c:pt idx="420" formatCode="General">
                  <c:v>4.2100000000000002E-3</c:v>
                </c:pt>
                <c:pt idx="421" formatCode="General">
                  <c:v>4.2199999999999998E-3</c:v>
                </c:pt>
                <c:pt idx="422" formatCode="General">
                  <c:v>4.2300000000000003E-3</c:v>
                </c:pt>
                <c:pt idx="423" formatCode="General">
                  <c:v>4.2399999999999998E-3</c:v>
                </c:pt>
                <c:pt idx="424" formatCode="General">
                  <c:v>4.2500000000000003E-3</c:v>
                </c:pt>
                <c:pt idx="425" formatCode="General">
                  <c:v>4.2599999999999999E-3</c:v>
                </c:pt>
                <c:pt idx="426" formatCode="General">
                  <c:v>4.2700000000000004E-3</c:v>
                </c:pt>
                <c:pt idx="427" formatCode="General">
                  <c:v>4.28E-3</c:v>
                </c:pt>
                <c:pt idx="428" formatCode="General">
                  <c:v>4.2900000000000004E-3</c:v>
                </c:pt>
                <c:pt idx="429" formatCode="General">
                  <c:v>4.3E-3</c:v>
                </c:pt>
                <c:pt idx="430" formatCode="General">
                  <c:v>4.3099999999999996E-3</c:v>
                </c:pt>
                <c:pt idx="431" formatCode="General">
                  <c:v>4.3200000000000001E-3</c:v>
                </c:pt>
                <c:pt idx="432" formatCode="General">
                  <c:v>4.3299999999999996E-3</c:v>
                </c:pt>
                <c:pt idx="433" formatCode="General">
                  <c:v>4.3400000000000001E-3</c:v>
                </c:pt>
                <c:pt idx="434" formatCode="General">
                  <c:v>4.3499999999999997E-3</c:v>
                </c:pt>
                <c:pt idx="435" formatCode="General">
                  <c:v>4.3600000000000002E-3</c:v>
                </c:pt>
                <c:pt idx="436" formatCode="General">
                  <c:v>4.3699999999999998E-3</c:v>
                </c:pt>
                <c:pt idx="437" formatCode="General">
                  <c:v>4.3800000000000002E-3</c:v>
                </c:pt>
                <c:pt idx="438" formatCode="General">
                  <c:v>4.3899999999999998E-3</c:v>
                </c:pt>
                <c:pt idx="439" formatCode="General">
                  <c:v>4.4000000000000003E-3</c:v>
                </c:pt>
                <c:pt idx="440" formatCode="General">
                  <c:v>4.4099999999999999E-3</c:v>
                </c:pt>
                <c:pt idx="441" formatCode="General">
                  <c:v>4.4200000000000003E-3</c:v>
                </c:pt>
                <c:pt idx="442" formatCode="General">
                  <c:v>4.4299999999999999E-3</c:v>
                </c:pt>
                <c:pt idx="443" formatCode="General">
                  <c:v>4.4400000000000004E-3</c:v>
                </c:pt>
                <c:pt idx="444" formatCode="General">
                  <c:v>4.45E-3</c:v>
                </c:pt>
                <c:pt idx="445" formatCode="General">
                  <c:v>4.4600000000000004E-3</c:v>
                </c:pt>
                <c:pt idx="446" formatCode="General">
                  <c:v>4.47E-3</c:v>
                </c:pt>
                <c:pt idx="447" formatCode="General">
                  <c:v>4.4799999999999996E-3</c:v>
                </c:pt>
                <c:pt idx="448" formatCode="General">
                  <c:v>4.4900000000000001E-3</c:v>
                </c:pt>
                <c:pt idx="449" formatCode="General">
                  <c:v>4.4999999999999997E-3</c:v>
                </c:pt>
                <c:pt idx="450" formatCode="General">
                  <c:v>4.5100000000000001E-3</c:v>
                </c:pt>
                <c:pt idx="451" formatCode="General">
                  <c:v>4.5199999999999997E-3</c:v>
                </c:pt>
                <c:pt idx="452" formatCode="General">
                  <c:v>4.5300000000000002E-3</c:v>
                </c:pt>
                <c:pt idx="453" formatCode="General">
                  <c:v>4.5399999999999998E-3</c:v>
                </c:pt>
                <c:pt idx="454" formatCode="General">
                  <c:v>4.5500000000000002E-3</c:v>
                </c:pt>
                <c:pt idx="455" formatCode="General">
                  <c:v>4.5599999999999998E-3</c:v>
                </c:pt>
                <c:pt idx="456" formatCode="General">
                  <c:v>4.5700000000000003E-3</c:v>
                </c:pt>
                <c:pt idx="457" formatCode="General">
                  <c:v>4.5799999999999999E-3</c:v>
                </c:pt>
                <c:pt idx="458" formatCode="General">
                  <c:v>4.5900000000000003E-3</c:v>
                </c:pt>
                <c:pt idx="459" formatCode="General">
                  <c:v>4.5999999999999999E-3</c:v>
                </c:pt>
                <c:pt idx="460" formatCode="General">
                  <c:v>4.6100000000000004E-3</c:v>
                </c:pt>
                <c:pt idx="461" formatCode="General">
                  <c:v>4.62E-3</c:v>
                </c:pt>
                <c:pt idx="462" formatCode="General">
                  <c:v>4.6299999999999996E-3</c:v>
                </c:pt>
                <c:pt idx="463" formatCode="General">
                  <c:v>4.64E-3</c:v>
                </c:pt>
                <c:pt idx="464" formatCode="General">
                  <c:v>4.6499999999999996E-3</c:v>
                </c:pt>
                <c:pt idx="465" formatCode="General">
                  <c:v>4.6600000000000001E-3</c:v>
                </c:pt>
                <c:pt idx="466" formatCode="General">
                  <c:v>4.6699999999999997E-3</c:v>
                </c:pt>
                <c:pt idx="467" formatCode="General">
                  <c:v>4.6800000000000001E-3</c:v>
                </c:pt>
                <c:pt idx="468" formatCode="General">
                  <c:v>4.6899999999999997E-3</c:v>
                </c:pt>
                <c:pt idx="469" formatCode="General">
                  <c:v>4.7000000000000002E-3</c:v>
                </c:pt>
                <c:pt idx="470" formatCode="General">
                  <c:v>4.7099999999999998E-3</c:v>
                </c:pt>
                <c:pt idx="471" formatCode="General">
                  <c:v>4.7200000000000002E-3</c:v>
                </c:pt>
                <c:pt idx="472" formatCode="General">
                  <c:v>4.7299999999999998E-3</c:v>
                </c:pt>
                <c:pt idx="473" formatCode="General">
                  <c:v>4.7400000000000003E-3</c:v>
                </c:pt>
                <c:pt idx="474" formatCode="General">
                  <c:v>4.7499999999999999E-3</c:v>
                </c:pt>
                <c:pt idx="475" formatCode="General">
                  <c:v>4.7600000000000003E-3</c:v>
                </c:pt>
                <c:pt idx="476" formatCode="General">
                  <c:v>4.7699999999999999E-3</c:v>
                </c:pt>
                <c:pt idx="477" formatCode="General">
                  <c:v>4.7800000000000004E-3</c:v>
                </c:pt>
                <c:pt idx="478" formatCode="General">
                  <c:v>4.79E-3</c:v>
                </c:pt>
                <c:pt idx="479" formatCode="General">
                  <c:v>4.7999999999999996E-3</c:v>
                </c:pt>
                <c:pt idx="480" formatCode="General">
                  <c:v>4.81E-3</c:v>
                </c:pt>
                <c:pt idx="481" formatCode="General">
                  <c:v>4.8199999999999996E-3</c:v>
                </c:pt>
                <c:pt idx="482" formatCode="General">
                  <c:v>4.8300000000000001E-3</c:v>
                </c:pt>
                <c:pt idx="483" formatCode="General">
                  <c:v>4.8399999999999997E-3</c:v>
                </c:pt>
                <c:pt idx="484" formatCode="General">
                  <c:v>4.8500000000000001E-3</c:v>
                </c:pt>
                <c:pt idx="485" formatCode="General">
                  <c:v>4.8599999999999997E-3</c:v>
                </c:pt>
                <c:pt idx="486" formatCode="General">
                  <c:v>4.8700000000000002E-3</c:v>
                </c:pt>
                <c:pt idx="487" formatCode="General">
                  <c:v>4.8799999999999998E-3</c:v>
                </c:pt>
                <c:pt idx="488" formatCode="General">
                  <c:v>4.8900000000000002E-3</c:v>
                </c:pt>
                <c:pt idx="489" formatCode="General">
                  <c:v>4.8999999999999998E-3</c:v>
                </c:pt>
                <c:pt idx="490" formatCode="General">
                  <c:v>4.9100000000000003E-3</c:v>
                </c:pt>
                <c:pt idx="491" formatCode="General">
                  <c:v>4.9199999999999999E-3</c:v>
                </c:pt>
                <c:pt idx="492" formatCode="General">
                  <c:v>4.9300000000000004E-3</c:v>
                </c:pt>
                <c:pt idx="493" formatCode="General">
                  <c:v>4.9399999999999999E-3</c:v>
                </c:pt>
                <c:pt idx="494" formatCode="General">
                  <c:v>4.9500000000000004E-3</c:v>
                </c:pt>
                <c:pt idx="495" formatCode="General">
                  <c:v>4.96E-3</c:v>
                </c:pt>
                <c:pt idx="496" formatCode="General">
                  <c:v>4.9699999999999996E-3</c:v>
                </c:pt>
                <c:pt idx="497" formatCode="General">
                  <c:v>4.9800000000000001E-3</c:v>
                </c:pt>
                <c:pt idx="498" formatCode="General">
                  <c:v>4.9899999999999996E-3</c:v>
                </c:pt>
                <c:pt idx="499" formatCode="General">
                  <c:v>5.0000000000000001E-3</c:v>
                </c:pt>
                <c:pt idx="500" formatCode="General">
                  <c:v>5.0099999999999997E-3</c:v>
                </c:pt>
                <c:pt idx="501" formatCode="General">
                  <c:v>5.0200000000000002E-3</c:v>
                </c:pt>
                <c:pt idx="502" formatCode="General">
                  <c:v>5.0299999999999997E-3</c:v>
                </c:pt>
                <c:pt idx="503" formatCode="General">
                  <c:v>5.0400000000000002E-3</c:v>
                </c:pt>
                <c:pt idx="504" formatCode="General">
                  <c:v>5.0499999999999998E-3</c:v>
                </c:pt>
                <c:pt idx="505" formatCode="General">
                  <c:v>5.0600000000000003E-3</c:v>
                </c:pt>
                <c:pt idx="506" formatCode="General">
                  <c:v>5.0699999999999999E-3</c:v>
                </c:pt>
                <c:pt idx="507" formatCode="General">
                  <c:v>5.0800000000000003E-3</c:v>
                </c:pt>
                <c:pt idx="508" formatCode="General">
                  <c:v>5.0899999999999999E-3</c:v>
                </c:pt>
                <c:pt idx="509" formatCode="General">
                  <c:v>5.1000000000000004E-3</c:v>
                </c:pt>
                <c:pt idx="510" formatCode="General">
                  <c:v>5.11E-3</c:v>
                </c:pt>
                <c:pt idx="511" formatCode="General">
                  <c:v>5.1200000000000004E-3</c:v>
                </c:pt>
                <c:pt idx="512" formatCode="General">
                  <c:v>5.13E-3</c:v>
                </c:pt>
                <c:pt idx="513" formatCode="General">
                  <c:v>5.1399999999999996E-3</c:v>
                </c:pt>
                <c:pt idx="514" formatCode="General">
                  <c:v>5.1500000000000001E-3</c:v>
                </c:pt>
                <c:pt idx="515" formatCode="General">
                  <c:v>5.1599999999999997E-3</c:v>
                </c:pt>
                <c:pt idx="516" formatCode="General">
                  <c:v>5.1700000000000001E-3</c:v>
                </c:pt>
                <c:pt idx="517" formatCode="General">
                  <c:v>5.1799999999999997E-3</c:v>
                </c:pt>
                <c:pt idx="518" formatCode="General">
                  <c:v>5.1900000000000002E-3</c:v>
                </c:pt>
                <c:pt idx="519" formatCode="General">
                  <c:v>5.1999999999999998E-3</c:v>
                </c:pt>
                <c:pt idx="520" formatCode="General">
                  <c:v>5.2100000000000002E-3</c:v>
                </c:pt>
                <c:pt idx="521" formatCode="General">
                  <c:v>5.2199999999999998E-3</c:v>
                </c:pt>
                <c:pt idx="522" formatCode="General">
                  <c:v>5.2300000000000003E-3</c:v>
                </c:pt>
                <c:pt idx="523" formatCode="General">
                  <c:v>5.2399999999999999E-3</c:v>
                </c:pt>
                <c:pt idx="524" formatCode="General">
                  <c:v>5.2500000000000003E-3</c:v>
                </c:pt>
                <c:pt idx="525" formatCode="General">
                  <c:v>5.2599999999999999E-3</c:v>
                </c:pt>
                <c:pt idx="526" formatCode="General">
                  <c:v>5.2700000000000004E-3</c:v>
                </c:pt>
                <c:pt idx="527" formatCode="General">
                  <c:v>5.28E-3</c:v>
                </c:pt>
                <c:pt idx="528" formatCode="General">
                  <c:v>5.2900000000000004E-3</c:v>
                </c:pt>
                <c:pt idx="529" formatCode="General">
                  <c:v>5.3E-3</c:v>
                </c:pt>
                <c:pt idx="530" formatCode="General">
                  <c:v>5.3099999999999996E-3</c:v>
                </c:pt>
                <c:pt idx="531" formatCode="General">
                  <c:v>5.3200000000000001E-3</c:v>
                </c:pt>
                <c:pt idx="532" formatCode="General">
                  <c:v>5.3299999999999997E-3</c:v>
                </c:pt>
                <c:pt idx="533" formatCode="General">
                  <c:v>5.3400000000000001E-3</c:v>
                </c:pt>
                <c:pt idx="534" formatCode="General">
                  <c:v>5.3499999999999997E-3</c:v>
                </c:pt>
                <c:pt idx="535" formatCode="General">
                  <c:v>5.3600000000000002E-3</c:v>
                </c:pt>
                <c:pt idx="536" formatCode="General">
                  <c:v>5.3699999999999998E-3</c:v>
                </c:pt>
                <c:pt idx="537" formatCode="General">
                  <c:v>5.3800000000000002E-3</c:v>
                </c:pt>
                <c:pt idx="538" formatCode="General">
                  <c:v>5.3899999999999998E-3</c:v>
                </c:pt>
                <c:pt idx="539" formatCode="General">
                  <c:v>5.4000000000000003E-3</c:v>
                </c:pt>
                <c:pt idx="540" formatCode="General">
                  <c:v>5.4099999999999999E-3</c:v>
                </c:pt>
                <c:pt idx="541" formatCode="General">
                  <c:v>5.4200000000000003E-3</c:v>
                </c:pt>
                <c:pt idx="542" formatCode="General">
                  <c:v>5.4299999999999999E-3</c:v>
                </c:pt>
                <c:pt idx="543" formatCode="General">
                  <c:v>5.4400000000000004E-3</c:v>
                </c:pt>
                <c:pt idx="544" formatCode="General">
                  <c:v>5.45E-3</c:v>
                </c:pt>
                <c:pt idx="545" formatCode="General">
                  <c:v>5.4599999999999996E-3</c:v>
                </c:pt>
                <c:pt idx="546" formatCode="General">
                  <c:v>5.47E-3</c:v>
                </c:pt>
                <c:pt idx="547" formatCode="General">
                  <c:v>5.4799999999999996E-3</c:v>
                </c:pt>
                <c:pt idx="548" formatCode="General">
                  <c:v>5.4900000000000001E-3</c:v>
                </c:pt>
                <c:pt idx="549" formatCode="General">
                  <c:v>5.4999999999999997E-3</c:v>
                </c:pt>
                <c:pt idx="550" formatCode="General">
                  <c:v>5.5100000000000001E-3</c:v>
                </c:pt>
                <c:pt idx="551" formatCode="General">
                  <c:v>5.5199999999999997E-3</c:v>
                </c:pt>
                <c:pt idx="552" formatCode="General">
                  <c:v>5.5300000000000002E-3</c:v>
                </c:pt>
                <c:pt idx="553" formatCode="General">
                  <c:v>5.5399999999999998E-3</c:v>
                </c:pt>
                <c:pt idx="554" formatCode="General">
                  <c:v>5.5500000000000002E-3</c:v>
                </c:pt>
                <c:pt idx="555" formatCode="General">
                  <c:v>5.5599999999999998E-3</c:v>
                </c:pt>
                <c:pt idx="556" formatCode="General">
                  <c:v>5.5700000000000003E-3</c:v>
                </c:pt>
                <c:pt idx="557" formatCode="General">
                  <c:v>5.5799999999999999E-3</c:v>
                </c:pt>
                <c:pt idx="558" formatCode="General">
                  <c:v>5.5900000000000004E-3</c:v>
                </c:pt>
                <c:pt idx="559" formatCode="General">
                  <c:v>5.5999999999999999E-3</c:v>
                </c:pt>
                <c:pt idx="560" formatCode="General">
                  <c:v>5.6100000000000004E-3</c:v>
                </c:pt>
                <c:pt idx="561" formatCode="General">
                  <c:v>5.62E-3</c:v>
                </c:pt>
                <c:pt idx="562" formatCode="General">
                  <c:v>5.6299999999999996E-3</c:v>
                </c:pt>
                <c:pt idx="563" formatCode="General">
                  <c:v>5.64E-3</c:v>
                </c:pt>
                <c:pt idx="564" formatCode="General">
                  <c:v>5.6499999999999996E-3</c:v>
                </c:pt>
                <c:pt idx="565" formatCode="General">
                  <c:v>5.6600000000000001E-3</c:v>
                </c:pt>
                <c:pt idx="566" formatCode="General">
                  <c:v>5.6699999999999997E-3</c:v>
                </c:pt>
                <c:pt idx="567" formatCode="General">
                  <c:v>5.6800000000000002E-3</c:v>
                </c:pt>
                <c:pt idx="568" formatCode="General">
                  <c:v>5.6899999999999997E-3</c:v>
                </c:pt>
                <c:pt idx="569" formatCode="General">
                  <c:v>5.7000000000000002E-3</c:v>
                </c:pt>
                <c:pt idx="570" formatCode="General">
                  <c:v>5.7099999999999998E-3</c:v>
                </c:pt>
                <c:pt idx="571" formatCode="General">
                  <c:v>5.7200000000000003E-3</c:v>
                </c:pt>
                <c:pt idx="572" formatCode="General">
                  <c:v>5.7299999999999999E-3</c:v>
                </c:pt>
                <c:pt idx="573" formatCode="General">
                  <c:v>5.7400000000000003E-3</c:v>
                </c:pt>
                <c:pt idx="574" formatCode="General">
                  <c:v>5.7499999999999999E-3</c:v>
                </c:pt>
                <c:pt idx="575" formatCode="General">
                  <c:v>5.7600000000000004E-3</c:v>
                </c:pt>
                <c:pt idx="576" formatCode="General">
                  <c:v>5.77E-3</c:v>
                </c:pt>
                <c:pt idx="577" formatCode="General">
                  <c:v>5.7800000000000004E-3</c:v>
                </c:pt>
                <c:pt idx="578" formatCode="General">
                  <c:v>5.79E-3</c:v>
                </c:pt>
                <c:pt idx="579" formatCode="General">
                  <c:v>5.7999999999999996E-3</c:v>
                </c:pt>
                <c:pt idx="580" formatCode="General">
                  <c:v>5.8100000000000001E-3</c:v>
                </c:pt>
                <c:pt idx="581" formatCode="General">
                  <c:v>5.8199999999999997E-3</c:v>
                </c:pt>
                <c:pt idx="582" formatCode="General">
                  <c:v>5.8300000000000001E-3</c:v>
                </c:pt>
                <c:pt idx="583" formatCode="General">
                  <c:v>5.8399999999999997E-3</c:v>
                </c:pt>
                <c:pt idx="584" formatCode="General">
                  <c:v>5.8500000000000002E-3</c:v>
                </c:pt>
                <c:pt idx="585" formatCode="General">
                  <c:v>5.8599999999999998E-3</c:v>
                </c:pt>
                <c:pt idx="586" formatCode="General">
                  <c:v>5.8700000000000002E-3</c:v>
                </c:pt>
                <c:pt idx="587" formatCode="General">
                  <c:v>5.8799999999999998E-3</c:v>
                </c:pt>
                <c:pt idx="588" formatCode="General">
                  <c:v>5.8900000000000003E-3</c:v>
                </c:pt>
                <c:pt idx="589" formatCode="General">
                  <c:v>5.8999999999999999E-3</c:v>
                </c:pt>
                <c:pt idx="590" formatCode="General">
                  <c:v>5.9100000000000003E-3</c:v>
                </c:pt>
                <c:pt idx="591" formatCode="General">
                  <c:v>5.9199999999999999E-3</c:v>
                </c:pt>
                <c:pt idx="592" formatCode="General">
                  <c:v>5.9300000000000004E-3</c:v>
                </c:pt>
                <c:pt idx="593" formatCode="General">
                  <c:v>5.94E-3</c:v>
                </c:pt>
                <c:pt idx="594" formatCode="General">
                  <c:v>5.9500000000000004E-3</c:v>
                </c:pt>
                <c:pt idx="595" formatCode="General">
                  <c:v>5.96E-3</c:v>
                </c:pt>
                <c:pt idx="596" formatCode="General">
                  <c:v>5.9699999999999996E-3</c:v>
                </c:pt>
                <c:pt idx="597" formatCode="General">
                  <c:v>5.9800000000000001E-3</c:v>
                </c:pt>
                <c:pt idx="598" formatCode="General">
                  <c:v>5.9899999999999997E-3</c:v>
                </c:pt>
                <c:pt idx="599" formatCode="General">
                  <c:v>6.0000000000000001E-3</c:v>
                </c:pt>
              </c:numCache>
            </c:numRef>
          </c:xVal>
          <c:yVal>
            <c:numRef>
              <c:f>Sheet1!$B$2:$B$601</c:f>
              <c:numCache>
                <c:formatCode>0.00E+00</c:formatCode>
                <c:ptCount val="600"/>
                <c:pt idx="0">
                  <c:v>4.41E-2</c:v>
                </c:pt>
                <c:pt idx="1">
                  <c:v>0.125</c:v>
                </c:pt>
                <c:pt idx="2">
                  <c:v>0.20699999999999999</c:v>
                </c:pt>
                <c:pt idx="3">
                  <c:v>0.3</c:v>
                </c:pt>
                <c:pt idx="4">
                  <c:v>0.374</c:v>
                </c:pt>
                <c:pt idx="5">
                  <c:v>0.48</c:v>
                </c:pt>
                <c:pt idx="6">
                  <c:v>0.54800000000000004</c:v>
                </c:pt>
                <c:pt idx="7">
                  <c:v>0.65400000000000003</c:v>
                </c:pt>
                <c:pt idx="8">
                  <c:v>0.747</c:v>
                </c:pt>
                <c:pt idx="9">
                  <c:v>0.81599999999999995</c:v>
                </c:pt>
                <c:pt idx="10">
                  <c:v>0.95199999999999996</c:v>
                </c:pt>
                <c:pt idx="11">
                  <c:v>0.998</c:v>
                </c:pt>
                <c:pt idx="12">
                  <c:v>1.1399999999999999</c:v>
                </c:pt>
                <c:pt idx="13">
                  <c:v>1.2</c:v>
                </c:pt>
                <c:pt idx="14">
                  <c:v>1.32</c:v>
                </c:pt>
                <c:pt idx="15">
                  <c:v>1.42</c:v>
                </c:pt>
                <c:pt idx="16">
                  <c:v>1.5</c:v>
                </c:pt>
                <c:pt idx="17">
                  <c:v>1.63</c:v>
                </c:pt>
                <c:pt idx="18">
                  <c:v>1.71</c:v>
                </c:pt>
                <c:pt idx="19">
                  <c:v>1.84</c:v>
                </c:pt>
                <c:pt idx="20">
                  <c:v>1.91</c:v>
                </c:pt>
                <c:pt idx="21">
                  <c:v>2.06</c:v>
                </c:pt>
                <c:pt idx="22">
                  <c:v>2.12</c:v>
                </c:pt>
                <c:pt idx="23">
                  <c:v>2.27</c:v>
                </c:pt>
                <c:pt idx="24">
                  <c:v>2.34</c:v>
                </c:pt>
                <c:pt idx="25">
                  <c:v>2.4700000000000002</c:v>
                </c:pt>
                <c:pt idx="26">
                  <c:v>2.58</c:v>
                </c:pt>
                <c:pt idx="27">
                  <c:v>2.68</c:v>
                </c:pt>
                <c:pt idx="28">
                  <c:v>2.81</c:v>
                </c:pt>
                <c:pt idx="29">
                  <c:v>2.9</c:v>
                </c:pt>
                <c:pt idx="30">
                  <c:v>3.05</c:v>
                </c:pt>
                <c:pt idx="31">
                  <c:v>3.13</c:v>
                </c:pt>
                <c:pt idx="32">
                  <c:v>3.28</c:v>
                </c:pt>
                <c:pt idx="33">
                  <c:v>3.36</c:v>
                </c:pt>
                <c:pt idx="34">
                  <c:v>3.51</c:v>
                </c:pt>
                <c:pt idx="35">
                  <c:v>3.6</c:v>
                </c:pt>
                <c:pt idx="36">
                  <c:v>3.74</c:v>
                </c:pt>
                <c:pt idx="37">
                  <c:v>3.84</c:v>
                </c:pt>
                <c:pt idx="38">
                  <c:v>3.97</c:v>
                </c:pt>
                <c:pt idx="39">
                  <c:v>4.09</c:v>
                </c:pt>
                <c:pt idx="40">
                  <c:v>4.2</c:v>
                </c:pt>
                <c:pt idx="41">
                  <c:v>4.3499999999999996</c:v>
                </c:pt>
                <c:pt idx="42">
                  <c:v>4.4400000000000004</c:v>
                </c:pt>
                <c:pt idx="43">
                  <c:v>4.59</c:v>
                </c:pt>
                <c:pt idx="44">
                  <c:v>4.6900000000000004</c:v>
                </c:pt>
                <c:pt idx="45">
                  <c:v>4.83</c:v>
                </c:pt>
                <c:pt idx="46">
                  <c:v>4.96</c:v>
                </c:pt>
                <c:pt idx="47">
                  <c:v>5.0599999999999996</c:v>
                </c:pt>
                <c:pt idx="48">
                  <c:v>5.22</c:v>
                </c:pt>
                <c:pt idx="49">
                  <c:v>5.32</c:v>
                </c:pt>
                <c:pt idx="50">
                  <c:v>5.32</c:v>
                </c:pt>
                <c:pt idx="51">
                  <c:v>5.33</c:v>
                </c:pt>
                <c:pt idx="52">
                  <c:v>5.33</c:v>
                </c:pt>
                <c:pt idx="53">
                  <c:v>5.31</c:v>
                </c:pt>
                <c:pt idx="54">
                  <c:v>5.36</c:v>
                </c:pt>
                <c:pt idx="55">
                  <c:v>5.27</c:v>
                </c:pt>
                <c:pt idx="56">
                  <c:v>5.38</c:v>
                </c:pt>
                <c:pt idx="57">
                  <c:v>5.28</c:v>
                </c:pt>
                <c:pt idx="58">
                  <c:v>5.34</c:v>
                </c:pt>
                <c:pt idx="59">
                  <c:v>5.36</c:v>
                </c:pt>
                <c:pt idx="60">
                  <c:v>5.24</c:v>
                </c:pt>
                <c:pt idx="61">
                  <c:v>5.44</c:v>
                </c:pt>
                <c:pt idx="62">
                  <c:v>5.21</c:v>
                </c:pt>
                <c:pt idx="63">
                  <c:v>5.44</c:v>
                </c:pt>
                <c:pt idx="64">
                  <c:v>5.24</c:v>
                </c:pt>
                <c:pt idx="65">
                  <c:v>5.38</c:v>
                </c:pt>
                <c:pt idx="66">
                  <c:v>5.3</c:v>
                </c:pt>
                <c:pt idx="67">
                  <c:v>5.34</c:v>
                </c:pt>
                <c:pt idx="68">
                  <c:v>5.31</c:v>
                </c:pt>
                <c:pt idx="69">
                  <c:v>5.32</c:v>
                </c:pt>
                <c:pt idx="70">
                  <c:v>5.35</c:v>
                </c:pt>
                <c:pt idx="71">
                  <c:v>5.28</c:v>
                </c:pt>
                <c:pt idx="72">
                  <c:v>5.4</c:v>
                </c:pt>
                <c:pt idx="73">
                  <c:v>5.21</c:v>
                </c:pt>
                <c:pt idx="74">
                  <c:v>5.47</c:v>
                </c:pt>
                <c:pt idx="75">
                  <c:v>5.17</c:v>
                </c:pt>
                <c:pt idx="76">
                  <c:v>5.47</c:v>
                </c:pt>
                <c:pt idx="77">
                  <c:v>5.21</c:v>
                </c:pt>
                <c:pt idx="78">
                  <c:v>5.4</c:v>
                </c:pt>
                <c:pt idx="79">
                  <c:v>5.3</c:v>
                </c:pt>
                <c:pt idx="80">
                  <c:v>5.31</c:v>
                </c:pt>
                <c:pt idx="81">
                  <c:v>5.37</c:v>
                </c:pt>
                <c:pt idx="82">
                  <c:v>5.27</c:v>
                </c:pt>
                <c:pt idx="83">
                  <c:v>5.38</c:v>
                </c:pt>
                <c:pt idx="84">
                  <c:v>5.27</c:v>
                </c:pt>
                <c:pt idx="85">
                  <c:v>5.38</c:v>
                </c:pt>
                <c:pt idx="86">
                  <c:v>5.28</c:v>
                </c:pt>
                <c:pt idx="87">
                  <c:v>5.37</c:v>
                </c:pt>
                <c:pt idx="88">
                  <c:v>5.27</c:v>
                </c:pt>
                <c:pt idx="89">
                  <c:v>5.38</c:v>
                </c:pt>
                <c:pt idx="90">
                  <c:v>5.27</c:v>
                </c:pt>
                <c:pt idx="91">
                  <c:v>5.36</c:v>
                </c:pt>
                <c:pt idx="92">
                  <c:v>5.31</c:v>
                </c:pt>
                <c:pt idx="93">
                  <c:v>5.32</c:v>
                </c:pt>
                <c:pt idx="94">
                  <c:v>5.35</c:v>
                </c:pt>
                <c:pt idx="95">
                  <c:v>5.29</c:v>
                </c:pt>
                <c:pt idx="96">
                  <c:v>5.35</c:v>
                </c:pt>
                <c:pt idx="97">
                  <c:v>5.31</c:v>
                </c:pt>
                <c:pt idx="98">
                  <c:v>5.32</c:v>
                </c:pt>
                <c:pt idx="99">
                  <c:v>5.35</c:v>
                </c:pt>
                <c:pt idx="100">
                  <c:v>5.29</c:v>
                </c:pt>
                <c:pt idx="101">
                  <c:v>5.37</c:v>
                </c:pt>
                <c:pt idx="102">
                  <c:v>5.27</c:v>
                </c:pt>
                <c:pt idx="103">
                  <c:v>5.4</c:v>
                </c:pt>
                <c:pt idx="104">
                  <c:v>5.24</c:v>
                </c:pt>
                <c:pt idx="105">
                  <c:v>5.41</c:v>
                </c:pt>
                <c:pt idx="106">
                  <c:v>5.25</c:v>
                </c:pt>
                <c:pt idx="107">
                  <c:v>5.37</c:v>
                </c:pt>
                <c:pt idx="108">
                  <c:v>5.32</c:v>
                </c:pt>
                <c:pt idx="109">
                  <c:v>5.27</c:v>
                </c:pt>
                <c:pt idx="110">
                  <c:v>5.44</c:v>
                </c:pt>
                <c:pt idx="111">
                  <c:v>5.18</c:v>
                </c:pt>
                <c:pt idx="112">
                  <c:v>5.48</c:v>
                </c:pt>
                <c:pt idx="113">
                  <c:v>5.2</c:v>
                </c:pt>
                <c:pt idx="114">
                  <c:v>5.42</c:v>
                </c:pt>
                <c:pt idx="115">
                  <c:v>5.27</c:v>
                </c:pt>
                <c:pt idx="116">
                  <c:v>5.35</c:v>
                </c:pt>
                <c:pt idx="117">
                  <c:v>5.31</c:v>
                </c:pt>
                <c:pt idx="118">
                  <c:v>5.36</c:v>
                </c:pt>
                <c:pt idx="119">
                  <c:v>5.26</c:v>
                </c:pt>
                <c:pt idx="120">
                  <c:v>5.42</c:v>
                </c:pt>
                <c:pt idx="121">
                  <c:v>5.22</c:v>
                </c:pt>
                <c:pt idx="122">
                  <c:v>5.41</c:v>
                </c:pt>
                <c:pt idx="123">
                  <c:v>5.28</c:v>
                </c:pt>
                <c:pt idx="124">
                  <c:v>5.3</c:v>
                </c:pt>
                <c:pt idx="125">
                  <c:v>5.43</c:v>
                </c:pt>
                <c:pt idx="126">
                  <c:v>5.16</c:v>
                </c:pt>
                <c:pt idx="127">
                  <c:v>5.51</c:v>
                </c:pt>
                <c:pt idx="128">
                  <c:v>5.15</c:v>
                </c:pt>
                <c:pt idx="129">
                  <c:v>5.46</c:v>
                </c:pt>
                <c:pt idx="130">
                  <c:v>5.26</c:v>
                </c:pt>
                <c:pt idx="131">
                  <c:v>5.33</c:v>
                </c:pt>
                <c:pt idx="132">
                  <c:v>5.36</c:v>
                </c:pt>
                <c:pt idx="133">
                  <c:v>5.28</c:v>
                </c:pt>
                <c:pt idx="134">
                  <c:v>5.35</c:v>
                </c:pt>
                <c:pt idx="135">
                  <c:v>5.33</c:v>
                </c:pt>
                <c:pt idx="136">
                  <c:v>5.29</c:v>
                </c:pt>
                <c:pt idx="137">
                  <c:v>5.38</c:v>
                </c:pt>
                <c:pt idx="138">
                  <c:v>5.27</c:v>
                </c:pt>
                <c:pt idx="139">
                  <c:v>5.36</c:v>
                </c:pt>
                <c:pt idx="140">
                  <c:v>5.33</c:v>
                </c:pt>
                <c:pt idx="141">
                  <c:v>5.28</c:v>
                </c:pt>
                <c:pt idx="142">
                  <c:v>5.4</c:v>
                </c:pt>
                <c:pt idx="143">
                  <c:v>5.25</c:v>
                </c:pt>
                <c:pt idx="144">
                  <c:v>5.38</c:v>
                </c:pt>
                <c:pt idx="145">
                  <c:v>5.31</c:v>
                </c:pt>
                <c:pt idx="146">
                  <c:v>5.29</c:v>
                </c:pt>
                <c:pt idx="147">
                  <c:v>5.4</c:v>
                </c:pt>
                <c:pt idx="148">
                  <c:v>5.24</c:v>
                </c:pt>
                <c:pt idx="149">
                  <c:v>5.39</c:v>
                </c:pt>
                <c:pt idx="150">
                  <c:v>5.3</c:v>
                </c:pt>
                <c:pt idx="151">
                  <c:v>5.3</c:v>
                </c:pt>
                <c:pt idx="152">
                  <c:v>5.39</c:v>
                </c:pt>
                <c:pt idx="153">
                  <c:v>5.24</c:v>
                </c:pt>
                <c:pt idx="154">
                  <c:v>5.42</c:v>
                </c:pt>
                <c:pt idx="155">
                  <c:v>5.24</c:v>
                </c:pt>
                <c:pt idx="156">
                  <c:v>5.38</c:v>
                </c:pt>
                <c:pt idx="157">
                  <c:v>5.3</c:v>
                </c:pt>
                <c:pt idx="158">
                  <c:v>5.33</c:v>
                </c:pt>
                <c:pt idx="159">
                  <c:v>5.33</c:v>
                </c:pt>
                <c:pt idx="160">
                  <c:v>5.32</c:v>
                </c:pt>
                <c:pt idx="161">
                  <c:v>5.33</c:v>
                </c:pt>
                <c:pt idx="162">
                  <c:v>5.33</c:v>
                </c:pt>
                <c:pt idx="163">
                  <c:v>5.3</c:v>
                </c:pt>
                <c:pt idx="164">
                  <c:v>5.35</c:v>
                </c:pt>
                <c:pt idx="165">
                  <c:v>5.32</c:v>
                </c:pt>
                <c:pt idx="166">
                  <c:v>5.31</c:v>
                </c:pt>
                <c:pt idx="167">
                  <c:v>5.36</c:v>
                </c:pt>
                <c:pt idx="168">
                  <c:v>5.27</c:v>
                </c:pt>
                <c:pt idx="169">
                  <c:v>5.4</c:v>
                </c:pt>
                <c:pt idx="170">
                  <c:v>5.24</c:v>
                </c:pt>
                <c:pt idx="171">
                  <c:v>5.41</c:v>
                </c:pt>
                <c:pt idx="172">
                  <c:v>5.25</c:v>
                </c:pt>
                <c:pt idx="173">
                  <c:v>5.4</c:v>
                </c:pt>
                <c:pt idx="174">
                  <c:v>5.27</c:v>
                </c:pt>
                <c:pt idx="175">
                  <c:v>5.35</c:v>
                </c:pt>
                <c:pt idx="176">
                  <c:v>5.33</c:v>
                </c:pt>
                <c:pt idx="177">
                  <c:v>5.29</c:v>
                </c:pt>
                <c:pt idx="178">
                  <c:v>5.37</c:v>
                </c:pt>
                <c:pt idx="179">
                  <c:v>5.27</c:v>
                </c:pt>
                <c:pt idx="180">
                  <c:v>5.38</c:v>
                </c:pt>
                <c:pt idx="181">
                  <c:v>5.28</c:v>
                </c:pt>
                <c:pt idx="182">
                  <c:v>5.34</c:v>
                </c:pt>
                <c:pt idx="183">
                  <c:v>5.32</c:v>
                </c:pt>
                <c:pt idx="184">
                  <c:v>5.33</c:v>
                </c:pt>
                <c:pt idx="185">
                  <c:v>5.32</c:v>
                </c:pt>
                <c:pt idx="186">
                  <c:v>5.34</c:v>
                </c:pt>
                <c:pt idx="187">
                  <c:v>5.29</c:v>
                </c:pt>
                <c:pt idx="188">
                  <c:v>5.38</c:v>
                </c:pt>
                <c:pt idx="189">
                  <c:v>5.26</c:v>
                </c:pt>
                <c:pt idx="190">
                  <c:v>5.38</c:v>
                </c:pt>
                <c:pt idx="191">
                  <c:v>5.29</c:v>
                </c:pt>
                <c:pt idx="192">
                  <c:v>5.33</c:v>
                </c:pt>
                <c:pt idx="193">
                  <c:v>5.34</c:v>
                </c:pt>
                <c:pt idx="194">
                  <c:v>5.3</c:v>
                </c:pt>
                <c:pt idx="195">
                  <c:v>5.35</c:v>
                </c:pt>
                <c:pt idx="196">
                  <c:v>5.31</c:v>
                </c:pt>
                <c:pt idx="197">
                  <c:v>5.32</c:v>
                </c:pt>
                <c:pt idx="198">
                  <c:v>5.36</c:v>
                </c:pt>
                <c:pt idx="199">
                  <c:v>5.27</c:v>
                </c:pt>
                <c:pt idx="200">
                  <c:v>5.38</c:v>
                </c:pt>
                <c:pt idx="201">
                  <c:v>5.28</c:v>
                </c:pt>
                <c:pt idx="202">
                  <c:v>5.36</c:v>
                </c:pt>
                <c:pt idx="203">
                  <c:v>5.31</c:v>
                </c:pt>
                <c:pt idx="204">
                  <c:v>5.32</c:v>
                </c:pt>
                <c:pt idx="205">
                  <c:v>5.35</c:v>
                </c:pt>
                <c:pt idx="206">
                  <c:v>5.29</c:v>
                </c:pt>
                <c:pt idx="207">
                  <c:v>5.37</c:v>
                </c:pt>
                <c:pt idx="208">
                  <c:v>5.28</c:v>
                </c:pt>
                <c:pt idx="209">
                  <c:v>5.38</c:v>
                </c:pt>
                <c:pt idx="210">
                  <c:v>5.27</c:v>
                </c:pt>
                <c:pt idx="211">
                  <c:v>5.37</c:v>
                </c:pt>
                <c:pt idx="212">
                  <c:v>5.29</c:v>
                </c:pt>
                <c:pt idx="213">
                  <c:v>5.36</c:v>
                </c:pt>
                <c:pt idx="214">
                  <c:v>5.29</c:v>
                </c:pt>
                <c:pt idx="215">
                  <c:v>5.35</c:v>
                </c:pt>
                <c:pt idx="216">
                  <c:v>5.32</c:v>
                </c:pt>
                <c:pt idx="217">
                  <c:v>5.33</c:v>
                </c:pt>
                <c:pt idx="218">
                  <c:v>5.32</c:v>
                </c:pt>
                <c:pt idx="219">
                  <c:v>5.33</c:v>
                </c:pt>
                <c:pt idx="220">
                  <c:v>5.32</c:v>
                </c:pt>
                <c:pt idx="221">
                  <c:v>5.33</c:v>
                </c:pt>
                <c:pt idx="222">
                  <c:v>5.33</c:v>
                </c:pt>
                <c:pt idx="223">
                  <c:v>5.31</c:v>
                </c:pt>
                <c:pt idx="224">
                  <c:v>5.35</c:v>
                </c:pt>
                <c:pt idx="225">
                  <c:v>5.29</c:v>
                </c:pt>
                <c:pt idx="226">
                  <c:v>5.35</c:v>
                </c:pt>
                <c:pt idx="227">
                  <c:v>5.32</c:v>
                </c:pt>
                <c:pt idx="228">
                  <c:v>5.32</c:v>
                </c:pt>
                <c:pt idx="229">
                  <c:v>5.35</c:v>
                </c:pt>
                <c:pt idx="230">
                  <c:v>5.29</c:v>
                </c:pt>
                <c:pt idx="231">
                  <c:v>5.37</c:v>
                </c:pt>
                <c:pt idx="232">
                  <c:v>5.29</c:v>
                </c:pt>
                <c:pt idx="233">
                  <c:v>5.34</c:v>
                </c:pt>
                <c:pt idx="234">
                  <c:v>5.33</c:v>
                </c:pt>
                <c:pt idx="235">
                  <c:v>5.31</c:v>
                </c:pt>
                <c:pt idx="236">
                  <c:v>5.34</c:v>
                </c:pt>
                <c:pt idx="237">
                  <c:v>5.31</c:v>
                </c:pt>
                <c:pt idx="238">
                  <c:v>5.33</c:v>
                </c:pt>
                <c:pt idx="239">
                  <c:v>5.33</c:v>
                </c:pt>
                <c:pt idx="240">
                  <c:v>5.32</c:v>
                </c:pt>
                <c:pt idx="241">
                  <c:v>5.33</c:v>
                </c:pt>
                <c:pt idx="242">
                  <c:v>5.33</c:v>
                </c:pt>
                <c:pt idx="243">
                  <c:v>5.3</c:v>
                </c:pt>
                <c:pt idx="244">
                  <c:v>5.37</c:v>
                </c:pt>
                <c:pt idx="245">
                  <c:v>5.26</c:v>
                </c:pt>
                <c:pt idx="246">
                  <c:v>5.4</c:v>
                </c:pt>
                <c:pt idx="247">
                  <c:v>5.25</c:v>
                </c:pt>
                <c:pt idx="248">
                  <c:v>5.39</c:v>
                </c:pt>
                <c:pt idx="249">
                  <c:v>5.28</c:v>
                </c:pt>
                <c:pt idx="250">
                  <c:v>5.34</c:v>
                </c:pt>
                <c:pt idx="251">
                  <c:v>5.32</c:v>
                </c:pt>
                <c:pt idx="252">
                  <c:v>5.33</c:v>
                </c:pt>
                <c:pt idx="253">
                  <c:v>5.32</c:v>
                </c:pt>
                <c:pt idx="254">
                  <c:v>5.34</c:v>
                </c:pt>
                <c:pt idx="255">
                  <c:v>5.31</c:v>
                </c:pt>
                <c:pt idx="256">
                  <c:v>5.34</c:v>
                </c:pt>
                <c:pt idx="257">
                  <c:v>5.33</c:v>
                </c:pt>
                <c:pt idx="258">
                  <c:v>5.28</c:v>
                </c:pt>
                <c:pt idx="259">
                  <c:v>5.39</c:v>
                </c:pt>
                <c:pt idx="260">
                  <c:v>5.24</c:v>
                </c:pt>
                <c:pt idx="261">
                  <c:v>5.4</c:v>
                </c:pt>
                <c:pt idx="262">
                  <c:v>5.26</c:v>
                </c:pt>
                <c:pt idx="263">
                  <c:v>5.37</c:v>
                </c:pt>
                <c:pt idx="264">
                  <c:v>5.31</c:v>
                </c:pt>
                <c:pt idx="265">
                  <c:v>5.31</c:v>
                </c:pt>
                <c:pt idx="266">
                  <c:v>5.34</c:v>
                </c:pt>
                <c:pt idx="267">
                  <c:v>5.32</c:v>
                </c:pt>
                <c:pt idx="268">
                  <c:v>5.32</c:v>
                </c:pt>
                <c:pt idx="269">
                  <c:v>5.34</c:v>
                </c:pt>
                <c:pt idx="270">
                  <c:v>5.3</c:v>
                </c:pt>
                <c:pt idx="271">
                  <c:v>5.36</c:v>
                </c:pt>
                <c:pt idx="272">
                  <c:v>5.29</c:v>
                </c:pt>
                <c:pt idx="273">
                  <c:v>5.35</c:v>
                </c:pt>
                <c:pt idx="274">
                  <c:v>5.31</c:v>
                </c:pt>
                <c:pt idx="275">
                  <c:v>5.33</c:v>
                </c:pt>
                <c:pt idx="276">
                  <c:v>5.33</c:v>
                </c:pt>
                <c:pt idx="277">
                  <c:v>5.3</c:v>
                </c:pt>
                <c:pt idx="278">
                  <c:v>5.36</c:v>
                </c:pt>
                <c:pt idx="279">
                  <c:v>5.29</c:v>
                </c:pt>
                <c:pt idx="280">
                  <c:v>5.37</c:v>
                </c:pt>
                <c:pt idx="281">
                  <c:v>5.28</c:v>
                </c:pt>
                <c:pt idx="282">
                  <c:v>5.36</c:v>
                </c:pt>
                <c:pt idx="283">
                  <c:v>5.3</c:v>
                </c:pt>
                <c:pt idx="284">
                  <c:v>5.33</c:v>
                </c:pt>
                <c:pt idx="285">
                  <c:v>5.34</c:v>
                </c:pt>
                <c:pt idx="286">
                  <c:v>5.3</c:v>
                </c:pt>
                <c:pt idx="287">
                  <c:v>5.37</c:v>
                </c:pt>
                <c:pt idx="288">
                  <c:v>5.28</c:v>
                </c:pt>
                <c:pt idx="289">
                  <c:v>5.36</c:v>
                </c:pt>
                <c:pt idx="290">
                  <c:v>5.31</c:v>
                </c:pt>
                <c:pt idx="291">
                  <c:v>5.31</c:v>
                </c:pt>
                <c:pt idx="292">
                  <c:v>5.35</c:v>
                </c:pt>
                <c:pt idx="293">
                  <c:v>5.3</c:v>
                </c:pt>
                <c:pt idx="294">
                  <c:v>5.33</c:v>
                </c:pt>
                <c:pt idx="295">
                  <c:v>5.34</c:v>
                </c:pt>
                <c:pt idx="296">
                  <c:v>5.28</c:v>
                </c:pt>
                <c:pt idx="297">
                  <c:v>5.39</c:v>
                </c:pt>
                <c:pt idx="298">
                  <c:v>5.26</c:v>
                </c:pt>
                <c:pt idx="299">
                  <c:v>5.37</c:v>
                </c:pt>
                <c:pt idx="300">
                  <c:v>5.32</c:v>
                </c:pt>
                <c:pt idx="301">
                  <c:v>5.29</c:v>
                </c:pt>
                <c:pt idx="302">
                  <c:v>5.39</c:v>
                </c:pt>
                <c:pt idx="303">
                  <c:v>5.24</c:v>
                </c:pt>
                <c:pt idx="304">
                  <c:v>5.43</c:v>
                </c:pt>
                <c:pt idx="305">
                  <c:v>5.23</c:v>
                </c:pt>
                <c:pt idx="306">
                  <c:v>5.41</c:v>
                </c:pt>
                <c:pt idx="307">
                  <c:v>5.27</c:v>
                </c:pt>
                <c:pt idx="308">
                  <c:v>5.37</c:v>
                </c:pt>
                <c:pt idx="309">
                  <c:v>5.29</c:v>
                </c:pt>
                <c:pt idx="310">
                  <c:v>5.35</c:v>
                </c:pt>
                <c:pt idx="311">
                  <c:v>5.31</c:v>
                </c:pt>
                <c:pt idx="312">
                  <c:v>5.34</c:v>
                </c:pt>
                <c:pt idx="313">
                  <c:v>5.32</c:v>
                </c:pt>
                <c:pt idx="314">
                  <c:v>5.32</c:v>
                </c:pt>
                <c:pt idx="315">
                  <c:v>5.35</c:v>
                </c:pt>
                <c:pt idx="316">
                  <c:v>5.28</c:v>
                </c:pt>
                <c:pt idx="317">
                  <c:v>5.39</c:v>
                </c:pt>
                <c:pt idx="318">
                  <c:v>5.26</c:v>
                </c:pt>
                <c:pt idx="319">
                  <c:v>5.4</c:v>
                </c:pt>
                <c:pt idx="320">
                  <c:v>5.26</c:v>
                </c:pt>
                <c:pt idx="321">
                  <c:v>5.36</c:v>
                </c:pt>
                <c:pt idx="322">
                  <c:v>5.31</c:v>
                </c:pt>
                <c:pt idx="323">
                  <c:v>5.32</c:v>
                </c:pt>
                <c:pt idx="324">
                  <c:v>5.33</c:v>
                </c:pt>
                <c:pt idx="325">
                  <c:v>5.33</c:v>
                </c:pt>
                <c:pt idx="326">
                  <c:v>5.3</c:v>
                </c:pt>
                <c:pt idx="327">
                  <c:v>5.37</c:v>
                </c:pt>
                <c:pt idx="328">
                  <c:v>5.26</c:v>
                </c:pt>
                <c:pt idx="329">
                  <c:v>5.39</c:v>
                </c:pt>
                <c:pt idx="330">
                  <c:v>5.27</c:v>
                </c:pt>
                <c:pt idx="331">
                  <c:v>5.36</c:v>
                </c:pt>
                <c:pt idx="332">
                  <c:v>5.3</c:v>
                </c:pt>
                <c:pt idx="333">
                  <c:v>5.32</c:v>
                </c:pt>
                <c:pt idx="334">
                  <c:v>5.36</c:v>
                </c:pt>
                <c:pt idx="335">
                  <c:v>5.27</c:v>
                </c:pt>
                <c:pt idx="336">
                  <c:v>5.39</c:v>
                </c:pt>
                <c:pt idx="337">
                  <c:v>5.25</c:v>
                </c:pt>
                <c:pt idx="338">
                  <c:v>5.39</c:v>
                </c:pt>
                <c:pt idx="339">
                  <c:v>5.27</c:v>
                </c:pt>
                <c:pt idx="340">
                  <c:v>5.35</c:v>
                </c:pt>
                <c:pt idx="341">
                  <c:v>5.32</c:v>
                </c:pt>
                <c:pt idx="342">
                  <c:v>5.31</c:v>
                </c:pt>
                <c:pt idx="343">
                  <c:v>5.35</c:v>
                </c:pt>
                <c:pt idx="344">
                  <c:v>5.31</c:v>
                </c:pt>
                <c:pt idx="345">
                  <c:v>5.33</c:v>
                </c:pt>
                <c:pt idx="346">
                  <c:v>5.33</c:v>
                </c:pt>
                <c:pt idx="347">
                  <c:v>5.31</c:v>
                </c:pt>
                <c:pt idx="348">
                  <c:v>5.35</c:v>
                </c:pt>
                <c:pt idx="349">
                  <c:v>5.3</c:v>
                </c:pt>
                <c:pt idx="350">
                  <c:v>5.35</c:v>
                </c:pt>
                <c:pt idx="351">
                  <c:v>5.32</c:v>
                </c:pt>
                <c:pt idx="352">
                  <c:v>5.31</c:v>
                </c:pt>
                <c:pt idx="353">
                  <c:v>5.35</c:v>
                </c:pt>
                <c:pt idx="354">
                  <c:v>5.29</c:v>
                </c:pt>
                <c:pt idx="355">
                  <c:v>5.36</c:v>
                </c:pt>
                <c:pt idx="356">
                  <c:v>5.29</c:v>
                </c:pt>
                <c:pt idx="357">
                  <c:v>5.34</c:v>
                </c:pt>
                <c:pt idx="358">
                  <c:v>5.33</c:v>
                </c:pt>
                <c:pt idx="359">
                  <c:v>5.31</c:v>
                </c:pt>
                <c:pt idx="360">
                  <c:v>5.35</c:v>
                </c:pt>
                <c:pt idx="361">
                  <c:v>5.3</c:v>
                </c:pt>
                <c:pt idx="362">
                  <c:v>5.35</c:v>
                </c:pt>
                <c:pt idx="363">
                  <c:v>5.31</c:v>
                </c:pt>
                <c:pt idx="364">
                  <c:v>5.33</c:v>
                </c:pt>
                <c:pt idx="365">
                  <c:v>5.33</c:v>
                </c:pt>
                <c:pt idx="366">
                  <c:v>5.32</c:v>
                </c:pt>
                <c:pt idx="367">
                  <c:v>5.33</c:v>
                </c:pt>
                <c:pt idx="368">
                  <c:v>5.31</c:v>
                </c:pt>
                <c:pt idx="369">
                  <c:v>5.34</c:v>
                </c:pt>
                <c:pt idx="370">
                  <c:v>5.31</c:v>
                </c:pt>
                <c:pt idx="371">
                  <c:v>5.34</c:v>
                </c:pt>
                <c:pt idx="372">
                  <c:v>5.31</c:v>
                </c:pt>
                <c:pt idx="373">
                  <c:v>5.33</c:v>
                </c:pt>
                <c:pt idx="374">
                  <c:v>5.33</c:v>
                </c:pt>
                <c:pt idx="375">
                  <c:v>5.3</c:v>
                </c:pt>
                <c:pt idx="376">
                  <c:v>5.36</c:v>
                </c:pt>
                <c:pt idx="377">
                  <c:v>5.29</c:v>
                </c:pt>
                <c:pt idx="378">
                  <c:v>5.35</c:v>
                </c:pt>
                <c:pt idx="379">
                  <c:v>5.31</c:v>
                </c:pt>
                <c:pt idx="380">
                  <c:v>5.32</c:v>
                </c:pt>
                <c:pt idx="381">
                  <c:v>5.35</c:v>
                </c:pt>
                <c:pt idx="382">
                  <c:v>5.29</c:v>
                </c:pt>
                <c:pt idx="383">
                  <c:v>5.35</c:v>
                </c:pt>
                <c:pt idx="384">
                  <c:v>5.31</c:v>
                </c:pt>
                <c:pt idx="385">
                  <c:v>5.33</c:v>
                </c:pt>
                <c:pt idx="386">
                  <c:v>5.32</c:v>
                </c:pt>
                <c:pt idx="387">
                  <c:v>5.33</c:v>
                </c:pt>
                <c:pt idx="388">
                  <c:v>5.32</c:v>
                </c:pt>
                <c:pt idx="389">
                  <c:v>5.34</c:v>
                </c:pt>
                <c:pt idx="390">
                  <c:v>5.3</c:v>
                </c:pt>
                <c:pt idx="391">
                  <c:v>5.35</c:v>
                </c:pt>
                <c:pt idx="392">
                  <c:v>5.3</c:v>
                </c:pt>
                <c:pt idx="393">
                  <c:v>5.34</c:v>
                </c:pt>
                <c:pt idx="394">
                  <c:v>5.32</c:v>
                </c:pt>
                <c:pt idx="395">
                  <c:v>5.33</c:v>
                </c:pt>
                <c:pt idx="396">
                  <c:v>5.33</c:v>
                </c:pt>
                <c:pt idx="397">
                  <c:v>5.32</c:v>
                </c:pt>
                <c:pt idx="398">
                  <c:v>5.34</c:v>
                </c:pt>
                <c:pt idx="399">
                  <c:v>5.31</c:v>
                </c:pt>
                <c:pt idx="400">
                  <c:v>5.34</c:v>
                </c:pt>
                <c:pt idx="401">
                  <c:v>5.31</c:v>
                </c:pt>
                <c:pt idx="402">
                  <c:v>5.35</c:v>
                </c:pt>
                <c:pt idx="403">
                  <c:v>5.29</c:v>
                </c:pt>
                <c:pt idx="404">
                  <c:v>5.36</c:v>
                </c:pt>
                <c:pt idx="405">
                  <c:v>5.29</c:v>
                </c:pt>
                <c:pt idx="406">
                  <c:v>5.37</c:v>
                </c:pt>
                <c:pt idx="407">
                  <c:v>5.28</c:v>
                </c:pt>
                <c:pt idx="408">
                  <c:v>5.36</c:v>
                </c:pt>
                <c:pt idx="409">
                  <c:v>5.3</c:v>
                </c:pt>
                <c:pt idx="410">
                  <c:v>5.35</c:v>
                </c:pt>
                <c:pt idx="411">
                  <c:v>5.31</c:v>
                </c:pt>
                <c:pt idx="412">
                  <c:v>5.32</c:v>
                </c:pt>
                <c:pt idx="413">
                  <c:v>5.34</c:v>
                </c:pt>
                <c:pt idx="414">
                  <c:v>5.3</c:v>
                </c:pt>
                <c:pt idx="415">
                  <c:v>5.35</c:v>
                </c:pt>
                <c:pt idx="416">
                  <c:v>5.3</c:v>
                </c:pt>
                <c:pt idx="417">
                  <c:v>5.35</c:v>
                </c:pt>
                <c:pt idx="418">
                  <c:v>5.31</c:v>
                </c:pt>
                <c:pt idx="419">
                  <c:v>5.33</c:v>
                </c:pt>
                <c:pt idx="420">
                  <c:v>5.33</c:v>
                </c:pt>
                <c:pt idx="421">
                  <c:v>5.32</c:v>
                </c:pt>
                <c:pt idx="422">
                  <c:v>5.33</c:v>
                </c:pt>
                <c:pt idx="423">
                  <c:v>5.31</c:v>
                </c:pt>
                <c:pt idx="424">
                  <c:v>5.34</c:v>
                </c:pt>
                <c:pt idx="425">
                  <c:v>5.31</c:v>
                </c:pt>
                <c:pt idx="426">
                  <c:v>5.32</c:v>
                </c:pt>
                <c:pt idx="427">
                  <c:v>5.34</c:v>
                </c:pt>
                <c:pt idx="428">
                  <c:v>5.3</c:v>
                </c:pt>
                <c:pt idx="429">
                  <c:v>5.37</c:v>
                </c:pt>
                <c:pt idx="430">
                  <c:v>5.28</c:v>
                </c:pt>
                <c:pt idx="431">
                  <c:v>5.37</c:v>
                </c:pt>
                <c:pt idx="432">
                  <c:v>5.29</c:v>
                </c:pt>
                <c:pt idx="433">
                  <c:v>5.34</c:v>
                </c:pt>
                <c:pt idx="434">
                  <c:v>5.31</c:v>
                </c:pt>
                <c:pt idx="435">
                  <c:v>5.33</c:v>
                </c:pt>
                <c:pt idx="436">
                  <c:v>5.32</c:v>
                </c:pt>
                <c:pt idx="437">
                  <c:v>5.33</c:v>
                </c:pt>
                <c:pt idx="438">
                  <c:v>5.32</c:v>
                </c:pt>
                <c:pt idx="439">
                  <c:v>5.33</c:v>
                </c:pt>
                <c:pt idx="440">
                  <c:v>5.32</c:v>
                </c:pt>
                <c:pt idx="441">
                  <c:v>5.33</c:v>
                </c:pt>
                <c:pt idx="442">
                  <c:v>5.33</c:v>
                </c:pt>
                <c:pt idx="443">
                  <c:v>5.31</c:v>
                </c:pt>
                <c:pt idx="444">
                  <c:v>5.36</c:v>
                </c:pt>
                <c:pt idx="445">
                  <c:v>5.29</c:v>
                </c:pt>
                <c:pt idx="446">
                  <c:v>5.37</c:v>
                </c:pt>
                <c:pt idx="447">
                  <c:v>5.29</c:v>
                </c:pt>
                <c:pt idx="448">
                  <c:v>5.34</c:v>
                </c:pt>
                <c:pt idx="449">
                  <c:v>5.33</c:v>
                </c:pt>
                <c:pt idx="450">
                  <c:v>5.32</c:v>
                </c:pt>
                <c:pt idx="451">
                  <c:v>5.32</c:v>
                </c:pt>
                <c:pt idx="452">
                  <c:v>5.34</c:v>
                </c:pt>
                <c:pt idx="453">
                  <c:v>5.3</c:v>
                </c:pt>
                <c:pt idx="454">
                  <c:v>5.35</c:v>
                </c:pt>
                <c:pt idx="455">
                  <c:v>5.3</c:v>
                </c:pt>
                <c:pt idx="456">
                  <c:v>5.33</c:v>
                </c:pt>
                <c:pt idx="457">
                  <c:v>5.35</c:v>
                </c:pt>
                <c:pt idx="458">
                  <c:v>5.27</c:v>
                </c:pt>
                <c:pt idx="459">
                  <c:v>5.39</c:v>
                </c:pt>
                <c:pt idx="460">
                  <c:v>5.26</c:v>
                </c:pt>
                <c:pt idx="461">
                  <c:v>5.39</c:v>
                </c:pt>
                <c:pt idx="462">
                  <c:v>5.28</c:v>
                </c:pt>
                <c:pt idx="463">
                  <c:v>5.33</c:v>
                </c:pt>
                <c:pt idx="464">
                  <c:v>5.35</c:v>
                </c:pt>
                <c:pt idx="465">
                  <c:v>5.29</c:v>
                </c:pt>
                <c:pt idx="466">
                  <c:v>5.36</c:v>
                </c:pt>
                <c:pt idx="467">
                  <c:v>5.3</c:v>
                </c:pt>
                <c:pt idx="468">
                  <c:v>5.34</c:v>
                </c:pt>
                <c:pt idx="469">
                  <c:v>5.34</c:v>
                </c:pt>
                <c:pt idx="470">
                  <c:v>5.29</c:v>
                </c:pt>
                <c:pt idx="471">
                  <c:v>5.36</c:v>
                </c:pt>
                <c:pt idx="472">
                  <c:v>5.3</c:v>
                </c:pt>
                <c:pt idx="473">
                  <c:v>5.33</c:v>
                </c:pt>
                <c:pt idx="474">
                  <c:v>5.34</c:v>
                </c:pt>
                <c:pt idx="475">
                  <c:v>5.3</c:v>
                </c:pt>
                <c:pt idx="476">
                  <c:v>5.36</c:v>
                </c:pt>
                <c:pt idx="477">
                  <c:v>5.29</c:v>
                </c:pt>
                <c:pt idx="478">
                  <c:v>5.35</c:v>
                </c:pt>
                <c:pt idx="479">
                  <c:v>5.31</c:v>
                </c:pt>
                <c:pt idx="480">
                  <c:v>5.34</c:v>
                </c:pt>
                <c:pt idx="481">
                  <c:v>5.3</c:v>
                </c:pt>
                <c:pt idx="482">
                  <c:v>5.36</c:v>
                </c:pt>
                <c:pt idx="483">
                  <c:v>5.28</c:v>
                </c:pt>
                <c:pt idx="484">
                  <c:v>5.38</c:v>
                </c:pt>
                <c:pt idx="485">
                  <c:v>5.27</c:v>
                </c:pt>
                <c:pt idx="486">
                  <c:v>5.36</c:v>
                </c:pt>
                <c:pt idx="487">
                  <c:v>5.32</c:v>
                </c:pt>
                <c:pt idx="488">
                  <c:v>5.3</c:v>
                </c:pt>
                <c:pt idx="489">
                  <c:v>5.38</c:v>
                </c:pt>
                <c:pt idx="490">
                  <c:v>5.25</c:v>
                </c:pt>
                <c:pt idx="491">
                  <c:v>5.41</c:v>
                </c:pt>
                <c:pt idx="492">
                  <c:v>5.26</c:v>
                </c:pt>
                <c:pt idx="493">
                  <c:v>5.37</c:v>
                </c:pt>
                <c:pt idx="494">
                  <c:v>5.31</c:v>
                </c:pt>
                <c:pt idx="495">
                  <c:v>5.3</c:v>
                </c:pt>
                <c:pt idx="496">
                  <c:v>5.37</c:v>
                </c:pt>
                <c:pt idx="497">
                  <c:v>5.29</c:v>
                </c:pt>
                <c:pt idx="498">
                  <c:v>5.35</c:v>
                </c:pt>
                <c:pt idx="499">
                  <c:v>5.33</c:v>
                </c:pt>
                <c:pt idx="500">
                  <c:v>5.29</c:v>
                </c:pt>
                <c:pt idx="501">
                  <c:v>5.38</c:v>
                </c:pt>
                <c:pt idx="502">
                  <c:v>5.27</c:v>
                </c:pt>
                <c:pt idx="503">
                  <c:v>5.36</c:v>
                </c:pt>
                <c:pt idx="504">
                  <c:v>5.33</c:v>
                </c:pt>
                <c:pt idx="505">
                  <c:v>5.27</c:v>
                </c:pt>
                <c:pt idx="506">
                  <c:v>5.41</c:v>
                </c:pt>
                <c:pt idx="507">
                  <c:v>5.22</c:v>
                </c:pt>
                <c:pt idx="508">
                  <c:v>5.42</c:v>
                </c:pt>
                <c:pt idx="509">
                  <c:v>5.26</c:v>
                </c:pt>
                <c:pt idx="510">
                  <c:v>5.35</c:v>
                </c:pt>
                <c:pt idx="511">
                  <c:v>5.34</c:v>
                </c:pt>
                <c:pt idx="512">
                  <c:v>5.28</c:v>
                </c:pt>
                <c:pt idx="513">
                  <c:v>5.38</c:v>
                </c:pt>
                <c:pt idx="514">
                  <c:v>5.26</c:v>
                </c:pt>
                <c:pt idx="515">
                  <c:v>5.38</c:v>
                </c:pt>
                <c:pt idx="516">
                  <c:v>5.3</c:v>
                </c:pt>
                <c:pt idx="517">
                  <c:v>5.33</c:v>
                </c:pt>
                <c:pt idx="518">
                  <c:v>5.33</c:v>
                </c:pt>
                <c:pt idx="519">
                  <c:v>5.31</c:v>
                </c:pt>
                <c:pt idx="520">
                  <c:v>5.34</c:v>
                </c:pt>
                <c:pt idx="521">
                  <c:v>5.31</c:v>
                </c:pt>
                <c:pt idx="522">
                  <c:v>5.31</c:v>
                </c:pt>
                <c:pt idx="523">
                  <c:v>5.36</c:v>
                </c:pt>
                <c:pt idx="524">
                  <c:v>5.27</c:v>
                </c:pt>
                <c:pt idx="525">
                  <c:v>5.38</c:v>
                </c:pt>
                <c:pt idx="526">
                  <c:v>5.27</c:v>
                </c:pt>
                <c:pt idx="527">
                  <c:v>5.36</c:v>
                </c:pt>
                <c:pt idx="528">
                  <c:v>5.31</c:v>
                </c:pt>
                <c:pt idx="529">
                  <c:v>5.31</c:v>
                </c:pt>
                <c:pt idx="530">
                  <c:v>5.37</c:v>
                </c:pt>
                <c:pt idx="531">
                  <c:v>5.28</c:v>
                </c:pt>
                <c:pt idx="532">
                  <c:v>5.37</c:v>
                </c:pt>
                <c:pt idx="533">
                  <c:v>5.29</c:v>
                </c:pt>
                <c:pt idx="534">
                  <c:v>5.34</c:v>
                </c:pt>
                <c:pt idx="535">
                  <c:v>5.33</c:v>
                </c:pt>
                <c:pt idx="536">
                  <c:v>5.31</c:v>
                </c:pt>
                <c:pt idx="537">
                  <c:v>5.35</c:v>
                </c:pt>
                <c:pt idx="538">
                  <c:v>5.3</c:v>
                </c:pt>
                <c:pt idx="539">
                  <c:v>5.34</c:v>
                </c:pt>
                <c:pt idx="540">
                  <c:v>5.32</c:v>
                </c:pt>
                <c:pt idx="541">
                  <c:v>5.31</c:v>
                </c:pt>
                <c:pt idx="542">
                  <c:v>5.35</c:v>
                </c:pt>
                <c:pt idx="543">
                  <c:v>5.29</c:v>
                </c:pt>
                <c:pt idx="544">
                  <c:v>5.37</c:v>
                </c:pt>
                <c:pt idx="545">
                  <c:v>5.28</c:v>
                </c:pt>
                <c:pt idx="546">
                  <c:v>5.36</c:v>
                </c:pt>
                <c:pt idx="547">
                  <c:v>5.3</c:v>
                </c:pt>
                <c:pt idx="548">
                  <c:v>5.35</c:v>
                </c:pt>
                <c:pt idx="549">
                  <c:v>5.31</c:v>
                </c:pt>
                <c:pt idx="550">
                  <c:v>5.33</c:v>
                </c:pt>
                <c:pt idx="551">
                  <c:v>5.33</c:v>
                </c:pt>
                <c:pt idx="552">
                  <c:v>5.31</c:v>
                </c:pt>
                <c:pt idx="553">
                  <c:v>5.34</c:v>
                </c:pt>
                <c:pt idx="554">
                  <c:v>5.31</c:v>
                </c:pt>
                <c:pt idx="555">
                  <c:v>5.35</c:v>
                </c:pt>
                <c:pt idx="556">
                  <c:v>5.31</c:v>
                </c:pt>
                <c:pt idx="557">
                  <c:v>5.34</c:v>
                </c:pt>
                <c:pt idx="558">
                  <c:v>5.31</c:v>
                </c:pt>
                <c:pt idx="559">
                  <c:v>5.36</c:v>
                </c:pt>
                <c:pt idx="560">
                  <c:v>5.28</c:v>
                </c:pt>
                <c:pt idx="561">
                  <c:v>5.37</c:v>
                </c:pt>
                <c:pt idx="562">
                  <c:v>5.27</c:v>
                </c:pt>
                <c:pt idx="563">
                  <c:v>5.38</c:v>
                </c:pt>
                <c:pt idx="564">
                  <c:v>5.29</c:v>
                </c:pt>
                <c:pt idx="565">
                  <c:v>5.32</c:v>
                </c:pt>
                <c:pt idx="566">
                  <c:v>5.36</c:v>
                </c:pt>
                <c:pt idx="567">
                  <c:v>5.26</c:v>
                </c:pt>
                <c:pt idx="568">
                  <c:v>5.41</c:v>
                </c:pt>
                <c:pt idx="569">
                  <c:v>5.23</c:v>
                </c:pt>
                <c:pt idx="570">
                  <c:v>5.42</c:v>
                </c:pt>
                <c:pt idx="571">
                  <c:v>5.26</c:v>
                </c:pt>
                <c:pt idx="572">
                  <c:v>5.36</c:v>
                </c:pt>
                <c:pt idx="573">
                  <c:v>5.33</c:v>
                </c:pt>
                <c:pt idx="574">
                  <c:v>5.3</c:v>
                </c:pt>
                <c:pt idx="575">
                  <c:v>5.37</c:v>
                </c:pt>
                <c:pt idx="576">
                  <c:v>5.28</c:v>
                </c:pt>
                <c:pt idx="577">
                  <c:v>5.36</c:v>
                </c:pt>
                <c:pt idx="578">
                  <c:v>5.31</c:v>
                </c:pt>
                <c:pt idx="579">
                  <c:v>5.33</c:v>
                </c:pt>
                <c:pt idx="580">
                  <c:v>5.32</c:v>
                </c:pt>
                <c:pt idx="581">
                  <c:v>5.33</c:v>
                </c:pt>
                <c:pt idx="582">
                  <c:v>5.3</c:v>
                </c:pt>
                <c:pt idx="583">
                  <c:v>5.38</c:v>
                </c:pt>
                <c:pt idx="584">
                  <c:v>5.25</c:v>
                </c:pt>
                <c:pt idx="585">
                  <c:v>5.4</c:v>
                </c:pt>
                <c:pt idx="586">
                  <c:v>5.26</c:v>
                </c:pt>
                <c:pt idx="587">
                  <c:v>5.36</c:v>
                </c:pt>
                <c:pt idx="588">
                  <c:v>5.33</c:v>
                </c:pt>
                <c:pt idx="589">
                  <c:v>5.28</c:v>
                </c:pt>
                <c:pt idx="590">
                  <c:v>5.39</c:v>
                </c:pt>
                <c:pt idx="591">
                  <c:v>5.25</c:v>
                </c:pt>
                <c:pt idx="592">
                  <c:v>5.4</c:v>
                </c:pt>
                <c:pt idx="593">
                  <c:v>5.26</c:v>
                </c:pt>
                <c:pt idx="594">
                  <c:v>5.36</c:v>
                </c:pt>
                <c:pt idx="595">
                  <c:v>5.32</c:v>
                </c:pt>
                <c:pt idx="596">
                  <c:v>5.32</c:v>
                </c:pt>
                <c:pt idx="597">
                  <c:v>5.33</c:v>
                </c:pt>
                <c:pt idx="598">
                  <c:v>5.32</c:v>
                </c:pt>
                <c:pt idx="599">
                  <c:v>5.32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527-4DCB-ADB9-CDE72BC17CC0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WC T-ED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Sheet1!$A$2:$A$601</c:f>
              <c:numCache>
                <c:formatCode>0.00E+00</c:formatCode>
                <c:ptCount val="600"/>
                <c:pt idx="0">
                  <c:v>1.0000000000000001E-5</c:v>
                </c:pt>
                <c:pt idx="1">
                  <c:v>2.0000000000000002E-5</c:v>
                </c:pt>
                <c:pt idx="2">
                  <c:v>3.0000000000000001E-5</c:v>
                </c:pt>
                <c:pt idx="3">
                  <c:v>4.0000000000000003E-5</c:v>
                </c:pt>
                <c:pt idx="4">
                  <c:v>5.0000000000000002E-5</c:v>
                </c:pt>
                <c:pt idx="5">
                  <c:v>6.0000000000000002E-5</c:v>
                </c:pt>
                <c:pt idx="6">
                  <c:v>6.9999999999999994E-5</c:v>
                </c:pt>
                <c:pt idx="7">
                  <c:v>8.0000000000000007E-5</c:v>
                </c:pt>
                <c:pt idx="8">
                  <c:v>9.0000000000000006E-5</c:v>
                </c:pt>
                <c:pt idx="9" formatCode="General">
                  <c:v>1E-4</c:v>
                </c:pt>
                <c:pt idx="10" formatCode="General">
                  <c:v>1.1E-4</c:v>
                </c:pt>
                <c:pt idx="11" formatCode="General">
                  <c:v>1.2E-4</c:v>
                </c:pt>
                <c:pt idx="12" formatCode="General">
                  <c:v>1.2999999999999999E-4</c:v>
                </c:pt>
                <c:pt idx="13" formatCode="General">
                  <c:v>1.3999999999999999E-4</c:v>
                </c:pt>
                <c:pt idx="14" formatCode="General">
                  <c:v>1.4999999999999999E-4</c:v>
                </c:pt>
                <c:pt idx="15" formatCode="General">
                  <c:v>1.6000000000000001E-4</c:v>
                </c:pt>
                <c:pt idx="16" formatCode="General">
                  <c:v>1.7000000000000001E-4</c:v>
                </c:pt>
                <c:pt idx="17" formatCode="General">
                  <c:v>1.8000000000000001E-4</c:v>
                </c:pt>
                <c:pt idx="18" formatCode="General">
                  <c:v>1.9000000000000001E-4</c:v>
                </c:pt>
                <c:pt idx="19" formatCode="General">
                  <c:v>2.0000000000000001E-4</c:v>
                </c:pt>
                <c:pt idx="20" formatCode="General">
                  <c:v>2.1000000000000001E-4</c:v>
                </c:pt>
                <c:pt idx="21" formatCode="General">
                  <c:v>2.2000000000000001E-4</c:v>
                </c:pt>
                <c:pt idx="22" formatCode="General">
                  <c:v>2.3000000000000001E-4</c:v>
                </c:pt>
                <c:pt idx="23" formatCode="General">
                  <c:v>2.4000000000000001E-4</c:v>
                </c:pt>
                <c:pt idx="24" formatCode="General">
                  <c:v>2.5000000000000001E-4</c:v>
                </c:pt>
                <c:pt idx="25" formatCode="General">
                  <c:v>2.5999999999999998E-4</c:v>
                </c:pt>
                <c:pt idx="26" formatCode="General">
                  <c:v>2.7E-4</c:v>
                </c:pt>
                <c:pt idx="27" formatCode="General">
                  <c:v>2.7999999999999998E-4</c:v>
                </c:pt>
                <c:pt idx="28" formatCode="General">
                  <c:v>2.9E-4</c:v>
                </c:pt>
                <c:pt idx="29" formatCode="General">
                  <c:v>2.9999999999999997E-4</c:v>
                </c:pt>
                <c:pt idx="30" formatCode="General">
                  <c:v>3.1E-4</c:v>
                </c:pt>
                <c:pt idx="31" formatCode="General">
                  <c:v>3.2000000000000003E-4</c:v>
                </c:pt>
                <c:pt idx="32" formatCode="General">
                  <c:v>3.3E-4</c:v>
                </c:pt>
                <c:pt idx="33" formatCode="General">
                  <c:v>3.4000000000000002E-4</c:v>
                </c:pt>
                <c:pt idx="34" formatCode="General">
                  <c:v>3.5E-4</c:v>
                </c:pt>
                <c:pt idx="35" formatCode="General">
                  <c:v>3.6000000000000002E-4</c:v>
                </c:pt>
                <c:pt idx="36" formatCode="General">
                  <c:v>3.6999999999999999E-4</c:v>
                </c:pt>
                <c:pt idx="37" formatCode="General">
                  <c:v>3.8000000000000002E-4</c:v>
                </c:pt>
                <c:pt idx="38" formatCode="General">
                  <c:v>3.8999999999999999E-4</c:v>
                </c:pt>
                <c:pt idx="39" formatCode="General">
                  <c:v>4.0000000000000002E-4</c:v>
                </c:pt>
                <c:pt idx="40" formatCode="General">
                  <c:v>4.0999999999999999E-4</c:v>
                </c:pt>
                <c:pt idx="41" formatCode="General">
                  <c:v>4.2000000000000002E-4</c:v>
                </c:pt>
                <c:pt idx="42" formatCode="General">
                  <c:v>4.2999999999999999E-4</c:v>
                </c:pt>
                <c:pt idx="43" formatCode="General">
                  <c:v>4.4000000000000002E-4</c:v>
                </c:pt>
                <c:pt idx="44" formatCode="General">
                  <c:v>4.4999999999999999E-4</c:v>
                </c:pt>
                <c:pt idx="45" formatCode="General">
                  <c:v>4.6000000000000001E-4</c:v>
                </c:pt>
                <c:pt idx="46" formatCode="General">
                  <c:v>4.6999999999999999E-4</c:v>
                </c:pt>
                <c:pt idx="47" formatCode="General">
                  <c:v>4.8000000000000001E-4</c:v>
                </c:pt>
                <c:pt idx="48" formatCode="General">
                  <c:v>4.8999999999999998E-4</c:v>
                </c:pt>
                <c:pt idx="49" formatCode="General">
                  <c:v>5.0000000000000001E-4</c:v>
                </c:pt>
                <c:pt idx="50" formatCode="General">
                  <c:v>5.1000000000000004E-4</c:v>
                </c:pt>
                <c:pt idx="51" formatCode="General">
                  <c:v>5.1999999999999995E-4</c:v>
                </c:pt>
                <c:pt idx="52" formatCode="General">
                  <c:v>5.2999999999999998E-4</c:v>
                </c:pt>
                <c:pt idx="53" formatCode="General">
                  <c:v>5.4000000000000001E-4</c:v>
                </c:pt>
                <c:pt idx="54" formatCode="General">
                  <c:v>5.5000000000000003E-4</c:v>
                </c:pt>
                <c:pt idx="55" formatCode="General">
                  <c:v>5.5999999999999995E-4</c:v>
                </c:pt>
                <c:pt idx="56" formatCode="General">
                  <c:v>5.6999999999999998E-4</c:v>
                </c:pt>
                <c:pt idx="57" formatCode="General">
                  <c:v>5.8E-4</c:v>
                </c:pt>
                <c:pt idx="58" formatCode="General">
                  <c:v>5.9000000000000003E-4</c:v>
                </c:pt>
                <c:pt idx="59" formatCode="General">
                  <c:v>5.9999999999999995E-4</c:v>
                </c:pt>
                <c:pt idx="60" formatCode="General">
                  <c:v>6.0999999999999997E-4</c:v>
                </c:pt>
                <c:pt idx="61" formatCode="General">
                  <c:v>6.2E-4</c:v>
                </c:pt>
                <c:pt idx="62" formatCode="General">
                  <c:v>6.3000000000000003E-4</c:v>
                </c:pt>
                <c:pt idx="63" formatCode="General">
                  <c:v>6.4000000000000005E-4</c:v>
                </c:pt>
                <c:pt idx="64" formatCode="General">
                  <c:v>6.4999999999999997E-4</c:v>
                </c:pt>
                <c:pt idx="65" formatCode="General">
                  <c:v>6.6E-4</c:v>
                </c:pt>
                <c:pt idx="66" formatCode="General">
                  <c:v>6.7000000000000002E-4</c:v>
                </c:pt>
                <c:pt idx="67" formatCode="General">
                  <c:v>6.8000000000000005E-4</c:v>
                </c:pt>
                <c:pt idx="68" formatCode="General">
                  <c:v>6.8999999999999997E-4</c:v>
                </c:pt>
                <c:pt idx="69" formatCode="General">
                  <c:v>6.9999999999999999E-4</c:v>
                </c:pt>
                <c:pt idx="70" formatCode="General">
                  <c:v>7.1000000000000002E-4</c:v>
                </c:pt>
                <c:pt idx="71" formatCode="General">
                  <c:v>7.2000000000000005E-4</c:v>
                </c:pt>
                <c:pt idx="72" formatCode="General">
                  <c:v>7.2999999999999996E-4</c:v>
                </c:pt>
                <c:pt idx="73" formatCode="General">
                  <c:v>7.3999999999999999E-4</c:v>
                </c:pt>
                <c:pt idx="74" formatCode="General">
                  <c:v>7.5000000000000002E-4</c:v>
                </c:pt>
                <c:pt idx="75" formatCode="General">
                  <c:v>7.6000000000000004E-4</c:v>
                </c:pt>
                <c:pt idx="76" formatCode="General">
                  <c:v>7.6999999999999996E-4</c:v>
                </c:pt>
                <c:pt idx="77" formatCode="General">
                  <c:v>7.7999999999999999E-4</c:v>
                </c:pt>
                <c:pt idx="78" formatCode="General">
                  <c:v>7.9000000000000001E-4</c:v>
                </c:pt>
                <c:pt idx="79" formatCode="General">
                  <c:v>8.0000000000000004E-4</c:v>
                </c:pt>
                <c:pt idx="80" formatCode="General">
                  <c:v>8.0999999999999996E-4</c:v>
                </c:pt>
                <c:pt idx="81" formatCode="General">
                  <c:v>8.1999999999999998E-4</c:v>
                </c:pt>
                <c:pt idx="82" formatCode="General">
                  <c:v>8.3000000000000001E-4</c:v>
                </c:pt>
                <c:pt idx="83" formatCode="General">
                  <c:v>8.4000000000000003E-4</c:v>
                </c:pt>
                <c:pt idx="84" formatCode="General">
                  <c:v>8.4999999999999995E-4</c:v>
                </c:pt>
                <c:pt idx="85" formatCode="General">
                  <c:v>8.5999999999999998E-4</c:v>
                </c:pt>
                <c:pt idx="86" formatCode="General">
                  <c:v>8.7000000000000001E-4</c:v>
                </c:pt>
                <c:pt idx="87" formatCode="General">
                  <c:v>8.8000000000000003E-4</c:v>
                </c:pt>
                <c:pt idx="88" formatCode="General">
                  <c:v>8.8999999999999995E-4</c:v>
                </c:pt>
                <c:pt idx="89" formatCode="General">
                  <c:v>8.9999999999999998E-4</c:v>
                </c:pt>
                <c:pt idx="90" formatCode="General">
                  <c:v>9.1E-4</c:v>
                </c:pt>
                <c:pt idx="91" formatCode="General">
                  <c:v>9.2000000000000003E-4</c:v>
                </c:pt>
                <c:pt idx="92" formatCode="General">
                  <c:v>9.3000000000000005E-4</c:v>
                </c:pt>
                <c:pt idx="93" formatCode="General">
                  <c:v>9.3999999999999997E-4</c:v>
                </c:pt>
                <c:pt idx="94" formatCode="General">
                  <c:v>9.5E-4</c:v>
                </c:pt>
                <c:pt idx="95" formatCode="General">
                  <c:v>9.6000000000000002E-4</c:v>
                </c:pt>
                <c:pt idx="96" formatCode="General">
                  <c:v>9.7000000000000005E-4</c:v>
                </c:pt>
                <c:pt idx="97" formatCode="General">
                  <c:v>9.7999999999999997E-4</c:v>
                </c:pt>
                <c:pt idx="98" formatCode="General">
                  <c:v>9.8999999999999999E-4</c:v>
                </c:pt>
                <c:pt idx="99" formatCode="General">
                  <c:v>1E-3</c:v>
                </c:pt>
                <c:pt idx="100" formatCode="General">
                  <c:v>1.01E-3</c:v>
                </c:pt>
                <c:pt idx="101" formatCode="General">
                  <c:v>1.0200000000000001E-3</c:v>
                </c:pt>
                <c:pt idx="102" formatCode="General">
                  <c:v>1.0300000000000001E-3</c:v>
                </c:pt>
                <c:pt idx="103" formatCode="General">
                  <c:v>1.0399999999999999E-3</c:v>
                </c:pt>
                <c:pt idx="104" formatCode="General">
                  <c:v>1.0499999999999999E-3</c:v>
                </c:pt>
                <c:pt idx="105" formatCode="General">
                  <c:v>1.06E-3</c:v>
                </c:pt>
                <c:pt idx="106" formatCode="General">
                  <c:v>1.07E-3</c:v>
                </c:pt>
                <c:pt idx="107" formatCode="General">
                  <c:v>1.08E-3</c:v>
                </c:pt>
                <c:pt idx="108" formatCode="General">
                  <c:v>1.09E-3</c:v>
                </c:pt>
                <c:pt idx="109" formatCode="General">
                  <c:v>1.1000000000000001E-3</c:v>
                </c:pt>
                <c:pt idx="110" formatCode="General">
                  <c:v>1.1100000000000001E-3</c:v>
                </c:pt>
                <c:pt idx="111" formatCode="General">
                  <c:v>1.1199999999999999E-3</c:v>
                </c:pt>
                <c:pt idx="112" formatCode="General">
                  <c:v>1.1299999999999999E-3</c:v>
                </c:pt>
                <c:pt idx="113" formatCode="General">
                  <c:v>1.14E-3</c:v>
                </c:pt>
                <c:pt idx="114" formatCode="General">
                  <c:v>1.15E-3</c:v>
                </c:pt>
                <c:pt idx="115" formatCode="General">
                  <c:v>1.16E-3</c:v>
                </c:pt>
                <c:pt idx="116" formatCode="General">
                  <c:v>1.17E-3</c:v>
                </c:pt>
                <c:pt idx="117" formatCode="General">
                  <c:v>1.1800000000000001E-3</c:v>
                </c:pt>
                <c:pt idx="118" formatCode="General">
                  <c:v>1.1900000000000001E-3</c:v>
                </c:pt>
                <c:pt idx="119" formatCode="General">
                  <c:v>1.1999999999999999E-3</c:v>
                </c:pt>
                <c:pt idx="120" formatCode="General">
                  <c:v>1.2099999999999999E-3</c:v>
                </c:pt>
                <c:pt idx="121" formatCode="General">
                  <c:v>1.2199999999999999E-3</c:v>
                </c:pt>
                <c:pt idx="122" formatCode="General">
                  <c:v>1.23E-3</c:v>
                </c:pt>
                <c:pt idx="123" formatCode="General">
                  <c:v>1.24E-3</c:v>
                </c:pt>
                <c:pt idx="124" formatCode="General">
                  <c:v>1.25E-3</c:v>
                </c:pt>
                <c:pt idx="125" formatCode="General">
                  <c:v>1.2600000000000001E-3</c:v>
                </c:pt>
                <c:pt idx="126" formatCode="General">
                  <c:v>1.2700000000000001E-3</c:v>
                </c:pt>
                <c:pt idx="127" formatCode="General">
                  <c:v>1.2800000000000001E-3</c:v>
                </c:pt>
                <c:pt idx="128" formatCode="General">
                  <c:v>1.2899999999999999E-3</c:v>
                </c:pt>
                <c:pt idx="129" formatCode="General">
                  <c:v>1.2999999999999999E-3</c:v>
                </c:pt>
                <c:pt idx="130" formatCode="General">
                  <c:v>1.31E-3</c:v>
                </c:pt>
                <c:pt idx="131" formatCode="General">
                  <c:v>1.32E-3</c:v>
                </c:pt>
                <c:pt idx="132" formatCode="General">
                  <c:v>1.33E-3</c:v>
                </c:pt>
                <c:pt idx="133" formatCode="General">
                  <c:v>1.34E-3</c:v>
                </c:pt>
                <c:pt idx="134" formatCode="General">
                  <c:v>1.3500000000000001E-3</c:v>
                </c:pt>
                <c:pt idx="135" formatCode="General">
                  <c:v>1.3600000000000001E-3</c:v>
                </c:pt>
                <c:pt idx="136" formatCode="General">
                  <c:v>1.3699999999999999E-3</c:v>
                </c:pt>
                <c:pt idx="137" formatCode="General">
                  <c:v>1.3799999999999999E-3</c:v>
                </c:pt>
                <c:pt idx="138" formatCode="General">
                  <c:v>1.39E-3</c:v>
                </c:pt>
                <c:pt idx="139" formatCode="General">
                  <c:v>1.4E-3</c:v>
                </c:pt>
                <c:pt idx="140" formatCode="General">
                  <c:v>1.41E-3</c:v>
                </c:pt>
                <c:pt idx="141" formatCode="General">
                  <c:v>1.42E-3</c:v>
                </c:pt>
                <c:pt idx="142" formatCode="General">
                  <c:v>1.4300000000000001E-3</c:v>
                </c:pt>
                <c:pt idx="143" formatCode="General">
                  <c:v>1.4400000000000001E-3</c:v>
                </c:pt>
                <c:pt idx="144" formatCode="General">
                  <c:v>1.4499999999999999E-3</c:v>
                </c:pt>
                <c:pt idx="145" formatCode="General">
                  <c:v>1.4599999999999999E-3</c:v>
                </c:pt>
                <c:pt idx="146" formatCode="General">
                  <c:v>1.47E-3</c:v>
                </c:pt>
                <c:pt idx="147" formatCode="General">
                  <c:v>1.48E-3</c:v>
                </c:pt>
                <c:pt idx="148" formatCode="General">
                  <c:v>1.49E-3</c:v>
                </c:pt>
                <c:pt idx="149" formatCode="General">
                  <c:v>1.5E-3</c:v>
                </c:pt>
                <c:pt idx="150" formatCode="General">
                  <c:v>1.5100000000000001E-3</c:v>
                </c:pt>
                <c:pt idx="151" formatCode="General">
                  <c:v>1.5200000000000001E-3</c:v>
                </c:pt>
                <c:pt idx="152" formatCode="General">
                  <c:v>1.5299999999999999E-3</c:v>
                </c:pt>
                <c:pt idx="153" formatCode="General">
                  <c:v>1.5399999999999999E-3</c:v>
                </c:pt>
                <c:pt idx="154" formatCode="General">
                  <c:v>1.5499999999999999E-3</c:v>
                </c:pt>
                <c:pt idx="155" formatCode="General">
                  <c:v>1.56E-3</c:v>
                </c:pt>
                <c:pt idx="156" formatCode="General">
                  <c:v>1.57E-3</c:v>
                </c:pt>
                <c:pt idx="157" formatCode="General">
                  <c:v>1.58E-3</c:v>
                </c:pt>
                <c:pt idx="158" formatCode="General">
                  <c:v>1.5900000000000001E-3</c:v>
                </c:pt>
                <c:pt idx="159" formatCode="General">
                  <c:v>1.6000000000000001E-3</c:v>
                </c:pt>
                <c:pt idx="160" formatCode="General">
                  <c:v>1.6100000000000001E-3</c:v>
                </c:pt>
                <c:pt idx="161" formatCode="General">
                  <c:v>1.6199999999999999E-3</c:v>
                </c:pt>
                <c:pt idx="162" formatCode="General">
                  <c:v>1.6299999999999999E-3</c:v>
                </c:pt>
                <c:pt idx="163" formatCode="General">
                  <c:v>1.64E-3</c:v>
                </c:pt>
                <c:pt idx="164" formatCode="General">
                  <c:v>1.65E-3</c:v>
                </c:pt>
                <c:pt idx="165" formatCode="General">
                  <c:v>1.66E-3</c:v>
                </c:pt>
                <c:pt idx="166" formatCode="General">
                  <c:v>1.67E-3</c:v>
                </c:pt>
                <c:pt idx="167" formatCode="General">
                  <c:v>1.6800000000000001E-3</c:v>
                </c:pt>
                <c:pt idx="168" formatCode="General">
                  <c:v>1.6900000000000001E-3</c:v>
                </c:pt>
                <c:pt idx="169" formatCode="General">
                  <c:v>1.6999999999999999E-3</c:v>
                </c:pt>
                <c:pt idx="170" formatCode="General">
                  <c:v>1.7099999999999999E-3</c:v>
                </c:pt>
                <c:pt idx="171" formatCode="General">
                  <c:v>1.72E-3</c:v>
                </c:pt>
                <c:pt idx="172" formatCode="General">
                  <c:v>1.73E-3</c:v>
                </c:pt>
                <c:pt idx="173" formatCode="General">
                  <c:v>1.74E-3</c:v>
                </c:pt>
                <c:pt idx="174" formatCode="General">
                  <c:v>1.75E-3</c:v>
                </c:pt>
                <c:pt idx="175" formatCode="General">
                  <c:v>1.7600000000000001E-3</c:v>
                </c:pt>
                <c:pt idx="176" formatCode="General">
                  <c:v>1.7700000000000001E-3</c:v>
                </c:pt>
                <c:pt idx="177" formatCode="General">
                  <c:v>1.7799999999999999E-3</c:v>
                </c:pt>
                <c:pt idx="178" formatCode="General">
                  <c:v>1.7899999999999999E-3</c:v>
                </c:pt>
                <c:pt idx="179" formatCode="General">
                  <c:v>1.8E-3</c:v>
                </c:pt>
                <c:pt idx="180" formatCode="General">
                  <c:v>1.81E-3</c:v>
                </c:pt>
                <c:pt idx="181" formatCode="General">
                  <c:v>1.82E-3</c:v>
                </c:pt>
                <c:pt idx="182" formatCode="General">
                  <c:v>1.83E-3</c:v>
                </c:pt>
                <c:pt idx="183" formatCode="General">
                  <c:v>1.8400000000000001E-3</c:v>
                </c:pt>
                <c:pt idx="184" formatCode="General">
                  <c:v>1.8500000000000001E-3</c:v>
                </c:pt>
                <c:pt idx="185" formatCode="General">
                  <c:v>1.8600000000000001E-3</c:v>
                </c:pt>
                <c:pt idx="186" formatCode="General">
                  <c:v>1.8699999999999999E-3</c:v>
                </c:pt>
                <c:pt idx="187" formatCode="General">
                  <c:v>1.8799999999999999E-3</c:v>
                </c:pt>
                <c:pt idx="188" formatCode="General">
                  <c:v>1.89E-3</c:v>
                </c:pt>
                <c:pt idx="189" formatCode="General">
                  <c:v>1.9E-3</c:v>
                </c:pt>
                <c:pt idx="190" formatCode="General">
                  <c:v>1.91E-3</c:v>
                </c:pt>
                <c:pt idx="191" formatCode="General">
                  <c:v>1.92E-3</c:v>
                </c:pt>
                <c:pt idx="192" formatCode="General">
                  <c:v>1.9300000000000001E-3</c:v>
                </c:pt>
                <c:pt idx="193" formatCode="General">
                  <c:v>1.9400000000000001E-3</c:v>
                </c:pt>
                <c:pt idx="194" formatCode="General">
                  <c:v>1.9499999999999999E-3</c:v>
                </c:pt>
                <c:pt idx="195" formatCode="General">
                  <c:v>1.9599999999999999E-3</c:v>
                </c:pt>
                <c:pt idx="196" formatCode="General">
                  <c:v>1.97E-3</c:v>
                </c:pt>
                <c:pt idx="197" formatCode="General">
                  <c:v>1.98E-3</c:v>
                </c:pt>
                <c:pt idx="198" formatCode="General">
                  <c:v>1.99E-3</c:v>
                </c:pt>
                <c:pt idx="199" formatCode="General">
                  <c:v>2E-3</c:v>
                </c:pt>
                <c:pt idx="200" formatCode="General">
                  <c:v>2.0100000000000001E-3</c:v>
                </c:pt>
                <c:pt idx="201" formatCode="General">
                  <c:v>2.0200000000000001E-3</c:v>
                </c:pt>
                <c:pt idx="202" formatCode="General">
                  <c:v>2.0300000000000001E-3</c:v>
                </c:pt>
                <c:pt idx="203" formatCode="General">
                  <c:v>2.0400000000000001E-3</c:v>
                </c:pt>
                <c:pt idx="204" formatCode="General">
                  <c:v>2.0500000000000002E-3</c:v>
                </c:pt>
                <c:pt idx="205" formatCode="General">
                  <c:v>2.0600000000000002E-3</c:v>
                </c:pt>
                <c:pt idx="206" formatCode="General">
                  <c:v>2.0699999999999998E-3</c:v>
                </c:pt>
                <c:pt idx="207" formatCode="General">
                  <c:v>2.0799999999999998E-3</c:v>
                </c:pt>
                <c:pt idx="208" formatCode="General">
                  <c:v>2.0899999999999998E-3</c:v>
                </c:pt>
                <c:pt idx="209" formatCode="General">
                  <c:v>2.0999999999999999E-3</c:v>
                </c:pt>
                <c:pt idx="210" formatCode="General">
                  <c:v>2.1099999999999999E-3</c:v>
                </c:pt>
                <c:pt idx="211" formatCode="General">
                  <c:v>2.1199999999999999E-3</c:v>
                </c:pt>
                <c:pt idx="212" formatCode="General">
                  <c:v>2.1299999999999999E-3</c:v>
                </c:pt>
                <c:pt idx="213" formatCode="General">
                  <c:v>2.14E-3</c:v>
                </c:pt>
                <c:pt idx="214" formatCode="General">
                  <c:v>2.15E-3</c:v>
                </c:pt>
                <c:pt idx="215" formatCode="General">
                  <c:v>2.16E-3</c:v>
                </c:pt>
                <c:pt idx="216" formatCode="General">
                  <c:v>2.1700000000000001E-3</c:v>
                </c:pt>
                <c:pt idx="217" formatCode="General">
                  <c:v>2.1800000000000001E-3</c:v>
                </c:pt>
                <c:pt idx="218" formatCode="General">
                  <c:v>2.1900000000000001E-3</c:v>
                </c:pt>
                <c:pt idx="219" formatCode="General">
                  <c:v>2.2000000000000001E-3</c:v>
                </c:pt>
                <c:pt idx="220" formatCode="General">
                  <c:v>2.2100000000000002E-3</c:v>
                </c:pt>
                <c:pt idx="221" formatCode="General">
                  <c:v>2.2200000000000002E-3</c:v>
                </c:pt>
                <c:pt idx="222" formatCode="General">
                  <c:v>2.2300000000000002E-3</c:v>
                </c:pt>
                <c:pt idx="223" formatCode="General">
                  <c:v>2.2399999999999998E-3</c:v>
                </c:pt>
                <c:pt idx="224" formatCode="General">
                  <c:v>2.2499999999999998E-3</c:v>
                </c:pt>
                <c:pt idx="225" formatCode="General">
                  <c:v>2.2599999999999999E-3</c:v>
                </c:pt>
                <c:pt idx="226" formatCode="General">
                  <c:v>2.2699999999999999E-3</c:v>
                </c:pt>
                <c:pt idx="227" formatCode="General">
                  <c:v>2.2799999999999999E-3</c:v>
                </c:pt>
                <c:pt idx="228" formatCode="General">
                  <c:v>2.2899999999999999E-3</c:v>
                </c:pt>
                <c:pt idx="229" formatCode="General">
                  <c:v>2.3E-3</c:v>
                </c:pt>
                <c:pt idx="230" formatCode="General">
                  <c:v>2.31E-3</c:v>
                </c:pt>
                <c:pt idx="231" formatCode="General">
                  <c:v>2.32E-3</c:v>
                </c:pt>
                <c:pt idx="232" formatCode="General">
                  <c:v>2.33E-3</c:v>
                </c:pt>
                <c:pt idx="233" formatCode="General">
                  <c:v>2.3400000000000001E-3</c:v>
                </c:pt>
                <c:pt idx="234" formatCode="General">
                  <c:v>2.3500000000000001E-3</c:v>
                </c:pt>
                <c:pt idx="235" formatCode="General">
                  <c:v>2.3600000000000001E-3</c:v>
                </c:pt>
                <c:pt idx="236" formatCode="General">
                  <c:v>2.3700000000000001E-3</c:v>
                </c:pt>
                <c:pt idx="237" formatCode="General">
                  <c:v>2.3800000000000002E-3</c:v>
                </c:pt>
                <c:pt idx="238" formatCode="General">
                  <c:v>2.3900000000000002E-3</c:v>
                </c:pt>
                <c:pt idx="239" formatCode="General">
                  <c:v>2.3999999999999998E-3</c:v>
                </c:pt>
                <c:pt idx="240" formatCode="General">
                  <c:v>2.4099999999999998E-3</c:v>
                </c:pt>
                <c:pt idx="241" formatCode="General">
                  <c:v>2.4199999999999998E-3</c:v>
                </c:pt>
                <c:pt idx="242" formatCode="General">
                  <c:v>2.4299999999999999E-3</c:v>
                </c:pt>
                <c:pt idx="243" formatCode="General">
                  <c:v>2.4399999999999999E-3</c:v>
                </c:pt>
                <c:pt idx="244" formatCode="General">
                  <c:v>2.4499999999999999E-3</c:v>
                </c:pt>
                <c:pt idx="245" formatCode="General">
                  <c:v>2.4599999999999999E-3</c:v>
                </c:pt>
                <c:pt idx="246" formatCode="General">
                  <c:v>2.47E-3</c:v>
                </c:pt>
                <c:pt idx="247" formatCode="General">
                  <c:v>2.48E-3</c:v>
                </c:pt>
                <c:pt idx="248" formatCode="General">
                  <c:v>2.49E-3</c:v>
                </c:pt>
                <c:pt idx="249" formatCode="General">
                  <c:v>2.5000000000000001E-3</c:v>
                </c:pt>
                <c:pt idx="250" formatCode="General">
                  <c:v>2.5100000000000001E-3</c:v>
                </c:pt>
                <c:pt idx="251" formatCode="General">
                  <c:v>2.5200000000000001E-3</c:v>
                </c:pt>
                <c:pt idx="252" formatCode="General">
                  <c:v>2.5300000000000001E-3</c:v>
                </c:pt>
                <c:pt idx="253" formatCode="General">
                  <c:v>2.5400000000000002E-3</c:v>
                </c:pt>
                <c:pt idx="254" formatCode="General">
                  <c:v>2.5500000000000002E-3</c:v>
                </c:pt>
                <c:pt idx="255" formatCode="General">
                  <c:v>2.5600000000000002E-3</c:v>
                </c:pt>
                <c:pt idx="256" formatCode="General">
                  <c:v>2.5699999999999998E-3</c:v>
                </c:pt>
                <c:pt idx="257" formatCode="General">
                  <c:v>2.5799999999999998E-3</c:v>
                </c:pt>
                <c:pt idx="258" formatCode="General">
                  <c:v>2.5899999999999999E-3</c:v>
                </c:pt>
                <c:pt idx="259" formatCode="General">
                  <c:v>2.5999999999999999E-3</c:v>
                </c:pt>
                <c:pt idx="260" formatCode="General">
                  <c:v>2.6099999999999999E-3</c:v>
                </c:pt>
                <c:pt idx="261" formatCode="General">
                  <c:v>2.6199999999999999E-3</c:v>
                </c:pt>
                <c:pt idx="262" formatCode="General">
                  <c:v>2.63E-3</c:v>
                </c:pt>
                <c:pt idx="263" formatCode="General">
                  <c:v>2.64E-3</c:v>
                </c:pt>
                <c:pt idx="264" formatCode="General">
                  <c:v>2.65E-3</c:v>
                </c:pt>
                <c:pt idx="265" formatCode="General">
                  <c:v>2.66E-3</c:v>
                </c:pt>
                <c:pt idx="266" formatCode="General">
                  <c:v>2.6700000000000001E-3</c:v>
                </c:pt>
                <c:pt idx="267" formatCode="General">
                  <c:v>2.6800000000000001E-3</c:v>
                </c:pt>
                <c:pt idx="268" formatCode="General">
                  <c:v>2.6900000000000001E-3</c:v>
                </c:pt>
                <c:pt idx="269" formatCode="General">
                  <c:v>2.7000000000000001E-3</c:v>
                </c:pt>
                <c:pt idx="270" formatCode="General">
                  <c:v>2.7100000000000002E-3</c:v>
                </c:pt>
                <c:pt idx="271" formatCode="General">
                  <c:v>2.7200000000000002E-3</c:v>
                </c:pt>
                <c:pt idx="272" formatCode="General">
                  <c:v>2.7299999999999998E-3</c:v>
                </c:pt>
                <c:pt idx="273" formatCode="General">
                  <c:v>2.7399999999999998E-3</c:v>
                </c:pt>
                <c:pt idx="274" formatCode="General">
                  <c:v>2.7499999999999998E-3</c:v>
                </c:pt>
                <c:pt idx="275" formatCode="General">
                  <c:v>2.7599999999999999E-3</c:v>
                </c:pt>
                <c:pt idx="276" formatCode="General">
                  <c:v>2.7699999999999999E-3</c:v>
                </c:pt>
                <c:pt idx="277" formatCode="General">
                  <c:v>2.7799999999999999E-3</c:v>
                </c:pt>
                <c:pt idx="278" formatCode="General">
                  <c:v>2.7899999999999999E-3</c:v>
                </c:pt>
                <c:pt idx="279" formatCode="General">
                  <c:v>2.8E-3</c:v>
                </c:pt>
                <c:pt idx="280" formatCode="General">
                  <c:v>2.81E-3</c:v>
                </c:pt>
                <c:pt idx="281" formatCode="General">
                  <c:v>2.82E-3</c:v>
                </c:pt>
                <c:pt idx="282" formatCode="General">
                  <c:v>2.8300000000000001E-3</c:v>
                </c:pt>
                <c:pt idx="283" formatCode="General">
                  <c:v>2.8400000000000001E-3</c:v>
                </c:pt>
                <c:pt idx="284" formatCode="General">
                  <c:v>2.8500000000000001E-3</c:v>
                </c:pt>
                <c:pt idx="285" formatCode="General">
                  <c:v>2.8600000000000001E-3</c:v>
                </c:pt>
                <c:pt idx="286" formatCode="General">
                  <c:v>2.8700000000000002E-3</c:v>
                </c:pt>
                <c:pt idx="287" formatCode="General">
                  <c:v>2.8800000000000002E-3</c:v>
                </c:pt>
                <c:pt idx="288" formatCode="General">
                  <c:v>2.8900000000000002E-3</c:v>
                </c:pt>
                <c:pt idx="289" formatCode="General">
                  <c:v>2.8999999999999998E-3</c:v>
                </c:pt>
                <c:pt idx="290" formatCode="General">
                  <c:v>2.9099999999999998E-3</c:v>
                </c:pt>
                <c:pt idx="291" formatCode="General">
                  <c:v>2.9199999999999999E-3</c:v>
                </c:pt>
                <c:pt idx="292" formatCode="General">
                  <c:v>2.9299999999999999E-3</c:v>
                </c:pt>
                <c:pt idx="293" formatCode="General">
                  <c:v>2.9399999999999999E-3</c:v>
                </c:pt>
                <c:pt idx="294" formatCode="General">
                  <c:v>2.9499999999999999E-3</c:v>
                </c:pt>
                <c:pt idx="295" formatCode="General">
                  <c:v>2.96E-3</c:v>
                </c:pt>
                <c:pt idx="296" formatCode="General">
                  <c:v>2.97E-3</c:v>
                </c:pt>
                <c:pt idx="297" formatCode="General">
                  <c:v>2.98E-3</c:v>
                </c:pt>
                <c:pt idx="298" formatCode="General">
                  <c:v>2.99E-3</c:v>
                </c:pt>
                <c:pt idx="299" formatCode="General">
                  <c:v>3.0000000000000001E-3</c:v>
                </c:pt>
                <c:pt idx="300" formatCode="General">
                  <c:v>3.0100000000000001E-3</c:v>
                </c:pt>
                <c:pt idx="301" formatCode="General">
                  <c:v>3.0200000000000001E-3</c:v>
                </c:pt>
                <c:pt idx="302" formatCode="General">
                  <c:v>3.0300000000000001E-3</c:v>
                </c:pt>
                <c:pt idx="303" formatCode="General">
                  <c:v>3.0400000000000002E-3</c:v>
                </c:pt>
                <c:pt idx="304" formatCode="General">
                  <c:v>3.0500000000000002E-3</c:v>
                </c:pt>
                <c:pt idx="305" formatCode="General">
                  <c:v>3.0599999999999998E-3</c:v>
                </c:pt>
                <c:pt idx="306" formatCode="General">
                  <c:v>3.0699999999999998E-3</c:v>
                </c:pt>
                <c:pt idx="307" formatCode="General">
                  <c:v>3.0799999999999998E-3</c:v>
                </c:pt>
                <c:pt idx="308" formatCode="General">
                  <c:v>3.0899999999999999E-3</c:v>
                </c:pt>
                <c:pt idx="309" formatCode="General">
                  <c:v>3.0999999999999999E-3</c:v>
                </c:pt>
                <c:pt idx="310" formatCode="General">
                  <c:v>3.1099999999999999E-3</c:v>
                </c:pt>
                <c:pt idx="311" formatCode="General">
                  <c:v>3.1199999999999999E-3</c:v>
                </c:pt>
                <c:pt idx="312" formatCode="General">
                  <c:v>3.13E-3</c:v>
                </c:pt>
                <c:pt idx="313" formatCode="General">
                  <c:v>3.14E-3</c:v>
                </c:pt>
                <c:pt idx="314" formatCode="General">
                  <c:v>3.15E-3</c:v>
                </c:pt>
                <c:pt idx="315" formatCode="General">
                  <c:v>3.16E-3</c:v>
                </c:pt>
                <c:pt idx="316" formatCode="General">
                  <c:v>3.1700000000000001E-3</c:v>
                </c:pt>
                <c:pt idx="317" formatCode="General">
                  <c:v>3.1800000000000001E-3</c:v>
                </c:pt>
                <c:pt idx="318" formatCode="General">
                  <c:v>3.1900000000000001E-3</c:v>
                </c:pt>
                <c:pt idx="319" formatCode="General">
                  <c:v>3.2000000000000002E-3</c:v>
                </c:pt>
                <c:pt idx="320" formatCode="General">
                  <c:v>3.2100000000000002E-3</c:v>
                </c:pt>
                <c:pt idx="321" formatCode="General">
                  <c:v>3.2200000000000002E-3</c:v>
                </c:pt>
                <c:pt idx="322" formatCode="General">
                  <c:v>3.2299999999999998E-3</c:v>
                </c:pt>
                <c:pt idx="323" formatCode="General">
                  <c:v>3.2399999999999998E-3</c:v>
                </c:pt>
                <c:pt idx="324" formatCode="General">
                  <c:v>3.2499999999999999E-3</c:v>
                </c:pt>
                <c:pt idx="325" formatCode="General">
                  <c:v>3.2599999999999999E-3</c:v>
                </c:pt>
                <c:pt idx="326" formatCode="General">
                  <c:v>3.2699999999999999E-3</c:v>
                </c:pt>
                <c:pt idx="327" formatCode="General">
                  <c:v>3.2799999999999999E-3</c:v>
                </c:pt>
                <c:pt idx="328" formatCode="General">
                  <c:v>3.29E-3</c:v>
                </c:pt>
                <c:pt idx="329" formatCode="General">
                  <c:v>3.3E-3</c:v>
                </c:pt>
                <c:pt idx="330" formatCode="General">
                  <c:v>3.31E-3</c:v>
                </c:pt>
                <c:pt idx="331" formatCode="General">
                  <c:v>3.32E-3</c:v>
                </c:pt>
                <c:pt idx="332" formatCode="General">
                  <c:v>3.3300000000000001E-3</c:v>
                </c:pt>
                <c:pt idx="333" formatCode="General">
                  <c:v>3.3400000000000001E-3</c:v>
                </c:pt>
                <c:pt idx="334" formatCode="General">
                  <c:v>3.3500000000000001E-3</c:v>
                </c:pt>
                <c:pt idx="335" formatCode="General">
                  <c:v>3.3600000000000001E-3</c:v>
                </c:pt>
                <c:pt idx="336" formatCode="General">
                  <c:v>3.3700000000000002E-3</c:v>
                </c:pt>
                <c:pt idx="337" formatCode="General">
                  <c:v>3.3800000000000002E-3</c:v>
                </c:pt>
                <c:pt idx="338" formatCode="General">
                  <c:v>3.3899999999999998E-3</c:v>
                </c:pt>
                <c:pt idx="339" formatCode="General">
                  <c:v>3.3999999999999998E-3</c:v>
                </c:pt>
                <c:pt idx="340" formatCode="General">
                  <c:v>3.4099999999999998E-3</c:v>
                </c:pt>
                <c:pt idx="341" formatCode="General">
                  <c:v>3.4199999999999999E-3</c:v>
                </c:pt>
                <c:pt idx="342" formatCode="General">
                  <c:v>3.4299999999999999E-3</c:v>
                </c:pt>
                <c:pt idx="343" formatCode="General">
                  <c:v>3.4399999999999999E-3</c:v>
                </c:pt>
                <c:pt idx="344" formatCode="General">
                  <c:v>3.4499999999999999E-3</c:v>
                </c:pt>
                <c:pt idx="345" formatCode="General">
                  <c:v>3.46E-3</c:v>
                </c:pt>
                <c:pt idx="346" formatCode="General">
                  <c:v>3.47E-3</c:v>
                </c:pt>
                <c:pt idx="347" formatCode="General">
                  <c:v>3.48E-3</c:v>
                </c:pt>
                <c:pt idx="348" formatCode="General">
                  <c:v>3.49E-3</c:v>
                </c:pt>
                <c:pt idx="349" formatCode="General">
                  <c:v>3.5000000000000001E-3</c:v>
                </c:pt>
                <c:pt idx="350" formatCode="General">
                  <c:v>3.5100000000000001E-3</c:v>
                </c:pt>
                <c:pt idx="351" formatCode="General">
                  <c:v>3.5200000000000001E-3</c:v>
                </c:pt>
                <c:pt idx="352" formatCode="General">
                  <c:v>3.5300000000000002E-3</c:v>
                </c:pt>
                <c:pt idx="353" formatCode="General">
                  <c:v>3.5400000000000002E-3</c:v>
                </c:pt>
                <c:pt idx="354" formatCode="General">
                  <c:v>3.5500000000000002E-3</c:v>
                </c:pt>
                <c:pt idx="355" formatCode="General">
                  <c:v>3.5599999999999998E-3</c:v>
                </c:pt>
                <c:pt idx="356" formatCode="General">
                  <c:v>3.5699999999999998E-3</c:v>
                </c:pt>
                <c:pt idx="357" formatCode="General">
                  <c:v>3.5799999999999998E-3</c:v>
                </c:pt>
                <c:pt idx="358" formatCode="General">
                  <c:v>3.5899999999999999E-3</c:v>
                </c:pt>
                <c:pt idx="359" formatCode="General">
                  <c:v>3.5999999999999999E-3</c:v>
                </c:pt>
                <c:pt idx="360" formatCode="General">
                  <c:v>3.6099999999999999E-3</c:v>
                </c:pt>
                <c:pt idx="361" formatCode="General">
                  <c:v>3.62E-3</c:v>
                </c:pt>
                <c:pt idx="362" formatCode="General">
                  <c:v>3.63E-3</c:v>
                </c:pt>
                <c:pt idx="363" formatCode="General">
                  <c:v>3.64E-3</c:v>
                </c:pt>
                <c:pt idx="364" formatCode="General">
                  <c:v>3.65E-3</c:v>
                </c:pt>
                <c:pt idx="365" formatCode="General">
                  <c:v>3.6600000000000001E-3</c:v>
                </c:pt>
                <c:pt idx="366" formatCode="General">
                  <c:v>3.6700000000000001E-3</c:v>
                </c:pt>
                <c:pt idx="367" formatCode="General">
                  <c:v>3.6800000000000001E-3</c:v>
                </c:pt>
                <c:pt idx="368" formatCode="General">
                  <c:v>3.6900000000000001E-3</c:v>
                </c:pt>
                <c:pt idx="369" formatCode="General">
                  <c:v>3.7000000000000002E-3</c:v>
                </c:pt>
                <c:pt idx="370" formatCode="General">
                  <c:v>3.7100000000000002E-3</c:v>
                </c:pt>
                <c:pt idx="371" formatCode="General">
                  <c:v>3.7200000000000002E-3</c:v>
                </c:pt>
                <c:pt idx="372" formatCode="General">
                  <c:v>3.7299999999999998E-3</c:v>
                </c:pt>
                <c:pt idx="373" formatCode="General">
                  <c:v>3.7399999999999998E-3</c:v>
                </c:pt>
                <c:pt idx="374" formatCode="General">
                  <c:v>3.7499999999999999E-3</c:v>
                </c:pt>
                <c:pt idx="375" formatCode="General">
                  <c:v>3.7599999999999999E-3</c:v>
                </c:pt>
                <c:pt idx="376" formatCode="General">
                  <c:v>3.7699999999999999E-3</c:v>
                </c:pt>
                <c:pt idx="377" formatCode="General">
                  <c:v>3.7799999999999999E-3</c:v>
                </c:pt>
                <c:pt idx="378" formatCode="General">
                  <c:v>3.79E-3</c:v>
                </c:pt>
                <c:pt idx="379" formatCode="General">
                  <c:v>3.8E-3</c:v>
                </c:pt>
                <c:pt idx="380" formatCode="General">
                  <c:v>3.81E-3</c:v>
                </c:pt>
                <c:pt idx="381" formatCode="General">
                  <c:v>3.82E-3</c:v>
                </c:pt>
                <c:pt idx="382" formatCode="General">
                  <c:v>3.8300000000000001E-3</c:v>
                </c:pt>
                <c:pt idx="383" formatCode="General">
                  <c:v>3.8400000000000001E-3</c:v>
                </c:pt>
                <c:pt idx="384" formatCode="General">
                  <c:v>3.8500000000000001E-3</c:v>
                </c:pt>
                <c:pt idx="385" formatCode="General">
                  <c:v>3.8600000000000001E-3</c:v>
                </c:pt>
                <c:pt idx="386" formatCode="General">
                  <c:v>3.8700000000000002E-3</c:v>
                </c:pt>
                <c:pt idx="387" formatCode="General">
                  <c:v>3.8800000000000002E-3</c:v>
                </c:pt>
                <c:pt idx="388" formatCode="General">
                  <c:v>3.8899999999999998E-3</c:v>
                </c:pt>
                <c:pt idx="389" formatCode="General">
                  <c:v>3.8999999999999998E-3</c:v>
                </c:pt>
                <c:pt idx="390" formatCode="General">
                  <c:v>3.9100000000000003E-3</c:v>
                </c:pt>
                <c:pt idx="391" formatCode="General">
                  <c:v>3.9199999999999999E-3</c:v>
                </c:pt>
                <c:pt idx="392" formatCode="General">
                  <c:v>3.9300000000000003E-3</c:v>
                </c:pt>
                <c:pt idx="393" formatCode="General">
                  <c:v>3.9399999999999999E-3</c:v>
                </c:pt>
                <c:pt idx="394" formatCode="General">
                  <c:v>3.9500000000000004E-3</c:v>
                </c:pt>
                <c:pt idx="395" formatCode="General">
                  <c:v>3.96E-3</c:v>
                </c:pt>
                <c:pt idx="396" formatCode="General">
                  <c:v>3.9699999999999996E-3</c:v>
                </c:pt>
                <c:pt idx="397" formatCode="General">
                  <c:v>3.98E-3</c:v>
                </c:pt>
                <c:pt idx="398" formatCode="General">
                  <c:v>3.9899999999999996E-3</c:v>
                </c:pt>
                <c:pt idx="399" formatCode="General">
                  <c:v>4.0000000000000001E-3</c:v>
                </c:pt>
                <c:pt idx="400" formatCode="General">
                  <c:v>4.0099999999999997E-3</c:v>
                </c:pt>
                <c:pt idx="401" formatCode="General">
                  <c:v>4.0200000000000001E-3</c:v>
                </c:pt>
                <c:pt idx="402" formatCode="General">
                  <c:v>4.0299999999999997E-3</c:v>
                </c:pt>
                <c:pt idx="403" formatCode="General">
                  <c:v>4.0400000000000002E-3</c:v>
                </c:pt>
                <c:pt idx="404" formatCode="General">
                  <c:v>4.0499999999999998E-3</c:v>
                </c:pt>
                <c:pt idx="405" formatCode="General">
                  <c:v>4.0600000000000002E-3</c:v>
                </c:pt>
                <c:pt idx="406" formatCode="General">
                  <c:v>4.0699999999999998E-3</c:v>
                </c:pt>
                <c:pt idx="407" formatCode="General">
                  <c:v>4.0800000000000003E-3</c:v>
                </c:pt>
                <c:pt idx="408" formatCode="General">
                  <c:v>4.0899999999999999E-3</c:v>
                </c:pt>
                <c:pt idx="409" formatCode="General">
                  <c:v>4.1000000000000003E-3</c:v>
                </c:pt>
                <c:pt idx="410" formatCode="General">
                  <c:v>4.1099999999999999E-3</c:v>
                </c:pt>
                <c:pt idx="411" formatCode="General">
                  <c:v>4.1200000000000004E-3</c:v>
                </c:pt>
                <c:pt idx="412" formatCode="General">
                  <c:v>4.13E-3</c:v>
                </c:pt>
                <c:pt idx="413" formatCode="General">
                  <c:v>4.1399999999999996E-3</c:v>
                </c:pt>
                <c:pt idx="414" formatCode="General">
                  <c:v>4.15E-3</c:v>
                </c:pt>
                <c:pt idx="415" formatCode="General">
                  <c:v>4.1599999999999996E-3</c:v>
                </c:pt>
                <c:pt idx="416" formatCode="General">
                  <c:v>4.1700000000000001E-3</c:v>
                </c:pt>
                <c:pt idx="417" formatCode="General">
                  <c:v>4.1799999999999997E-3</c:v>
                </c:pt>
                <c:pt idx="418" formatCode="General">
                  <c:v>4.1900000000000001E-3</c:v>
                </c:pt>
                <c:pt idx="419" formatCode="General">
                  <c:v>4.1999999999999997E-3</c:v>
                </c:pt>
                <c:pt idx="420" formatCode="General">
                  <c:v>4.2100000000000002E-3</c:v>
                </c:pt>
                <c:pt idx="421" formatCode="General">
                  <c:v>4.2199999999999998E-3</c:v>
                </c:pt>
                <c:pt idx="422" formatCode="General">
                  <c:v>4.2300000000000003E-3</c:v>
                </c:pt>
                <c:pt idx="423" formatCode="General">
                  <c:v>4.2399999999999998E-3</c:v>
                </c:pt>
                <c:pt idx="424" formatCode="General">
                  <c:v>4.2500000000000003E-3</c:v>
                </c:pt>
                <c:pt idx="425" formatCode="General">
                  <c:v>4.2599999999999999E-3</c:v>
                </c:pt>
                <c:pt idx="426" formatCode="General">
                  <c:v>4.2700000000000004E-3</c:v>
                </c:pt>
                <c:pt idx="427" formatCode="General">
                  <c:v>4.28E-3</c:v>
                </c:pt>
                <c:pt idx="428" formatCode="General">
                  <c:v>4.2900000000000004E-3</c:v>
                </c:pt>
                <c:pt idx="429" formatCode="General">
                  <c:v>4.3E-3</c:v>
                </c:pt>
                <c:pt idx="430" formatCode="General">
                  <c:v>4.3099999999999996E-3</c:v>
                </c:pt>
                <c:pt idx="431" formatCode="General">
                  <c:v>4.3200000000000001E-3</c:v>
                </c:pt>
                <c:pt idx="432" formatCode="General">
                  <c:v>4.3299999999999996E-3</c:v>
                </c:pt>
                <c:pt idx="433" formatCode="General">
                  <c:v>4.3400000000000001E-3</c:v>
                </c:pt>
                <c:pt idx="434" formatCode="General">
                  <c:v>4.3499999999999997E-3</c:v>
                </c:pt>
                <c:pt idx="435" formatCode="General">
                  <c:v>4.3600000000000002E-3</c:v>
                </c:pt>
                <c:pt idx="436" formatCode="General">
                  <c:v>4.3699999999999998E-3</c:v>
                </c:pt>
                <c:pt idx="437" formatCode="General">
                  <c:v>4.3800000000000002E-3</c:v>
                </c:pt>
                <c:pt idx="438" formatCode="General">
                  <c:v>4.3899999999999998E-3</c:v>
                </c:pt>
                <c:pt idx="439" formatCode="General">
                  <c:v>4.4000000000000003E-3</c:v>
                </c:pt>
                <c:pt idx="440" formatCode="General">
                  <c:v>4.4099999999999999E-3</c:v>
                </c:pt>
                <c:pt idx="441" formatCode="General">
                  <c:v>4.4200000000000003E-3</c:v>
                </c:pt>
                <c:pt idx="442" formatCode="General">
                  <c:v>4.4299999999999999E-3</c:v>
                </c:pt>
                <c:pt idx="443" formatCode="General">
                  <c:v>4.4400000000000004E-3</c:v>
                </c:pt>
                <c:pt idx="444" formatCode="General">
                  <c:v>4.45E-3</c:v>
                </c:pt>
                <c:pt idx="445" formatCode="General">
                  <c:v>4.4600000000000004E-3</c:v>
                </c:pt>
                <c:pt idx="446" formatCode="General">
                  <c:v>4.47E-3</c:v>
                </c:pt>
                <c:pt idx="447" formatCode="General">
                  <c:v>4.4799999999999996E-3</c:v>
                </c:pt>
                <c:pt idx="448" formatCode="General">
                  <c:v>4.4900000000000001E-3</c:v>
                </c:pt>
                <c:pt idx="449" formatCode="General">
                  <c:v>4.4999999999999997E-3</c:v>
                </c:pt>
                <c:pt idx="450" formatCode="General">
                  <c:v>4.5100000000000001E-3</c:v>
                </c:pt>
                <c:pt idx="451" formatCode="General">
                  <c:v>4.5199999999999997E-3</c:v>
                </c:pt>
                <c:pt idx="452" formatCode="General">
                  <c:v>4.5300000000000002E-3</c:v>
                </c:pt>
                <c:pt idx="453" formatCode="General">
                  <c:v>4.5399999999999998E-3</c:v>
                </c:pt>
                <c:pt idx="454" formatCode="General">
                  <c:v>4.5500000000000002E-3</c:v>
                </c:pt>
                <c:pt idx="455" formatCode="General">
                  <c:v>4.5599999999999998E-3</c:v>
                </c:pt>
                <c:pt idx="456" formatCode="General">
                  <c:v>4.5700000000000003E-3</c:v>
                </c:pt>
                <c:pt idx="457" formatCode="General">
                  <c:v>4.5799999999999999E-3</c:v>
                </c:pt>
                <c:pt idx="458" formatCode="General">
                  <c:v>4.5900000000000003E-3</c:v>
                </c:pt>
                <c:pt idx="459" formatCode="General">
                  <c:v>4.5999999999999999E-3</c:v>
                </c:pt>
                <c:pt idx="460" formatCode="General">
                  <c:v>4.6100000000000004E-3</c:v>
                </c:pt>
                <c:pt idx="461" formatCode="General">
                  <c:v>4.62E-3</c:v>
                </c:pt>
                <c:pt idx="462" formatCode="General">
                  <c:v>4.6299999999999996E-3</c:v>
                </c:pt>
                <c:pt idx="463" formatCode="General">
                  <c:v>4.64E-3</c:v>
                </c:pt>
                <c:pt idx="464" formatCode="General">
                  <c:v>4.6499999999999996E-3</c:v>
                </c:pt>
                <c:pt idx="465" formatCode="General">
                  <c:v>4.6600000000000001E-3</c:v>
                </c:pt>
                <c:pt idx="466" formatCode="General">
                  <c:v>4.6699999999999997E-3</c:v>
                </c:pt>
                <c:pt idx="467" formatCode="General">
                  <c:v>4.6800000000000001E-3</c:v>
                </c:pt>
                <c:pt idx="468" formatCode="General">
                  <c:v>4.6899999999999997E-3</c:v>
                </c:pt>
                <c:pt idx="469" formatCode="General">
                  <c:v>4.7000000000000002E-3</c:v>
                </c:pt>
                <c:pt idx="470" formatCode="General">
                  <c:v>4.7099999999999998E-3</c:v>
                </c:pt>
                <c:pt idx="471" formatCode="General">
                  <c:v>4.7200000000000002E-3</c:v>
                </c:pt>
                <c:pt idx="472" formatCode="General">
                  <c:v>4.7299999999999998E-3</c:v>
                </c:pt>
                <c:pt idx="473" formatCode="General">
                  <c:v>4.7400000000000003E-3</c:v>
                </c:pt>
                <c:pt idx="474" formatCode="General">
                  <c:v>4.7499999999999999E-3</c:v>
                </c:pt>
                <c:pt idx="475" formatCode="General">
                  <c:v>4.7600000000000003E-3</c:v>
                </c:pt>
                <c:pt idx="476" formatCode="General">
                  <c:v>4.7699999999999999E-3</c:v>
                </c:pt>
                <c:pt idx="477" formatCode="General">
                  <c:v>4.7800000000000004E-3</c:v>
                </c:pt>
                <c:pt idx="478" formatCode="General">
                  <c:v>4.79E-3</c:v>
                </c:pt>
                <c:pt idx="479" formatCode="General">
                  <c:v>4.7999999999999996E-3</c:v>
                </c:pt>
                <c:pt idx="480" formatCode="General">
                  <c:v>4.81E-3</c:v>
                </c:pt>
                <c:pt idx="481" formatCode="General">
                  <c:v>4.8199999999999996E-3</c:v>
                </c:pt>
                <c:pt idx="482" formatCode="General">
                  <c:v>4.8300000000000001E-3</c:v>
                </c:pt>
                <c:pt idx="483" formatCode="General">
                  <c:v>4.8399999999999997E-3</c:v>
                </c:pt>
                <c:pt idx="484" formatCode="General">
                  <c:v>4.8500000000000001E-3</c:v>
                </c:pt>
                <c:pt idx="485" formatCode="General">
                  <c:v>4.8599999999999997E-3</c:v>
                </c:pt>
                <c:pt idx="486" formatCode="General">
                  <c:v>4.8700000000000002E-3</c:v>
                </c:pt>
                <c:pt idx="487" formatCode="General">
                  <c:v>4.8799999999999998E-3</c:v>
                </c:pt>
                <c:pt idx="488" formatCode="General">
                  <c:v>4.8900000000000002E-3</c:v>
                </c:pt>
                <c:pt idx="489" formatCode="General">
                  <c:v>4.8999999999999998E-3</c:v>
                </c:pt>
                <c:pt idx="490" formatCode="General">
                  <c:v>4.9100000000000003E-3</c:v>
                </c:pt>
                <c:pt idx="491" formatCode="General">
                  <c:v>4.9199999999999999E-3</c:v>
                </c:pt>
                <c:pt idx="492" formatCode="General">
                  <c:v>4.9300000000000004E-3</c:v>
                </c:pt>
                <c:pt idx="493" formatCode="General">
                  <c:v>4.9399999999999999E-3</c:v>
                </c:pt>
                <c:pt idx="494" formatCode="General">
                  <c:v>4.9500000000000004E-3</c:v>
                </c:pt>
                <c:pt idx="495" formatCode="General">
                  <c:v>4.96E-3</c:v>
                </c:pt>
                <c:pt idx="496" formatCode="General">
                  <c:v>4.9699999999999996E-3</c:v>
                </c:pt>
                <c:pt idx="497" formatCode="General">
                  <c:v>4.9800000000000001E-3</c:v>
                </c:pt>
                <c:pt idx="498" formatCode="General">
                  <c:v>4.9899999999999996E-3</c:v>
                </c:pt>
                <c:pt idx="499" formatCode="General">
                  <c:v>5.0000000000000001E-3</c:v>
                </c:pt>
                <c:pt idx="500" formatCode="General">
                  <c:v>5.0099999999999997E-3</c:v>
                </c:pt>
                <c:pt idx="501" formatCode="General">
                  <c:v>5.0200000000000002E-3</c:v>
                </c:pt>
                <c:pt idx="502" formatCode="General">
                  <c:v>5.0299999999999997E-3</c:v>
                </c:pt>
                <c:pt idx="503" formatCode="General">
                  <c:v>5.0400000000000002E-3</c:v>
                </c:pt>
                <c:pt idx="504" formatCode="General">
                  <c:v>5.0499999999999998E-3</c:v>
                </c:pt>
                <c:pt idx="505" formatCode="General">
                  <c:v>5.0600000000000003E-3</c:v>
                </c:pt>
                <c:pt idx="506" formatCode="General">
                  <c:v>5.0699999999999999E-3</c:v>
                </c:pt>
                <c:pt idx="507" formatCode="General">
                  <c:v>5.0800000000000003E-3</c:v>
                </c:pt>
                <c:pt idx="508" formatCode="General">
                  <c:v>5.0899999999999999E-3</c:v>
                </c:pt>
                <c:pt idx="509" formatCode="General">
                  <c:v>5.1000000000000004E-3</c:v>
                </c:pt>
                <c:pt idx="510" formatCode="General">
                  <c:v>5.11E-3</c:v>
                </c:pt>
                <c:pt idx="511" formatCode="General">
                  <c:v>5.1200000000000004E-3</c:v>
                </c:pt>
                <c:pt idx="512" formatCode="General">
                  <c:v>5.13E-3</c:v>
                </c:pt>
                <c:pt idx="513" formatCode="General">
                  <c:v>5.1399999999999996E-3</c:v>
                </c:pt>
                <c:pt idx="514" formatCode="General">
                  <c:v>5.1500000000000001E-3</c:v>
                </c:pt>
                <c:pt idx="515" formatCode="General">
                  <c:v>5.1599999999999997E-3</c:v>
                </c:pt>
                <c:pt idx="516" formatCode="General">
                  <c:v>5.1700000000000001E-3</c:v>
                </c:pt>
                <c:pt idx="517" formatCode="General">
                  <c:v>5.1799999999999997E-3</c:v>
                </c:pt>
                <c:pt idx="518" formatCode="General">
                  <c:v>5.1900000000000002E-3</c:v>
                </c:pt>
                <c:pt idx="519" formatCode="General">
                  <c:v>5.1999999999999998E-3</c:v>
                </c:pt>
                <c:pt idx="520" formatCode="General">
                  <c:v>5.2100000000000002E-3</c:v>
                </c:pt>
                <c:pt idx="521" formatCode="General">
                  <c:v>5.2199999999999998E-3</c:v>
                </c:pt>
                <c:pt idx="522" formatCode="General">
                  <c:v>5.2300000000000003E-3</c:v>
                </c:pt>
                <c:pt idx="523" formatCode="General">
                  <c:v>5.2399999999999999E-3</c:v>
                </c:pt>
                <c:pt idx="524" formatCode="General">
                  <c:v>5.2500000000000003E-3</c:v>
                </c:pt>
                <c:pt idx="525" formatCode="General">
                  <c:v>5.2599999999999999E-3</c:v>
                </c:pt>
                <c:pt idx="526" formatCode="General">
                  <c:v>5.2700000000000004E-3</c:v>
                </c:pt>
                <c:pt idx="527" formatCode="General">
                  <c:v>5.28E-3</c:v>
                </c:pt>
                <c:pt idx="528" formatCode="General">
                  <c:v>5.2900000000000004E-3</c:v>
                </c:pt>
                <c:pt idx="529" formatCode="General">
                  <c:v>5.3E-3</c:v>
                </c:pt>
                <c:pt idx="530" formatCode="General">
                  <c:v>5.3099999999999996E-3</c:v>
                </c:pt>
                <c:pt idx="531" formatCode="General">
                  <c:v>5.3200000000000001E-3</c:v>
                </c:pt>
                <c:pt idx="532" formatCode="General">
                  <c:v>5.3299999999999997E-3</c:v>
                </c:pt>
                <c:pt idx="533" formatCode="General">
                  <c:v>5.3400000000000001E-3</c:v>
                </c:pt>
                <c:pt idx="534" formatCode="General">
                  <c:v>5.3499999999999997E-3</c:v>
                </c:pt>
                <c:pt idx="535" formatCode="General">
                  <c:v>5.3600000000000002E-3</c:v>
                </c:pt>
                <c:pt idx="536" formatCode="General">
                  <c:v>5.3699999999999998E-3</c:v>
                </c:pt>
                <c:pt idx="537" formatCode="General">
                  <c:v>5.3800000000000002E-3</c:v>
                </c:pt>
                <c:pt idx="538" formatCode="General">
                  <c:v>5.3899999999999998E-3</c:v>
                </c:pt>
                <c:pt idx="539" formatCode="General">
                  <c:v>5.4000000000000003E-3</c:v>
                </c:pt>
                <c:pt idx="540" formatCode="General">
                  <c:v>5.4099999999999999E-3</c:v>
                </c:pt>
                <c:pt idx="541" formatCode="General">
                  <c:v>5.4200000000000003E-3</c:v>
                </c:pt>
                <c:pt idx="542" formatCode="General">
                  <c:v>5.4299999999999999E-3</c:v>
                </c:pt>
                <c:pt idx="543" formatCode="General">
                  <c:v>5.4400000000000004E-3</c:v>
                </c:pt>
                <c:pt idx="544" formatCode="General">
                  <c:v>5.45E-3</c:v>
                </c:pt>
                <c:pt idx="545" formatCode="General">
                  <c:v>5.4599999999999996E-3</c:v>
                </c:pt>
                <c:pt idx="546" formatCode="General">
                  <c:v>5.47E-3</c:v>
                </c:pt>
                <c:pt idx="547" formatCode="General">
                  <c:v>5.4799999999999996E-3</c:v>
                </c:pt>
                <c:pt idx="548" formatCode="General">
                  <c:v>5.4900000000000001E-3</c:v>
                </c:pt>
                <c:pt idx="549" formatCode="General">
                  <c:v>5.4999999999999997E-3</c:v>
                </c:pt>
                <c:pt idx="550" formatCode="General">
                  <c:v>5.5100000000000001E-3</c:v>
                </c:pt>
                <c:pt idx="551" formatCode="General">
                  <c:v>5.5199999999999997E-3</c:v>
                </c:pt>
                <c:pt idx="552" formatCode="General">
                  <c:v>5.5300000000000002E-3</c:v>
                </c:pt>
                <c:pt idx="553" formatCode="General">
                  <c:v>5.5399999999999998E-3</c:v>
                </c:pt>
                <c:pt idx="554" formatCode="General">
                  <c:v>5.5500000000000002E-3</c:v>
                </c:pt>
                <c:pt idx="555" formatCode="General">
                  <c:v>5.5599999999999998E-3</c:v>
                </c:pt>
                <c:pt idx="556" formatCode="General">
                  <c:v>5.5700000000000003E-3</c:v>
                </c:pt>
                <c:pt idx="557" formatCode="General">
                  <c:v>5.5799999999999999E-3</c:v>
                </c:pt>
                <c:pt idx="558" formatCode="General">
                  <c:v>5.5900000000000004E-3</c:v>
                </c:pt>
                <c:pt idx="559" formatCode="General">
                  <c:v>5.5999999999999999E-3</c:v>
                </c:pt>
                <c:pt idx="560" formatCode="General">
                  <c:v>5.6100000000000004E-3</c:v>
                </c:pt>
                <c:pt idx="561" formatCode="General">
                  <c:v>5.62E-3</c:v>
                </c:pt>
                <c:pt idx="562" formatCode="General">
                  <c:v>5.6299999999999996E-3</c:v>
                </c:pt>
                <c:pt idx="563" formatCode="General">
                  <c:v>5.64E-3</c:v>
                </c:pt>
                <c:pt idx="564" formatCode="General">
                  <c:v>5.6499999999999996E-3</c:v>
                </c:pt>
                <c:pt idx="565" formatCode="General">
                  <c:v>5.6600000000000001E-3</c:v>
                </c:pt>
                <c:pt idx="566" formatCode="General">
                  <c:v>5.6699999999999997E-3</c:v>
                </c:pt>
                <c:pt idx="567" formatCode="General">
                  <c:v>5.6800000000000002E-3</c:v>
                </c:pt>
                <c:pt idx="568" formatCode="General">
                  <c:v>5.6899999999999997E-3</c:v>
                </c:pt>
                <c:pt idx="569" formatCode="General">
                  <c:v>5.7000000000000002E-3</c:v>
                </c:pt>
                <c:pt idx="570" formatCode="General">
                  <c:v>5.7099999999999998E-3</c:v>
                </c:pt>
                <c:pt idx="571" formatCode="General">
                  <c:v>5.7200000000000003E-3</c:v>
                </c:pt>
                <c:pt idx="572" formatCode="General">
                  <c:v>5.7299999999999999E-3</c:v>
                </c:pt>
                <c:pt idx="573" formatCode="General">
                  <c:v>5.7400000000000003E-3</c:v>
                </c:pt>
                <c:pt idx="574" formatCode="General">
                  <c:v>5.7499999999999999E-3</c:v>
                </c:pt>
                <c:pt idx="575" formatCode="General">
                  <c:v>5.7600000000000004E-3</c:v>
                </c:pt>
                <c:pt idx="576" formatCode="General">
                  <c:v>5.77E-3</c:v>
                </c:pt>
                <c:pt idx="577" formatCode="General">
                  <c:v>5.7800000000000004E-3</c:v>
                </c:pt>
                <c:pt idx="578" formatCode="General">
                  <c:v>5.79E-3</c:v>
                </c:pt>
                <c:pt idx="579" formatCode="General">
                  <c:v>5.7999999999999996E-3</c:v>
                </c:pt>
                <c:pt idx="580" formatCode="General">
                  <c:v>5.8100000000000001E-3</c:v>
                </c:pt>
                <c:pt idx="581" formatCode="General">
                  <c:v>5.8199999999999997E-3</c:v>
                </c:pt>
                <c:pt idx="582" formatCode="General">
                  <c:v>5.8300000000000001E-3</c:v>
                </c:pt>
                <c:pt idx="583" formatCode="General">
                  <c:v>5.8399999999999997E-3</c:v>
                </c:pt>
                <c:pt idx="584" formatCode="General">
                  <c:v>5.8500000000000002E-3</c:v>
                </c:pt>
                <c:pt idx="585" formatCode="General">
                  <c:v>5.8599999999999998E-3</c:v>
                </c:pt>
                <c:pt idx="586" formatCode="General">
                  <c:v>5.8700000000000002E-3</c:v>
                </c:pt>
                <c:pt idx="587" formatCode="General">
                  <c:v>5.8799999999999998E-3</c:v>
                </c:pt>
                <c:pt idx="588" formatCode="General">
                  <c:v>5.8900000000000003E-3</c:v>
                </c:pt>
                <c:pt idx="589" formatCode="General">
                  <c:v>5.8999999999999999E-3</c:v>
                </c:pt>
                <c:pt idx="590" formatCode="General">
                  <c:v>5.9100000000000003E-3</c:v>
                </c:pt>
                <c:pt idx="591" formatCode="General">
                  <c:v>5.9199999999999999E-3</c:v>
                </c:pt>
                <c:pt idx="592" formatCode="General">
                  <c:v>5.9300000000000004E-3</c:v>
                </c:pt>
                <c:pt idx="593" formatCode="General">
                  <c:v>5.94E-3</c:v>
                </c:pt>
                <c:pt idx="594" formatCode="General">
                  <c:v>5.9500000000000004E-3</c:v>
                </c:pt>
                <c:pt idx="595" formatCode="General">
                  <c:v>5.96E-3</c:v>
                </c:pt>
                <c:pt idx="596" formatCode="General">
                  <c:v>5.9699999999999996E-3</c:v>
                </c:pt>
                <c:pt idx="597" formatCode="General">
                  <c:v>5.9800000000000001E-3</c:v>
                </c:pt>
                <c:pt idx="598" formatCode="General">
                  <c:v>5.9899999999999997E-3</c:v>
                </c:pt>
                <c:pt idx="599" formatCode="General">
                  <c:v>6.0000000000000001E-3</c:v>
                </c:pt>
              </c:numCache>
            </c:numRef>
          </c:xVal>
          <c:yVal>
            <c:numRef>
              <c:f>Sheet1!$D$2:$D$601</c:f>
              <c:numCache>
                <c:formatCode>0.00E+00</c:formatCode>
                <c:ptCount val="600"/>
                <c:pt idx="0">
                  <c:v>4.41E-2</c:v>
                </c:pt>
                <c:pt idx="1">
                  <c:v>0.128</c:v>
                </c:pt>
                <c:pt idx="2">
                  <c:v>0.21299999999999999</c:v>
                </c:pt>
                <c:pt idx="3">
                  <c:v>0.308</c:v>
                </c:pt>
                <c:pt idx="4">
                  <c:v>0.38600000000000001</c:v>
                </c:pt>
                <c:pt idx="5">
                  <c:v>0.49399999999999999</c:v>
                </c:pt>
                <c:pt idx="6">
                  <c:v>0.56799999999999995</c:v>
                </c:pt>
                <c:pt idx="7">
                  <c:v>0.67300000000000004</c:v>
                </c:pt>
                <c:pt idx="8">
                  <c:v>0.77200000000000002</c:v>
                </c:pt>
                <c:pt idx="9">
                  <c:v>0.84299999999999997</c:v>
                </c:pt>
                <c:pt idx="10">
                  <c:v>0.98</c:v>
                </c:pt>
                <c:pt idx="11">
                  <c:v>1.04</c:v>
                </c:pt>
                <c:pt idx="12">
                  <c:v>1.17</c:v>
                </c:pt>
                <c:pt idx="13">
                  <c:v>1.25</c:v>
                </c:pt>
                <c:pt idx="14">
                  <c:v>1.35</c:v>
                </c:pt>
                <c:pt idx="15">
                  <c:v>1.47</c:v>
                </c:pt>
                <c:pt idx="16">
                  <c:v>1.55</c:v>
                </c:pt>
                <c:pt idx="17">
                  <c:v>1.68</c:v>
                </c:pt>
                <c:pt idx="18">
                  <c:v>1.77</c:v>
                </c:pt>
                <c:pt idx="19">
                  <c:v>1.9</c:v>
                </c:pt>
                <c:pt idx="20">
                  <c:v>1.98</c:v>
                </c:pt>
                <c:pt idx="21">
                  <c:v>2.12</c:v>
                </c:pt>
                <c:pt idx="22">
                  <c:v>2.2000000000000002</c:v>
                </c:pt>
                <c:pt idx="23">
                  <c:v>2.34</c:v>
                </c:pt>
                <c:pt idx="24">
                  <c:v>2.4300000000000002</c:v>
                </c:pt>
                <c:pt idx="25">
                  <c:v>2.5499999999999998</c:v>
                </c:pt>
                <c:pt idx="26">
                  <c:v>2.67</c:v>
                </c:pt>
                <c:pt idx="27">
                  <c:v>2.77</c:v>
                </c:pt>
                <c:pt idx="28">
                  <c:v>2.91</c:v>
                </c:pt>
                <c:pt idx="29">
                  <c:v>3</c:v>
                </c:pt>
                <c:pt idx="30">
                  <c:v>3.14</c:v>
                </c:pt>
                <c:pt idx="31">
                  <c:v>3.24</c:v>
                </c:pt>
                <c:pt idx="32">
                  <c:v>3.38</c:v>
                </c:pt>
                <c:pt idx="33">
                  <c:v>3.48</c:v>
                </c:pt>
                <c:pt idx="34">
                  <c:v>3.62</c:v>
                </c:pt>
                <c:pt idx="35">
                  <c:v>3.72</c:v>
                </c:pt>
                <c:pt idx="36">
                  <c:v>3.85</c:v>
                </c:pt>
                <c:pt idx="37">
                  <c:v>3.98</c:v>
                </c:pt>
                <c:pt idx="38">
                  <c:v>4.0999999999999996</c:v>
                </c:pt>
                <c:pt idx="39">
                  <c:v>4.2300000000000004</c:v>
                </c:pt>
                <c:pt idx="40">
                  <c:v>4.34</c:v>
                </c:pt>
                <c:pt idx="41">
                  <c:v>4.4800000000000004</c:v>
                </c:pt>
                <c:pt idx="42">
                  <c:v>4.59</c:v>
                </c:pt>
                <c:pt idx="43">
                  <c:v>4.7300000000000004</c:v>
                </c:pt>
                <c:pt idx="44">
                  <c:v>4.8499999999999996</c:v>
                </c:pt>
                <c:pt idx="45">
                  <c:v>4.9800000000000004</c:v>
                </c:pt>
                <c:pt idx="46">
                  <c:v>5.12</c:v>
                </c:pt>
                <c:pt idx="47">
                  <c:v>5.23</c:v>
                </c:pt>
                <c:pt idx="48">
                  <c:v>5.37</c:v>
                </c:pt>
                <c:pt idx="49">
                  <c:v>5.5</c:v>
                </c:pt>
                <c:pt idx="50">
                  <c:v>5.49</c:v>
                </c:pt>
                <c:pt idx="51">
                  <c:v>5.51</c:v>
                </c:pt>
                <c:pt idx="52">
                  <c:v>5.49</c:v>
                </c:pt>
                <c:pt idx="53">
                  <c:v>5.48</c:v>
                </c:pt>
                <c:pt idx="54">
                  <c:v>5.54</c:v>
                </c:pt>
                <c:pt idx="55">
                  <c:v>5.44</c:v>
                </c:pt>
                <c:pt idx="56">
                  <c:v>5.56</c:v>
                </c:pt>
                <c:pt idx="57">
                  <c:v>5.44</c:v>
                </c:pt>
                <c:pt idx="58">
                  <c:v>5.52</c:v>
                </c:pt>
                <c:pt idx="59">
                  <c:v>5.52</c:v>
                </c:pt>
                <c:pt idx="60">
                  <c:v>5.43</c:v>
                </c:pt>
                <c:pt idx="61">
                  <c:v>5.59</c:v>
                </c:pt>
                <c:pt idx="62">
                  <c:v>5.4</c:v>
                </c:pt>
                <c:pt idx="63">
                  <c:v>5.59</c:v>
                </c:pt>
                <c:pt idx="64">
                  <c:v>5.42</c:v>
                </c:pt>
                <c:pt idx="65">
                  <c:v>5.55</c:v>
                </c:pt>
                <c:pt idx="66">
                  <c:v>5.47</c:v>
                </c:pt>
                <c:pt idx="67">
                  <c:v>5.52</c:v>
                </c:pt>
                <c:pt idx="68">
                  <c:v>5.48</c:v>
                </c:pt>
                <c:pt idx="69">
                  <c:v>5.51</c:v>
                </c:pt>
                <c:pt idx="70">
                  <c:v>5.51</c:v>
                </c:pt>
                <c:pt idx="71">
                  <c:v>5.46</c:v>
                </c:pt>
                <c:pt idx="72">
                  <c:v>5.56</c:v>
                </c:pt>
                <c:pt idx="73">
                  <c:v>5.4</c:v>
                </c:pt>
                <c:pt idx="74">
                  <c:v>5.63</c:v>
                </c:pt>
                <c:pt idx="75">
                  <c:v>5.36</c:v>
                </c:pt>
                <c:pt idx="76">
                  <c:v>5.62</c:v>
                </c:pt>
                <c:pt idx="77">
                  <c:v>5.41</c:v>
                </c:pt>
                <c:pt idx="78">
                  <c:v>5.56</c:v>
                </c:pt>
                <c:pt idx="79">
                  <c:v>5.47</c:v>
                </c:pt>
                <c:pt idx="80">
                  <c:v>5.49</c:v>
                </c:pt>
                <c:pt idx="81">
                  <c:v>5.53</c:v>
                </c:pt>
                <c:pt idx="82">
                  <c:v>5.46</c:v>
                </c:pt>
                <c:pt idx="83">
                  <c:v>5.54</c:v>
                </c:pt>
                <c:pt idx="84">
                  <c:v>5.45</c:v>
                </c:pt>
                <c:pt idx="85">
                  <c:v>5.55</c:v>
                </c:pt>
                <c:pt idx="86">
                  <c:v>5.45</c:v>
                </c:pt>
                <c:pt idx="87">
                  <c:v>5.55</c:v>
                </c:pt>
                <c:pt idx="88">
                  <c:v>5.44</c:v>
                </c:pt>
                <c:pt idx="89">
                  <c:v>5.56</c:v>
                </c:pt>
                <c:pt idx="90">
                  <c:v>5.44</c:v>
                </c:pt>
                <c:pt idx="91">
                  <c:v>5.53</c:v>
                </c:pt>
                <c:pt idx="92">
                  <c:v>5.49</c:v>
                </c:pt>
                <c:pt idx="93">
                  <c:v>5.49</c:v>
                </c:pt>
                <c:pt idx="94">
                  <c:v>5.52</c:v>
                </c:pt>
                <c:pt idx="95">
                  <c:v>5.47</c:v>
                </c:pt>
                <c:pt idx="96">
                  <c:v>5.52</c:v>
                </c:pt>
                <c:pt idx="97">
                  <c:v>5.5</c:v>
                </c:pt>
                <c:pt idx="98">
                  <c:v>5.48</c:v>
                </c:pt>
                <c:pt idx="99">
                  <c:v>5.53</c:v>
                </c:pt>
                <c:pt idx="100">
                  <c:v>5.46</c:v>
                </c:pt>
                <c:pt idx="101">
                  <c:v>5.53</c:v>
                </c:pt>
                <c:pt idx="102">
                  <c:v>5.46</c:v>
                </c:pt>
                <c:pt idx="103">
                  <c:v>5.55</c:v>
                </c:pt>
                <c:pt idx="104">
                  <c:v>5.43</c:v>
                </c:pt>
                <c:pt idx="105">
                  <c:v>5.57</c:v>
                </c:pt>
                <c:pt idx="106">
                  <c:v>5.42</c:v>
                </c:pt>
                <c:pt idx="107">
                  <c:v>5.55</c:v>
                </c:pt>
                <c:pt idx="108">
                  <c:v>5.48</c:v>
                </c:pt>
                <c:pt idx="109">
                  <c:v>5.45</c:v>
                </c:pt>
                <c:pt idx="110">
                  <c:v>5.6</c:v>
                </c:pt>
                <c:pt idx="111">
                  <c:v>5.35</c:v>
                </c:pt>
                <c:pt idx="112">
                  <c:v>5.65</c:v>
                </c:pt>
                <c:pt idx="113">
                  <c:v>5.37</c:v>
                </c:pt>
                <c:pt idx="114">
                  <c:v>5.59</c:v>
                </c:pt>
                <c:pt idx="115">
                  <c:v>5.45</c:v>
                </c:pt>
                <c:pt idx="116">
                  <c:v>5.51</c:v>
                </c:pt>
                <c:pt idx="117">
                  <c:v>5.5</c:v>
                </c:pt>
                <c:pt idx="118">
                  <c:v>5.52</c:v>
                </c:pt>
                <c:pt idx="119">
                  <c:v>5.44</c:v>
                </c:pt>
                <c:pt idx="120">
                  <c:v>5.58</c:v>
                </c:pt>
                <c:pt idx="121">
                  <c:v>5.4</c:v>
                </c:pt>
                <c:pt idx="122">
                  <c:v>5.59</c:v>
                </c:pt>
                <c:pt idx="123">
                  <c:v>5.44</c:v>
                </c:pt>
                <c:pt idx="124">
                  <c:v>5.48</c:v>
                </c:pt>
                <c:pt idx="125">
                  <c:v>5.59</c:v>
                </c:pt>
                <c:pt idx="126">
                  <c:v>5.35</c:v>
                </c:pt>
                <c:pt idx="127">
                  <c:v>5.67</c:v>
                </c:pt>
                <c:pt idx="128">
                  <c:v>5.33</c:v>
                </c:pt>
                <c:pt idx="129">
                  <c:v>5.62</c:v>
                </c:pt>
                <c:pt idx="130">
                  <c:v>5.44</c:v>
                </c:pt>
                <c:pt idx="131">
                  <c:v>5.49</c:v>
                </c:pt>
                <c:pt idx="132">
                  <c:v>5.55</c:v>
                </c:pt>
                <c:pt idx="133">
                  <c:v>5.44</c:v>
                </c:pt>
                <c:pt idx="134">
                  <c:v>5.54</c:v>
                </c:pt>
                <c:pt idx="135">
                  <c:v>5.49</c:v>
                </c:pt>
                <c:pt idx="136">
                  <c:v>5.47</c:v>
                </c:pt>
                <c:pt idx="137">
                  <c:v>5.55</c:v>
                </c:pt>
                <c:pt idx="138">
                  <c:v>5.44</c:v>
                </c:pt>
                <c:pt idx="139">
                  <c:v>5.53</c:v>
                </c:pt>
                <c:pt idx="140">
                  <c:v>5.51</c:v>
                </c:pt>
                <c:pt idx="141">
                  <c:v>5.45</c:v>
                </c:pt>
                <c:pt idx="142">
                  <c:v>5.57</c:v>
                </c:pt>
                <c:pt idx="143">
                  <c:v>5.42</c:v>
                </c:pt>
                <c:pt idx="144">
                  <c:v>5.55</c:v>
                </c:pt>
                <c:pt idx="145">
                  <c:v>5.49</c:v>
                </c:pt>
                <c:pt idx="146">
                  <c:v>5.46</c:v>
                </c:pt>
                <c:pt idx="147">
                  <c:v>5.57</c:v>
                </c:pt>
                <c:pt idx="148">
                  <c:v>5.41</c:v>
                </c:pt>
                <c:pt idx="149">
                  <c:v>5.56</c:v>
                </c:pt>
                <c:pt idx="150">
                  <c:v>5.47</c:v>
                </c:pt>
                <c:pt idx="151">
                  <c:v>5.47</c:v>
                </c:pt>
                <c:pt idx="152">
                  <c:v>5.56</c:v>
                </c:pt>
                <c:pt idx="153">
                  <c:v>5.41</c:v>
                </c:pt>
                <c:pt idx="154">
                  <c:v>5.58</c:v>
                </c:pt>
                <c:pt idx="155">
                  <c:v>5.43</c:v>
                </c:pt>
                <c:pt idx="156">
                  <c:v>5.54</c:v>
                </c:pt>
                <c:pt idx="157">
                  <c:v>5.49</c:v>
                </c:pt>
                <c:pt idx="158">
                  <c:v>5.49</c:v>
                </c:pt>
                <c:pt idx="159">
                  <c:v>5.51</c:v>
                </c:pt>
                <c:pt idx="160">
                  <c:v>5.49</c:v>
                </c:pt>
                <c:pt idx="161">
                  <c:v>5.5</c:v>
                </c:pt>
                <c:pt idx="162">
                  <c:v>5.51</c:v>
                </c:pt>
                <c:pt idx="163">
                  <c:v>5.47</c:v>
                </c:pt>
                <c:pt idx="164">
                  <c:v>5.52</c:v>
                </c:pt>
                <c:pt idx="165">
                  <c:v>5.49</c:v>
                </c:pt>
                <c:pt idx="166">
                  <c:v>5.48</c:v>
                </c:pt>
                <c:pt idx="167">
                  <c:v>5.53</c:v>
                </c:pt>
                <c:pt idx="168">
                  <c:v>5.44</c:v>
                </c:pt>
                <c:pt idx="169">
                  <c:v>5.57</c:v>
                </c:pt>
                <c:pt idx="170">
                  <c:v>5.41</c:v>
                </c:pt>
                <c:pt idx="171">
                  <c:v>5.58</c:v>
                </c:pt>
                <c:pt idx="172">
                  <c:v>5.43</c:v>
                </c:pt>
                <c:pt idx="173">
                  <c:v>5.56</c:v>
                </c:pt>
                <c:pt idx="174">
                  <c:v>5.44</c:v>
                </c:pt>
                <c:pt idx="175">
                  <c:v>5.52</c:v>
                </c:pt>
                <c:pt idx="176">
                  <c:v>5.5</c:v>
                </c:pt>
                <c:pt idx="177">
                  <c:v>5.47</c:v>
                </c:pt>
                <c:pt idx="178">
                  <c:v>5.54</c:v>
                </c:pt>
                <c:pt idx="179">
                  <c:v>5.45</c:v>
                </c:pt>
                <c:pt idx="180">
                  <c:v>5.55</c:v>
                </c:pt>
                <c:pt idx="181">
                  <c:v>5.45</c:v>
                </c:pt>
                <c:pt idx="182">
                  <c:v>5.52</c:v>
                </c:pt>
                <c:pt idx="183">
                  <c:v>5.48</c:v>
                </c:pt>
                <c:pt idx="184">
                  <c:v>5.51</c:v>
                </c:pt>
                <c:pt idx="185">
                  <c:v>5.48</c:v>
                </c:pt>
                <c:pt idx="186">
                  <c:v>5.52</c:v>
                </c:pt>
                <c:pt idx="187">
                  <c:v>5.46</c:v>
                </c:pt>
                <c:pt idx="188">
                  <c:v>5.55</c:v>
                </c:pt>
                <c:pt idx="189">
                  <c:v>5.44</c:v>
                </c:pt>
                <c:pt idx="190">
                  <c:v>5.55</c:v>
                </c:pt>
                <c:pt idx="191">
                  <c:v>5.46</c:v>
                </c:pt>
                <c:pt idx="192">
                  <c:v>5.51</c:v>
                </c:pt>
                <c:pt idx="193">
                  <c:v>5.5</c:v>
                </c:pt>
                <c:pt idx="194">
                  <c:v>5.48</c:v>
                </c:pt>
                <c:pt idx="195">
                  <c:v>5.52</c:v>
                </c:pt>
                <c:pt idx="196">
                  <c:v>5.49</c:v>
                </c:pt>
                <c:pt idx="197">
                  <c:v>5.49</c:v>
                </c:pt>
                <c:pt idx="198">
                  <c:v>5.53</c:v>
                </c:pt>
                <c:pt idx="199">
                  <c:v>5.45</c:v>
                </c:pt>
                <c:pt idx="200">
                  <c:v>5.55</c:v>
                </c:pt>
                <c:pt idx="201">
                  <c:v>5.46</c:v>
                </c:pt>
                <c:pt idx="202">
                  <c:v>5.52</c:v>
                </c:pt>
                <c:pt idx="203">
                  <c:v>5.49</c:v>
                </c:pt>
                <c:pt idx="204">
                  <c:v>5.49</c:v>
                </c:pt>
                <c:pt idx="205">
                  <c:v>5.52</c:v>
                </c:pt>
                <c:pt idx="206">
                  <c:v>5.46</c:v>
                </c:pt>
                <c:pt idx="207">
                  <c:v>5.55</c:v>
                </c:pt>
                <c:pt idx="208">
                  <c:v>5.44</c:v>
                </c:pt>
                <c:pt idx="209">
                  <c:v>5.56</c:v>
                </c:pt>
                <c:pt idx="210">
                  <c:v>5.43</c:v>
                </c:pt>
                <c:pt idx="211">
                  <c:v>5.56</c:v>
                </c:pt>
                <c:pt idx="212">
                  <c:v>5.45</c:v>
                </c:pt>
                <c:pt idx="213">
                  <c:v>5.54</c:v>
                </c:pt>
                <c:pt idx="214">
                  <c:v>5.47</c:v>
                </c:pt>
                <c:pt idx="215">
                  <c:v>5.51</c:v>
                </c:pt>
                <c:pt idx="216">
                  <c:v>5.5</c:v>
                </c:pt>
                <c:pt idx="217">
                  <c:v>5.5</c:v>
                </c:pt>
                <c:pt idx="218">
                  <c:v>5.49</c:v>
                </c:pt>
                <c:pt idx="219">
                  <c:v>5.51</c:v>
                </c:pt>
                <c:pt idx="220">
                  <c:v>5.49</c:v>
                </c:pt>
                <c:pt idx="221">
                  <c:v>5.51</c:v>
                </c:pt>
                <c:pt idx="222">
                  <c:v>5.49</c:v>
                </c:pt>
                <c:pt idx="223">
                  <c:v>5.49</c:v>
                </c:pt>
                <c:pt idx="224">
                  <c:v>5.53</c:v>
                </c:pt>
                <c:pt idx="225">
                  <c:v>5.46</c:v>
                </c:pt>
                <c:pt idx="226">
                  <c:v>5.53</c:v>
                </c:pt>
                <c:pt idx="227">
                  <c:v>5.48</c:v>
                </c:pt>
                <c:pt idx="228">
                  <c:v>5.5</c:v>
                </c:pt>
                <c:pt idx="229">
                  <c:v>5.52</c:v>
                </c:pt>
                <c:pt idx="230">
                  <c:v>5.46</c:v>
                </c:pt>
                <c:pt idx="231">
                  <c:v>5.54</c:v>
                </c:pt>
                <c:pt idx="232">
                  <c:v>5.47</c:v>
                </c:pt>
                <c:pt idx="233">
                  <c:v>5.51</c:v>
                </c:pt>
                <c:pt idx="234">
                  <c:v>5.5</c:v>
                </c:pt>
                <c:pt idx="235">
                  <c:v>5.48</c:v>
                </c:pt>
                <c:pt idx="236">
                  <c:v>5.52</c:v>
                </c:pt>
                <c:pt idx="237">
                  <c:v>5.48</c:v>
                </c:pt>
                <c:pt idx="238">
                  <c:v>5.51</c:v>
                </c:pt>
                <c:pt idx="239">
                  <c:v>5.5</c:v>
                </c:pt>
                <c:pt idx="240">
                  <c:v>5.49</c:v>
                </c:pt>
                <c:pt idx="241">
                  <c:v>5.51</c:v>
                </c:pt>
                <c:pt idx="242">
                  <c:v>5.5</c:v>
                </c:pt>
                <c:pt idx="243">
                  <c:v>5.48</c:v>
                </c:pt>
                <c:pt idx="244">
                  <c:v>5.54</c:v>
                </c:pt>
                <c:pt idx="245">
                  <c:v>5.43</c:v>
                </c:pt>
                <c:pt idx="246">
                  <c:v>5.57</c:v>
                </c:pt>
                <c:pt idx="247">
                  <c:v>5.42</c:v>
                </c:pt>
                <c:pt idx="248">
                  <c:v>5.57</c:v>
                </c:pt>
                <c:pt idx="249">
                  <c:v>5.45</c:v>
                </c:pt>
                <c:pt idx="250">
                  <c:v>5.52</c:v>
                </c:pt>
                <c:pt idx="251">
                  <c:v>5.49</c:v>
                </c:pt>
                <c:pt idx="252">
                  <c:v>5.51</c:v>
                </c:pt>
                <c:pt idx="253">
                  <c:v>5.48</c:v>
                </c:pt>
                <c:pt idx="254">
                  <c:v>5.52</c:v>
                </c:pt>
                <c:pt idx="255">
                  <c:v>5.48</c:v>
                </c:pt>
                <c:pt idx="256">
                  <c:v>5.51</c:v>
                </c:pt>
                <c:pt idx="257">
                  <c:v>5.5</c:v>
                </c:pt>
                <c:pt idx="258">
                  <c:v>5.46</c:v>
                </c:pt>
                <c:pt idx="259">
                  <c:v>5.57</c:v>
                </c:pt>
                <c:pt idx="260">
                  <c:v>5.42</c:v>
                </c:pt>
                <c:pt idx="261">
                  <c:v>5.58</c:v>
                </c:pt>
                <c:pt idx="262">
                  <c:v>5.43</c:v>
                </c:pt>
                <c:pt idx="263">
                  <c:v>5.55</c:v>
                </c:pt>
                <c:pt idx="264">
                  <c:v>5.47</c:v>
                </c:pt>
                <c:pt idx="265">
                  <c:v>5.5</c:v>
                </c:pt>
                <c:pt idx="266">
                  <c:v>5.5</c:v>
                </c:pt>
                <c:pt idx="267">
                  <c:v>5.51</c:v>
                </c:pt>
                <c:pt idx="268">
                  <c:v>5.48</c:v>
                </c:pt>
                <c:pt idx="269">
                  <c:v>5.52</c:v>
                </c:pt>
                <c:pt idx="270">
                  <c:v>5.46</c:v>
                </c:pt>
                <c:pt idx="271">
                  <c:v>5.54</c:v>
                </c:pt>
                <c:pt idx="272">
                  <c:v>5.47</c:v>
                </c:pt>
                <c:pt idx="273">
                  <c:v>5.51</c:v>
                </c:pt>
                <c:pt idx="274">
                  <c:v>5.49</c:v>
                </c:pt>
                <c:pt idx="275">
                  <c:v>5.5</c:v>
                </c:pt>
                <c:pt idx="276">
                  <c:v>5.5</c:v>
                </c:pt>
                <c:pt idx="277">
                  <c:v>5.48</c:v>
                </c:pt>
                <c:pt idx="278">
                  <c:v>5.52</c:v>
                </c:pt>
                <c:pt idx="279">
                  <c:v>5.47</c:v>
                </c:pt>
                <c:pt idx="280">
                  <c:v>5.54</c:v>
                </c:pt>
                <c:pt idx="281">
                  <c:v>5.45</c:v>
                </c:pt>
                <c:pt idx="282">
                  <c:v>5.55</c:v>
                </c:pt>
                <c:pt idx="283">
                  <c:v>5.46</c:v>
                </c:pt>
                <c:pt idx="284">
                  <c:v>5.52</c:v>
                </c:pt>
                <c:pt idx="285">
                  <c:v>5.5</c:v>
                </c:pt>
                <c:pt idx="286">
                  <c:v>5.48</c:v>
                </c:pt>
                <c:pt idx="287">
                  <c:v>5.54</c:v>
                </c:pt>
                <c:pt idx="288">
                  <c:v>5.45</c:v>
                </c:pt>
                <c:pt idx="289">
                  <c:v>5.53</c:v>
                </c:pt>
                <c:pt idx="290">
                  <c:v>5.48</c:v>
                </c:pt>
                <c:pt idx="291">
                  <c:v>5.49</c:v>
                </c:pt>
                <c:pt idx="292">
                  <c:v>5.53</c:v>
                </c:pt>
                <c:pt idx="293">
                  <c:v>5.47</c:v>
                </c:pt>
                <c:pt idx="294">
                  <c:v>5.51</c:v>
                </c:pt>
                <c:pt idx="295">
                  <c:v>5.51</c:v>
                </c:pt>
                <c:pt idx="296">
                  <c:v>5.46</c:v>
                </c:pt>
                <c:pt idx="297">
                  <c:v>5.56</c:v>
                </c:pt>
                <c:pt idx="298">
                  <c:v>5.43</c:v>
                </c:pt>
                <c:pt idx="299">
                  <c:v>5.55</c:v>
                </c:pt>
                <c:pt idx="300">
                  <c:v>5.48</c:v>
                </c:pt>
                <c:pt idx="301">
                  <c:v>5.47</c:v>
                </c:pt>
                <c:pt idx="302">
                  <c:v>5.56</c:v>
                </c:pt>
                <c:pt idx="303">
                  <c:v>5.41</c:v>
                </c:pt>
                <c:pt idx="304">
                  <c:v>5.6</c:v>
                </c:pt>
                <c:pt idx="305">
                  <c:v>5.4</c:v>
                </c:pt>
                <c:pt idx="306">
                  <c:v>5.58</c:v>
                </c:pt>
                <c:pt idx="307">
                  <c:v>5.44</c:v>
                </c:pt>
                <c:pt idx="308">
                  <c:v>5.54</c:v>
                </c:pt>
                <c:pt idx="309">
                  <c:v>5.46</c:v>
                </c:pt>
                <c:pt idx="310">
                  <c:v>5.53</c:v>
                </c:pt>
                <c:pt idx="311">
                  <c:v>5.48</c:v>
                </c:pt>
                <c:pt idx="312">
                  <c:v>5.51</c:v>
                </c:pt>
                <c:pt idx="313">
                  <c:v>5.49</c:v>
                </c:pt>
                <c:pt idx="314">
                  <c:v>5.49</c:v>
                </c:pt>
                <c:pt idx="315">
                  <c:v>5.52</c:v>
                </c:pt>
                <c:pt idx="316">
                  <c:v>5.45</c:v>
                </c:pt>
                <c:pt idx="317">
                  <c:v>5.56</c:v>
                </c:pt>
                <c:pt idx="318">
                  <c:v>5.42</c:v>
                </c:pt>
                <c:pt idx="319">
                  <c:v>5.57</c:v>
                </c:pt>
                <c:pt idx="320">
                  <c:v>5.43</c:v>
                </c:pt>
                <c:pt idx="321">
                  <c:v>5.54</c:v>
                </c:pt>
                <c:pt idx="322">
                  <c:v>5.48</c:v>
                </c:pt>
                <c:pt idx="323">
                  <c:v>5.5</c:v>
                </c:pt>
                <c:pt idx="324">
                  <c:v>5.5</c:v>
                </c:pt>
                <c:pt idx="325">
                  <c:v>5.5</c:v>
                </c:pt>
                <c:pt idx="326">
                  <c:v>5.48</c:v>
                </c:pt>
                <c:pt idx="327">
                  <c:v>5.54</c:v>
                </c:pt>
                <c:pt idx="328">
                  <c:v>5.44</c:v>
                </c:pt>
                <c:pt idx="329">
                  <c:v>5.57</c:v>
                </c:pt>
                <c:pt idx="330">
                  <c:v>5.44</c:v>
                </c:pt>
                <c:pt idx="331">
                  <c:v>5.54</c:v>
                </c:pt>
                <c:pt idx="332">
                  <c:v>5.47</c:v>
                </c:pt>
                <c:pt idx="333">
                  <c:v>5.5</c:v>
                </c:pt>
                <c:pt idx="334">
                  <c:v>5.53</c:v>
                </c:pt>
                <c:pt idx="335">
                  <c:v>5.44</c:v>
                </c:pt>
                <c:pt idx="336">
                  <c:v>5.57</c:v>
                </c:pt>
                <c:pt idx="337">
                  <c:v>5.42</c:v>
                </c:pt>
                <c:pt idx="338">
                  <c:v>5.57</c:v>
                </c:pt>
                <c:pt idx="339">
                  <c:v>5.45</c:v>
                </c:pt>
                <c:pt idx="340">
                  <c:v>5.53</c:v>
                </c:pt>
                <c:pt idx="341">
                  <c:v>5.49</c:v>
                </c:pt>
                <c:pt idx="342">
                  <c:v>5.48</c:v>
                </c:pt>
                <c:pt idx="343">
                  <c:v>5.52</c:v>
                </c:pt>
                <c:pt idx="344">
                  <c:v>5.48</c:v>
                </c:pt>
                <c:pt idx="345">
                  <c:v>5.5</c:v>
                </c:pt>
                <c:pt idx="346">
                  <c:v>5.51</c:v>
                </c:pt>
                <c:pt idx="347">
                  <c:v>5.48</c:v>
                </c:pt>
                <c:pt idx="348">
                  <c:v>5.53</c:v>
                </c:pt>
                <c:pt idx="349">
                  <c:v>5.47</c:v>
                </c:pt>
                <c:pt idx="350">
                  <c:v>5.52</c:v>
                </c:pt>
                <c:pt idx="351">
                  <c:v>5.49</c:v>
                </c:pt>
                <c:pt idx="352">
                  <c:v>5.49</c:v>
                </c:pt>
                <c:pt idx="353">
                  <c:v>5.52</c:v>
                </c:pt>
                <c:pt idx="354">
                  <c:v>5.47</c:v>
                </c:pt>
                <c:pt idx="355">
                  <c:v>5.53</c:v>
                </c:pt>
                <c:pt idx="356">
                  <c:v>5.47</c:v>
                </c:pt>
                <c:pt idx="357">
                  <c:v>5.51</c:v>
                </c:pt>
                <c:pt idx="358">
                  <c:v>5.5</c:v>
                </c:pt>
                <c:pt idx="359">
                  <c:v>5.48</c:v>
                </c:pt>
                <c:pt idx="360">
                  <c:v>5.52</c:v>
                </c:pt>
                <c:pt idx="361">
                  <c:v>5.47</c:v>
                </c:pt>
                <c:pt idx="362">
                  <c:v>5.52</c:v>
                </c:pt>
                <c:pt idx="363">
                  <c:v>5.48</c:v>
                </c:pt>
                <c:pt idx="364">
                  <c:v>5.5</c:v>
                </c:pt>
                <c:pt idx="365">
                  <c:v>5.5</c:v>
                </c:pt>
                <c:pt idx="366">
                  <c:v>5.49</c:v>
                </c:pt>
                <c:pt idx="367">
                  <c:v>5.5</c:v>
                </c:pt>
                <c:pt idx="368">
                  <c:v>5.48</c:v>
                </c:pt>
                <c:pt idx="369">
                  <c:v>5.52</c:v>
                </c:pt>
                <c:pt idx="370">
                  <c:v>5.47</c:v>
                </c:pt>
                <c:pt idx="371">
                  <c:v>5.52</c:v>
                </c:pt>
                <c:pt idx="372">
                  <c:v>5.48</c:v>
                </c:pt>
                <c:pt idx="373">
                  <c:v>5.51</c:v>
                </c:pt>
                <c:pt idx="374">
                  <c:v>5.51</c:v>
                </c:pt>
                <c:pt idx="375">
                  <c:v>5.47</c:v>
                </c:pt>
                <c:pt idx="376">
                  <c:v>5.53</c:v>
                </c:pt>
                <c:pt idx="377">
                  <c:v>5.46</c:v>
                </c:pt>
                <c:pt idx="378">
                  <c:v>5.52</c:v>
                </c:pt>
                <c:pt idx="379">
                  <c:v>5.49</c:v>
                </c:pt>
                <c:pt idx="380">
                  <c:v>5.48</c:v>
                </c:pt>
                <c:pt idx="381">
                  <c:v>5.53</c:v>
                </c:pt>
                <c:pt idx="382">
                  <c:v>5.46</c:v>
                </c:pt>
                <c:pt idx="383">
                  <c:v>5.53</c:v>
                </c:pt>
                <c:pt idx="384">
                  <c:v>5.48</c:v>
                </c:pt>
                <c:pt idx="385">
                  <c:v>5.5</c:v>
                </c:pt>
                <c:pt idx="386">
                  <c:v>5.5</c:v>
                </c:pt>
                <c:pt idx="387">
                  <c:v>5.5</c:v>
                </c:pt>
                <c:pt idx="388">
                  <c:v>5.49</c:v>
                </c:pt>
                <c:pt idx="389">
                  <c:v>5.52</c:v>
                </c:pt>
                <c:pt idx="390">
                  <c:v>5.47</c:v>
                </c:pt>
                <c:pt idx="391">
                  <c:v>5.53</c:v>
                </c:pt>
                <c:pt idx="392">
                  <c:v>5.47</c:v>
                </c:pt>
                <c:pt idx="393">
                  <c:v>5.51</c:v>
                </c:pt>
                <c:pt idx="394">
                  <c:v>5.49</c:v>
                </c:pt>
                <c:pt idx="395">
                  <c:v>5.49</c:v>
                </c:pt>
                <c:pt idx="396">
                  <c:v>5.51</c:v>
                </c:pt>
                <c:pt idx="397">
                  <c:v>5.49</c:v>
                </c:pt>
                <c:pt idx="398">
                  <c:v>5.51</c:v>
                </c:pt>
                <c:pt idx="399">
                  <c:v>5.49</c:v>
                </c:pt>
                <c:pt idx="400">
                  <c:v>5.51</c:v>
                </c:pt>
                <c:pt idx="401">
                  <c:v>5.48</c:v>
                </c:pt>
                <c:pt idx="402">
                  <c:v>5.52</c:v>
                </c:pt>
                <c:pt idx="403">
                  <c:v>5.46</c:v>
                </c:pt>
                <c:pt idx="404">
                  <c:v>5.54</c:v>
                </c:pt>
                <c:pt idx="405">
                  <c:v>5.45</c:v>
                </c:pt>
                <c:pt idx="406">
                  <c:v>5.55</c:v>
                </c:pt>
                <c:pt idx="407">
                  <c:v>5.45</c:v>
                </c:pt>
                <c:pt idx="408">
                  <c:v>5.53</c:v>
                </c:pt>
                <c:pt idx="409">
                  <c:v>5.48</c:v>
                </c:pt>
                <c:pt idx="410">
                  <c:v>5.51</c:v>
                </c:pt>
                <c:pt idx="411">
                  <c:v>5.49</c:v>
                </c:pt>
                <c:pt idx="412">
                  <c:v>5.49</c:v>
                </c:pt>
                <c:pt idx="413">
                  <c:v>5.51</c:v>
                </c:pt>
                <c:pt idx="414">
                  <c:v>5.48</c:v>
                </c:pt>
                <c:pt idx="415">
                  <c:v>5.51</c:v>
                </c:pt>
                <c:pt idx="416">
                  <c:v>5.48</c:v>
                </c:pt>
                <c:pt idx="417">
                  <c:v>5.52</c:v>
                </c:pt>
                <c:pt idx="418">
                  <c:v>5.48</c:v>
                </c:pt>
                <c:pt idx="419">
                  <c:v>5.51</c:v>
                </c:pt>
                <c:pt idx="420">
                  <c:v>5.49</c:v>
                </c:pt>
                <c:pt idx="421">
                  <c:v>5.5</c:v>
                </c:pt>
                <c:pt idx="422">
                  <c:v>5.5</c:v>
                </c:pt>
                <c:pt idx="423">
                  <c:v>5.48</c:v>
                </c:pt>
                <c:pt idx="424">
                  <c:v>5.52</c:v>
                </c:pt>
                <c:pt idx="425">
                  <c:v>5.47</c:v>
                </c:pt>
                <c:pt idx="426">
                  <c:v>5.51</c:v>
                </c:pt>
                <c:pt idx="427">
                  <c:v>5.5</c:v>
                </c:pt>
                <c:pt idx="428">
                  <c:v>5.48</c:v>
                </c:pt>
                <c:pt idx="429">
                  <c:v>5.54</c:v>
                </c:pt>
                <c:pt idx="430">
                  <c:v>5.45</c:v>
                </c:pt>
                <c:pt idx="431">
                  <c:v>5.54</c:v>
                </c:pt>
                <c:pt idx="432">
                  <c:v>5.46</c:v>
                </c:pt>
                <c:pt idx="433">
                  <c:v>5.52</c:v>
                </c:pt>
                <c:pt idx="434">
                  <c:v>5.49</c:v>
                </c:pt>
                <c:pt idx="435">
                  <c:v>5.5</c:v>
                </c:pt>
                <c:pt idx="436">
                  <c:v>5.5</c:v>
                </c:pt>
                <c:pt idx="437">
                  <c:v>5.5</c:v>
                </c:pt>
                <c:pt idx="438">
                  <c:v>5.49</c:v>
                </c:pt>
                <c:pt idx="439">
                  <c:v>5.51</c:v>
                </c:pt>
                <c:pt idx="440">
                  <c:v>5.48</c:v>
                </c:pt>
                <c:pt idx="441">
                  <c:v>5.51</c:v>
                </c:pt>
                <c:pt idx="442">
                  <c:v>5.5</c:v>
                </c:pt>
                <c:pt idx="443">
                  <c:v>5.48</c:v>
                </c:pt>
                <c:pt idx="444">
                  <c:v>5.53</c:v>
                </c:pt>
                <c:pt idx="445">
                  <c:v>5.45</c:v>
                </c:pt>
                <c:pt idx="446">
                  <c:v>5.55</c:v>
                </c:pt>
                <c:pt idx="447">
                  <c:v>5.45</c:v>
                </c:pt>
                <c:pt idx="448">
                  <c:v>5.52</c:v>
                </c:pt>
                <c:pt idx="449">
                  <c:v>5.5</c:v>
                </c:pt>
                <c:pt idx="450">
                  <c:v>5.48</c:v>
                </c:pt>
                <c:pt idx="451">
                  <c:v>5.51</c:v>
                </c:pt>
                <c:pt idx="452">
                  <c:v>5.5</c:v>
                </c:pt>
                <c:pt idx="453">
                  <c:v>5.48</c:v>
                </c:pt>
                <c:pt idx="454">
                  <c:v>5.53</c:v>
                </c:pt>
                <c:pt idx="455">
                  <c:v>5.46</c:v>
                </c:pt>
                <c:pt idx="456">
                  <c:v>5.52</c:v>
                </c:pt>
                <c:pt idx="457">
                  <c:v>5.51</c:v>
                </c:pt>
                <c:pt idx="458">
                  <c:v>5.45</c:v>
                </c:pt>
                <c:pt idx="459">
                  <c:v>5.56</c:v>
                </c:pt>
                <c:pt idx="460">
                  <c:v>5.42</c:v>
                </c:pt>
                <c:pt idx="461">
                  <c:v>5.57</c:v>
                </c:pt>
                <c:pt idx="462">
                  <c:v>5.44</c:v>
                </c:pt>
                <c:pt idx="463">
                  <c:v>5.52</c:v>
                </c:pt>
                <c:pt idx="464">
                  <c:v>5.51</c:v>
                </c:pt>
                <c:pt idx="465">
                  <c:v>5.47</c:v>
                </c:pt>
                <c:pt idx="466">
                  <c:v>5.53</c:v>
                </c:pt>
                <c:pt idx="467">
                  <c:v>5.47</c:v>
                </c:pt>
                <c:pt idx="468">
                  <c:v>5.52</c:v>
                </c:pt>
                <c:pt idx="469">
                  <c:v>5.51</c:v>
                </c:pt>
                <c:pt idx="470">
                  <c:v>5.46</c:v>
                </c:pt>
                <c:pt idx="471">
                  <c:v>5.54</c:v>
                </c:pt>
                <c:pt idx="472">
                  <c:v>5.46</c:v>
                </c:pt>
                <c:pt idx="473">
                  <c:v>5.52</c:v>
                </c:pt>
                <c:pt idx="474">
                  <c:v>5.5</c:v>
                </c:pt>
                <c:pt idx="475">
                  <c:v>5.48</c:v>
                </c:pt>
                <c:pt idx="476">
                  <c:v>5.53</c:v>
                </c:pt>
                <c:pt idx="477">
                  <c:v>5.46</c:v>
                </c:pt>
                <c:pt idx="478">
                  <c:v>5.53</c:v>
                </c:pt>
                <c:pt idx="479">
                  <c:v>5.47</c:v>
                </c:pt>
                <c:pt idx="480">
                  <c:v>5.52</c:v>
                </c:pt>
                <c:pt idx="481">
                  <c:v>5.47</c:v>
                </c:pt>
                <c:pt idx="482">
                  <c:v>5.53</c:v>
                </c:pt>
                <c:pt idx="483">
                  <c:v>5.46</c:v>
                </c:pt>
                <c:pt idx="484">
                  <c:v>5.54</c:v>
                </c:pt>
                <c:pt idx="485">
                  <c:v>5.45</c:v>
                </c:pt>
                <c:pt idx="486">
                  <c:v>5.53</c:v>
                </c:pt>
                <c:pt idx="487">
                  <c:v>5.48</c:v>
                </c:pt>
                <c:pt idx="488">
                  <c:v>5.48</c:v>
                </c:pt>
                <c:pt idx="489">
                  <c:v>5.54</c:v>
                </c:pt>
                <c:pt idx="490">
                  <c:v>5.43</c:v>
                </c:pt>
                <c:pt idx="491">
                  <c:v>5.57</c:v>
                </c:pt>
                <c:pt idx="492">
                  <c:v>5.43</c:v>
                </c:pt>
                <c:pt idx="493">
                  <c:v>5.54</c:v>
                </c:pt>
                <c:pt idx="494">
                  <c:v>5.48</c:v>
                </c:pt>
                <c:pt idx="495">
                  <c:v>5.48</c:v>
                </c:pt>
                <c:pt idx="496">
                  <c:v>5.53</c:v>
                </c:pt>
                <c:pt idx="497">
                  <c:v>5.46</c:v>
                </c:pt>
                <c:pt idx="498">
                  <c:v>5.52</c:v>
                </c:pt>
                <c:pt idx="499">
                  <c:v>5.5</c:v>
                </c:pt>
                <c:pt idx="500">
                  <c:v>5.47</c:v>
                </c:pt>
                <c:pt idx="501">
                  <c:v>5.55</c:v>
                </c:pt>
                <c:pt idx="502">
                  <c:v>5.44</c:v>
                </c:pt>
                <c:pt idx="503">
                  <c:v>5.53</c:v>
                </c:pt>
                <c:pt idx="504">
                  <c:v>5.5</c:v>
                </c:pt>
                <c:pt idx="505">
                  <c:v>5.45</c:v>
                </c:pt>
                <c:pt idx="506">
                  <c:v>5.58</c:v>
                </c:pt>
                <c:pt idx="507">
                  <c:v>5.4</c:v>
                </c:pt>
                <c:pt idx="508">
                  <c:v>5.6</c:v>
                </c:pt>
                <c:pt idx="509">
                  <c:v>5.43</c:v>
                </c:pt>
                <c:pt idx="510">
                  <c:v>5.52</c:v>
                </c:pt>
                <c:pt idx="511">
                  <c:v>5.51</c:v>
                </c:pt>
                <c:pt idx="512">
                  <c:v>5.46</c:v>
                </c:pt>
                <c:pt idx="513">
                  <c:v>5.55</c:v>
                </c:pt>
                <c:pt idx="514">
                  <c:v>5.44</c:v>
                </c:pt>
                <c:pt idx="515">
                  <c:v>5.55</c:v>
                </c:pt>
                <c:pt idx="516">
                  <c:v>5.47</c:v>
                </c:pt>
                <c:pt idx="517">
                  <c:v>5.5</c:v>
                </c:pt>
                <c:pt idx="518">
                  <c:v>5.51</c:v>
                </c:pt>
                <c:pt idx="519">
                  <c:v>5.48</c:v>
                </c:pt>
                <c:pt idx="520">
                  <c:v>5.52</c:v>
                </c:pt>
                <c:pt idx="521">
                  <c:v>5.48</c:v>
                </c:pt>
                <c:pt idx="522">
                  <c:v>5.49</c:v>
                </c:pt>
                <c:pt idx="523">
                  <c:v>5.54</c:v>
                </c:pt>
                <c:pt idx="524">
                  <c:v>5.44</c:v>
                </c:pt>
                <c:pt idx="525">
                  <c:v>5.56</c:v>
                </c:pt>
                <c:pt idx="526">
                  <c:v>5.44</c:v>
                </c:pt>
                <c:pt idx="527">
                  <c:v>5.54</c:v>
                </c:pt>
                <c:pt idx="528">
                  <c:v>5.48</c:v>
                </c:pt>
                <c:pt idx="529">
                  <c:v>5.48</c:v>
                </c:pt>
                <c:pt idx="530">
                  <c:v>5.53</c:v>
                </c:pt>
                <c:pt idx="531">
                  <c:v>5.45</c:v>
                </c:pt>
                <c:pt idx="532">
                  <c:v>5.54</c:v>
                </c:pt>
                <c:pt idx="533">
                  <c:v>5.47</c:v>
                </c:pt>
                <c:pt idx="534">
                  <c:v>5.51</c:v>
                </c:pt>
                <c:pt idx="535">
                  <c:v>5.5</c:v>
                </c:pt>
                <c:pt idx="536">
                  <c:v>5.48</c:v>
                </c:pt>
                <c:pt idx="537">
                  <c:v>5.52</c:v>
                </c:pt>
                <c:pt idx="538">
                  <c:v>5.48</c:v>
                </c:pt>
                <c:pt idx="539">
                  <c:v>5.5</c:v>
                </c:pt>
                <c:pt idx="540">
                  <c:v>5.51</c:v>
                </c:pt>
                <c:pt idx="541">
                  <c:v>5.48</c:v>
                </c:pt>
                <c:pt idx="542">
                  <c:v>5.53</c:v>
                </c:pt>
                <c:pt idx="543">
                  <c:v>5.46</c:v>
                </c:pt>
                <c:pt idx="544">
                  <c:v>5.54</c:v>
                </c:pt>
                <c:pt idx="545">
                  <c:v>5.45</c:v>
                </c:pt>
                <c:pt idx="546">
                  <c:v>5.53</c:v>
                </c:pt>
                <c:pt idx="547">
                  <c:v>5.47</c:v>
                </c:pt>
                <c:pt idx="548">
                  <c:v>5.52</c:v>
                </c:pt>
                <c:pt idx="549">
                  <c:v>5.48</c:v>
                </c:pt>
                <c:pt idx="550">
                  <c:v>5.5</c:v>
                </c:pt>
                <c:pt idx="551">
                  <c:v>5.5</c:v>
                </c:pt>
                <c:pt idx="552">
                  <c:v>5.48</c:v>
                </c:pt>
                <c:pt idx="553">
                  <c:v>5.52</c:v>
                </c:pt>
                <c:pt idx="554">
                  <c:v>5.47</c:v>
                </c:pt>
                <c:pt idx="555">
                  <c:v>5.53</c:v>
                </c:pt>
                <c:pt idx="556">
                  <c:v>5.48</c:v>
                </c:pt>
                <c:pt idx="557">
                  <c:v>5.51</c:v>
                </c:pt>
                <c:pt idx="558">
                  <c:v>5.48</c:v>
                </c:pt>
                <c:pt idx="559">
                  <c:v>5.53</c:v>
                </c:pt>
                <c:pt idx="560">
                  <c:v>5.46</c:v>
                </c:pt>
                <c:pt idx="561">
                  <c:v>5.55</c:v>
                </c:pt>
                <c:pt idx="562">
                  <c:v>5.44</c:v>
                </c:pt>
                <c:pt idx="563">
                  <c:v>5.56</c:v>
                </c:pt>
                <c:pt idx="564">
                  <c:v>5.45</c:v>
                </c:pt>
                <c:pt idx="565">
                  <c:v>5.51</c:v>
                </c:pt>
                <c:pt idx="566">
                  <c:v>5.53</c:v>
                </c:pt>
                <c:pt idx="567">
                  <c:v>5.44</c:v>
                </c:pt>
                <c:pt idx="568">
                  <c:v>5.58</c:v>
                </c:pt>
                <c:pt idx="569">
                  <c:v>5.4</c:v>
                </c:pt>
                <c:pt idx="570">
                  <c:v>5.59</c:v>
                </c:pt>
                <c:pt idx="571">
                  <c:v>5.43</c:v>
                </c:pt>
                <c:pt idx="572">
                  <c:v>5.53</c:v>
                </c:pt>
                <c:pt idx="573">
                  <c:v>5.5</c:v>
                </c:pt>
                <c:pt idx="574">
                  <c:v>5.47</c:v>
                </c:pt>
                <c:pt idx="575">
                  <c:v>5.54</c:v>
                </c:pt>
                <c:pt idx="576">
                  <c:v>5.45</c:v>
                </c:pt>
                <c:pt idx="577">
                  <c:v>5.53</c:v>
                </c:pt>
                <c:pt idx="578">
                  <c:v>5.48</c:v>
                </c:pt>
                <c:pt idx="579">
                  <c:v>5.5</c:v>
                </c:pt>
                <c:pt idx="580">
                  <c:v>5.5</c:v>
                </c:pt>
                <c:pt idx="581">
                  <c:v>5.51</c:v>
                </c:pt>
                <c:pt idx="582">
                  <c:v>5.47</c:v>
                </c:pt>
                <c:pt idx="583">
                  <c:v>5.55</c:v>
                </c:pt>
                <c:pt idx="584">
                  <c:v>5.43</c:v>
                </c:pt>
                <c:pt idx="585">
                  <c:v>5.57</c:v>
                </c:pt>
                <c:pt idx="586">
                  <c:v>5.44</c:v>
                </c:pt>
                <c:pt idx="587">
                  <c:v>5.53</c:v>
                </c:pt>
                <c:pt idx="588">
                  <c:v>5.5</c:v>
                </c:pt>
                <c:pt idx="589">
                  <c:v>5.46</c:v>
                </c:pt>
                <c:pt idx="590">
                  <c:v>5.56</c:v>
                </c:pt>
                <c:pt idx="591">
                  <c:v>5.42</c:v>
                </c:pt>
                <c:pt idx="592">
                  <c:v>5.57</c:v>
                </c:pt>
                <c:pt idx="593">
                  <c:v>5.44</c:v>
                </c:pt>
                <c:pt idx="594">
                  <c:v>5.54</c:v>
                </c:pt>
                <c:pt idx="595">
                  <c:v>5.48</c:v>
                </c:pt>
                <c:pt idx="596">
                  <c:v>5.5</c:v>
                </c:pt>
                <c:pt idx="597">
                  <c:v>5.49</c:v>
                </c:pt>
                <c:pt idx="598">
                  <c:v>5.51</c:v>
                </c:pt>
                <c:pt idx="599">
                  <c:v>5.49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527-4DCB-ADB9-CDE72BC17CC0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WC T-ES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Sheet1!$A$2:$A$601</c:f>
              <c:numCache>
                <c:formatCode>0.00E+00</c:formatCode>
                <c:ptCount val="600"/>
                <c:pt idx="0">
                  <c:v>1.0000000000000001E-5</c:v>
                </c:pt>
                <c:pt idx="1">
                  <c:v>2.0000000000000002E-5</c:v>
                </c:pt>
                <c:pt idx="2">
                  <c:v>3.0000000000000001E-5</c:v>
                </c:pt>
                <c:pt idx="3">
                  <c:v>4.0000000000000003E-5</c:v>
                </c:pt>
                <c:pt idx="4">
                  <c:v>5.0000000000000002E-5</c:v>
                </c:pt>
                <c:pt idx="5">
                  <c:v>6.0000000000000002E-5</c:v>
                </c:pt>
                <c:pt idx="6">
                  <c:v>6.9999999999999994E-5</c:v>
                </c:pt>
                <c:pt idx="7">
                  <c:v>8.0000000000000007E-5</c:v>
                </c:pt>
                <c:pt idx="8">
                  <c:v>9.0000000000000006E-5</c:v>
                </c:pt>
                <c:pt idx="9" formatCode="General">
                  <c:v>1E-4</c:v>
                </c:pt>
                <c:pt idx="10" formatCode="General">
                  <c:v>1.1E-4</c:v>
                </c:pt>
                <c:pt idx="11" formatCode="General">
                  <c:v>1.2E-4</c:v>
                </c:pt>
                <c:pt idx="12" formatCode="General">
                  <c:v>1.2999999999999999E-4</c:v>
                </c:pt>
                <c:pt idx="13" formatCode="General">
                  <c:v>1.3999999999999999E-4</c:v>
                </c:pt>
                <c:pt idx="14" formatCode="General">
                  <c:v>1.4999999999999999E-4</c:v>
                </c:pt>
                <c:pt idx="15" formatCode="General">
                  <c:v>1.6000000000000001E-4</c:v>
                </c:pt>
                <c:pt idx="16" formatCode="General">
                  <c:v>1.7000000000000001E-4</c:v>
                </c:pt>
                <c:pt idx="17" formatCode="General">
                  <c:v>1.8000000000000001E-4</c:v>
                </c:pt>
                <c:pt idx="18" formatCode="General">
                  <c:v>1.9000000000000001E-4</c:v>
                </c:pt>
                <c:pt idx="19" formatCode="General">
                  <c:v>2.0000000000000001E-4</c:v>
                </c:pt>
                <c:pt idx="20" formatCode="General">
                  <c:v>2.1000000000000001E-4</c:v>
                </c:pt>
                <c:pt idx="21" formatCode="General">
                  <c:v>2.2000000000000001E-4</c:v>
                </c:pt>
                <c:pt idx="22" formatCode="General">
                  <c:v>2.3000000000000001E-4</c:v>
                </c:pt>
                <c:pt idx="23" formatCode="General">
                  <c:v>2.4000000000000001E-4</c:v>
                </c:pt>
                <c:pt idx="24" formatCode="General">
                  <c:v>2.5000000000000001E-4</c:v>
                </c:pt>
                <c:pt idx="25" formatCode="General">
                  <c:v>2.5999999999999998E-4</c:v>
                </c:pt>
                <c:pt idx="26" formatCode="General">
                  <c:v>2.7E-4</c:v>
                </c:pt>
                <c:pt idx="27" formatCode="General">
                  <c:v>2.7999999999999998E-4</c:v>
                </c:pt>
                <c:pt idx="28" formatCode="General">
                  <c:v>2.9E-4</c:v>
                </c:pt>
                <c:pt idx="29" formatCode="General">
                  <c:v>2.9999999999999997E-4</c:v>
                </c:pt>
                <c:pt idx="30" formatCode="General">
                  <c:v>3.1E-4</c:v>
                </c:pt>
                <c:pt idx="31" formatCode="General">
                  <c:v>3.2000000000000003E-4</c:v>
                </c:pt>
                <c:pt idx="32" formatCode="General">
                  <c:v>3.3E-4</c:v>
                </c:pt>
                <c:pt idx="33" formatCode="General">
                  <c:v>3.4000000000000002E-4</c:v>
                </c:pt>
                <c:pt idx="34" formatCode="General">
                  <c:v>3.5E-4</c:v>
                </c:pt>
                <c:pt idx="35" formatCode="General">
                  <c:v>3.6000000000000002E-4</c:v>
                </c:pt>
                <c:pt idx="36" formatCode="General">
                  <c:v>3.6999999999999999E-4</c:v>
                </c:pt>
                <c:pt idx="37" formatCode="General">
                  <c:v>3.8000000000000002E-4</c:v>
                </c:pt>
                <c:pt idx="38" formatCode="General">
                  <c:v>3.8999999999999999E-4</c:v>
                </c:pt>
                <c:pt idx="39" formatCode="General">
                  <c:v>4.0000000000000002E-4</c:v>
                </c:pt>
                <c:pt idx="40" formatCode="General">
                  <c:v>4.0999999999999999E-4</c:v>
                </c:pt>
                <c:pt idx="41" formatCode="General">
                  <c:v>4.2000000000000002E-4</c:v>
                </c:pt>
                <c:pt idx="42" formatCode="General">
                  <c:v>4.2999999999999999E-4</c:v>
                </c:pt>
                <c:pt idx="43" formatCode="General">
                  <c:v>4.4000000000000002E-4</c:v>
                </c:pt>
                <c:pt idx="44" formatCode="General">
                  <c:v>4.4999999999999999E-4</c:v>
                </c:pt>
                <c:pt idx="45" formatCode="General">
                  <c:v>4.6000000000000001E-4</c:v>
                </c:pt>
                <c:pt idx="46" formatCode="General">
                  <c:v>4.6999999999999999E-4</c:v>
                </c:pt>
                <c:pt idx="47" formatCode="General">
                  <c:v>4.8000000000000001E-4</c:v>
                </c:pt>
                <c:pt idx="48" formatCode="General">
                  <c:v>4.8999999999999998E-4</c:v>
                </c:pt>
                <c:pt idx="49" formatCode="General">
                  <c:v>5.0000000000000001E-4</c:v>
                </c:pt>
                <c:pt idx="50" formatCode="General">
                  <c:v>5.1000000000000004E-4</c:v>
                </c:pt>
                <c:pt idx="51" formatCode="General">
                  <c:v>5.1999999999999995E-4</c:v>
                </c:pt>
                <c:pt idx="52" formatCode="General">
                  <c:v>5.2999999999999998E-4</c:v>
                </c:pt>
                <c:pt idx="53" formatCode="General">
                  <c:v>5.4000000000000001E-4</c:v>
                </c:pt>
                <c:pt idx="54" formatCode="General">
                  <c:v>5.5000000000000003E-4</c:v>
                </c:pt>
                <c:pt idx="55" formatCode="General">
                  <c:v>5.5999999999999995E-4</c:v>
                </c:pt>
                <c:pt idx="56" formatCode="General">
                  <c:v>5.6999999999999998E-4</c:v>
                </c:pt>
                <c:pt idx="57" formatCode="General">
                  <c:v>5.8E-4</c:v>
                </c:pt>
                <c:pt idx="58" formatCode="General">
                  <c:v>5.9000000000000003E-4</c:v>
                </c:pt>
                <c:pt idx="59" formatCode="General">
                  <c:v>5.9999999999999995E-4</c:v>
                </c:pt>
                <c:pt idx="60" formatCode="General">
                  <c:v>6.0999999999999997E-4</c:v>
                </c:pt>
                <c:pt idx="61" formatCode="General">
                  <c:v>6.2E-4</c:v>
                </c:pt>
                <c:pt idx="62" formatCode="General">
                  <c:v>6.3000000000000003E-4</c:v>
                </c:pt>
                <c:pt idx="63" formatCode="General">
                  <c:v>6.4000000000000005E-4</c:v>
                </c:pt>
                <c:pt idx="64" formatCode="General">
                  <c:v>6.4999999999999997E-4</c:v>
                </c:pt>
                <c:pt idx="65" formatCode="General">
                  <c:v>6.6E-4</c:v>
                </c:pt>
                <c:pt idx="66" formatCode="General">
                  <c:v>6.7000000000000002E-4</c:v>
                </c:pt>
                <c:pt idx="67" formatCode="General">
                  <c:v>6.8000000000000005E-4</c:v>
                </c:pt>
                <c:pt idx="68" formatCode="General">
                  <c:v>6.8999999999999997E-4</c:v>
                </c:pt>
                <c:pt idx="69" formatCode="General">
                  <c:v>6.9999999999999999E-4</c:v>
                </c:pt>
                <c:pt idx="70" formatCode="General">
                  <c:v>7.1000000000000002E-4</c:v>
                </c:pt>
                <c:pt idx="71" formatCode="General">
                  <c:v>7.2000000000000005E-4</c:v>
                </c:pt>
                <c:pt idx="72" formatCode="General">
                  <c:v>7.2999999999999996E-4</c:v>
                </c:pt>
                <c:pt idx="73" formatCode="General">
                  <c:v>7.3999999999999999E-4</c:v>
                </c:pt>
                <c:pt idx="74" formatCode="General">
                  <c:v>7.5000000000000002E-4</c:v>
                </c:pt>
                <c:pt idx="75" formatCode="General">
                  <c:v>7.6000000000000004E-4</c:v>
                </c:pt>
                <c:pt idx="76" formatCode="General">
                  <c:v>7.6999999999999996E-4</c:v>
                </c:pt>
                <c:pt idx="77" formatCode="General">
                  <c:v>7.7999999999999999E-4</c:v>
                </c:pt>
                <c:pt idx="78" formatCode="General">
                  <c:v>7.9000000000000001E-4</c:v>
                </c:pt>
                <c:pt idx="79" formatCode="General">
                  <c:v>8.0000000000000004E-4</c:v>
                </c:pt>
                <c:pt idx="80" formatCode="General">
                  <c:v>8.0999999999999996E-4</c:v>
                </c:pt>
                <c:pt idx="81" formatCode="General">
                  <c:v>8.1999999999999998E-4</c:v>
                </c:pt>
                <c:pt idx="82" formatCode="General">
                  <c:v>8.3000000000000001E-4</c:v>
                </c:pt>
                <c:pt idx="83" formatCode="General">
                  <c:v>8.4000000000000003E-4</c:v>
                </c:pt>
                <c:pt idx="84" formatCode="General">
                  <c:v>8.4999999999999995E-4</c:v>
                </c:pt>
                <c:pt idx="85" formatCode="General">
                  <c:v>8.5999999999999998E-4</c:v>
                </c:pt>
                <c:pt idx="86" formatCode="General">
                  <c:v>8.7000000000000001E-4</c:v>
                </c:pt>
                <c:pt idx="87" formatCode="General">
                  <c:v>8.8000000000000003E-4</c:v>
                </c:pt>
                <c:pt idx="88" formatCode="General">
                  <c:v>8.8999999999999995E-4</c:v>
                </c:pt>
                <c:pt idx="89" formatCode="General">
                  <c:v>8.9999999999999998E-4</c:v>
                </c:pt>
                <c:pt idx="90" formatCode="General">
                  <c:v>9.1E-4</c:v>
                </c:pt>
                <c:pt idx="91" formatCode="General">
                  <c:v>9.2000000000000003E-4</c:v>
                </c:pt>
                <c:pt idx="92" formatCode="General">
                  <c:v>9.3000000000000005E-4</c:v>
                </c:pt>
                <c:pt idx="93" formatCode="General">
                  <c:v>9.3999999999999997E-4</c:v>
                </c:pt>
                <c:pt idx="94" formatCode="General">
                  <c:v>9.5E-4</c:v>
                </c:pt>
                <c:pt idx="95" formatCode="General">
                  <c:v>9.6000000000000002E-4</c:v>
                </c:pt>
                <c:pt idx="96" formatCode="General">
                  <c:v>9.7000000000000005E-4</c:v>
                </c:pt>
                <c:pt idx="97" formatCode="General">
                  <c:v>9.7999999999999997E-4</c:v>
                </c:pt>
                <c:pt idx="98" formatCode="General">
                  <c:v>9.8999999999999999E-4</c:v>
                </c:pt>
                <c:pt idx="99" formatCode="General">
                  <c:v>1E-3</c:v>
                </c:pt>
                <c:pt idx="100" formatCode="General">
                  <c:v>1.01E-3</c:v>
                </c:pt>
                <c:pt idx="101" formatCode="General">
                  <c:v>1.0200000000000001E-3</c:v>
                </c:pt>
                <c:pt idx="102" formatCode="General">
                  <c:v>1.0300000000000001E-3</c:v>
                </c:pt>
                <c:pt idx="103" formatCode="General">
                  <c:v>1.0399999999999999E-3</c:v>
                </c:pt>
                <c:pt idx="104" formatCode="General">
                  <c:v>1.0499999999999999E-3</c:v>
                </c:pt>
                <c:pt idx="105" formatCode="General">
                  <c:v>1.06E-3</c:v>
                </c:pt>
                <c:pt idx="106" formatCode="General">
                  <c:v>1.07E-3</c:v>
                </c:pt>
                <c:pt idx="107" formatCode="General">
                  <c:v>1.08E-3</c:v>
                </c:pt>
                <c:pt idx="108" formatCode="General">
                  <c:v>1.09E-3</c:v>
                </c:pt>
                <c:pt idx="109" formatCode="General">
                  <c:v>1.1000000000000001E-3</c:v>
                </c:pt>
                <c:pt idx="110" formatCode="General">
                  <c:v>1.1100000000000001E-3</c:v>
                </c:pt>
                <c:pt idx="111" formatCode="General">
                  <c:v>1.1199999999999999E-3</c:v>
                </c:pt>
                <c:pt idx="112" formatCode="General">
                  <c:v>1.1299999999999999E-3</c:v>
                </c:pt>
                <c:pt idx="113" formatCode="General">
                  <c:v>1.14E-3</c:v>
                </c:pt>
                <c:pt idx="114" formatCode="General">
                  <c:v>1.15E-3</c:v>
                </c:pt>
                <c:pt idx="115" formatCode="General">
                  <c:v>1.16E-3</c:v>
                </c:pt>
                <c:pt idx="116" formatCode="General">
                  <c:v>1.17E-3</c:v>
                </c:pt>
                <c:pt idx="117" formatCode="General">
                  <c:v>1.1800000000000001E-3</c:v>
                </c:pt>
                <c:pt idx="118" formatCode="General">
                  <c:v>1.1900000000000001E-3</c:v>
                </c:pt>
                <c:pt idx="119" formatCode="General">
                  <c:v>1.1999999999999999E-3</c:v>
                </c:pt>
                <c:pt idx="120" formatCode="General">
                  <c:v>1.2099999999999999E-3</c:v>
                </c:pt>
                <c:pt idx="121" formatCode="General">
                  <c:v>1.2199999999999999E-3</c:v>
                </c:pt>
                <c:pt idx="122" formatCode="General">
                  <c:v>1.23E-3</c:v>
                </c:pt>
                <c:pt idx="123" formatCode="General">
                  <c:v>1.24E-3</c:v>
                </c:pt>
                <c:pt idx="124" formatCode="General">
                  <c:v>1.25E-3</c:v>
                </c:pt>
                <c:pt idx="125" formatCode="General">
                  <c:v>1.2600000000000001E-3</c:v>
                </c:pt>
                <c:pt idx="126" formatCode="General">
                  <c:v>1.2700000000000001E-3</c:v>
                </c:pt>
                <c:pt idx="127" formatCode="General">
                  <c:v>1.2800000000000001E-3</c:v>
                </c:pt>
                <c:pt idx="128" formatCode="General">
                  <c:v>1.2899999999999999E-3</c:v>
                </c:pt>
                <c:pt idx="129" formatCode="General">
                  <c:v>1.2999999999999999E-3</c:v>
                </c:pt>
                <c:pt idx="130" formatCode="General">
                  <c:v>1.31E-3</c:v>
                </c:pt>
                <c:pt idx="131" formatCode="General">
                  <c:v>1.32E-3</c:v>
                </c:pt>
                <c:pt idx="132" formatCode="General">
                  <c:v>1.33E-3</c:v>
                </c:pt>
                <c:pt idx="133" formatCode="General">
                  <c:v>1.34E-3</c:v>
                </c:pt>
                <c:pt idx="134" formatCode="General">
                  <c:v>1.3500000000000001E-3</c:v>
                </c:pt>
                <c:pt idx="135" formatCode="General">
                  <c:v>1.3600000000000001E-3</c:v>
                </c:pt>
                <c:pt idx="136" formatCode="General">
                  <c:v>1.3699999999999999E-3</c:v>
                </c:pt>
                <c:pt idx="137" formatCode="General">
                  <c:v>1.3799999999999999E-3</c:v>
                </c:pt>
                <c:pt idx="138" formatCode="General">
                  <c:v>1.39E-3</c:v>
                </c:pt>
                <c:pt idx="139" formatCode="General">
                  <c:v>1.4E-3</c:v>
                </c:pt>
                <c:pt idx="140" formatCode="General">
                  <c:v>1.41E-3</c:v>
                </c:pt>
                <c:pt idx="141" formatCode="General">
                  <c:v>1.42E-3</c:v>
                </c:pt>
                <c:pt idx="142" formatCode="General">
                  <c:v>1.4300000000000001E-3</c:v>
                </c:pt>
                <c:pt idx="143" formatCode="General">
                  <c:v>1.4400000000000001E-3</c:v>
                </c:pt>
                <c:pt idx="144" formatCode="General">
                  <c:v>1.4499999999999999E-3</c:v>
                </c:pt>
                <c:pt idx="145" formatCode="General">
                  <c:v>1.4599999999999999E-3</c:v>
                </c:pt>
                <c:pt idx="146" formatCode="General">
                  <c:v>1.47E-3</c:v>
                </c:pt>
                <c:pt idx="147" formatCode="General">
                  <c:v>1.48E-3</c:v>
                </c:pt>
                <c:pt idx="148" formatCode="General">
                  <c:v>1.49E-3</c:v>
                </c:pt>
                <c:pt idx="149" formatCode="General">
                  <c:v>1.5E-3</c:v>
                </c:pt>
                <c:pt idx="150" formatCode="General">
                  <c:v>1.5100000000000001E-3</c:v>
                </c:pt>
                <c:pt idx="151" formatCode="General">
                  <c:v>1.5200000000000001E-3</c:v>
                </c:pt>
                <c:pt idx="152" formatCode="General">
                  <c:v>1.5299999999999999E-3</c:v>
                </c:pt>
                <c:pt idx="153" formatCode="General">
                  <c:v>1.5399999999999999E-3</c:v>
                </c:pt>
                <c:pt idx="154" formatCode="General">
                  <c:v>1.5499999999999999E-3</c:v>
                </c:pt>
                <c:pt idx="155" formatCode="General">
                  <c:v>1.56E-3</c:v>
                </c:pt>
                <c:pt idx="156" formatCode="General">
                  <c:v>1.57E-3</c:v>
                </c:pt>
                <c:pt idx="157" formatCode="General">
                  <c:v>1.58E-3</c:v>
                </c:pt>
                <c:pt idx="158" formatCode="General">
                  <c:v>1.5900000000000001E-3</c:v>
                </c:pt>
                <c:pt idx="159" formatCode="General">
                  <c:v>1.6000000000000001E-3</c:v>
                </c:pt>
                <c:pt idx="160" formatCode="General">
                  <c:v>1.6100000000000001E-3</c:v>
                </c:pt>
                <c:pt idx="161" formatCode="General">
                  <c:v>1.6199999999999999E-3</c:v>
                </c:pt>
                <c:pt idx="162" formatCode="General">
                  <c:v>1.6299999999999999E-3</c:v>
                </c:pt>
                <c:pt idx="163" formatCode="General">
                  <c:v>1.64E-3</c:v>
                </c:pt>
                <c:pt idx="164" formatCode="General">
                  <c:v>1.65E-3</c:v>
                </c:pt>
                <c:pt idx="165" formatCode="General">
                  <c:v>1.66E-3</c:v>
                </c:pt>
                <c:pt idx="166" formatCode="General">
                  <c:v>1.67E-3</c:v>
                </c:pt>
                <c:pt idx="167" formatCode="General">
                  <c:v>1.6800000000000001E-3</c:v>
                </c:pt>
                <c:pt idx="168" formatCode="General">
                  <c:v>1.6900000000000001E-3</c:v>
                </c:pt>
                <c:pt idx="169" formatCode="General">
                  <c:v>1.6999999999999999E-3</c:v>
                </c:pt>
                <c:pt idx="170" formatCode="General">
                  <c:v>1.7099999999999999E-3</c:v>
                </c:pt>
                <c:pt idx="171" formatCode="General">
                  <c:v>1.72E-3</c:v>
                </c:pt>
                <c:pt idx="172" formatCode="General">
                  <c:v>1.73E-3</c:v>
                </c:pt>
                <c:pt idx="173" formatCode="General">
                  <c:v>1.74E-3</c:v>
                </c:pt>
                <c:pt idx="174" formatCode="General">
                  <c:v>1.75E-3</c:v>
                </c:pt>
                <c:pt idx="175" formatCode="General">
                  <c:v>1.7600000000000001E-3</c:v>
                </c:pt>
                <c:pt idx="176" formatCode="General">
                  <c:v>1.7700000000000001E-3</c:v>
                </c:pt>
                <c:pt idx="177" formatCode="General">
                  <c:v>1.7799999999999999E-3</c:v>
                </c:pt>
                <c:pt idx="178" formatCode="General">
                  <c:v>1.7899999999999999E-3</c:v>
                </c:pt>
                <c:pt idx="179" formatCode="General">
                  <c:v>1.8E-3</c:v>
                </c:pt>
                <c:pt idx="180" formatCode="General">
                  <c:v>1.81E-3</c:v>
                </c:pt>
                <c:pt idx="181" formatCode="General">
                  <c:v>1.82E-3</c:v>
                </c:pt>
                <c:pt idx="182" formatCode="General">
                  <c:v>1.83E-3</c:v>
                </c:pt>
                <c:pt idx="183" formatCode="General">
                  <c:v>1.8400000000000001E-3</c:v>
                </c:pt>
                <c:pt idx="184" formatCode="General">
                  <c:v>1.8500000000000001E-3</c:v>
                </c:pt>
                <c:pt idx="185" formatCode="General">
                  <c:v>1.8600000000000001E-3</c:v>
                </c:pt>
                <c:pt idx="186" formatCode="General">
                  <c:v>1.8699999999999999E-3</c:v>
                </c:pt>
                <c:pt idx="187" formatCode="General">
                  <c:v>1.8799999999999999E-3</c:v>
                </c:pt>
                <c:pt idx="188" formatCode="General">
                  <c:v>1.89E-3</c:v>
                </c:pt>
                <c:pt idx="189" formatCode="General">
                  <c:v>1.9E-3</c:v>
                </c:pt>
                <c:pt idx="190" formatCode="General">
                  <c:v>1.91E-3</c:v>
                </c:pt>
                <c:pt idx="191" formatCode="General">
                  <c:v>1.92E-3</c:v>
                </c:pt>
                <c:pt idx="192" formatCode="General">
                  <c:v>1.9300000000000001E-3</c:v>
                </c:pt>
                <c:pt idx="193" formatCode="General">
                  <c:v>1.9400000000000001E-3</c:v>
                </c:pt>
                <c:pt idx="194" formatCode="General">
                  <c:v>1.9499999999999999E-3</c:v>
                </c:pt>
                <c:pt idx="195" formatCode="General">
                  <c:v>1.9599999999999999E-3</c:v>
                </c:pt>
                <c:pt idx="196" formatCode="General">
                  <c:v>1.97E-3</c:v>
                </c:pt>
                <c:pt idx="197" formatCode="General">
                  <c:v>1.98E-3</c:v>
                </c:pt>
                <c:pt idx="198" formatCode="General">
                  <c:v>1.99E-3</c:v>
                </c:pt>
                <c:pt idx="199" formatCode="General">
                  <c:v>2E-3</c:v>
                </c:pt>
                <c:pt idx="200" formatCode="General">
                  <c:v>2.0100000000000001E-3</c:v>
                </c:pt>
                <c:pt idx="201" formatCode="General">
                  <c:v>2.0200000000000001E-3</c:v>
                </c:pt>
                <c:pt idx="202" formatCode="General">
                  <c:v>2.0300000000000001E-3</c:v>
                </c:pt>
                <c:pt idx="203" formatCode="General">
                  <c:v>2.0400000000000001E-3</c:v>
                </c:pt>
                <c:pt idx="204" formatCode="General">
                  <c:v>2.0500000000000002E-3</c:v>
                </c:pt>
                <c:pt idx="205" formatCode="General">
                  <c:v>2.0600000000000002E-3</c:v>
                </c:pt>
                <c:pt idx="206" formatCode="General">
                  <c:v>2.0699999999999998E-3</c:v>
                </c:pt>
                <c:pt idx="207" formatCode="General">
                  <c:v>2.0799999999999998E-3</c:v>
                </c:pt>
                <c:pt idx="208" formatCode="General">
                  <c:v>2.0899999999999998E-3</c:v>
                </c:pt>
                <c:pt idx="209" formatCode="General">
                  <c:v>2.0999999999999999E-3</c:v>
                </c:pt>
                <c:pt idx="210" formatCode="General">
                  <c:v>2.1099999999999999E-3</c:v>
                </c:pt>
                <c:pt idx="211" formatCode="General">
                  <c:v>2.1199999999999999E-3</c:v>
                </c:pt>
                <c:pt idx="212" formatCode="General">
                  <c:v>2.1299999999999999E-3</c:v>
                </c:pt>
                <c:pt idx="213" formatCode="General">
                  <c:v>2.14E-3</c:v>
                </c:pt>
                <c:pt idx="214" formatCode="General">
                  <c:v>2.15E-3</c:v>
                </c:pt>
                <c:pt idx="215" formatCode="General">
                  <c:v>2.16E-3</c:v>
                </c:pt>
                <c:pt idx="216" formatCode="General">
                  <c:v>2.1700000000000001E-3</c:v>
                </c:pt>
                <c:pt idx="217" formatCode="General">
                  <c:v>2.1800000000000001E-3</c:v>
                </c:pt>
                <c:pt idx="218" formatCode="General">
                  <c:v>2.1900000000000001E-3</c:v>
                </c:pt>
                <c:pt idx="219" formatCode="General">
                  <c:v>2.2000000000000001E-3</c:v>
                </c:pt>
                <c:pt idx="220" formatCode="General">
                  <c:v>2.2100000000000002E-3</c:v>
                </c:pt>
                <c:pt idx="221" formatCode="General">
                  <c:v>2.2200000000000002E-3</c:v>
                </c:pt>
                <c:pt idx="222" formatCode="General">
                  <c:v>2.2300000000000002E-3</c:v>
                </c:pt>
                <c:pt idx="223" formatCode="General">
                  <c:v>2.2399999999999998E-3</c:v>
                </c:pt>
                <c:pt idx="224" formatCode="General">
                  <c:v>2.2499999999999998E-3</c:v>
                </c:pt>
                <c:pt idx="225" formatCode="General">
                  <c:v>2.2599999999999999E-3</c:v>
                </c:pt>
                <c:pt idx="226" formatCode="General">
                  <c:v>2.2699999999999999E-3</c:v>
                </c:pt>
                <c:pt idx="227" formatCode="General">
                  <c:v>2.2799999999999999E-3</c:v>
                </c:pt>
                <c:pt idx="228" formatCode="General">
                  <c:v>2.2899999999999999E-3</c:v>
                </c:pt>
                <c:pt idx="229" formatCode="General">
                  <c:v>2.3E-3</c:v>
                </c:pt>
                <c:pt idx="230" formatCode="General">
                  <c:v>2.31E-3</c:v>
                </c:pt>
                <c:pt idx="231" formatCode="General">
                  <c:v>2.32E-3</c:v>
                </c:pt>
                <c:pt idx="232" formatCode="General">
                  <c:v>2.33E-3</c:v>
                </c:pt>
                <c:pt idx="233" formatCode="General">
                  <c:v>2.3400000000000001E-3</c:v>
                </c:pt>
                <c:pt idx="234" formatCode="General">
                  <c:v>2.3500000000000001E-3</c:v>
                </c:pt>
                <c:pt idx="235" formatCode="General">
                  <c:v>2.3600000000000001E-3</c:v>
                </c:pt>
                <c:pt idx="236" formatCode="General">
                  <c:v>2.3700000000000001E-3</c:v>
                </c:pt>
                <c:pt idx="237" formatCode="General">
                  <c:v>2.3800000000000002E-3</c:v>
                </c:pt>
                <c:pt idx="238" formatCode="General">
                  <c:v>2.3900000000000002E-3</c:v>
                </c:pt>
                <c:pt idx="239" formatCode="General">
                  <c:v>2.3999999999999998E-3</c:v>
                </c:pt>
                <c:pt idx="240" formatCode="General">
                  <c:v>2.4099999999999998E-3</c:v>
                </c:pt>
                <c:pt idx="241" formatCode="General">
                  <c:v>2.4199999999999998E-3</c:v>
                </c:pt>
                <c:pt idx="242" formatCode="General">
                  <c:v>2.4299999999999999E-3</c:v>
                </c:pt>
                <c:pt idx="243" formatCode="General">
                  <c:v>2.4399999999999999E-3</c:v>
                </c:pt>
                <c:pt idx="244" formatCode="General">
                  <c:v>2.4499999999999999E-3</c:v>
                </c:pt>
                <c:pt idx="245" formatCode="General">
                  <c:v>2.4599999999999999E-3</c:v>
                </c:pt>
                <c:pt idx="246" formatCode="General">
                  <c:v>2.47E-3</c:v>
                </c:pt>
                <c:pt idx="247" formatCode="General">
                  <c:v>2.48E-3</c:v>
                </c:pt>
                <c:pt idx="248" formatCode="General">
                  <c:v>2.49E-3</c:v>
                </c:pt>
                <c:pt idx="249" formatCode="General">
                  <c:v>2.5000000000000001E-3</c:v>
                </c:pt>
                <c:pt idx="250" formatCode="General">
                  <c:v>2.5100000000000001E-3</c:v>
                </c:pt>
                <c:pt idx="251" formatCode="General">
                  <c:v>2.5200000000000001E-3</c:v>
                </c:pt>
                <c:pt idx="252" formatCode="General">
                  <c:v>2.5300000000000001E-3</c:v>
                </c:pt>
                <c:pt idx="253" formatCode="General">
                  <c:v>2.5400000000000002E-3</c:v>
                </c:pt>
                <c:pt idx="254" formatCode="General">
                  <c:v>2.5500000000000002E-3</c:v>
                </c:pt>
                <c:pt idx="255" formatCode="General">
                  <c:v>2.5600000000000002E-3</c:v>
                </c:pt>
                <c:pt idx="256" formatCode="General">
                  <c:v>2.5699999999999998E-3</c:v>
                </c:pt>
                <c:pt idx="257" formatCode="General">
                  <c:v>2.5799999999999998E-3</c:v>
                </c:pt>
                <c:pt idx="258" formatCode="General">
                  <c:v>2.5899999999999999E-3</c:v>
                </c:pt>
                <c:pt idx="259" formatCode="General">
                  <c:v>2.5999999999999999E-3</c:v>
                </c:pt>
                <c:pt idx="260" formatCode="General">
                  <c:v>2.6099999999999999E-3</c:v>
                </c:pt>
                <c:pt idx="261" formatCode="General">
                  <c:v>2.6199999999999999E-3</c:v>
                </c:pt>
                <c:pt idx="262" formatCode="General">
                  <c:v>2.63E-3</c:v>
                </c:pt>
                <c:pt idx="263" formatCode="General">
                  <c:v>2.64E-3</c:v>
                </c:pt>
                <c:pt idx="264" formatCode="General">
                  <c:v>2.65E-3</c:v>
                </c:pt>
                <c:pt idx="265" formatCode="General">
                  <c:v>2.66E-3</c:v>
                </c:pt>
                <c:pt idx="266" formatCode="General">
                  <c:v>2.6700000000000001E-3</c:v>
                </c:pt>
                <c:pt idx="267" formatCode="General">
                  <c:v>2.6800000000000001E-3</c:v>
                </c:pt>
                <c:pt idx="268" formatCode="General">
                  <c:v>2.6900000000000001E-3</c:v>
                </c:pt>
                <c:pt idx="269" formatCode="General">
                  <c:v>2.7000000000000001E-3</c:v>
                </c:pt>
                <c:pt idx="270" formatCode="General">
                  <c:v>2.7100000000000002E-3</c:v>
                </c:pt>
                <c:pt idx="271" formatCode="General">
                  <c:v>2.7200000000000002E-3</c:v>
                </c:pt>
                <c:pt idx="272" formatCode="General">
                  <c:v>2.7299999999999998E-3</c:v>
                </c:pt>
                <c:pt idx="273" formatCode="General">
                  <c:v>2.7399999999999998E-3</c:v>
                </c:pt>
                <c:pt idx="274" formatCode="General">
                  <c:v>2.7499999999999998E-3</c:v>
                </c:pt>
                <c:pt idx="275" formatCode="General">
                  <c:v>2.7599999999999999E-3</c:v>
                </c:pt>
                <c:pt idx="276" formatCode="General">
                  <c:v>2.7699999999999999E-3</c:v>
                </c:pt>
                <c:pt idx="277" formatCode="General">
                  <c:v>2.7799999999999999E-3</c:v>
                </c:pt>
                <c:pt idx="278" formatCode="General">
                  <c:v>2.7899999999999999E-3</c:v>
                </c:pt>
                <c:pt idx="279" formatCode="General">
                  <c:v>2.8E-3</c:v>
                </c:pt>
                <c:pt idx="280" formatCode="General">
                  <c:v>2.81E-3</c:v>
                </c:pt>
                <c:pt idx="281" formatCode="General">
                  <c:v>2.82E-3</c:v>
                </c:pt>
                <c:pt idx="282" formatCode="General">
                  <c:v>2.8300000000000001E-3</c:v>
                </c:pt>
                <c:pt idx="283" formatCode="General">
                  <c:v>2.8400000000000001E-3</c:v>
                </c:pt>
                <c:pt idx="284" formatCode="General">
                  <c:v>2.8500000000000001E-3</c:v>
                </c:pt>
                <c:pt idx="285" formatCode="General">
                  <c:v>2.8600000000000001E-3</c:v>
                </c:pt>
                <c:pt idx="286" formatCode="General">
                  <c:v>2.8700000000000002E-3</c:v>
                </c:pt>
                <c:pt idx="287" formatCode="General">
                  <c:v>2.8800000000000002E-3</c:v>
                </c:pt>
                <c:pt idx="288" formatCode="General">
                  <c:v>2.8900000000000002E-3</c:v>
                </c:pt>
                <c:pt idx="289" formatCode="General">
                  <c:v>2.8999999999999998E-3</c:v>
                </c:pt>
                <c:pt idx="290" formatCode="General">
                  <c:v>2.9099999999999998E-3</c:v>
                </c:pt>
                <c:pt idx="291" formatCode="General">
                  <c:v>2.9199999999999999E-3</c:v>
                </c:pt>
                <c:pt idx="292" formatCode="General">
                  <c:v>2.9299999999999999E-3</c:v>
                </c:pt>
                <c:pt idx="293" formatCode="General">
                  <c:v>2.9399999999999999E-3</c:v>
                </c:pt>
                <c:pt idx="294" formatCode="General">
                  <c:v>2.9499999999999999E-3</c:v>
                </c:pt>
                <c:pt idx="295" formatCode="General">
                  <c:v>2.96E-3</c:v>
                </c:pt>
                <c:pt idx="296" formatCode="General">
                  <c:v>2.97E-3</c:v>
                </c:pt>
                <c:pt idx="297" formatCode="General">
                  <c:v>2.98E-3</c:v>
                </c:pt>
                <c:pt idx="298" formatCode="General">
                  <c:v>2.99E-3</c:v>
                </c:pt>
                <c:pt idx="299" formatCode="General">
                  <c:v>3.0000000000000001E-3</c:v>
                </c:pt>
                <c:pt idx="300" formatCode="General">
                  <c:v>3.0100000000000001E-3</c:v>
                </c:pt>
                <c:pt idx="301" formatCode="General">
                  <c:v>3.0200000000000001E-3</c:v>
                </c:pt>
                <c:pt idx="302" formatCode="General">
                  <c:v>3.0300000000000001E-3</c:v>
                </c:pt>
                <c:pt idx="303" formatCode="General">
                  <c:v>3.0400000000000002E-3</c:v>
                </c:pt>
                <c:pt idx="304" formatCode="General">
                  <c:v>3.0500000000000002E-3</c:v>
                </c:pt>
                <c:pt idx="305" formatCode="General">
                  <c:v>3.0599999999999998E-3</c:v>
                </c:pt>
                <c:pt idx="306" formatCode="General">
                  <c:v>3.0699999999999998E-3</c:v>
                </c:pt>
                <c:pt idx="307" formatCode="General">
                  <c:v>3.0799999999999998E-3</c:v>
                </c:pt>
                <c:pt idx="308" formatCode="General">
                  <c:v>3.0899999999999999E-3</c:v>
                </c:pt>
                <c:pt idx="309" formatCode="General">
                  <c:v>3.0999999999999999E-3</c:v>
                </c:pt>
                <c:pt idx="310" formatCode="General">
                  <c:v>3.1099999999999999E-3</c:v>
                </c:pt>
                <c:pt idx="311" formatCode="General">
                  <c:v>3.1199999999999999E-3</c:v>
                </c:pt>
                <c:pt idx="312" formatCode="General">
                  <c:v>3.13E-3</c:v>
                </c:pt>
                <c:pt idx="313" formatCode="General">
                  <c:v>3.14E-3</c:v>
                </c:pt>
                <c:pt idx="314" formatCode="General">
                  <c:v>3.15E-3</c:v>
                </c:pt>
                <c:pt idx="315" formatCode="General">
                  <c:v>3.16E-3</c:v>
                </c:pt>
                <c:pt idx="316" formatCode="General">
                  <c:v>3.1700000000000001E-3</c:v>
                </c:pt>
                <c:pt idx="317" formatCode="General">
                  <c:v>3.1800000000000001E-3</c:v>
                </c:pt>
                <c:pt idx="318" formatCode="General">
                  <c:v>3.1900000000000001E-3</c:v>
                </c:pt>
                <c:pt idx="319" formatCode="General">
                  <c:v>3.2000000000000002E-3</c:v>
                </c:pt>
                <c:pt idx="320" formatCode="General">
                  <c:v>3.2100000000000002E-3</c:v>
                </c:pt>
                <c:pt idx="321" formatCode="General">
                  <c:v>3.2200000000000002E-3</c:v>
                </c:pt>
                <c:pt idx="322" formatCode="General">
                  <c:v>3.2299999999999998E-3</c:v>
                </c:pt>
                <c:pt idx="323" formatCode="General">
                  <c:v>3.2399999999999998E-3</c:v>
                </c:pt>
                <c:pt idx="324" formatCode="General">
                  <c:v>3.2499999999999999E-3</c:v>
                </c:pt>
                <c:pt idx="325" formatCode="General">
                  <c:v>3.2599999999999999E-3</c:v>
                </c:pt>
                <c:pt idx="326" formatCode="General">
                  <c:v>3.2699999999999999E-3</c:v>
                </c:pt>
                <c:pt idx="327" formatCode="General">
                  <c:v>3.2799999999999999E-3</c:v>
                </c:pt>
                <c:pt idx="328" formatCode="General">
                  <c:v>3.29E-3</c:v>
                </c:pt>
                <c:pt idx="329" formatCode="General">
                  <c:v>3.3E-3</c:v>
                </c:pt>
                <c:pt idx="330" formatCode="General">
                  <c:v>3.31E-3</c:v>
                </c:pt>
                <c:pt idx="331" formatCode="General">
                  <c:v>3.32E-3</c:v>
                </c:pt>
                <c:pt idx="332" formatCode="General">
                  <c:v>3.3300000000000001E-3</c:v>
                </c:pt>
                <c:pt idx="333" formatCode="General">
                  <c:v>3.3400000000000001E-3</c:v>
                </c:pt>
                <c:pt idx="334" formatCode="General">
                  <c:v>3.3500000000000001E-3</c:v>
                </c:pt>
                <c:pt idx="335" formatCode="General">
                  <c:v>3.3600000000000001E-3</c:v>
                </c:pt>
                <c:pt idx="336" formatCode="General">
                  <c:v>3.3700000000000002E-3</c:v>
                </c:pt>
                <c:pt idx="337" formatCode="General">
                  <c:v>3.3800000000000002E-3</c:v>
                </c:pt>
                <c:pt idx="338" formatCode="General">
                  <c:v>3.3899999999999998E-3</c:v>
                </c:pt>
                <c:pt idx="339" formatCode="General">
                  <c:v>3.3999999999999998E-3</c:v>
                </c:pt>
                <c:pt idx="340" formatCode="General">
                  <c:v>3.4099999999999998E-3</c:v>
                </c:pt>
                <c:pt idx="341" formatCode="General">
                  <c:v>3.4199999999999999E-3</c:v>
                </c:pt>
                <c:pt idx="342" formatCode="General">
                  <c:v>3.4299999999999999E-3</c:v>
                </c:pt>
                <c:pt idx="343" formatCode="General">
                  <c:v>3.4399999999999999E-3</c:v>
                </c:pt>
                <c:pt idx="344" formatCode="General">
                  <c:v>3.4499999999999999E-3</c:v>
                </c:pt>
                <c:pt idx="345" formatCode="General">
                  <c:v>3.46E-3</c:v>
                </c:pt>
                <c:pt idx="346" formatCode="General">
                  <c:v>3.47E-3</c:v>
                </c:pt>
                <c:pt idx="347" formatCode="General">
                  <c:v>3.48E-3</c:v>
                </c:pt>
                <c:pt idx="348" formatCode="General">
                  <c:v>3.49E-3</c:v>
                </c:pt>
                <c:pt idx="349" formatCode="General">
                  <c:v>3.5000000000000001E-3</c:v>
                </c:pt>
                <c:pt idx="350" formatCode="General">
                  <c:v>3.5100000000000001E-3</c:v>
                </c:pt>
                <c:pt idx="351" formatCode="General">
                  <c:v>3.5200000000000001E-3</c:v>
                </c:pt>
                <c:pt idx="352" formatCode="General">
                  <c:v>3.5300000000000002E-3</c:v>
                </c:pt>
                <c:pt idx="353" formatCode="General">
                  <c:v>3.5400000000000002E-3</c:v>
                </c:pt>
                <c:pt idx="354" formatCode="General">
                  <c:v>3.5500000000000002E-3</c:v>
                </c:pt>
                <c:pt idx="355" formatCode="General">
                  <c:v>3.5599999999999998E-3</c:v>
                </c:pt>
                <c:pt idx="356" formatCode="General">
                  <c:v>3.5699999999999998E-3</c:v>
                </c:pt>
                <c:pt idx="357" formatCode="General">
                  <c:v>3.5799999999999998E-3</c:v>
                </c:pt>
                <c:pt idx="358" formatCode="General">
                  <c:v>3.5899999999999999E-3</c:v>
                </c:pt>
                <c:pt idx="359" formatCode="General">
                  <c:v>3.5999999999999999E-3</c:v>
                </c:pt>
                <c:pt idx="360" formatCode="General">
                  <c:v>3.6099999999999999E-3</c:v>
                </c:pt>
                <c:pt idx="361" formatCode="General">
                  <c:v>3.62E-3</c:v>
                </c:pt>
                <c:pt idx="362" formatCode="General">
                  <c:v>3.63E-3</c:v>
                </c:pt>
                <c:pt idx="363" formatCode="General">
                  <c:v>3.64E-3</c:v>
                </c:pt>
                <c:pt idx="364" formatCode="General">
                  <c:v>3.65E-3</c:v>
                </c:pt>
                <c:pt idx="365" formatCode="General">
                  <c:v>3.6600000000000001E-3</c:v>
                </c:pt>
                <c:pt idx="366" formatCode="General">
                  <c:v>3.6700000000000001E-3</c:v>
                </c:pt>
                <c:pt idx="367" formatCode="General">
                  <c:v>3.6800000000000001E-3</c:v>
                </c:pt>
                <c:pt idx="368" formatCode="General">
                  <c:v>3.6900000000000001E-3</c:v>
                </c:pt>
                <c:pt idx="369" formatCode="General">
                  <c:v>3.7000000000000002E-3</c:v>
                </c:pt>
                <c:pt idx="370" formatCode="General">
                  <c:v>3.7100000000000002E-3</c:v>
                </c:pt>
                <c:pt idx="371" formatCode="General">
                  <c:v>3.7200000000000002E-3</c:v>
                </c:pt>
                <c:pt idx="372" formatCode="General">
                  <c:v>3.7299999999999998E-3</c:v>
                </c:pt>
                <c:pt idx="373" formatCode="General">
                  <c:v>3.7399999999999998E-3</c:v>
                </c:pt>
                <c:pt idx="374" formatCode="General">
                  <c:v>3.7499999999999999E-3</c:v>
                </c:pt>
                <c:pt idx="375" formatCode="General">
                  <c:v>3.7599999999999999E-3</c:v>
                </c:pt>
                <c:pt idx="376" formatCode="General">
                  <c:v>3.7699999999999999E-3</c:v>
                </c:pt>
                <c:pt idx="377" formatCode="General">
                  <c:v>3.7799999999999999E-3</c:v>
                </c:pt>
                <c:pt idx="378" formatCode="General">
                  <c:v>3.79E-3</c:v>
                </c:pt>
                <c:pt idx="379" formatCode="General">
                  <c:v>3.8E-3</c:v>
                </c:pt>
                <c:pt idx="380" formatCode="General">
                  <c:v>3.81E-3</c:v>
                </c:pt>
                <c:pt idx="381" formatCode="General">
                  <c:v>3.82E-3</c:v>
                </c:pt>
                <c:pt idx="382" formatCode="General">
                  <c:v>3.8300000000000001E-3</c:v>
                </c:pt>
                <c:pt idx="383" formatCode="General">
                  <c:v>3.8400000000000001E-3</c:v>
                </c:pt>
                <c:pt idx="384" formatCode="General">
                  <c:v>3.8500000000000001E-3</c:v>
                </c:pt>
                <c:pt idx="385" formatCode="General">
                  <c:v>3.8600000000000001E-3</c:v>
                </c:pt>
                <c:pt idx="386" formatCode="General">
                  <c:v>3.8700000000000002E-3</c:v>
                </c:pt>
                <c:pt idx="387" formatCode="General">
                  <c:v>3.8800000000000002E-3</c:v>
                </c:pt>
                <c:pt idx="388" formatCode="General">
                  <c:v>3.8899999999999998E-3</c:v>
                </c:pt>
                <c:pt idx="389" formatCode="General">
                  <c:v>3.8999999999999998E-3</c:v>
                </c:pt>
                <c:pt idx="390" formatCode="General">
                  <c:v>3.9100000000000003E-3</c:v>
                </c:pt>
                <c:pt idx="391" formatCode="General">
                  <c:v>3.9199999999999999E-3</c:v>
                </c:pt>
                <c:pt idx="392" formatCode="General">
                  <c:v>3.9300000000000003E-3</c:v>
                </c:pt>
                <c:pt idx="393" formatCode="General">
                  <c:v>3.9399999999999999E-3</c:v>
                </c:pt>
                <c:pt idx="394" formatCode="General">
                  <c:v>3.9500000000000004E-3</c:v>
                </c:pt>
                <c:pt idx="395" formatCode="General">
                  <c:v>3.96E-3</c:v>
                </c:pt>
                <c:pt idx="396" formatCode="General">
                  <c:v>3.9699999999999996E-3</c:v>
                </c:pt>
                <c:pt idx="397" formatCode="General">
                  <c:v>3.98E-3</c:v>
                </c:pt>
                <c:pt idx="398" formatCode="General">
                  <c:v>3.9899999999999996E-3</c:v>
                </c:pt>
                <c:pt idx="399" formatCode="General">
                  <c:v>4.0000000000000001E-3</c:v>
                </c:pt>
                <c:pt idx="400" formatCode="General">
                  <c:v>4.0099999999999997E-3</c:v>
                </c:pt>
                <c:pt idx="401" formatCode="General">
                  <c:v>4.0200000000000001E-3</c:v>
                </c:pt>
                <c:pt idx="402" formatCode="General">
                  <c:v>4.0299999999999997E-3</c:v>
                </c:pt>
                <c:pt idx="403" formatCode="General">
                  <c:v>4.0400000000000002E-3</c:v>
                </c:pt>
                <c:pt idx="404" formatCode="General">
                  <c:v>4.0499999999999998E-3</c:v>
                </c:pt>
                <c:pt idx="405" formatCode="General">
                  <c:v>4.0600000000000002E-3</c:v>
                </c:pt>
                <c:pt idx="406" formatCode="General">
                  <c:v>4.0699999999999998E-3</c:v>
                </c:pt>
                <c:pt idx="407" formatCode="General">
                  <c:v>4.0800000000000003E-3</c:v>
                </c:pt>
                <c:pt idx="408" formatCode="General">
                  <c:v>4.0899999999999999E-3</c:v>
                </c:pt>
                <c:pt idx="409" formatCode="General">
                  <c:v>4.1000000000000003E-3</c:v>
                </c:pt>
                <c:pt idx="410" formatCode="General">
                  <c:v>4.1099999999999999E-3</c:v>
                </c:pt>
                <c:pt idx="411" formatCode="General">
                  <c:v>4.1200000000000004E-3</c:v>
                </c:pt>
                <c:pt idx="412" formatCode="General">
                  <c:v>4.13E-3</c:v>
                </c:pt>
                <c:pt idx="413" formatCode="General">
                  <c:v>4.1399999999999996E-3</c:v>
                </c:pt>
                <c:pt idx="414" formatCode="General">
                  <c:v>4.15E-3</c:v>
                </c:pt>
                <c:pt idx="415" formatCode="General">
                  <c:v>4.1599999999999996E-3</c:v>
                </c:pt>
                <c:pt idx="416" formatCode="General">
                  <c:v>4.1700000000000001E-3</c:v>
                </c:pt>
                <c:pt idx="417" formatCode="General">
                  <c:v>4.1799999999999997E-3</c:v>
                </c:pt>
                <c:pt idx="418" formatCode="General">
                  <c:v>4.1900000000000001E-3</c:v>
                </c:pt>
                <c:pt idx="419" formatCode="General">
                  <c:v>4.1999999999999997E-3</c:v>
                </c:pt>
                <c:pt idx="420" formatCode="General">
                  <c:v>4.2100000000000002E-3</c:v>
                </c:pt>
                <c:pt idx="421" formatCode="General">
                  <c:v>4.2199999999999998E-3</c:v>
                </c:pt>
                <c:pt idx="422" formatCode="General">
                  <c:v>4.2300000000000003E-3</c:v>
                </c:pt>
                <c:pt idx="423" formatCode="General">
                  <c:v>4.2399999999999998E-3</c:v>
                </c:pt>
                <c:pt idx="424" formatCode="General">
                  <c:v>4.2500000000000003E-3</c:v>
                </c:pt>
                <c:pt idx="425" formatCode="General">
                  <c:v>4.2599999999999999E-3</c:v>
                </c:pt>
                <c:pt idx="426" formatCode="General">
                  <c:v>4.2700000000000004E-3</c:v>
                </c:pt>
                <c:pt idx="427" formatCode="General">
                  <c:v>4.28E-3</c:v>
                </c:pt>
                <c:pt idx="428" formatCode="General">
                  <c:v>4.2900000000000004E-3</c:v>
                </c:pt>
                <c:pt idx="429" formatCode="General">
                  <c:v>4.3E-3</c:v>
                </c:pt>
                <c:pt idx="430" formatCode="General">
                  <c:v>4.3099999999999996E-3</c:v>
                </c:pt>
                <c:pt idx="431" formatCode="General">
                  <c:v>4.3200000000000001E-3</c:v>
                </c:pt>
                <c:pt idx="432" formatCode="General">
                  <c:v>4.3299999999999996E-3</c:v>
                </c:pt>
                <c:pt idx="433" formatCode="General">
                  <c:v>4.3400000000000001E-3</c:v>
                </c:pt>
                <c:pt idx="434" formatCode="General">
                  <c:v>4.3499999999999997E-3</c:v>
                </c:pt>
                <c:pt idx="435" formatCode="General">
                  <c:v>4.3600000000000002E-3</c:v>
                </c:pt>
                <c:pt idx="436" formatCode="General">
                  <c:v>4.3699999999999998E-3</c:v>
                </c:pt>
                <c:pt idx="437" formatCode="General">
                  <c:v>4.3800000000000002E-3</c:v>
                </c:pt>
                <c:pt idx="438" formatCode="General">
                  <c:v>4.3899999999999998E-3</c:v>
                </c:pt>
                <c:pt idx="439" formatCode="General">
                  <c:v>4.4000000000000003E-3</c:v>
                </c:pt>
                <c:pt idx="440" formatCode="General">
                  <c:v>4.4099999999999999E-3</c:v>
                </c:pt>
                <c:pt idx="441" formatCode="General">
                  <c:v>4.4200000000000003E-3</c:v>
                </c:pt>
                <c:pt idx="442" formatCode="General">
                  <c:v>4.4299999999999999E-3</c:v>
                </c:pt>
                <c:pt idx="443" formatCode="General">
                  <c:v>4.4400000000000004E-3</c:v>
                </c:pt>
                <c:pt idx="444" formatCode="General">
                  <c:v>4.45E-3</c:v>
                </c:pt>
                <c:pt idx="445" formatCode="General">
                  <c:v>4.4600000000000004E-3</c:v>
                </c:pt>
                <c:pt idx="446" formatCode="General">
                  <c:v>4.47E-3</c:v>
                </c:pt>
                <c:pt idx="447" formatCode="General">
                  <c:v>4.4799999999999996E-3</c:v>
                </c:pt>
                <c:pt idx="448" formatCode="General">
                  <c:v>4.4900000000000001E-3</c:v>
                </c:pt>
                <c:pt idx="449" formatCode="General">
                  <c:v>4.4999999999999997E-3</c:v>
                </c:pt>
                <c:pt idx="450" formatCode="General">
                  <c:v>4.5100000000000001E-3</c:v>
                </c:pt>
                <c:pt idx="451" formatCode="General">
                  <c:v>4.5199999999999997E-3</c:v>
                </c:pt>
                <c:pt idx="452" formatCode="General">
                  <c:v>4.5300000000000002E-3</c:v>
                </c:pt>
                <c:pt idx="453" formatCode="General">
                  <c:v>4.5399999999999998E-3</c:v>
                </c:pt>
                <c:pt idx="454" formatCode="General">
                  <c:v>4.5500000000000002E-3</c:v>
                </c:pt>
                <c:pt idx="455" formatCode="General">
                  <c:v>4.5599999999999998E-3</c:v>
                </c:pt>
                <c:pt idx="456" formatCode="General">
                  <c:v>4.5700000000000003E-3</c:v>
                </c:pt>
                <c:pt idx="457" formatCode="General">
                  <c:v>4.5799999999999999E-3</c:v>
                </c:pt>
                <c:pt idx="458" formatCode="General">
                  <c:v>4.5900000000000003E-3</c:v>
                </c:pt>
                <c:pt idx="459" formatCode="General">
                  <c:v>4.5999999999999999E-3</c:v>
                </c:pt>
                <c:pt idx="460" formatCode="General">
                  <c:v>4.6100000000000004E-3</c:v>
                </c:pt>
                <c:pt idx="461" formatCode="General">
                  <c:v>4.62E-3</c:v>
                </c:pt>
                <c:pt idx="462" formatCode="General">
                  <c:v>4.6299999999999996E-3</c:v>
                </c:pt>
                <c:pt idx="463" formatCode="General">
                  <c:v>4.64E-3</c:v>
                </c:pt>
                <c:pt idx="464" formatCode="General">
                  <c:v>4.6499999999999996E-3</c:v>
                </c:pt>
                <c:pt idx="465" formatCode="General">
                  <c:v>4.6600000000000001E-3</c:v>
                </c:pt>
                <c:pt idx="466" formatCode="General">
                  <c:v>4.6699999999999997E-3</c:v>
                </c:pt>
                <c:pt idx="467" formatCode="General">
                  <c:v>4.6800000000000001E-3</c:v>
                </c:pt>
                <c:pt idx="468" formatCode="General">
                  <c:v>4.6899999999999997E-3</c:v>
                </c:pt>
                <c:pt idx="469" formatCode="General">
                  <c:v>4.7000000000000002E-3</c:v>
                </c:pt>
                <c:pt idx="470" formatCode="General">
                  <c:v>4.7099999999999998E-3</c:v>
                </c:pt>
                <c:pt idx="471" formatCode="General">
                  <c:v>4.7200000000000002E-3</c:v>
                </c:pt>
                <c:pt idx="472" formatCode="General">
                  <c:v>4.7299999999999998E-3</c:v>
                </c:pt>
                <c:pt idx="473" formatCode="General">
                  <c:v>4.7400000000000003E-3</c:v>
                </c:pt>
                <c:pt idx="474" formatCode="General">
                  <c:v>4.7499999999999999E-3</c:v>
                </c:pt>
                <c:pt idx="475" formatCode="General">
                  <c:v>4.7600000000000003E-3</c:v>
                </c:pt>
                <c:pt idx="476" formatCode="General">
                  <c:v>4.7699999999999999E-3</c:v>
                </c:pt>
                <c:pt idx="477" formatCode="General">
                  <c:v>4.7800000000000004E-3</c:v>
                </c:pt>
                <c:pt idx="478" formatCode="General">
                  <c:v>4.79E-3</c:v>
                </c:pt>
                <c:pt idx="479" formatCode="General">
                  <c:v>4.7999999999999996E-3</c:v>
                </c:pt>
                <c:pt idx="480" formatCode="General">
                  <c:v>4.81E-3</c:v>
                </c:pt>
                <c:pt idx="481" formatCode="General">
                  <c:v>4.8199999999999996E-3</c:v>
                </c:pt>
                <c:pt idx="482" formatCode="General">
                  <c:v>4.8300000000000001E-3</c:v>
                </c:pt>
                <c:pt idx="483" formatCode="General">
                  <c:v>4.8399999999999997E-3</c:v>
                </c:pt>
                <c:pt idx="484" formatCode="General">
                  <c:v>4.8500000000000001E-3</c:v>
                </c:pt>
                <c:pt idx="485" formatCode="General">
                  <c:v>4.8599999999999997E-3</c:v>
                </c:pt>
                <c:pt idx="486" formatCode="General">
                  <c:v>4.8700000000000002E-3</c:v>
                </c:pt>
                <c:pt idx="487" formatCode="General">
                  <c:v>4.8799999999999998E-3</c:v>
                </c:pt>
                <c:pt idx="488" formatCode="General">
                  <c:v>4.8900000000000002E-3</c:v>
                </c:pt>
                <c:pt idx="489" formatCode="General">
                  <c:v>4.8999999999999998E-3</c:v>
                </c:pt>
                <c:pt idx="490" formatCode="General">
                  <c:v>4.9100000000000003E-3</c:v>
                </c:pt>
                <c:pt idx="491" formatCode="General">
                  <c:v>4.9199999999999999E-3</c:v>
                </c:pt>
                <c:pt idx="492" formatCode="General">
                  <c:v>4.9300000000000004E-3</c:v>
                </c:pt>
                <c:pt idx="493" formatCode="General">
                  <c:v>4.9399999999999999E-3</c:v>
                </c:pt>
                <c:pt idx="494" formatCode="General">
                  <c:v>4.9500000000000004E-3</c:v>
                </c:pt>
                <c:pt idx="495" formatCode="General">
                  <c:v>4.96E-3</c:v>
                </c:pt>
                <c:pt idx="496" formatCode="General">
                  <c:v>4.9699999999999996E-3</c:v>
                </c:pt>
                <c:pt idx="497" formatCode="General">
                  <c:v>4.9800000000000001E-3</c:v>
                </c:pt>
                <c:pt idx="498" formatCode="General">
                  <c:v>4.9899999999999996E-3</c:v>
                </c:pt>
                <c:pt idx="499" formatCode="General">
                  <c:v>5.0000000000000001E-3</c:v>
                </c:pt>
                <c:pt idx="500" formatCode="General">
                  <c:v>5.0099999999999997E-3</c:v>
                </c:pt>
                <c:pt idx="501" formatCode="General">
                  <c:v>5.0200000000000002E-3</c:v>
                </c:pt>
                <c:pt idx="502" formatCode="General">
                  <c:v>5.0299999999999997E-3</c:v>
                </c:pt>
                <c:pt idx="503" formatCode="General">
                  <c:v>5.0400000000000002E-3</c:v>
                </c:pt>
                <c:pt idx="504" formatCode="General">
                  <c:v>5.0499999999999998E-3</c:v>
                </c:pt>
                <c:pt idx="505" formatCode="General">
                  <c:v>5.0600000000000003E-3</c:v>
                </c:pt>
                <c:pt idx="506" formatCode="General">
                  <c:v>5.0699999999999999E-3</c:v>
                </c:pt>
                <c:pt idx="507" formatCode="General">
                  <c:v>5.0800000000000003E-3</c:v>
                </c:pt>
                <c:pt idx="508" formatCode="General">
                  <c:v>5.0899999999999999E-3</c:v>
                </c:pt>
                <c:pt idx="509" formatCode="General">
                  <c:v>5.1000000000000004E-3</c:v>
                </c:pt>
                <c:pt idx="510" formatCode="General">
                  <c:v>5.11E-3</c:v>
                </c:pt>
                <c:pt idx="511" formatCode="General">
                  <c:v>5.1200000000000004E-3</c:v>
                </c:pt>
                <c:pt idx="512" formatCode="General">
                  <c:v>5.13E-3</c:v>
                </c:pt>
                <c:pt idx="513" formatCode="General">
                  <c:v>5.1399999999999996E-3</c:v>
                </c:pt>
                <c:pt idx="514" formatCode="General">
                  <c:v>5.1500000000000001E-3</c:v>
                </c:pt>
                <c:pt idx="515" formatCode="General">
                  <c:v>5.1599999999999997E-3</c:v>
                </c:pt>
                <c:pt idx="516" formatCode="General">
                  <c:v>5.1700000000000001E-3</c:v>
                </c:pt>
                <c:pt idx="517" formatCode="General">
                  <c:v>5.1799999999999997E-3</c:v>
                </c:pt>
                <c:pt idx="518" formatCode="General">
                  <c:v>5.1900000000000002E-3</c:v>
                </c:pt>
                <c:pt idx="519" formatCode="General">
                  <c:v>5.1999999999999998E-3</c:v>
                </c:pt>
                <c:pt idx="520" formatCode="General">
                  <c:v>5.2100000000000002E-3</c:v>
                </c:pt>
                <c:pt idx="521" formatCode="General">
                  <c:v>5.2199999999999998E-3</c:v>
                </c:pt>
                <c:pt idx="522" formatCode="General">
                  <c:v>5.2300000000000003E-3</c:v>
                </c:pt>
                <c:pt idx="523" formatCode="General">
                  <c:v>5.2399999999999999E-3</c:v>
                </c:pt>
                <c:pt idx="524" formatCode="General">
                  <c:v>5.2500000000000003E-3</c:v>
                </c:pt>
                <c:pt idx="525" formatCode="General">
                  <c:v>5.2599999999999999E-3</c:v>
                </c:pt>
                <c:pt idx="526" formatCode="General">
                  <c:v>5.2700000000000004E-3</c:v>
                </c:pt>
                <c:pt idx="527" formatCode="General">
                  <c:v>5.28E-3</c:v>
                </c:pt>
                <c:pt idx="528" formatCode="General">
                  <c:v>5.2900000000000004E-3</c:v>
                </c:pt>
                <c:pt idx="529" formatCode="General">
                  <c:v>5.3E-3</c:v>
                </c:pt>
                <c:pt idx="530" formatCode="General">
                  <c:v>5.3099999999999996E-3</c:v>
                </c:pt>
                <c:pt idx="531" formatCode="General">
                  <c:v>5.3200000000000001E-3</c:v>
                </c:pt>
                <c:pt idx="532" formatCode="General">
                  <c:v>5.3299999999999997E-3</c:v>
                </c:pt>
                <c:pt idx="533" formatCode="General">
                  <c:v>5.3400000000000001E-3</c:v>
                </c:pt>
                <c:pt idx="534" formatCode="General">
                  <c:v>5.3499999999999997E-3</c:v>
                </c:pt>
                <c:pt idx="535" formatCode="General">
                  <c:v>5.3600000000000002E-3</c:v>
                </c:pt>
                <c:pt idx="536" formatCode="General">
                  <c:v>5.3699999999999998E-3</c:v>
                </c:pt>
                <c:pt idx="537" formatCode="General">
                  <c:v>5.3800000000000002E-3</c:v>
                </c:pt>
                <c:pt idx="538" formatCode="General">
                  <c:v>5.3899999999999998E-3</c:v>
                </c:pt>
                <c:pt idx="539" formatCode="General">
                  <c:v>5.4000000000000003E-3</c:v>
                </c:pt>
                <c:pt idx="540" formatCode="General">
                  <c:v>5.4099999999999999E-3</c:v>
                </c:pt>
                <c:pt idx="541" formatCode="General">
                  <c:v>5.4200000000000003E-3</c:v>
                </c:pt>
                <c:pt idx="542" formatCode="General">
                  <c:v>5.4299999999999999E-3</c:v>
                </c:pt>
                <c:pt idx="543" formatCode="General">
                  <c:v>5.4400000000000004E-3</c:v>
                </c:pt>
                <c:pt idx="544" formatCode="General">
                  <c:v>5.45E-3</c:v>
                </c:pt>
                <c:pt idx="545" formatCode="General">
                  <c:v>5.4599999999999996E-3</c:v>
                </c:pt>
                <c:pt idx="546" formatCode="General">
                  <c:v>5.47E-3</c:v>
                </c:pt>
                <c:pt idx="547" formatCode="General">
                  <c:v>5.4799999999999996E-3</c:v>
                </c:pt>
                <c:pt idx="548" formatCode="General">
                  <c:v>5.4900000000000001E-3</c:v>
                </c:pt>
                <c:pt idx="549" formatCode="General">
                  <c:v>5.4999999999999997E-3</c:v>
                </c:pt>
                <c:pt idx="550" formatCode="General">
                  <c:v>5.5100000000000001E-3</c:v>
                </c:pt>
                <c:pt idx="551" formatCode="General">
                  <c:v>5.5199999999999997E-3</c:v>
                </c:pt>
                <c:pt idx="552" formatCode="General">
                  <c:v>5.5300000000000002E-3</c:v>
                </c:pt>
                <c:pt idx="553" formatCode="General">
                  <c:v>5.5399999999999998E-3</c:v>
                </c:pt>
                <c:pt idx="554" formatCode="General">
                  <c:v>5.5500000000000002E-3</c:v>
                </c:pt>
                <c:pt idx="555" formatCode="General">
                  <c:v>5.5599999999999998E-3</c:v>
                </c:pt>
                <c:pt idx="556" formatCode="General">
                  <c:v>5.5700000000000003E-3</c:v>
                </c:pt>
                <c:pt idx="557" formatCode="General">
                  <c:v>5.5799999999999999E-3</c:v>
                </c:pt>
                <c:pt idx="558" formatCode="General">
                  <c:v>5.5900000000000004E-3</c:v>
                </c:pt>
                <c:pt idx="559" formatCode="General">
                  <c:v>5.5999999999999999E-3</c:v>
                </c:pt>
                <c:pt idx="560" formatCode="General">
                  <c:v>5.6100000000000004E-3</c:v>
                </c:pt>
                <c:pt idx="561" formatCode="General">
                  <c:v>5.62E-3</c:v>
                </c:pt>
                <c:pt idx="562" formatCode="General">
                  <c:v>5.6299999999999996E-3</c:v>
                </c:pt>
                <c:pt idx="563" formatCode="General">
                  <c:v>5.64E-3</c:v>
                </c:pt>
                <c:pt idx="564" formatCode="General">
                  <c:v>5.6499999999999996E-3</c:v>
                </c:pt>
                <c:pt idx="565" formatCode="General">
                  <c:v>5.6600000000000001E-3</c:v>
                </c:pt>
                <c:pt idx="566" formatCode="General">
                  <c:v>5.6699999999999997E-3</c:v>
                </c:pt>
                <c:pt idx="567" formatCode="General">
                  <c:v>5.6800000000000002E-3</c:v>
                </c:pt>
                <c:pt idx="568" formatCode="General">
                  <c:v>5.6899999999999997E-3</c:v>
                </c:pt>
                <c:pt idx="569" formatCode="General">
                  <c:v>5.7000000000000002E-3</c:v>
                </c:pt>
                <c:pt idx="570" formatCode="General">
                  <c:v>5.7099999999999998E-3</c:v>
                </c:pt>
                <c:pt idx="571" formatCode="General">
                  <c:v>5.7200000000000003E-3</c:v>
                </c:pt>
                <c:pt idx="572" formatCode="General">
                  <c:v>5.7299999999999999E-3</c:v>
                </c:pt>
                <c:pt idx="573" formatCode="General">
                  <c:v>5.7400000000000003E-3</c:v>
                </c:pt>
                <c:pt idx="574" formatCode="General">
                  <c:v>5.7499999999999999E-3</c:v>
                </c:pt>
                <c:pt idx="575" formatCode="General">
                  <c:v>5.7600000000000004E-3</c:v>
                </c:pt>
                <c:pt idx="576" formatCode="General">
                  <c:v>5.77E-3</c:v>
                </c:pt>
                <c:pt idx="577" formatCode="General">
                  <c:v>5.7800000000000004E-3</c:v>
                </c:pt>
                <c:pt idx="578" formatCode="General">
                  <c:v>5.79E-3</c:v>
                </c:pt>
                <c:pt idx="579" formatCode="General">
                  <c:v>5.7999999999999996E-3</c:v>
                </c:pt>
                <c:pt idx="580" formatCode="General">
                  <c:v>5.8100000000000001E-3</c:v>
                </c:pt>
                <c:pt idx="581" formatCode="General">
                  <c:v>5.8199999999999997E-3</c:v>
                </c:pt>
                <c:pt idx="582" formatCode="General">
                  <c:v>5.8300000000000001E-3</c:v>
                </c:pt>
                <c:pt idx="583" formatCode="General">
                  <c:v>5.8399999999999997E-3</c:v>
                </c:pt>
                <c:pt idx="584" formatCode="General">
                  <c:v>5.8500000000000002E-3</c:v>
                </c:pt>
                <c:pt idx="585" formatCode="General">
                  <c:v>5.8599999999999998E-3</c:v>
                </c:pt>
                <c:pt idx="586" formatCode="General">
                  <c:v>5.8700000000000002E-3</c:v>
                </c:pt>
                <c:pt idx="587" formatCode="General">
                  <c:v>5.8799999999999998E-3</c:v>
                </c:pt>
                <c:pt idx="588" formatCode="General">
                  <c:v>5.8900000000000003E-3</c:v>
                </c:pt>
                <c:pt idx="589" formatCode="General">
                  <c:v>5.8999999999999999E-3</c:v>
                </c:pt>
                <c:pt idx="590" formatCode="General">
                  <c:v>5.9100000000000003E-3</c:v>
                </c:pt>
                <c:pt idx="591" formatCode="General">
                  <c:v>5.9199999999999999E-3</c:v>
                </c:pt>
                <c:pt idx="592" formatCode="General">
                  <c:v>5.9300000000000004E-3</c:v>
                </c:pt>
                <c:pt idx="593" formatCode="General">
                  <c:v>5.94E-3</c:v>
                </c:pt>
                <c:pt idx="594" formatCode="General">
                  <c:v>5.9500000000000004E-3</c:v>
                </c:pt>
                <c:pt idx="595" formatCode="General">
                  <c:v>5.96E-3</c:v>
                </c:pt>
                <c:pt idx="596" formatCode="General">
                  <c:v>5.9699999999999996E-3</c:v>
                </c:pt>
                <c:pt idx="597" formatCode="General">
                  <c:v>5.9800000000000001E-3</c:v>
                </c:pt>
                <c:pt idx="598" formatCode="General">
                  <c:v>5.9899999999999997E-3</c:v>
                </c:pt>
                <c:pt idx="599" formatCode="General">
                  <c:v>6.0000000000000001E-3</c:v>
                </c:pt>
              </c:numCache>
            </c:numRef>
          </c:xVal>
          <c:yVal>
            <c:numRef>
              <c:f>Sheet1!$E$2:$E$601</c:f>
              <c:numCache>
                <c:formatCode>0.00E+00</c:formatCode>
                <c:ptCount val="600"/>
                <c:pt idx="0">
                  <c:v>0.13700000000000001</c:v>
                </c:pt>
                <c:pt idx="1">
                  <c:v>0.27700000000000002</c:v>
                </c:pt>
                <c:pt idx="2">
                  <c:v>0.41899999999999998</c:v>
                </c:pt>
                <c:pt idx="3">
                  <c:v>0.56299999999999994</c:v>
                </c:pt>
                <c:pt idx="4">
                  <c:v>0.70799999999999996</c:v>
                </c:pt>
                <c:pt idx="5">
                  <c:v>0.85499999999999998</c:v>
                </c:pt>
                <c:pt idx="6">
                  <c:v>1</c:v>
                </c:pt>
                <c:pt idx="7">
                  <c:v>1.1499999999999999</c:v>
                </c:pt>
                <c:pt idx="8">
                  <c:v>1.3</c:v>
                </c:pt>
                <c:pt idx="9">
                  <c:v>1.45</c:v>
                </c:pt>
                <c:pt idx="10">
                  <c:v>1.6</c:v>
                </c:pt>
                <c:pt idx="11">
                  <c:v>1.75</c:v>
                </c:pt>
                <c:pt idx="12">
                  <c:v>1.9</c:v>
                </c:pt>
                <c:pt idx="13">
                  <c:v>2.06</c:v>
                </c:pt>
                <c:pt idx="14">
                  <c:v>2.21</c:v>
                </c:pt>
                <c:pt idx="15">
                  <c:v>2.36</c:v>
                </c:pt>
                <c:pt idx="16">
                  <c:v>2.5099999999999998</c:v>
                </c:pt>
                <c:pt idx="17">
                  <c:v>2.67</c:v>
                </c:pt>
                <c:pt idx="18">
                  <c:v>2.82</c:v>
                </c:pt>
                <c:pt idx="19">
                  <c:v>2.97</c:v>
                </c:pt>
                <c:pt idx="20">
                  <c:v>3.13</c:v>
                </c:pt>
                <c:pt idx="21">
                  <c:v>3.28</c:v>
                </c:pt>
                <c:pt idx="22">
                  <c:v>3.44</c:v>
                </c:pt>
                <c:pt idx="23">
                  <c:v>3.59</c:v>
                </c:pt>
                <c:pt idx="24">
                  <c:v>3.74</c:v>
                </c:pt>
                <c:pt idx="25">
                  <c:v>3.9</c:v>
                </c:pt>
                <c:pt idx="26">
                  <c:v>4.05</c:v>
                </c:pt>
                <c:pt idx="27">
                  <c:v>4.21</c:v>
                </c:pt>
                <c:pt idx="28">
                  <c:v>4.3600000000000003</c:v>
                </c:pt>
                <c:pt idx="29">
                  <c:v>4.5199999999999996</c:v>
                </c:pt>
                <c:pt idx="30">
                  <c:v>4.67</c:v>
                </c:pt>
                <c:pt idx="31">
                  <c:v>4.83</c:v>
                </c:pt>
                <c:pt idx="32">
                  <c:v>4.9800000000000004</c:v>
                </c:pt>
                <c:pt idx="33">
                  <c:v>5.14</c:v>
                </c:pt>
                <c:pt idx="34">
                  <c:v>5.29</c:v>
                </c:pt>
                <c:pt idx="35">
                  <c:v>5.45</c:v>
                </c:pt>
                <c:pt idx="36">
                  <c:v>5.6</c:v>
                </c:pt>
                <c:pt idx="37">
                  <c:v>5.76</c:v>
                </c:pt>
                <c:pt idx="38">
                  <c:v>5.91</c:v>
                </c:pt>
                <c:pt idx="39">
                  <c:v>6.07</c:v>
                </c:pt>
                <c:pt idx="40">
                  <c:v>6.22</c:v>
                </c:pt>
                <c:pt idx="41">
                  <c:v>6.38</c:v>
                </c:pt>
                <c:pt idx="42">
                  <c:v>6.53</c:v>
                </c:pt>
                <c:pt idx="43">
                  <c:v>6.69</c:v>
                </c:pt>
                <c:pt idx="44">
                  <c:v>6.84</c:v>
                </c:pt>
                <c:pt idx="45">
                  <c:v>6.99</c:v>
                </c:pt>
                <c:pt idx="46">
                  <c:v>7.15</c:v>
                </c:pt>
                <c:pt idx="47">
                  <c:v>7.3</c:v>
                </c:pt>
                <c:pt idx="48">
                  <c:v>7.46</c:v>
                </c:pt>
                <c:pt idx="49">
                  <c:v>7.61</c:v>
                </c:pt>
                <c:pt idx="50">
                  <c:v>7.61</c:v>
                </c:pt>
                <c:pt idx="51">
                  <c:v>7.61</c:v>
                </c:pt>
                <c:pt idx="52">
                  <c:v>7.61</c:v>
                </c:pt>
                <c:pt idx="53">
                  <c:v>7.61</c:v>
                </c:pt>
                <c:pt idx="54">
                  <c:v>7.61</c:v>
                </c:pt>
                <c:pt idx="55">
                  <c:v>7.61</c:v>
                </c:pt>
                <c:pt idx="56">
                  <c:v>7.61</c:v>
                </c:pt>
                <c:pt idx="57">
                  <c:v>7.61</c:v>
                </c:pt>
                <c:pt idx="58">
                  <c:v>7.61</c:v>
                </c:pt>
                <c:pt idx="59">
                  <c:v>7.61</c:v>
                </c:pt>
                <c:pt idx="60">
                  <c:v>7.61</c:v>
                </c:pt>
                <c:pt idx="61">
                  <c:v>7.61</c:v>
                </c:pt>
                <c:pt idx="62">
                  <c:v>7.61</c:v>
                </c:pt>
                <c:pt idx="63">
                  <c:v>7.61</c:v>
                </c:pt>
                <c:pt idx="64">
                  <c:v>7.61</c:v>
                </c:pt>
                <c:pt idx="65">
                  <c:v>7.61</c:v>
                </c:pt>
                <c:pt idx="66">
                  <c:v>7.61</c:v>
                </c:pt>
                <c:pt idx="67">
                  <c:v>7.61</c:v>
                </c:pt>
                <c:pt idx="68">
                  <c:v>7.61</c:v>
                </c:pt>
                <c:pt idx="69">
                  <c:v>7.61</c:v>
                </c:pt>
                <c:pt idx="70">
                  <c:v>7.61</c:v>
                </c:pt>
                <c:pt idx="71">
                  <c:v>7.61</c:v>
                </c:pt>
                <c:pt idx="72">
                  <c:v>7.61</c:v>
                </c:pt>
                <c:pt idx="73">
                  <c:v>7.61</c:v>
                </c:pt>
                <c:pt idx="74">
                  <c:v>7.61</c:v>
                </c:pt>
                <c:pt idx="75">
                  <c:v>7.61</c:v>
                </c:pt>
                <c:pt idx="76">
                  <c:v>7.61</c:v>
                </c:pt>
                <c:pt idx="77">
                  <c:v>7.61</c:v>
                </c:pt>
                <c:pt idx="78">
                  <c:v>7.61</c:v>
                </c:pt>
                <c:pt idx="79">
                  <c:v>7.61</c:v>
                </c:pt>
                <c:pt idx="80">
                  <c:v>7.61</c:v>
                </c:pt>
                <c:pt idx="81">
                  <c:v>7.61</c:v>
                </c:pt>
                <c:pt idx="82">
                  <c:v>7.61</c:v>
                </c:pt>
                <c:pt idx="83">
                  <c:v>7.61</c:v>
                </c:pt>
                <c:pt idx="84">
                  <c:v>7.61</c:v>
                </c:pt>
                <c:pt idx="85">
                  <c:v>7.61</c:v>
                </c:pt>
                <c:pt idx="86">
                  <c:v>7.61</c:v>
                </c:pt>
                <c:pt idx="87">
                  <c:v>7.61</c:v>
                </c:pt>
                <c:pt idx="88">
                  <c:v>7.61</c:v>
                </c:pt>
                <c:pt idx="89">
                  <c:v>7.61</c:v>
                </c:pt>
                <c:pt idx="90">
                  <c:v>7.61</c:v>
                </c:pt>
                <c:pt idx="91">
                  <c:v>7.61</c:v>
                </c:pt>
                <c:pt idx="92">
                  <c:v>7.61</c:v>
                </c:pt>
                <c:pt idx="93">
                  <c:v>7.61</c:v>
                </c:pt>
                <c:pt idx="94">
                  <c:v>7.61</c:v>
                </c:pt>
                <c:pt idx="95">
                  <c:v>7.61</c:v>
                </c:pt>
                <c:pt idx="96">
                  <c:v>7.61</c:v>
                </c:pt>
                <c:pt idx="97">
                  <c:v>7.61</c:v>
                </c:pt>
                <c:pt idx="98">
                  <c:v>7.61</c:v>
                </c:pt>
                <c:pt idx="99">
                  <c:v>7.61</c:v>
                </c:pt>
                <c:pt idx="100">
                  <c:v>7.61</c:v>
                </c:pt>
                <c:pt idx="101">
                  <c:v>7.61</c:v>
                </c:pt>
                <c:pt idx="102">
                  <c:v>7.61</c:v>
                </c:pt>
                <c:pt idx="103">
                  <c:v>7.61</c:v>
                </c:pt>
                <c:pt idx="104">
                  <c:v>7.61</c:v>
                </c:pt>
                <c:pt idx="105">
                  <c:v>7.61</c:v>
                </c:pt>
                <c:pt idx="106">
                  <c:v>7.61</c:v>
                </c:pt>
                <c:pt idx="107">
                  <c:v>7.61</c:v>
                </c:pt>
                <c:pt idx="108">
                  <c:v>7.61</c:v>
                </c:pt>
                <c:pt idx="109">
                  <c:v>7.61</c:v>
                </c:pt>
                <c:pt idx="110">
                  <c:v>7.61</c:v>
                </c:pt>
                <c:pt idx="111">
                  <c:v>7.61</c:v>
                </c:pt>
                <c:pt idx="112">
                  <c:v>7.61</c:v>
                </c:pt>
                <c:pt idx="113">
                  <c:v>7.61</c:v>
                </c:pt>
                <c:pt idx="114">
                  <c:v>7.61</c:v>
                </c:pt>
                <c:pt idx="115">
                  <c:v>7.61</c:v>
                </c:pt>
                <c:pt idx="116">
                  <c:v>7.61</c:v>
                </c:pt>
                <c:pt idx="117">
                  <c:v>7.61</c:v>
                </c:pt>
                <c:pt idx="118">
                  <c:v>7.61</c:v>
                </c:pt>
                <c:pt idx="119">
                  <c:v>7.61</c:v>
                </c:pt>
                <c:pt idx="120">
                  <c:v>7.61</c:v>
                </c:pt>
                <c:pt idx="121">
                  <c:v>7.61</c:v>
                </c:pt>
                <c:pt idx="122">
                  <c:v>7.61</c:v>
                </c:pt>
                <c:pt idx="123">
                  <c:v>7.61</c:v>
                </c:pt>
                <c:pt idx="124">
                  <c:v>7.61</c:v>
                </c:pt>
                <c:pt idx="125">
                  <c:v>7.61</c:v>
                </c:pt>
                <c:pt idx="126">
                  <c:v>7.61</c:v>
                </c:pt>
                <c:pt idx="127">
                  <c:v>7.61</c:v>
                </c:pt>
                <c:pt idx="128">
                  <c:v>7.61</c:v>
                </c:pt>
                <c:pt idx="129">
                  <c:v>7.61</c:v>
                </c:pt>
                <c:pt idx="130">
                  <c:v>7.61</c:v>
                </c:pt>
                <c:pt idx="131">
                  <c:v>7.61</c:v>
                </c:pt>
                <c:pt idx="132">
                  <c:v>7.61</c:v>
                </c:pt>
                <c:pt idx="133">
                  <c:v>7.61</c:v>
                </c:pt>
                <c:pt idx="134">
                  <c:v>7.61</c:v>
                </c:pt>
                <c:pt idx="135">
                  <c:v>7.61</c:v>
                </c:pt>
                <c:pt idx="136">
                  <c:v>7.61</c:v>
                </c:pt>
                <c:pt idx="137">
                  <c:v>7.61</c:v>
                </c:pt>
                <c:pt idx="138">
                  <c:v>7.61</c:v>
                </c:pt>
                <c:pt idx="139">
                  <c:v>7.61</c:v>
                </c:pt>
                <c:pt idx="140">
                  <c:v>7.61</c:v>
                </c:pt>
                <c:pt idx="141">
                  <c:v>7.61</c:v>
                </c:pt>
                <c:pt idx="142">
                  <c:v>7.61</c:v>
                </c:pt>
                <c:pt idx="143">
                  <c:v>7.61</c:v>
                </c:pt>
                <c:pt idx="144">
                  <c:v>7.61</c:v>
                </c:pt>
                <c:pt idx="145">
                  <c:v>7.61</c:v>
                </c:pt>
                <c:pt idx="146">
                  <c:v>7.61</c:v>
                </c:pt>
                <c:pt idx="147">
                  <c:v>7.61</c:v>
                </c:pt>
                <c:pt idx="148">
                  <c:v>7.61</c:v>
                </c:pt>
                <c:pt idx="149">
                  <c:v>7.61</c:v>
                </c:pt>
                <c:pt idx="150">
                  <c:v>7.61</c:v>
                </c:pt>
                <c:pt idx="151">
                  <c:v>7.61</c:v>
                </c:pt>
                <c:pt idx="152">
                  <c:v>7.61</c:v>
                </c:pt>
                <c:pt idx="153">
                  <c:v>7.61</c:v>
                </c:pt>
                <c:pt idx="154">
                  <c:v>7.61</c:v>
                </c:pt>
                <c:pt idx="155">
                  <c:v>7.61</c:v>
                </c:pt>
                <c:pt idx="156">
                  <c:v>7.61</c:v>
                </c:pt>
                <c:pt idx="157">
                  <c:v>7.61</c:v>
                </c:pt>
                <c:pt idx="158">
                  <c:v>7.61</c:v>
                </c:pt>
                <c:pt idx="159">
                  <c:v>7.61</c:v>
                </c:pt>
                <c:pt idx="160">
                  <c:v>7.61</c:v>
                </c:pt>
                <c:pt idx="161">
                  <c:v>7.61</c:v>
                </c:pt>
                <c:pt idx="162">
                  <c:v>7.61</c:v>
                </c:pt>
                <c:pt idx="163">
                  <c:v>7.61</c:v>
                </c:pt>
                <c:pt idx="164">
                  <c:v>7.61</c:v>
                </c:pt>
                <c:pt idx="165">
                  <c:v>7.61</c:v>
                </c:pt>
                <c:pt idx="166">
                  <c:v>7.61</c:v>
                </c:pt>
                <c:pt idx="167">
                  <c:v>7.61</c:v>
                </c:pt>
                <c:pt idx="168">
                  <c:v>7.61</c:v>
                </c:pt>
                <c:pt idx="169">
                  <c:v>7.61</c:v>
                </c:pt>
                <c:pt idx="170">
                  <c:v>7.61</c:v>
                </c:pt>
                <c:pt idx="171">
                  <c:v>7.61</c:v>
                </c:pt>
                <c:pt idx="172">
                  <c:v>7.61</c:v>
                </c:pt>
                <c:pt idx="173">
                  <c:v>7.61</c:v>
                </c:pt>
                <c:pt idx="174">
                  <c:v>7.61</c:v>
                </c:pt>
                <c:pt idx="175">
                  <c:v>7.61</c:v>
                </c:pt>
                <c:pt idx="176">
                  <c:v>7.61</c:v>
                </c:pt>
                <c:pt idx="177">
                  <c:v>7.61</c:v>
                </c:pt>
                <c:pt idx="178">
                  <c:v>7.61</c:v>
                </c:pt>
                <c:pt idx="179">
                  <c:v>7.61</c:v>
                </c:pt>
                <c:pt idx="180">
                  <c:v>7.61</c:v>
                </c:pt>
                <c:pt idx="181">
                  <c:v>7.61</c:v>
                </c:pt>
                <c:pt idx="182">
                  <c:v>7.61</c:v>
                </c:pt>
                <c:pt idx="183">
                  <c:v>7.61</c:v>
                </c:pt>
                <c:pt idx="184">
                  <c:v>7.61</c:v>
                </c:pt>
                <c:pt idx="185">
                  <c:v>7.61</c:v>
                </c:pt>
                <c:pt idx="186">
                  <c:v>7.61</c:v>
                </c:pt>
                <c:pt idx="187">
                  <c:v>7.61</c:v>
                </c:pt>
                <c:pt idx="188">
                  <c:v>7.61</c:v>
                </c:pt>
                <c:pt idx="189">
                  <c:v>7.61</c:v>
                </c:pt>
                <c:pt idx="190">
                  <c:v>7.61</c:v>
                </c:pt>
                <c:pt idx="191">
                  <c:v>7.61</c:v>
                </c:pt>
                <c:pt idx="192">
                  <c:v>7.61</c:v>
                </c:pt>
                <c:pt idx="193">
                  <c:v>7.61</c:v>
                </c:pt>
                <c:pt idx="194">
                  <c:v>7.61</c:v>
                </c:pt>
                <c:pt idx="195">
                  <c:v>7.61</c:v>
                </c:pt>
                <c:pt idx="196">
                  <c:v>7.61</c:v>
                </c:pt>
                <c:pt idx="197">
                  <c:v>7.61</c:v>
                </c:pt>
                <c:pt idx="198">
                  <c:v>7.61</c:v>
                </c:pt>
                <c:pt idx="199">
                  <c:v>7.61</c:v>
                </c:pt>
                <c:pt idx="200">
                  <c:v>7.61</c:v>
                </c:pt>
                <c:pt idx="201">
                  <c:v>7.61</c:v>
                </c:pt>
                <c:pt idx="202">
                  <c:v>7.61</c:v>
                </c:pt>
                <c:pt idx="203">
                  <c:v>7.61</c:v>
                </c:pt>
                <c:pt idx="204">
                  <c:v>7.61</c:v>
                </c:pt>
                <c:pt idx="205">
                  <c:v>7.61</c:v>
                </c:pt>
                <c:pt idx="206">
                  <c:v>7.61</c:v>
                </c:pt>
                <c:pt idx="207">
                  <c:v>7.61</c:v>
                </c:pt>
                <c:pt idx="208">
                  <c:v>7.61</c:v>
                </c:pt>
                <c:pt idx="209">
                  <c:v>7.61</c:v>
                </c:pt>
                <c:pt idx="210">
                  <c:v>7.61</c:v>
                </c:pt>
                <c:pt idx="211">
                  <c:v>7.61</c:v>
                </c:pt>
                <c:pt idx="212">
                  <c:v>7.61</c:v>
                </c:pt>
                <c:pt idx="213">
                  <c:v>7.61</c:v>
                </c:pt>
                <c:pt idx="214">
                  <c:v>7.61</c:v>
                </c:pt>
                <c:pt idx="215">
                  <c:v>7.61</c:v>
                </c:pt>
                <c:pt idx="216">
                  <c:v>7.61</c:v>
                </c:pt>
                <c:pt idx="217">
                  <c:v>7.61</c:v>
                </c:pt>
                <c:pt idx="218">
                  <c:v>7.61</c:v>
                </c:pt>
                <c:pt idx="219">
                  <c:v>7.61</c:v>
                </c:pt>
                <c:pt idx="220">
                  <c:v>7.61</c:v>
                </c:pt>
                <c:pt idx="221">
                  <c:v>7.61</c:v>
                </c:pt>
                <c:pt idx="222">
                  <c:v>7.61</c:v>
                </c:pt>
                <c:pt idx="223">
                  <c:v>7.61</c:v>
                </c:pt>
                <c:pt idx="224">
                  <c:v>7.61</c:v>
                </c:pt>
                <c:pt idx="225">
                  <c:v>7.61</c:v>
                </c:pt>
                <c:pt idx="226">
                  <c:v>7.61</c:v>
                </c:pt>
                <c:pt idx="227">
                  <c:v>7.61</c:v>
                </c:pt>
                <c:pt idx="228">
                  <c:v>7.61</c:v>
                </c:pt>
                <c:pt idx="229">
                  <c:v>7.61</c:v>
                </c:pt>
                <c:pt idx="230">
                  <c:v>7.61</c:v>
                </c:pt>
                <c:pt idx="231">
                  <c:v>7.61</c:v>
                </c:pt>
                <c:pt idx="232">
                  <c:v>7.61</c:v>
                </c:pt>
                <c:pt idx="233">
                  <c:v>7.61</c:v>
                </c:pt>
                <c:pt idx="234">
                  <c:v>7.61</c:v>
                </c:pt>
                <c:pt idx="235">
                  <c:v>7.61</c:v>
                </c:pt>
                <c:pt idx="236">
                  <c:v>7.61</c:v>
                </c:pt>
                <c:pt idx="237">
                  <c:v>7.61</c:v>
                </c:pt>
                <c:pt idx="238">
                  <c:v>7.61</c:v>
                </c:pt>
                <c:pt idx="239">
                  <c:v>7.61</c:v>
                </c:pt>
                <c:pt idx="240">
                  <c:v>7.61</c:v>
                </c:pt>
                <c:pt idx="241">
                  <c:v>7.61</c:v>
                </c:pt>
                <c:pt idx="242">
                  <c:v>7.61</c:v>
                </c:pt>
                <c:pt idx="243">
                  <c:v>7.61</c:v>
                </c:pt>
                <c:pt idx="244">
                  <c:v>7.61</c:v>
                </c:pt>
                <c:pt idx="245">
                  <c:v>7.61</c:v>
                </c:pt>
                <c:pt idx="246">
                  <c:v>7.61</c:v>
                </c:pt>
                <c:pt idx="247">
                  <c:v>7.61</c:v>
                </c:pt>
                <c:pt idx="248">
                  <c:v>7.61</c:v>
                </c:pt>
                <c:pt idx="249">
                  <c:v>7.61</c:v>
                </c:pt>
                <c:pt idx="250">
                  <c:v>7.61</c:v>
                </c:pt>
                <c:pt idx="251">
                  <c:v>7.61</c:v>
                </c:pt>
                <c:pt idx="252">
                  <c:v>7.61</c:v>
                </c:pt>
                <c:pt idx="253">
                  <c:v>7.61</c:v>
                </c:pt>
                <c:pt idx="254">
                  <c:v>7.61</c:v>
                </c:pt>
                <c:pt idx="255">
                  <c:v>7.61</c:v>
                </c:pt>
                <c:pt idx="256">
                  <c:v>7.61</c:v>
                </c:pt>
                <c:pt idx="257">
                  <c:v>7.61</c:v>
                </c:pt>
                <c:pt idx="258">
                  <c:v>7.61</c:v>
                </c:pt>
                <c:pt idx="259">
                  <c:v>7.61</c:v>
                </c:pt>
                <c:pt idx="260">
                  <c:v>7.61</c:v>
                </c:pt>
                <c:pt idx="261">
                  <c:v>7.61</c:v>
                </c:pt>
                <c:pt idx="262">
                  <c:v>7.61</c:v>
                </c:pt>
                <c:pt idx="263">
                  <c:v>7.61</c:v>
                </c:pt>
                <c:pt idx="264">
                  <c:v>7.61</c:v>
                </c:pt>
                <c:pt idx="265">
                  <c:v>7.61</c:v>
                </c:pt>
                <c:pt idx="266">
                  <c:v>7.61</c:v>
                </c:pt>
                <c:pt idx="267">
                  <c:v>7.61</c:v>
                </c:pt>
                <c:pt idx="268">
                  <c:v>7.61</c:v>
                </c:pt>
                <c:pt idx="269">
                  <c:v>7.61</c:v>
                </c:pt>
                <c:pt idx="270">
                  <c:v>7.61</c:v>
                </c:pt>
                <c:pt idx="271">
                  <c:v>7.61</c:v>
                </c:pt>
                <c:pt idx="272">
                  <c:v>7.61</c:v>
                </c:pt>
                <c:pt idx="273">
                  <c:v>7.61</c:v>
                </c:pt>
                <c:pt idx="274">
                  <c:v>7.61</c:v>
                </c:pt>
                <c:pt idx="275">
                  <c:v>7.61</c:v>
                </c:pt>
                <c:pt idx="276">
                  <c:v>7.61</c:v>
                </c:pt>
                <c:pt idx="277">
                  <c:v>7.61</c:v>
                </c:pt>
                <c:pt idx="278">
                  <c:v>7.61</c:v>
                </c:pt>
                <c:pt idx="279">
                  <c:v>7.61</c:v>
                </c:pt>
                <c:pt idx="280">
                  <c:v>7.61</c:v>
                </c:pt>
                <c:pt idx="281">
                  <c:v>7.61</c:v>
                </c:pt>
                <c:pt idx="282">
                  <c:v>7.61</c:v>
                </c:pt>
                <c:pt idx="283">
                  <c:v>7.61</c:v>
                </c:pt>
                <c:pt idx="284">
                  <c:v>7.61</c:v>
                </c:pt>
                <c:pt idx="285">
                  <c:v>7.61</c:v>
                </c:pt>
                <c:pt idx="286">
                  <c:v>7.61</c:v>
                </c:pt>
                <c:pt idx="287">
                  <c:v>7.61</c:v>
                </c:pt>
                <c:pt idx="288">
                  <c:v>7.61</c:v>
                </c:pt>
                <c:pt idx="289">
                  <c:v>7.61</c:v>
                </c:pt>
                <c:pt idx="290">
                  <c:v>7.61</c:v>
                </c:pt>
                <c:pt idx="291">
                  <c:v>7.61</c:v>
                </c:pt>
                <c:pt idx="292">
                  <c:v>7.61</c:v>
                </c:pt>
                <c:pt idx="293">
                  <c:v>7.61</c:v>
                </c:pt>
                <c:pt idx="294">
                  <c:v>7.61</c:v>
                </c:pt>
                <c:pt idx="295">
                  <c:v>7.61</c:v>
                </c:pt>
                <c:pt idx="296">
                  <c:v>7.61</c:v>
                </c:pt>
                <c:pt idx="297">
                  <c:v>7.61</c:v>
                </c:pt>
                <c:pt idx="298">
                  <c:v>7.61</c:v>
                </c:pt>
                <c:pt idx="299">
                  <c:v>7.61</c:v>
                </c:pt>
                <c:pt idx="300">
                  <c:v>7.61</c:v>
                </c:pt>
                <c:pt idx="301">
                  <c:v>7.61</c:v>
                </c:pt>
                <c:pt idx="302">
                  <c:v>7.61</c:v>
                </c:pt>
                <c:pt idx="303">
                  <c:v>7.61</c:v>
                </c:pt>
                <c:pt idx="304">
                  <c:v>7.61</c:v>
                </c:pt>
                <c:pt idx="305">
                  <c:v>7.61</c:v>
                </c:pt>
                <c:pt idx="306">
                  <c:v>7.61</c:v>
                </c:pt>
                <c:pt idx="307">
                  <c:v>7.61</c:v>
                </c:pt>
                <c:pt idx="308">
                  <c:v>7.61</c:v>
                </c:pt>
                <c:pt idx="309">
                  <c:v>7.61</c:v>
                </c:pt>
                <c:pt idx="310">
                  <c:v>7.61</c:v>
                </c:pt>
                <c:pt idx="311">
                  <c:v>7.61</c:v>
                </c:pt>
                <c:pt idx="312">
                  <c:v>7.61</c:v>
                </c:pt>
                <c:pt idx="313">
                  <c:v>7.61</c:v>
                </c:pt>
                <c:pt idx="314">
                  <c:v>7.61</c:v>
                </c:pt>
                <c:pt idx="315">
                  <c:v>7.61</c:v>
                </c:pt>
                <c:pt idx="316">
                  <c:v>7.61</c:v>
                </c:pt>
                <c:pt idx="317">
                  <c:v>7.61</c:v>
                </c:pt>
                <c:pt idx="318">
                  <c:v>7.61</c:v>
                </c:pt>
                <c:pt idx="319">
                  <c:v>7.61</c:v>
                </c:pt>
                <c:pt idx="320">
                  <c:v>7.61</c:v>
                </c:pt>
                <c:pt idx="321">
                  <c:v>7.61</c:v>
                </c:pt>
                <c:pt idx="322">
                  <c:v>7.61</c:v>
                </c:pt>
                <c:pt idx="323">
                  <c:v>7.61</c:v>
                </c:pt>
                <c:pt idx="324">
                  <c:v>7.61</c:v>
                </c:pt>
                <c:pt idx="325">
                  <c:v>7.61</c:v>
                </c:pt>
                <c:pt idx="326">
                  <c:v>7.61</c:v>
                </c:pt>
                <c:pt idx="327">
                  <c:v>7.61</c:v>
                </c:pt>
                <c:pt idx="328">
                  <c:v>7.61</c:v>
                </c:pt>
                <c:pt idx="329">
                  <c:v>7.61</c:v>
                </c:pt>
                <c:pt idx="330">
                  <c:v>7.61</c:v>
                </c:pt>
                <c:pt idx="331">
                  <c:v>7.61</c:v>
                </c:pt>
                <c:pt idx="332">
                  <c:v>7.61</c:v>
                </c:pt>
                <c:pt idx="333">
                  <c:v>7.61</c:v>
                </c:pt>
                <c:pt idx="334">
                  <c:v>7.61</c:v>
                </c:pt>
                <c:pt idx="335">
                  <c:v>7.61</c:v>
                </c:pt>
                <c:pt idx="336">
                  <c:v>7.61</c:v>
                </c:pt>
                <c:pt idx="337">
                  <c:v>7.61</c:v>
                </c:pt>
                <c:pt idx="338">
                  <c:v>7.61</c:v>
                </c:pt>
                <c:pt idx="339">
                  <c:v>7.61</c:v>
                </c:pt>
                <c:pt idx="340">
                  <c:v>7.61</c:v>
                </c:pt>
                <c:pt idx="341">
                  <c:v>7.61</c:v>
                </c:pt>
                <c:pt idx="342">
                  <c:v>7.61</c:v>
                </c:pt>
                <c:pt idx="343">
                  <c:v>7.61</c:v>
                </c:pt>
                <c:pt idx="344">
                  <c:v>7.61</c:v>
                </c:pt>
                <c:pt idx="345">
                  <c:v>7.61</c:v>
                </c:pt>
                <c:pt idx="346">
                  <c:v>7.61</c:v>
                </c:pt>
                <c:pt idx="347">
                  <c:v>7.61</c:v>
                </c:pt>
                <c:pt idx="348">
                  <c:v>7.61</c:v>
                </c:pt>
                <c:pt idx="349">
                  <c:v>7.61</c:v>
                </c:pt>
                <c:pt idx="350">
                  <c:v>7.61</c:v>
                </c:pt>
                <c:pt idx="351">
                  <c:v>7.61</c:v>
                </c:pt>
                <c:pt idx="352">
                  <c:v>7.61</c:v>
                </c:pt>
                <c:pt idx="353">
                  <c:v>7.61</c:v>
                </c:pt>
                <c:pt idx="354">
                  <c:v>7.61</c:v>
                </c:pt>
                <c:pt idx="355">
                  <c:v>7.61</c:v>
                </c:pt>
                <c:pt idx="356">
                  <c:v>7.61</c:v>
                </c:pt>
                <c:pt idx="357">
                  <c:v>7.61</c:v>
                </c:pt>
                <c:pt idx="358">
                  <c:v>7.61</c:v>
                </c:pt>
                <c:pt idx="359">
                  <c:v>7.61</c:v>
                </c:pt>
                <c:pt idx="360">
                  <c:v>7.61</c:v>
                </c:pt>
                <c:pt idx="361">
                  <c:v>7.61</c:v>
                </c:pt>
                <c:pt idx="362">
                  <c:v>7.61</c:v>
                </c:pt>
                <c:pt idx="363">
                  <c:v>7.61</c:v>
                </c:pt>
                <c:pt idx="364">
                  <c:v>7.61</c:v>
                </c:pt>
                <c:pt idx="365">
                  <c:v>7.61</c:v>
                </c:pt>
                <c:pt idx="366">
                  <c:v>7.61</c:v>
                </c:pt>
                <c:pt idx="367">
                  <c:v>7.61</c:v>
                </c:pt>
                <c:pt idx="368">
                  <c:v>7.61</c:v>
                </c:pt>
                <c:pt idx="369">
                  <c:v>7.61</c:v>
                </c:pt>
                <c:pt idx="370">
                  <c:v>7.61</c:v>
                </c:pt>
                <c:pt idx="371">
                  <c:v>7.61</c:v>
                </c:pt>
                <c:pt idx="372">
                  <c:v>7.61</c:v>
                </c:pt>
                <c:pt idx="373">
                  <c:v>7.61</c:v>
                </c:pt>
                <c:pt idx="374">
                  <c:v>7.61</c:v>
                </c:pt>
                <c:pt idx="375">
                  <c:v>7.61</c:v>
                </c:pt>
                <c:pt idx="376">
                  <c:v>7.61</c:v>
                </c:pt>
                <c:pt idx="377">
                  <c:v>7.61</c:v>
                </c:pt>
                <c:pt idx="378">
                  <c:v>7.61</c:v>
                </c:pt>
                <c:pt idx="379">
                  <c:v>7.61</c:v>
                </c:pt>
                <c:pt idx="380">
                  <c:v>7.61</c:v>
                </c:pt>
                <c:pt idx="381">
                  <c:v>7.61</c:v>
                </c:pt>
                <c:pt idx="382">
                  <c:v>7.61</c:v>
                </c:pt>
                <c:pt idx="383">
                  <c:v>7.61</c:v>
                </c:pt>
                <c:pt idx="384">
                  <c:v>7.61</c:v>
                </c:pt>
                <c:pt idx="385">
                  <c:v>7.61</c:v>
                </c:pt>
                <c:pt idx="386">
                  <c:v>7.61</c:v>
                </c:pt>
                <c:pt idx="387">
                  <c:v>7.61</c:v>
                </c:pt>
                <c:pt idx="388">
                  <c:v>7.61</c:v>
                </c:pt>
                <c:pt idx="389">
                  <c:v>7.61</c:v>
                </c:pt>
                <c:pt idx="390">
                  <c:v>7.61</c:v>
                </c:pt>
                <c:pt idx="391">
                  <c:v>7.61</c:v>
                </c:pt>
                <c:pt idx="392">
                  <c:v>7.61</c:v>
                </c:pt>
                <c:pt idx="393">
                  <c:v>7.61</c:v>
                </c:pt>
                <c:pt idx="394">
                  <c:v>7.61</c:v>
                </c:pt>
                <c:pt idx="395">
                  <c:v>7.61</c:v>
                </c:pt>
                <c:pt idx="396">
                  <c:v>7.61</c:v>
                </c:pt>
                <c:pt idx="397">
                  <c:v>7.61</c:v>
                </c:pt>
                <c:pt idx="398">
                  <c:v>7.61</c:v>
                </c:pt>
                <c:pt idx="399">
                  <c:v>7.61</c:v>
                </c:pt>
                <c:pt idx="400">
                  <c:v>7.61</c:v>
                </c:pt>
                <c:pt idx="401">
                  <c:v>7.61</c:v>
                </c:pt>
                <c:pt idx="402">
                  <c:v>7.61</c:v>
                </c:pt>
                <c:pt idx="403">
                  <c:v>7.61</c:v>
                </c:pt>
                <c:pt idx="404">
                  <c:v>7.61</c:v>
                </c:pt>
                <c:pt idx="405">
                  <c:v>7.61</c:v>
                </c:pt>
                <c:pt idx="406">
                  <c:v>7.61</c:v>
                </c:pt>
                <c:pt idx="407">
                  <c:v>7.61</c:v>
                </c:pt>
                <c:pt idx="408">
                  <c:v>7.61</c:v>
                </c:pt>
                <c:pt idx="409">
                  <c:v>7.61</c:v>
                </c:pt>
                <c:pt idx="410">
                  <c:v>7.61</c:v>
                </c:pt>
                <c:pt idx="411">
                  <c:v>7.61</c:v>
                </c:pt>
                <c:pt idx="412">
                  <c:v>7.61</c:v>
                </c:pt>
                <c:pt idx="413">
                  <c:v>7.61</c:v>
                </c:pt>
                <c:pt idx="414">
                  <c:v>7.61</c:v>
                </c:pt>
                <c:pt idx="415">
                  <c:v>7.61</c:v>
                </c:pt>
                <c:pt idx="416">
                  <c:v>7.61</c:v>
                </c:pt>
                <c:pt idx="417">
                  <c:v>7.61</c:v>
                </c:pt>
                <c:pt idx="418">
                  <c:v>7.61</c:v>
                </c:pt>
                <c:pt idx="419">
                  <c:v>7.61</c:v>
                </c:pt>
                <c:pt idx="420">
                  <c:v>7.61</c:v>
                </c:pt>
                <c:pt idx="421">
                  <c:v>7.61</c:v>
                </c:pt>
                <c:pt idx="422">
                  <c:v>7.61</c:v>
                </c:pt>
                <c:pt idx="423">
                  <c:v>7.61</c:v>
                </c:pt>
                <c:pt idx="424">
                  <c:v>7.61</c:v>
                </c:pt>
                <c:pt idx="425">
                  <c:v>7.61</c:v>
                </c:pt>
                <c:pt idx="426">
                  <c:v>7.61</c:v>
                </c:pt>
                <c:pt idx="427">
                  <c:v>7.61</c:v>
                </c:pt>
                <c:pt idx="428">
                  <c:v>7.61</c:v>
                </c:pt>
                <c:pt idx="429">
                  <c:v>7.61</c:v>
                </c:pt>
                <c:pt idx="430">
                  <c:v>7.61</c:v>
                </c:pt>
                <c:pt idx="431">
                  <c:v>7.61</c:v>
                </c:pt>
                <c:pt idx="432">
                  <c:v>7.61</c:v>
                </c:pt>
                <c:pt idx="433">
                  <c:v>7.61</c:v>
                </c:pt>
                <c:pt idx="434">
                  <c:v>7.61</c:v>
                </c:pt>
                <c:pt idx="435">
                  <c:v>7.61</c:v>
                </c:pt>
                <c:pt idx="436">
                  <c:v>7.61</c:v>
                </c:pt>
                <c:pt idx="437">
                  <c:v>7.61</c:v>
                </c:pt>
                <c:pt idx="438">
                  <c:v>7.61</c:v>
                </c:pt>
                <c:pt idx="439">
                  <c:v>7.61</c:v>
                </c:pt>
                <c:pt idx="440">
                  <c:v>7.61</c:v>
                </c:pt>
                <c:pt idx="441">
                  <c:v>7.61</c:v>
                </c:pt>
                <c:pt idx="442">
                  <c:v>7.61</c:v>
                </c:pt>
                <c:pt idx="443">
                  <c:v>7.61</c:v>
                </c:pt>
                <c:pt idx="444">
                  <c:v>7.61</c:v>
                </c:pt>
                <c:pt idx="445">
                  <c:v>7.61</c:v>
                </c:pt>
                <c:pt idx="446">
                  <c:v>7.61</c:v>
                </c:pt>
                <c:pt idx="447">
                  <c:v>7.61</c:v>
                </c:pt>
                <c:pt idx="448">
                  <c:v>7.61</c:v>
                </c:pt>
                <c:pt idx="449">
                  <c:v>7.61</c:v>
                </c:pt>
                <c:pt idx="450">
                  <c:v>7.61</c:v>
                </c:pt>
                <c:pt idx="451">
                  <c:v>7.61</c:v>
                </c:pt>
                <c:pt idx="452">
                  <c:v>7.61</c:v>
                </c:pt>
                <c:pt idx="453">
                  <c:v>7.61</c:v>
                </c:pt>
                <c:pt idx="454">
                  <c:v>7.61</c:v>
                </c:pt>
                <c:pt idx="455">
                  <c:v>7.61</c:v>
                </c:pt>
                <c:pt idx="456">
                  <c:v>7.61</c:v>
                </c:pt>
                <c:pt idx="457">
                  <c:v>7.61</c:v>
                </c:pt>
                <c:pt idx="458">
                  <c:v>7.61</c:v>
                </c:pt>
                <c:pt idx="459">
                  <c:v>7.61</c:v>
                </c:pt>
                <c:pt idx="460">
                  <c:v>7.61</c:v>
                </c:pt>
                <c:pt idx="461">
                  <c:v>7.61</c:v>
                </c:pt>
                <c:pt idx="462">
                  <c:v>7.61</c:v>
                </c:pt>
                <c:pt idx="463">
                  <c:v>7.61</c:v>
                </c:pt>
                <c:pt idx="464">
                  <c:v>7.61</c:v>
                </c:pt>
                <c:pt idx="465">
                  <c:v>7.61</c:v>
                </c:pt>
                <c:pt idx="466">
                  <c:v>7.61</c:v>
                </c:pt>
                <c:pt idx="467">
                  <c:v>7.61</c:v>
                </c:pt>
                <c:pt idx="468">
                  <c:v>7.61</c:v>
                </c:pt>
                <c:pt idx="469">
                  <c:v>7.61</c:v>
                </c:pt>
                <c:pt idx="470">
                  <c:v>7.61</c:v>
                </c:pt>
                <c:pt idx="471">
                  <c:v>7.61</c:v>
                </c:pt>
                <c:pt idx="472">
                  <c:v>7.61</c:v>
                </c:pt>
                <c:pt idx="473">
                  <c:v>7.61</c:v>
                </c:pt>
                <c:pt idx="474">
                  <c:v>7.61</c:v>
                </c:pt>
                <c:pt idx="475">
                  <c:v>7.61</c:v>
                </c:pt>
                <c:pt idx="476">
                  <c:v>7.61</c:v>
                </c:pt>
                <c:pt idx="477">
                  <c:v>7.61</c:v>
                </c:pt>
                <c:pt idx="478">
                  <c:v>7.61</c:v>
                </c:pt>
                <c:pt idx="479">
                  <c:v>7.61</c:v>
                </c:pt>
                <c:pt idx="480">
                  <c:v>7.61</c:v>
                </c:pt>
                <c:pt idx="481">
                  <c:v>7.61</c:v>
                </c:pt>
                <c:pt idx="482">
                  <c:v>7.61</c:v>
                </c:pt>
                <c:pt idx="483">
                  <c:v>7.61</c:v>
                </c:pt>
                <c:pt idx="484">
                  <c:v>7.61</c:v>
                </c:pt>
                <c:pt idx="485">
                  <c:v>7.61</c:v>
                </c:pt>
                <c:pt idx="486">
                  <c:v>7.61</c:v>
                </c:pt>
                <c:pt idx="487">
                  <c:v>7.61</c:v>
                </c:pt>
                <c:pt idx="488">
                  <c:v>7.61</c:v>
                </c:pt>
                <c:pt idx="489">
                  <c:v>7.61</c:v>
                </c:pt>
                <c:pt idx="490">
                  <c:v>7.61</c:v>
                </c:pt>
                <c:pt idx="491">
                  <c:v>7.61</c:v>
                </c:pt>
                <c:pt idx="492">
                  <c:v>7.61</c:v>
                </c:pt>
                <c:pt idx="493">
                  <c:v>7.61</c:v>
                </c:pt>
                <c:pt idx="494">
                  <c:v>7.61</c:v>
                </c:pt>
                <c:pt idx="495">
                  <c:v>7.61</c:v>
                </c:pt>
                <c:pt idx="496">
                  <c:v>7.61</c:v>
                </c:pt>
                <c:pt idx="497">
                  <c:v>7.61</c:v>
                </c:pt>
                <c:pt idx="498">
                  <c:v>7.61</c:v>
                </c:pt>
                <c:pt idx="499">
                  <c:v>7.61</c:v>
                </c:pt>
                <c:pt idx="500">
                  <c:v>7.61</c:v>
                </c:pt>
                <c:pt idx="501">
                  <c:v>7.61</c:v>
                </c:pt>
                <c:pt idx="502">
                  <c:v>7.61</c:v>
                </c:pt>
                <c:pt idx="503">
                  <c:v>7.61</c:v>
                </c:pt>
                <c:pt idx="504">
                  <c:v>7.61</c:v>
                </c:pt>
                <c:pt idx="505">
                  <c:v>7.61</c:v>
                </c:pt>
                <c:pt idx="506">
                  <c:v>7.61</c:v>
                </c:pt>
                <c:pt idx="507">
                  <c:v>7.61</c:v>
                </c:pt>
                <c:pt idx="508">
                  <c:v>7.61</c:v>
                </c:pt>
                <c:pt idx="509">
                  <c:v>7.61</c:v>
                </c:pt>
                <c:pt idx="510">
                  <c:v>7.61</c:v>
                </c:pt>
                <c:pt idx="511">
                  <c:v>7.61</c:v>
                </c:pt>
                <c:pt idx="512">
                  <c:v>7.61</c:v>
                </c:pt>
                <c:pt idx="513">
                  <c:v>7.61</c:v>
                </c:pt>
                <c:pt idx="514">
                  <c:v>7.61</c:v>
                </c:pt>
                <c:pt idx="515">
                  <c:v>7.61</c:v>
                </c:pt>
                <c:pt idx="516">
                  <c:v>7.61</c:v>
                </c:pt>
                <c:pt idx="517">
                  <c:v>7.61</c:v>
                </c:pt>
                <c:pt idx="518">
                  <c:v>7.61</c:v>
                </c:pt>
                <c:pt idx="519">
                  <c:v>7.61</c:v>
                </c:pt>
                <c:pt idx="520">
                  <c:v>7.61</c:v>
                </c:pt>
                <c:pt idx="521">
                  <c:v>7.61</c:v>
                </c:pt>
                <c:pt idx="522">
                  <c:v>7.61</c:v>
                </c:pt>
                <c:pt idx="523">
                  <c:v>7.61</c:v>
                </c:pt>
                <c:pt idx="524">
                  <c:v>7.61</c:v>
                </c:pt>
                <c:pt idx="525">
                  <c:v>7.61</c:v>
                </c:pt>
                <c:pt idx="526">
                  <c:v>7.61</c:v>
                </c:pt>
                <c:pt idx="527">
                  <c:v>7.61</c:v>
                </c:pt>
                <c:pt idx="528">
                  <c:v>7.61</c:v>
                </c:pt>
                <c:pt idx="529">
                  <c:v>7.61</c:v>
                </c:pt>
                <c:pt idx="530">
                  <c:v>7.61</c:v>
                </c:pt>
                <c:pt idx="531">
                  <c:v>7.61</c:v>
                </c:pt>
                <c:pt idx="532">
                  <c:v>7.61</c:v>
                </c:pt>
                <c:pt idx="533">
                  <c:v>7.61</c:v>
                </c:pt>
                <c:pt idx="534">
                  <c:v>7.61</c:v>
                </c:pt>
                <c:pt idx="535">
                  <c:v>7.61</c:v>
                </c:pt>
                <c:pt idx="536">
                  <c:v>7.61</c:v>
                </c:pt>
                <c:pt idx="537">
                  <c:v>7.61</c:v>
                </c:pt>
                <c:pt idx="538">
                  <c:v>7.61</c:v>
                </c:pt>
                <c:pt idx="539">
                  <c:v>7.61</c:v>
                </c:pt>
                <c:pt idx="540">
                  <c:v>7.61</c:v>
                </c:pt>
                <c:pt idx="541">
                  <c:v>7.61</c:v>
                </c:pt>
                <c:pt idx="542">
                  <c:v>7.61</c:v>
                </c:pt>
                <c:pt idx="543">
                  <c:v>7.61</c:v>
                </c:pt>
                <c:pt idx="544">
                  <c:v>7.61</c:v>
                </c:pt>
                <c:pt idx="545">
                  <c:v>7.61</c:v>
                </c:pt>
                <c:pt idx="546">
                  <c:v>7.61</c:v>
                </c:pt>
                <c:pt idx="547">
                  <c:v>7.61</c:v>
                </c:pt>
                <c:pt idx="548">
                  <c:v>7.61</c:v>
                </c:pt>
                <c:pt idx="549">
                  <c:v>7.61</c:v>
                </c:pt>
                <c:pt idx="550">
                  <c:v>7.61</c:v>
                </c:pt>
                <c:pt idx="551">
                  <c:v>7.61</c:v>
                </c:pt>
                <c:pt idx="552">
                  <c:v>7.61</c:v>
                </c:pt>
                <c:pt idx="553">
                  <c:v>7.61</c:v>
                </c:pt>
                <c:pt idx="554">
                  <c:v>7.61</c:v>
                </c:pt>
                <c:pt idx="555">
                  <c:v>7.61</c:v>
                </c:pt>
                <c:pt idx="556">
                  <c:v>7.61</c:v>
                </c:pt>
                <c:pt idx="557">
                  <c:v>7.61</c:v>
                </c:pt>
                <c:pt idx="558">
                  <c:v>7.61</c:v>
                </c:pt>
                <c:pt idx="559">
                  <c:v>7.61</c:v>
                </c:pt>
                <c:pt idx="560">
                  <c:v>7.61</c:v>
                </c:pt>
                <c:pt idx="561">
                  <c:v>7.61</c:v>
                </c:pt>
                <c:pt idx="562">
                  <c:v>7.61</c:v>
                </c:pt>
                <c:pt idx="563">
                  <c:v>7.61</c:v>
                </c:pt>
                <c:pt idx="564">
                  <c:v>7.61</c:v>
                </c:pt>
                <c:pt idx="565">
                  <c:v>7.61</c:v>
                </c:pt>
                <c:pt idx="566">
                  <c:v>7.61</c:v>
                </c:pt>
                <c:pt idx="567">
                  <c:v>7.61</c:v>
                </c:pt>
                <c:pt idx="568">
                  <c:v>7.61</c:v>
                </c:pt>
                <c:pt idx="569">
                  <c:v>7.61</c:v>
                </c:pt>
                <c:pt idx="570">
                  <c:v>7.61</c:v>
                </c:pt>
                <c:pt idx="571">
                  <c:v>7.61</c:v>
                </c:pt>
                <c:pt idx="572">
                  <c:v>7.61</c:v>
                </c:pt>
                <c:pt idx="573">
                  <c:v>7.61</c:v>
                </c:pt>
                <c:pt idx="574">
                  <c:v>7.61</c:v>
                </c:pt>
                <c:pt idx="575">
                  <c:v>7.61</c:v>
                </c:pt>
                <c:pt idx="576">
                  <c:v>7.61</c:v>
                </c:pt>
                <c:pt idx="577">
                  <c:v>7.61</c:v>
                </c:pt>
                <c:pt idx="578">
                  <c:v>7.61</c:v>
                </c:pt>
                <c:pt idx="579">
                  <c:v>7.61</c:v>
                </c:pt>
                <c:pt idx="580">
                  <c:v>7.61</c:v>
                </c:pt>
                <c:pt idx="581">
                  <c:v>7.61</c:v>
                </c:pt>
                <c:pt idx="582">
                  <c:v>7.61</c:v>
                </c:pt>
                <c:pt idx="583">
                  <c:v>7.61</c:v>
                </c:pt>
                <c:pt idx="584">
                  <c:v>7.61</c:v>
                </c:pt>
                <c:pt idx="585">
                  <c:v>7.61</c:v>
                </c:pt>
                <c:pt idx="586">
                  <c:v>7.61</c:v>
                </c:pt>
                <c:pt idx="587">
                  <c:v>7.61</c:v>
                </c:pt>
                <c:pt idx="588">
                  <c:v>7.61</c:v>
                </c:pt>
                <c:pt idx="589">
                  <c:v>7.61</c:v>
                </c:pt>
                <c:pt idx="590">
                  <c:v>7.61</c:v>
                </c:pt>
                <c:pt idx="591">
                  <c:v>7.61</c:v>
                </c:pt>
                <c:pt idx="592">
                  <c:v>7.61</c:v>
                </c:pt>
                <c:pt idx="593">
                  <c:v>7.61</c:v>
                </c:pt>
                <c:pt idx="594">
                  <c:v>7.61</c:v>
                </c:pt>
                <c:pt idx="595">
                  <c:v>7.61</c:v>
                </c:pt>
                <c:pt idx="596">
                  <c:v>7.61</c:v>
                </c:pt>
                <c:pt idx="597">
                  <c:v>7.61</c:v>
                </c:pt>
                <c:pt idx="598">
                  <c:v>7.61</c:v>
                </c:pt>
                <c:pt idx="599">
                  <c:v>7.61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527-4DCB-ADB9-CDE72BC17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6214408"/>
        <c:axId val="706205552"/>
      </c:scatterChart>
      <c:valAx>
        <c:axId val="706214408"/>
        <c:scaling>
          <c:orientation val="minMax"/>
          <c:max val="6.0000000000000019E-3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1" baseline="0" dirty="0">
                    <a:solidFill>
                      <a:sysClr val="windowText" lastClr="000000"/>
                    </a:solidFill>
                    <a:effectLst/>
                  </a:rPr>
                  <a:t>t </a:t>
                </a:r>
                <a:r>
                  <a:rPr lang="en-US" sz="1800" b="0" i="0" baseline="0" dirty="0">
                    <a:solidFill>
                      <a:sysClr val="windowText" lastClr="000000"/>
                    </a:solidFill>
                    <a:effectLst/>
                  </a:rPr>
                  <a:t>(s)</a:t>
                </a:r>
                <a:endParaRPr lang="en-US" sz="1800" dirty="0">
                  <a:solidFill>
                    <a:sysClr val="windowText" lastClr="000000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205552"/>
        <c:crosses val="autoZero"/>
        <c:crossBetween val="midCat"/>
      </c:valAx>
      <c:valAx>
        <c:axId val="70620555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u="none" strike="noStrike" baseline="0" dirty="0">
                    <a:solidFill>
                      <a:sysClr val="windowText" lastClr="000000"/>
                    </a:solidFill>
                    <a:effectLst/>
                    <a:latin typeface="+mj-lt"/>
                  </a:rPr>
                  <a:t>𝜺𝟏𝟏 * 10e-3</a:t>
                </a:r>
                <a:endParaRPr lang="en-US" sz="1800" b="0" dirty="0">
                  <a:solidFill>
                    <a:sysClr val="windowText" lastClr="000000"/>
                  </a:solidFill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3.0632473024205308E-2"/>
              <c:y val="0.261328896387951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2144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870352143482056"/>
          <c:y val="0.50541807274090733"/>
          <c:w val="0.31460702828813059"/>
          <c:h val="0.242694350706161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CE3C1-A453-48FC-9CB0-9A9EF10D778A}" type="datetimeFigureOut">
              <a:rPr lang="en-US" smtClean="0"/>
              <a:t>02-Jul-20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53212-7157-4FD3-9F08-8FCEAD4A1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7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53212-7157-4FD3-9F08-8FCEAD4A17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02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53212-7157-4FD3-9F08-8FCEAD4A17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79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53212-7157-4FD3-9F08-8FCEAD4A172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1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53212-7157-4FD3-9F08-8FCEAD4A17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63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53212-7157-4FD3-9F08-8FCEAD4A17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77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53212-7157-4FD3-9F08-8FCEAD4A17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66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53212-7157-4FD3-9F08-8FCEAD4A17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8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53212-7157-4FD3-9F08-8FCEAD4A17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88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53212-7157-4FD3-9F08-8FCEAD4A17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23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53212-7157-4FD3-9F08-8FCEAD4A17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7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53212-7157-4FD3-9F08-8FCEAD4A17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1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C7420-BBAB-4F33-9E64-805547436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9E38F-4FC4-4100-95E2-DB0D0132B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0C972-A25F-4F4B-955C-4AAF1297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90CBB-FDAE-487D-BC1B-22DA6FB7065C}" type="datetime1">
              <a:rPr lang="en-US" smtClean="0"/>
              <a:t>02-Jul-20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49224-9A4D-4635-8B7B-CF90DDC05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Qualification Work - Nikhil Mohanan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A4743-81BC-4F30-A239-E9A5F59F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5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CEB2C-A1F5-4309-9208-302027E8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15BECA-20C2-447D-A2FF-9592E2720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5D0AB-E8E0-465B-9495-C80D3D203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87EF-704C-499D-98F3-C8E3293A47E3}" type="datetime1">
              <a:rPr lang="en-US" smtClean="0"/>
              <a:t>02-Jul-20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3BAA6-2177-4662-B077-175AE1B54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Qualification Work - Nikhil Mohanan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FF846-6F54-4B3E-B72F-62AD2DFC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8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5A8577-88FC-4A4A-A76A-12956F171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3A6D2-89D3-42CA-BF8A-430C3586E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CB6F4-A6B9-4D75-8FD1-22C28077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27A2-1DCC-4FD5-A97C-3368B131E91B}" type="datetime1">
              <a:rPr lang="en-US" smtClean="0"/>
              <a:t>02-Jul-20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A9876-87C0-4A9B-9099-EC7C70B3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Qualification Work - Nikhil Mohanan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7DB1B-7824-4D3C-A80F-93C709AB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16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10E3-030B-47A1-A1DE-60AA2FEFE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1752"/>
            <a:ext cx="11887200" cy="914400"/>
          </a:xfrm>
        </p:spPr>
        <p:txBody>
          <a:bodyPr>
            <a:normAutofit/>
          </a:bodyPr>
          <a:lstStyle>
            <a:lvl1pPr>
              <a:defRPr sz="28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FAE23-A89B-49FF-8B83-D5B592012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53331"/>
            <a:ext cx="11887200" cy="4979518"/>
          </a:xfrm>
        </p:spPr>
        <p:txBody>
          <a:bodyPr>
            <a:normAutofit/>
          </a:bodyPr>
          <a:lstStyle>
            <a:lvl1pPr>
              <a:defRPr sz="18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  <a:lvl2pPr>
              <a:defRPr sz="1800">
                <a:latin typeface="Cambria Math" panose="02040503050406030204" pitchFamily="18" charset="0"/>
                <a:ea typeface="Cambria Math" panose="02040503050406030204" pitchFamily="18" charset="0"/>
              </a:defRPr>
            </a:lvl2pPr>
            <a:lvl3pPr>
              <a:defRPr sz="1800">
                <a:latin typeface="Cambria Math" panose="02040503050406030204" pitchFamily="18" charset="0"/>
                <a:ea typeface="Cambria Math" panose="02040503050406030204" pitchFamily="18" charset="0"/>
              </a:defRPr>
            </a:lvl3pPr>
            <a:lvl4pPr>
              <a:defRPr sz="1800">
                <a:latin typeface="Cambria Math" panose="02040503050406030204" pitchFamily="18" charset="0"/>
                <a:ea typeface="Cambria Math" panose="02040503050406030204" pitchFamily="18" charset="0"/>
              </a:defRPr>
            </a:lvl4pPr>
            <a:lvl5pPr>
              <a:defRPr sz="1800">
                <a:latin typeface="Cambria Math" panose="02040503050406030204" pitchFamily="18" charset="0"/>
                <a:ea typeface="Cambria Math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9859-788B-419A-8B30-EB69CC6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743200" cy="365125"/>
          </a:xfrm>
        </p:spPr>
        <p:txBody>
          <a:bodyPr/>
          <a:lstStyle>
            <a:lvl1pPr>
              <a:defRPr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fld id="{80E8978D-5C44-4B03-869D-01B205365672}" type="datetime1">
              <a:rPr lang="en-US" smtClean="0"/>
              <a:t>02-Jul-20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6C28E-DC5E-442F-B6C1-35158282B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6356350"/>
            <a:ext cx="5791200" cy="365125"/>
          </a:xfrm>
        </p:spPr>
        <p:txBody>
          <a:bodyPr/>
          <a:lstStyle>
            <a:lvl1pPr>
              <a:defRPr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/>
              <a:t>Graduate Qualification Work - Nikhil Mohanan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BBF9C-F82D-4C9B-8ECE-3E5AE4090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41123"/>
            <a:ext cx="2743200" cy="365125"/>
          </a:xfrm>
        </p:spPr>
        <p:txBody>
          <a:bodyPr/>
          <a:lstStyle>
            <a:lvl1pPr>
              <a:defRPr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fld id="{464FB5F7-7A3C-41F6-AA82-4C1C04DEE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8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32AD1-C5DB-402F-8E59-DB0323528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DF1A2-822D-4AEA-83CB-D374E257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E9D0A-8E43-4323-8F53-1555447FC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3532-0508-42A5-B2E7-446AC978D05C}" type="datetime1">
              <a:rPr lang="en-US" smtClean="0"/>
              <a:t>02-Jul-20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5CA79-8A2D-4C2C-8A26-5C1713839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Qualification Work - Nikhil Mohanan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AFABC-1877-4835-9398-3EB7011EC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4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BCE90-DD95-4951-82C9-5F909EBA4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A509C-BC2C-454D-8E02-6FB25D02F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D9458-6D0F-4151-965B-E3D8B8DBB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56659-2232-4AAC-8048-E7BDCA5AD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2E26-4D47-4310-A593-3D67C68FEE22}" type="datetime1">
              <a:rPr lang="en-US" smtClean="0"/>
              <a:t>02-Jul-20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3C57E-3722-4B46-B4C7-21D079A26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Qualification Work - Nikhil Mohanan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095D6-5A2D-4545-B794-D4F4E9CF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5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D5FAF-4D1B-4C18-95CA-1696088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1DFC5-C2CC-4D05-B56E-057BB48DE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2D1DA-A5FC-47CE-8A62-1F8D5B0DD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B71AD-E27E-45F5-ADBF-91037491F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4CBEF2-89AD-4C16-BB43-1BEAD8786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C8FCF1-7197-48D4-B78D-32EA239D8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A913-1F79-4D27-81FC-AD860C45531C}" type="datetime1">
              <a:rPr lang="en-US" smtClean="0"/>
              <a:t>02-Jul-20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1E7F6C-6000-4B8C-B3DF-0AA80B511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Qualification Work - Nikhil Mohanan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3442DD-3A0B-4344-97ED-E8120C105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1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8018-854F-433C-ADC0-953F4A0A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C0C160-7234-4F74-AB50-575EDB05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2AE8-1F87-4F15-92AB-E163B91BDC65}" type="datetime1">
              <a:rPr lang="en-US" smtClean="0"/>
              <a:t>02-Jul-20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593555-8AB2-44F4-B921-3B93E948E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Qualification Work - Nikhil Mohanan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A5157-BDE8-4585-AA07-14D5A2EC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8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B97BD0-A21B-43CF-9D29-7EE74337A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3F5EE-4D46-4528-9777-A7CF4489C09D}" type="datetime1">
              <a:rPr lang="en-US" smtClean="0"/>
              <a:t>02-Jul-20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9E9FE2-A8D8-4623-809A-B295C482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Qualification Work - Nikhil Mohanan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F09A6-50A9-47CC-AF00-1C78EF5B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14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7674B-41D8-4572-8EB5-AB9E72A0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5B48C-DFDA-4449-95D9-B53C846A1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D1EBA-FBB7-4161-803B-8B6E7E832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8B101-E43D-4A9E-983A-413AAA6B3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77059-ECDC-456F-BA9B-155CF367A4B6}" type="datetime1">
              <a:rPr lang="en-US" smtClean="0"/>
              <a:t>02-Jul-20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3D889-5E54-4554-A299-2014FCD8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Qualification Work - Nikhil Mohanan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A9D2DC-E432-4A62-BF23-8CF730EE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0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9889A-3F7E-4A9A-A1A3-03A191B1F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98D3F2-9478-4D0F-8F6D-519B9B81BC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7094E-5618-41A0-80BF-2F17905FF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70233A-539D-4922-96F1-37EF14698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BD21-9CE0-4403-87C9-112F7240E8EF}" type="datetime1">
              <a:rPr lang="en-US" smtClean="0"/>
              <a:t>02-Jul-20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151C7-A6FD-4161-B653-36822E5A4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Qualification Work - Nikhil Mohanan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86C44B-9E27-4F14-B08B-FE72FAF71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5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4DE6F7-9E40-492A-960E-3C1739CB3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851A2-902E-487F-9082-80BB79936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38C19-6D41-4D91-AE9E-3EAD7280D3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572C7-AAC4-453D-89B2-90A01EFC583E}" type="datetime1">
              <a:rPr lang="en-US" smtClean="0"/>
              <a:t>02-Jul-20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26990-49AF-42E8-AFA1-9DA378F97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Graduate Qualification Work - Nikhil Mohanan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B07F8-6F31-4D59-A600-05F7DF452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FB5F7-7A3C-41F6-AA82-4C1C04DEE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1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chart" Target="../charts/chart9.xml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10" Type="http://schemas.openxmlformats.org/officeDocument/2006/relationships/image" Target="../media/image48.png"/><Relationship Id="rId4" Type="http://schemas.openxmlformats.org/officeDocument/2006/relationships/image" Target="../media/image6.jp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6.jpg"/><Relationship Id="rId7" Type="http://schemas.openxmlformats.org/officeDocument/2006/relationships/chart" Target="../charts/chart4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6.jpg"/><Relationship Id="rId7" Type="http://schemas.openxmlformats.org/officeDocument/2006/relationships/image" Target="../media/image27.png"/><Relationship Id="rId12" Type="http://schemas.openxmlformats.org/officeDocument/2006/relationships/chart" Target="../charts/chart6.xml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chart" Target="../charts/chart5.xml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19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2C2872E-6F1E-4A5A-9189-C221096D7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89384"/>
            <a:ext cx="9144000" cy="1614664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Nikhil Mohanan</a:t>
            </a:r>
          </a:p>
          <a:p>
            <a:pPr>
              <a:spcBef>
                <a:spcPct val="20000"/>
              </a:spcBef>
            </a:pPr>
            <a:r>
              <a:rPr lang="en-US" sz="1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MSc. Mechanics and Mathematical Modeling</a:t>
            </a:r>
          </a:p>
          <a:p>
            <a:pPr>
              <a:spcBef>
                <a:spcPct val="20000"/>
              </a:spcBef>
            </a:pPr>
            <a:r>
              <a:rPr lang="en-US" sz="1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Higher School of Theoretical Mechanics</a:t>
            </a:r>
          </a:p>
          <a:p>
            <a:pPr>
              <a:spcBef>
                <a:spcPct val="20000"/>
              </a:spcBef>
            </a:pPr>
            <a:r>
              <a:rPr lang="en-US" sz="1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Peter the Great St. Petersburg Polytechnic University</a:t>
            </a:r>
            <a:endParaRPr lang="en-US" sz="2000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4045A3-6471-4511-9688-B3A6842BD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1122363"/>
            <a:ext cx="11582400" cy="1498734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THERMO-MECHANICAL MODEL TO STUDY MICROSTRUCTURE</a:t>
            </a:r>
            <a:b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DURING ADDITIVE MANUFACTURING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5" name="Picture 4" descr="Image result for spbpu logo">
            <a:extLst>
              <a:ext uri="{FF2B5EF4-FFF2-40B4-BE49-F238E27FC236}">
                <a16:creationId xmlns:a16="http://schemas.microsoft.com/office/drawing/2014/main" id="{F7744E40-0D84-4E09-B87A-C2D1B00DEE9F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40617" y="5324593"/>
            <a:ext cx="1091388" cy="96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Related image">
            <a:extLst>
              <a:ext uri="{FF2B5EF4-FFF2-40B4-BE49-F238E27FC236}">
                <a16:creationId xmlns:a16="http://schemas.microsoft.com/office/drawing/2014/main" id="{556062D8-52A1-467D-BD7E-537FA2BFC1E1}"/>
              </a:ext>
            </a:extLst>
          </p:cNvPr>
          <p:cNvPicPr/>
          <p:nvPr/>
        </p:nvPicPr>
        <p:blipFill>
          <a:blip r:embed="rId4" cstate="print"/>
          <a:srcRect b="6250"/>
          <a:stretch>
            <a:fillRect/>
          </a:stretch>
        </p:blipFill>
        <p:spPr bwMode="auto">
          <a:xfrm>
            <a:off x="9871969" y="5419209"/>
            <a:ext cx="631856" cy="79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717111B-D244-4B7A-95A9-6DBD8D2D9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6" y="5421132"/>
            <a:ext cx="789618" cy="789618"/>
          </a:xfrm>
          <a:prstGeom prst="rect">
            <a:avLst/>
          </a:prstGeom>
        </p:spPr>
      </p:pic>
      <p:pic>
        <p:nvPicPr>
          <p:cNvPr id="8" name="Picture 7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CD4D47C-1C69-4CAF-8076-E9FABD333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18" y="5410120"/>
            <a:ext cx="1026103" cy="789618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B896164E-B408-4878-8E56-9FDDBA4D0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968" y="5324592"/>
            <a:ext cx="1573035" cy="88615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1BF85340-2416-4980-86F2-420B2318D019}"/>
              </a:ext>
            </a:extLst>
          </p:cNvPr>
          <p:cNvSpPr txBox="1">
            <a:spLocks/>
          </p:cNvSpPr>
          <p:nvPr/>
        </p:nvSpPr>
        <p:spPr>
          <a:xfrm>
            <a:off x="338918" y="4305101"/>
            <a:ext cx="6019800" cy="2094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Internal Supervisor: 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Prof. Vitaly  A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Kuzkin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500"/>
              </a:spcBef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Higher School of Theoretical Mechanics</a:t>
            </a:r>
          </a:p>
          <a:p>
            <a:pPr algn="l">
              <a:lnSpc>
                <a:spcPct val="100000"/>
              </a:lnSpc>
              <a:spcBef>
                <a:spcPts val="500"/>
              </a:spcBef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Peter the Great St. Petersburg Polytechnic University, Russia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500"/>
              </a:spcBef>
            </a:pPr>
            <a:endParaRPr lang="en-US" sz="500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External Supervisor: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Prof.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Manas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V Upadhyay</a:t>
            </a:r>
          </a:p>
          <a:p>
            <a:pPr algn="l">
              <a:lnSpc>
                <a:spcPct val="100000"/>
              </a:lnSpc>
              <a:spcBef>
                <a:spcPts val="500"/>
              </a:spcBef>
            </a:pP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Laboratoire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de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Mecanique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des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Solides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500"/>
              </a:spcBef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Ecole Polytechnique, Paris, France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2BA470-3E62-4613-918F-CE0FA00DC238}"/>
              </a:ext>
            </a:extLst>
          </p:cNvPr>
          <p:cNvGrpSpPr/>
          <p:nvPr/>
        </p:nvGrpSpPr>
        <p:grpSpPr>
          <a:xfrm>
            <a:off x="0" y="11142"/>
            <a:ext cx="12192000" cy="6835716"/>
            <a:chOff x="0" y="11142"/>
            <a:chExt cx="12192000" cy="6835716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5863300A-C5D7-4EBC-B688-B792BC122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33" b="29723"/>
            <a:stretch/>
          </p:blipFill>
          <p:spPr>
            <a:xfrm>
              <a:off x="0" y="6540560"/>
              <a:ext cx="12192000" cy="306298"/>
            </a:xfrm>
            <a:prstGeom prst="rect">
              <a:avLst/>
            </a:prstGeom>
          </p:spPr>
        </p:pic>
        <p:pic>
          <p:nvPicPr>
            <p:cNvPr id="13" name="Content Placeholder 4">
              <a:extLst>
                <a:ext uri="{FF2B5EF4-FFF2-40B4-BE49-F238E27FC236}">
                  <a16:creationId xmlns:a16="http://schemas.microsoft.com/office/drawing/2014/main" id="{BE50F93A-FD96-4FA3-9640-45905D2E5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92" b="36764"/>
            <a:stretch/>
          </p:blipFill>
          <p:spPr>
            <a:xfrm>
              <a:off x="0" y="11142"/>
              <a:ext cx="12192000" cy="306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2817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93CA3E9-7C5E-4754-9D18-5755B2AF2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4335858"/>
              </p:ext>
            </p:extLst>
          </p:nvPr>
        </p:nvGraphicFramePr>
        <p:xfrm>
          <a:off x="6096000" y="3195208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04D889BE-08CE-4E0E-BECB-471C80C3A430}"/>
              </a:ext>
            </a:extLst>
          </p:cNvPr>
          <p:cNvGrpSpPr/>
          <p:nvPr/>
        </p:nvGrpSpPr>
        <p:grpSpPr>
          <a:xfrm>
            <a:off x="0" y="11142"/>
            <a:ext cx="12192000" cy="6835716"/>
            <a:chOff x="0" y="11142"/>
            <a:chExt cx="12192000" cy="6835716"/>
          </a:xfrm>
        </p:grpSpPr>
        <p:pic>
          <p:nvPicPr>
            <p:cNvPr id="15" name="Content Placeholder 4">
              <a:extLst>
                <a:ext uri="{FF2B5EF4-FFF2-40B4-BE49-F238E27FC236}">
                  <a16:creationId xmlns:a16="http://schemas.microsoft.com/office/drawing/2014/main" id="{319729E4-6812-490C-8DC7-F41756D34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33" b="29723"/>
            <a:stretch/>
          </p:blipFill>
          <p:spPr>
            <a:xfrm>
              <a:off x="0" y="6540560"/>
              <a:ext cx="12192000" cy="306298"/>
            </a:xfrm>
            <a:prstGeom prst="rect">
              <a:avLst/>
            </a:prstGeom>
          </p:spPr>
        </p:pic>
        <p:pic>
          <p:nvPicPr>
            <p:cNvPr id="16" name="Content Placeholder 4">
              <a:extLst>
                <a:ext uri="{FF2B5EF4-FFF2-40B4-BE49-F238E27FC236}">
                  <a16:creationId xmlns:a16="http://schemas.microsoft.com/office/drawing/2014/main" id="{9C5F0A3B-F4C9-4E35-97E2-01617E7BA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92" b="36764"/>
            <a:stretch/>
          </p:blipFill>
          <p:spPr>
            <a:xfrm>
              <a:off x="0" y="11142"/>
              <a:ext cx="12192000" cy="3062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F0D0F7E-5AAD-406E-8996-787BFB53C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Solution to Application Problem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1E02074-1440-40C8-AE11-72515985F7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5003536"/>
              </p:ext>
            </p:extLst>
          </p:nvPr>
        </p:nvGraphicFramePr>
        <p:xfrm>
          <a:off x="6096000" y="228600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086BC7B-CA98-4056-B1CB-AC26DA95AC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2051851"/>
              </p:ext>
            </p:extLst>
          </p:nvPr>
        </p:nvGraphicFramePr>
        <p:xfrm>
          <a:off x="256982" y="3464292"/>
          <a:ext cx="5486400" cy="2858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96F1CA0-A389-41F3-B4FE-FE4746AC8C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79" y="1040201"/>
            <a:ext cx="4720270" cy="2643351"/>
          </a:xfrm>
          <a:prstGeom prst="rect">
            <a:avLst/>
          </a:prstGeom>
        </p:spPr>
      </p:pic>
      <p:pic>
        <p:nvPicPr>
          <p:cNvPr id="9" name="Picture 8" descr="A picture containing box, kite, colorful, table&#10;&#10;Description automatically generated">
            <a:extLst>
              <a:ext uri="{FF2B5EF4-FFF2-40B4-BE49-F238E27FC236}">
                <a16:creationId xmlns:a16="http://schemas.microsoft.com/office/drawing/2014/main" id="{F6FC84D0-CF64-4BB9-89A4-36C80D0A76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9"/>
          <a:stretch/>
        </p:blipFill>
        <p:spPr>
          <a:xfrm>
            <a:off x="377515" y="1360264"/>
            <a:ext cx="1590639" cy="185147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33D69056-60E4-42D8-8687-503B7404BA46}"/>
              </a:ext>
            </a:extLst>
          </p:cNvPr>
          <p:cNvSpPr/>
          <p:nvPr/>
        </p:nvSpPr>
        <p:spPr>
          <a:xfrm>
            <a:off x="2085474" y="2149642"/>
            <a:ext cx="433137" cy="417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1B194B-045D-45F7-BE40-0F9687F608AF}"/>
                  </a:ext>
                </a:extLst>
              </p:cNvPr>
              <p:cNvSpPr txBox="1"/>
              <p:nvPr/>
            </p:nvSpPr>
            <p:spPr>
              <a:xfrm>
                <a:off x="931294" y="6260139"/>
                <a:ext cx="45705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Plot of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(K)</a:t>
                </a:r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vs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at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𝑳𝒐𝒂𝒅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𝑺𝒖𝒓𝒇𝒂𝒄𝒆</m:t>
                    </m:r>
                  </m:oMath>
                </a14:m>
                <a:endParaRPr lang="en-US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1B194B-045D-45F7-BE40-0F9687F60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294" y="6260139"/>
                <a:ext cx="4570548" cy="369332"/>
              </a:xfrm>
              <a:prstGeom prst="rect">
                <a:avLst/>
              </a:prstGeom>
              <a:blipFill>
                <a:blip r:embed="rId9"/>
                <a:stretch>
                  <a:fillRect t="-11475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CDDE98-04BD-4F30-A8C5-87504B34A532}"/>
                  </a:ext>
                </a:extLst>
              </p:cNvPr>
              <p:cNvSpPr txBox="1"/>
              <p:nvPr/>
            </p:nvSpPr>
            <p:spPr>
              <a:xfrm>
                <a:off x="6113555" y="6260139"/>
                <a:ext cx="59265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Plot of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Mpa</a:t>
                </a:r>
                <a:r>
                  <a:rPr lang="en-US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r>
                  <a:rPr lang="en-US" b="1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vs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at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𝒃𝒐𝒅𝒚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𝒄𝒆𝒏𝒕𝒆𝒓</m:t>
                    </m:r>
                  </m:oMath>
                </a14:m>
                <a:endParaRPr lang="en-US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CDDE98-04BD-4F30-A8C5-87504B34A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3555" y="6260139"/>
                <a:ext cx="5926552" cy="369332"/>
              </a:xfrm>
              <a:prstGeom prst="rect">
                <a:avLst/>
              </a:prstGeom>
              <a:blipFill>
                <a:blip r:embed="rId10"/>
                <a:stretch>
                  <a:fillRect l="-514" t="-11475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BB542-81B5-4B86-A4D8-3971470CC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0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4" grpId="0">
        <p:bldAsOne/>
      </p:bldGraphic>
      <p:bldGraphic spid="6" grpId="0">
        <p:bldAsOne/>
      </p:bldGraphic>
      <p:bldP spid="10" grpId="0" animBg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904B1-84D0-441A-B1F8-F25AB937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Summary and Perspectives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2DCF-1FEC-4E92-8478-F8FBFC30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12" y="1259222"/>
            <a:ext cx="10485759" cy="497951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dirty="0"/>
              <a:t>We have developed a Thermo-Elastodynamic numerical model for anisotropic polycrystalline materials to study solid state thermal cyclic response during metal AM.</a:t>
            </a:r>
          </a:p>
          <a:p>
            <a:pPr marL="514350" indent="-514350" algn="just">
              <a:buFont typeface="+mj-lt"/>
              <a:buAutoNum type="arabicPeriod"/>
            </a:pPr>
            <a:endParaRPr lang="en-US" sz="2400" dirty="0"/>
          </a:p>
          <a:p>
            <a:pPr marL="0" indent="0" algn="just">
              <a:buNone/>
            </a:pPr>
            <a:r>
              <a:rPr lang="en-US" sz="2400" dirty="0"/>
              <a:t>Future Perspectives for PhD Research:</a:t>
            </a:r>
          </a:p>
          <a:p>
            <a:pPr lvl="1" algn="just"/>
            <a:r>
              <a:rPr lang="en-US" sz="2000" dirty="0"/>
              <a:t>Addition of VOCE Hardening Law</a:t>
            </a:r>
          </a:p>
          <a:p>
            <a:pPr lvl="1" algn="just"/>
            <a:r>
              <a:rPr lang="en-US" sz="2000" dirty="0"/>
              <a:t>Addition of Phenomenological Plasticity Models</a:t>
            </a:r>
          </a:p>
          <a:p>
            <a:pPr lvl="1" algn="just"/>
            <a:r>
              <a:rPr lang="en-US" sz="2000" dirty="0"/>
              <a:t>Addition of Phase Transformation Models</a:t>
            </a:r>
          </a:p>
          <a:p>
            <a:pPr lvl="1" algn="just"/>
            <a:r>
              <a:rPr lang="en-US" sz="2000" dirty="0"/>
              <a:t>Addition of Crystal Plasticity Models</a:t>
            </a:r>
          </a:p>
          <a:p>
            <a:pPr lvl="1" algn="just"/>
            <a:r>
              <a:rPr lang="en-US" sz="2000" dirty="0"/>
              <a:t>Create a Dislocation Dynamics Model for this simulation</a:t>
            </a:r>
          </a:p>
          <a:p>
            <a:endParaRPr lang="en-US" dirty="0"/>
          </a:p>
        </p:txBody>
      </p:sp>
      <p:pic>
        <p:nvPicPr>
          <p:cNvPr id="5" name="Picture 4" descr="Image result for spbpu logo">
            <a:extLst>
              <a:ext uri="{FF2B5EF4-FFF2-40B4-BE49-F238E27FC236}">
                <a16:creationId xmlns:a16="http://schemas.microsoft.com/office/drawing/2014/main" id="{529678F8-C5E4-417A-B11A-AC637D0C530F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9400" y="5352584"/>
            <a:ext cx="1091388" cy="96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Related image">
            <a:extLst>
              <a:ext uri="{FF2B5EF4-FFF2-40B4-BE49-F238E27FC236}">
                <a16:creationId xmlns:a16="http://schemas.microsoft.com/office/drawing/2014/main" id="{4030D082-5372-4D3E-9196-8683E428E929}"/>
              </a:ext>
            </a:extLst>
          </p:cNvPr>
          <p:cNvPicPr/>
          <p:nvPr/>
        </p:nvPicPr>
        <p:blipFill>
          <a:blip r:embed="rId4" cstate="print"/>
          <a:srcRect b="6250"/>
          <a:stretch>
            <a:fillRect/>
          </a:stretch>
        </p:blipFill>
        <p:spPr bwMode="auto">
          <a:xfrm>
            <a:off x="9470752" y="5447200"/>
            <a:ext cx="631856" cy="79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D1EF767-66C9-47C8-968B-C00EF0D2C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719" y="5449123"/>
            <a:ext cx="789618" cy="789618"/>
          </a:xfrm>
          <a:prstGeom prst="rect">
            <a:avLst/>
          </a:prstGeom>
        </p:spPr>
      </p:pic>
      <p:pic>
        <p:nvPicPr>
          <p:cNvPr id="8" name="Picture 7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845EE332-EA61-4C24-B9AE-90D4872C1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01" y="5438111"/>
            <a:ext cx="1026103" cy="789618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0A5D4B5-2EC1-43CE-A333-24790A03E1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51" y="5352583"/>
            <a:ext cx="1573035" cy="8861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71055C4-7EEF-4D8C-8582-F0B82717EBCC}"/>
              </a:ext>
            </a:extLst>
          </p:cNvPr>
          <p:cNvGrpSpPr/>
          <p:nvPr/>
        </p:nvGrpSpPr>
        <p:grpSpPr>
          <a:xfrm>
            <a:off x="0" y="11142"/>
            <a:ext cx="12192000" cy="6835716"/>
            <a:chOff x="0" y="11142"/>
            <a:chExt cx="12192000" cy="6835716"/>
          </a:xfrm>
        </p:grpSpPr>
        <p:pic>
          <p:nvPicPr>
            <p:cNvPr id="14" name="Content Placeholder 4">
              <a:extLst>
                <a:ext uri="{FF2B5EF4-FFF2-40B4-BE49-F238E27FC236}">
                  <a16:creationId xmlns:a16="http://schemas.microsoft.com/office/drawing/2014/main" id="{48F415B5-7217-4E85-95D1-D170EE946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33" b="29723"/>
            <a:stretch/>
          </p:blipFill>
          <p:spPr>
            <a:xfrm>
              <a:off x="0" y="6540560"/>
              <a:ext cx="12192000" cy="306298"/>
            </a:xfrm>
            <a:prstGeom prst="rect">
              <a:avLst/>
            </a:prstGeom>
          </p:spPr>
        </p:pic>
        <p:pic>
          <p:nvPicPr>
            <p:cNvPr id="15" name="Content Placeholder 4">
              <a:extLst>
                <a:ext uri="{FF2B5EF4-FFF2-40B4-BE49-F238E27FC236}">
                  <a16:creationId xmlns:a16="http://schemas.microsoft.com/office/drawing/2014/main" id="{E6B007B0-F468-46E0-978F-851F200B8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92" b="36764"/>
            <a:stretch/>
          </p:blipFill>
          <p:spPr>
            <a:xfrm>
              <a:off x="0" y="11142"/>
              <a:ext cx="12192000" cy="306299"/>
            </a:xfrm>
            <a:prstGeom prst="rect">
              <a:avLst/>
            </a:prstGeom>
          </p:spPr>
        </p:pic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6FE9101-79CA-48C4-A983-78BF9158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9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2BF3C7-04F6-4F46-B8BA-A84066C5DFD2}"/>
              </a:ext>
            </a:extLst>
          </p:cNvPr>
          <p:cNvSpPr txBox="1"/>
          <p:nvPr/>
        </p:nvSpPr>
        <p:spPr>
          <a:xfrm>
            <a:off x="4260850" y="3244334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End of Presentation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9FCA0E-CB09-4CF8-B79A-7EA75667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326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B6C78-232C-4759-9EF2-0BD01191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1371600" algn="l"/>
              </a:tabLst>
            </a:pPr>
            <a:r>
              <a:rPr lang="en-US" dirty="0">
                <a:solidFill>
                  <a:schemeClr val="accent1"/>
                </a:solidFill>
              </a:rPr>
              <a:t>Motivation : What happens to a microstructure during AM?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9F55535-C896-49C3-BD39-3F6E651BB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6947" b="49327"/>
          <a:stretch/>
        </p:blipFill>
        <p:spPr bwMode="auto">
          <a:xfrm>
            <a:off x="3088432" y="1650787"/>
            <a:ext cx="9103567" cy="207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D708CED-E540-4BB9-BD0A-DE1C1E189F60}"/>
              </a:ext>
            </a:extLst>
          </p:cNvPr>
          <p:cNvGrpSpPr/>
          <p:nvPr/>
        </p:nvGrpSpPr>
        <p:grpSpPr>
          <a:xfrm>
            <a:off x="3088433" y="3747053"/>
            <a:ext cx="8930380" cy="2447714"/>
            <a:chOff x="3088433" y="3747053"/>
            <a:chExt cx="8930380" cy="244771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5159835-94AE-4703-85A6-CB0F01D940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8717" t="51281"/>
            <a:stretch/>
          </p:blipFill>
          <p:spPr bwMode="auto">
            <a:xfrm>
              <a:off x="3088433" y="3747053"/>
              <a:ext cx="8930380" cy="1994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5CE29C-ECCC-40E6-9D60-6A98359176E6}"/>
                </a:ext>
              </a:extLst>
            </p:cNvPr>
            <p:cNvSpPr/>
            <p:nvPr/>
          </p:nvSpPr>
          <p:spPr>
            <a:xfrm>
              <a:off x="4867505" y="5933157"/>
              <a:ext cx="639004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0000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Source: </a:t>
              </a:r>
              <a:r>
                <a:rPr lang="en-US" sz="1100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Manas</a:t>
              </a:r>
              <a:r>
                <a:rPr lang="en-US" sz="1100" dirty="0">
                  <a:solidFill>
                    <a:srgbClr val="000000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 Upadhyay, 2020 (hal-02439503v3)</a:t>
              </a:r>
              <a:endParaRPr lang="en-US" sz="11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894501E-E351-4AB2-8599-DD344501F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0" y="1628972"/>
            <a:ext cx="2782563" cy="40937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5333E4-2ECD-4CC9-B4AB-3D085778062E}"/>
              </a:ext>
            </a:extLst>
          </p:cNvPr>
          <p:cNvSpPr/>
          <p:nvPr/>
        </p:nvSpPr>
        <p:spPr>
          <a:xfrm>
            <a:off x="0" y="5933157"/>
            <a:ext cx="31830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BeAM</a:t>
            </a:r>
            <a:r>
              <a:rPr lang="en-US" sz="11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Additive Manufacturing, LMS</a:t>
            </a:r>
            <a:endParaRPr lang="en-US" sz="11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D1C168-035D-4AE1-BC04-F530EB8F711A}"/>
              </a:ext>
            </a:extLst>
          </p:cNvPr>
          <p:cNvGrpSpPr/>
          <p:nvPr/>
        </p:nvGrpSpPr>
        <p:grpSpPr>
          <a:xfrm>
            <a:off x="0" y="11142"/>
            <a:ext cx="12192000" cy="6835716"/>
            <a:chOff x="0" y="11142"/>
            <a:chExt cx="12192000" cy="6835716"/>
          </a:xfrm>
        </p:grpSpPr>
        <p:pic>
          <p:nvPicPr>
            <p:cNvPr id="10" name="Content Placeholder 4">
              <a:extLst>
                <a:ext uri="{FF2B5EF4-FFF2-40B4-BE49-F238E27FC236}">
                  <a16:creationId xmlns:a16="http://schemas.microsoft.com/office/drawing/2014/main" id="{444162DE-CEC1-46C4-8656-BB1E7F246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33" b="29723"/>
            <a:stretch/>
          </p:blipFill>
          <p:spPr>
            <a:xfrm>
              <a:off x="0" y="6540560"/>
              <a:ext cx="12192000" cy="306298"/>
            </a:xfrm>
            <a:prstGeom prst="rect">
              <a:avLst/>
            </a:prstGeom>
          </p:spPr>
        </p:pic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D5811CD8-7136-42F9-8534-E4FAE9CA8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92" b="36764"/>
            <a:stretch/>
          </p:blipFill>
          <p:spPr>
            <a:xfrm>
              <a:off x="0" y="11142"/>
              <a:ext cx="12192000" cy="306299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BC2D5E-477E-4639-81EE-52BA24390367}"/>
              </a:ext>
            </a:extLst>
          </p:cNvPr>
          <p:cNvSpPr/>
          <p:nvPr/>
        </p:nvSpPr>
        <p:spPr>
          <a:xfrm>
            <a:off x="6452558" y="1144270"/>
            <a:ext cx="4839495" cy="265908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EE4602E-D8F3-42D2-BC39-0CEE5E9D1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pPr/>
              <a:t>2</a:t>
            </a:fld>
            <a:endParaRPr lang="en-US"/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5DD2AB0F-CDC2-4CE7-9157-BAB6EFDB8FE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11087" y="2394856"/>
            <a:ext cx="3541487" cy="1567543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C1EACD-F380-4551-B133-EBB3B4551B90}"/>
                  </a:ext>
                </a:extLst>
              </p:cNvPr>
              <p:cNvSpPr/>
              <p:nvPr/>
            </p:nvSpPr>
            <p:spPr>
              <a:xfrm>
                <a:off x="5835414" y="1388003"/>
                <a:ext cx="5630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C1EACD-F380-4551-B133-EBB3B4551B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414" y="1388003"/>
                <a:ext cx="56303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BC2539D-E1DB-45B6-8CDA-68725A993263}"/>
                  </a:ext>
                </a:extLst>
              </p:cNvPr>
              <p:cNvSpPr/>
              <p:nvPr/>
            </p:nvSpPr>
            <p:spPr>
              <a:xfrm>
                <a:off x="5904493" y="5164303"/>
                <a:ext cx="5630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BC2539D-E1DB-45B6-8CDA-68725A9932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493" y="5164303"/>
                <a:ext cx="56303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82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907F-945F-4628-9554-85556CED6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1371600" algn="l"/>
              </a:tabLst>
            </a:pPr>
            <a:r>
              <a:rPr lang="en-US" dirty="0">
                <a:solidFill>
                  <a:schemeClr val="accent1"/>
                </a:solidFill>
              </a:rPr>
              <a:t>Aim, Objectives and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E04ED-BFB3-4949-895C-D59A7E21B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0070C0"/>
                </a:solidFill>
              </a:rPr>
              <a:t>Aim : </a:t>
            </a:r>
            <a:r>
              <a:rPr lang="en-US" b="1" dirty="0"/>
              <a:t>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	</a:t>
            </a:r>
            <a:r>
              <a:rPr lang="en-US" dirty="0"/>
              <a:t>Study microstructure evolution due to SSTC during AM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0070C0"/>
                </a:solidFill>
              </a:rPr>
              <a:t>Objectives 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	Create a finite element micromechanical solver to study SSTC on the microstructure during AM: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 	To account for the effects of </a:t>
            </a:r>
            <a:r>
              <a:rPr lang="en-US" b="1" dirty="0"/>
              <a:t>fully coupled Thermo-Elastodynamics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 	To account for </a:t>
            </a:r>
            <a:r>
              <a:rPr lang="en-US" b="1" dirty="0"/>
              <a:t>heterogeneous material behavior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0070C0"/>
                </a:solidFill>
              </a:rPr>
              <a:t>Methodology :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dirty="0"/>
              <a:t>Divide and Conquer Methodology -  Model individual components and combine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EA1162-F35D-4941-8F4D-D7EE8AD71177}"/>
              </a:ext>
            </a:extLst>
          </p:cNvPr>
          <p:cNvGrpSpPr/>
          <p:nvPr/>
        </p:nvGrpSpPr>
        <p:grpSpPr>
          <a:xfrm>
            <a:off x="0" y="11142"/>
            <a:ext cx="12192000" cy="6835716"/>
            <a:chOff x="0" y="11142"/>
            <a:chExt cx="12192000" cy="6835716"/>
          </a:xfrm>
        </p:grpSpPr>
        <p:pic>
          <p:nvPicPr>
            <p:cNvPr id="5" name="Content Placeholder 4">
              <a:extLst>
                <a:ext uri="{FF2B5EF4-FFF2-40B4-BE49-F238E27FC236}">
                  <a16:creationId xmlns:a16="http://schemas.microsoft.com/office/drawing/2014/main" id="{727917C4-CCE4-4F6A-BB8F-3A6C48FEA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33" b="29723"/>
            <a:stretch/>
          </p:blipFill>
          <p:spPr>
            <a:xfrm>
              <a:off x="0" y="6540560"/>
              <a:ext cx="12192000" cy="306298"/>
            </a:xfrm>
            <a:prstGeom prst="rect">
              <a:avLst/>
            </a:prstGeom>
          </p:spPr>
        </p:pic>
        <p:pic>
          <p:nvPicPr>
            <p:cNvPr id="6" name="Content Placeholder 4">
              <a:extLst>
                <a:ext uri="{FF2B5EF4-FFF2-40B4-BE49-F238E27FC236}">
                  <a16:creationId xmlns:a16="http://schemas.microsoft.com/office/drawing/2014/main" id="{8ECEDED5-0824-490B-A000-DEA9DE7F33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92" b="36764"/>
            <a:stretch/>
          </p:blipFill>
          <p:spPr>
            <a:xfrm>
              <a:off x="0" y="11142"/>
              <a:ext cx="12192000" cy="306299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1637AB-016D-4B4B-8A5B-AC4BBA59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0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480FBC-E330-4BDA-BB78-0192FE5ACE01}"/>
              </a:ext>
            </a:extLst>
          </p:cNvPr>
          <p:cNvGrpSpPr/>
          <p:nvPr/>
        </p:nvGrpSpPr>
        <p:grpSpPr>
          <a:xfrm>
            <a:off x="0" y="11142"/>
            <a:ext cx="12192000" cy="6835716"/>
            <a:chOff x="0" y="11142"/>
            <a:chExt cx="12192000" cy="6835716"/>
          </a:xfrm>
        </p:grpSpPr>
        <p:pic>
          <p:nvPicPr>
            <p:cNvPr id="51" name="Content Placeholder 4">
              <a:extLst>
                <a:ext uri="{FF2B5EF4-FFF2-40B4-BE49-F238E27FC236}">
                  <a16:creationId xmlns:a16="http://schemas.microsoft.com/office/drawing/2014/main" id="{128CA3C1-B00B-425C-9C89-027A72D54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33" b="29723"/>
            <a:stretch/>
          </p:blipFill>
          <p:spPr>
            <a:xfrm>
              <a:off x="0" y="6540560"/>
              <a:ext cx="12192000" cy="306298"/>
            </a:xfrm>
            <a:prstGeom prst="rect">
              <a:avLst/>
            </a:prstGeom>
          </p:spPr>
        </p:pic>
        <p:pic>
          <p:nvPicPr>
            <p:cNvPr id="52" name="Content Placeholder 4">
              <a:extLst>
                <a:ext uri="{FF2B5EF4-FFF2-40B4-BE49-F238E27FC236}">
                  <a16:creationId xmlns:a16="http://schemas.microsoft.com/office/drawing/2014/main" id="{92303916-C09A-4602-AECF-8E00DE99A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92" b="36764"/>
            <a:stretch/>
          </p:blipFill>
          <p:spPr>
            <a:xfrm>
              <a:off x="0" y="11142"/>
              <a:ext cx="12192000" cy="3062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E7F50-DACB-4CA0-A97D-A1F56ADC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72732"/>
            <a:ext cx="11887200" cy="1828800"/>
          </a:xfrm>
        </p:spPr>
        <p:txBody>
          <a:bodyPr anchor="t"/>
          <a:lstStyle/>
          <a:p>
            <a:r>
              <a:rPr lang="en-US" dirty="0">
                <a:solidFill>
                  <a:schemeClr val="accent1"/>
                </a:solidFill>
              </a:rPr>
              <a:t>Linear </a:t>
            </a:r>
            <a:r>
              <a:rPr lang="en-US" dirty="0" err="1">
                <a:solidFill>
                  <a:schemeClr val="accent1"/>
                </a:solidFill>
              </a:rPr>
              <a:t>ElastoStatics</a:t>
            </a:r>
            <a:r>
              <a:rPr lang="en-US" dirty="0">
                <a:solidFill>
                  <a:schemeClr val="accent1"/>
                </a:solidFill>
              </a:rPr>
              <a:t> (ES)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B876E1-ABDD-49B8-ADFC-9493B4F71C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880599"/>
                <a:ext cx="5063409" cy="5604669"/>
              </a:xfrm>
            </p:spPr>
            <p:txBody>
              <a:bodyPr/>
              <a:lstStyle/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Governing Equation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𝑑𝑖𝑣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cs typeface="Times New Roman" panose="02020603050405020304" pitchFamily="18" charset="0"/>
                  </a:rPr>
                  <a:t> </a:t>
                </a:r>
                <a:endParaRPr lang="en-US" dirty="0">
                  <a:solidFill>
                    <a:srgbClr val="002060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9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Constitutive Laws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 </a:t>
                </a: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:r>
                  <a:rPr lang="en-US" dirty="0"/>
                  <a:t> 𝝈 = ℂ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90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Definition of Strains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dirty="0">
                        <a:solidFill>
                          <a:srgbClr val="002060"/>
                        </a:solidFill>
                        <a:cs typeface="Times New Roman" panose="02020603050405020304" pitchFamily="18" charset="0"/>
                      </a:rPr>
                      <m:t>	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𝛁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𝛁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d>
                          </m:e>
                          <m:sup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𝐓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500" b="1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b="1" dirty="0"/>
                  <a:t>The Kirsch Problem </a:t>
                </a:r>
                <a:r>
                  <a:rPr lang="en-US" sz="2000" dirty="0"/>
                  <a:t>(Kulesh,2001)</a:t>
                </a:r>
                <a:endParaRPr lang="en-US" sz="2400" dirty="0">
                  <a:solidFill>
                    <a:srgbClr val="002060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Initial Condition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),0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en-US" i="1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Boundary Condition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</m:sSub>
                    <m:d>
                      <m:d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,1.0),</m:t>
                        </m:r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0.0,1.0</m:t>
                        </m:r>
                      </m:e>
                    </m:d>
                  </m:oMath>
                </a14:m>
                <a:endParaRPr lang="en-US" b="1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𝒖</m:t>
                    </m:r>
                    <m:d>
                      <m:d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(0.0,</m:t>
                        </m:r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),0</m:t>
                        </m:r>
                      </m:e>
                    </m:d>
                    <m:r>
                      <a:rPr lang="en-US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d>
                      <m:d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0.0,</m:t>
                        </m:r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𝑓𝑟𝑒𝑒</m:t>
                        </m:r>
                      </m:e>
                    </m:d>
                  </m:oMath>
                </a14:m>
                <a:endParaRPr lang="en-US" b="1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𝒖</m:t>
                    </m:r>
                    <m:d>
                      <m:d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,0.0),0</m:t>
                        </m:r>
                      </m:e>
                    </m:d>
                    <m:r>
                      <a:rPr lang="en-US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=(</m:t>
                    </m:r>
                    <m:r>
                      <a:rPr lang="en-US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𝑓𝑟𝑒𝑒</m:t>
                    </m:r>
                    <m:r>
                      <a:rPr lang="en-US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,0.0) </m:t>
                    </m:r>
                  </m:oMath>
                </a14:m>
                <a:endParaRPr lang="en-US" b="1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i="1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i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B876E1-ABDD-49B8-ADFC-9493B4F71C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880599"/>
                <a:ext cx="5063409" cy="5604669"/>
              </a:xfrm>
              <a:blipFill>
                <a:blip r:embed="rId4"/>
                <a:stretch>
                  <a:fillRect l="-1805" t="-652" b="-4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46145BB-9308-4076-8962-9577A7F625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3858493"/>
              </p:ext>
            </p:extLst>
          </p:nvPr>
        </p:nvGraphicFramePr>
        <p:xfrm>
          <a:off x="6167533" y="2602652"/>
          <a:ext cx="54864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8A7D5D2C-2B6C-40C5-A17C-D5E10133CBE4}"/>
              </a:ext>
            </a:extLst>
          </p:cNvPr>
          <p:cNvGrpSpPr/>
          <p:nvPr/>
        </p:nvGrpSpPr>
        <p:grpSpPr>
          <a:xfrm>
            <a:off x="6465837" y="151752"/>
            <a:ext cx="3069717" cy="2451953"/>
            <a:chOff x="7490255" y="63580"/>
            <a:chExt cx="3069717" cy="245195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AE16F5A-EA48-4AF3-8EC4-0077F182F54E}"/>
                </a:ext>
              </a:extLst>
            </p:cNvPr>
            <p:cNvGrpSpPr/>
            <p:nvPr/>
          </p:nvGrpSpPr>
          <p:grpSpPr>
            <a:xfrm>
              <a:off x="7490255" y="63580"/>
              <a:ext cx="2983687" cy="2451953"/>
              <a:chOff x="7490255" y="63580"/>
              <a:chExt cx="2983687" cy="2451953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D372BAD-B726-4FC9-A3BA-71C0D7A8BC73}"/>
                  </a:ext>
                </a:extLst>
              </p:cNvPr>
              <p:cNvGrpSpPr/>
              <p:nvPr/>
            </p:nvGrpSpPr>
            <p:grpSpPr>
              <a:xfrm>
                <a:off x="7490255" y="63580"/>
                <a:ext cx="2983687" cy="2451953"/>
                <a:chOff x="7490255" y="63580"/>
                <a:chExt cx="2983687" cy="2451953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F3AD269-0A86-425A-9DB5-78A5E1B02A4B}"/>
                    </a:ext>
                  </a:extLst>
                </p:cNvPr>
                <p:cNvSpPr/>
                <p:nvPr/>
              </p:nvSpPr>
              <p:spPr>
                <a:xfrm>
                  <a:off x="7996335" y="503853"/>
                  <a:ext cx="1828800" cy="18288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98D7B6A2-79D3-427F-9F89-0A08146D2ECE}"/>
                    </a:ext>
                  </a:extLst>
                </p:cNvPr>
                <p:cNvSpPr/>
                <p:nvPr/>
              </p:nvSpPr>
              <p:spPr>
                <a:xfrm>
                  <a:off x="7813452" y="2149773"/>
                  <a:ext cx="365760" cy="3657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FF7A6C62-1F3A-4072-AA5F-88E7BEBDCC96}"/>
                    </a:ext>
                  </a:extLst>
                </p:cNvPr>
                <p:cNvCxnSpPr/>
                <p:nvPr/>
              </p:nvCxnSpPr>
              <p:spPr>
                <a:xfrm>
                  <a:off x="7996332" y="2332653"/>
                  <a:ext cx="2192697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17DF4E04-62D4-4076-97EA-9559954FE203}"/>
                    </a:ext>
                  </a:extLst>
                </p:cNvPr>
                <p:cNvCxnSpPr/>
                <p:nvPr/>
              </p:nvCxnSpPr>
              <p:spPr>
                <a:xfrm flipV="1">
                  <a:off x="7996332" y="335902"/>
                  <a:ext cx="0" cy="199675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3D77FA47-F97C-49AF-9C41-E4A91D7F28A7}"/>
                    </a:ext>
                  </a:extLst>
                </p:cNvPr>
                <p:cNvCxnSpPr/>
                <p:nvPr/>
              </p:nvCxnSpPr>
              <p:spPr>
                <a:xfrm flipH="1">
                  <a:off x="8163348" y="1785878"/>
                  <a:ext cx="330306" cy="41427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05ECBA44-DF1C-429B-BF6A-9E79BE46923E}"/>
                    </a:ext>
                  </a:extLst>
                </p:cNvPr>
                <p:cNvCxnSpPr/>
                <p:nvPr/>
              </p:nvCxnSpPr>
              <p:spPr>
                <a:xfrm>
                  <a:off x="7996332" y="737118"/>
                  <a:ext cx="1828803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2DC01AA-16AF-49E5-9E58-426F6CA3F5D1}"/>
                    </a:ext>
                  </a:extLst>
                </p:cNvPr>
                <p:cNvSpPr txBox="1"/>
                <p:nvPr/>
              </p:nvSpPr>
              <p:spPr>
                <a:xfrm>
                  <a:off x="8401569" y="690961"/>
                  <a:ext cx="101832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L = 1.0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174E92F-64E7-4B0A-9C59-1CBCA730D1C8}"/>
                    </a:ext>
                  </a:extLst>
                </p:cNvPr>
                <p:cNvSpPr txBox="1"/>
                <p:nvPr/>
              </p:nvSpPr>
              <p:spPr>
                <a:xfrm>
                  <a:off x="8244526" y="1543301"/>
                  <a:ext cx="101832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R = 0.1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5D95611-EFD4-40A8-B215-8A307FEA4008}"/>
                    </a:ext>
                  </a:extLst>
                </p:cNvPr>
                <p:cNvSpPr txBox="1"/>
                <p:nvPr/>
              </p:nvSpPr>
              <p:spPr>
                <a:xfrm>
                  <a:off x="10084498" y="2178764"/>
                  <a:ext cx="38944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X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2907C56-CB26-4E3F-B2AB-5B826B02A42D}"/>
                    </a:ext>
                  </a:extLst>
                </p:cNvPr>
                <p:cNvSpPr txBox="1"/>
                <p:nvPr/>
              </p:nvSpPr>
              <p:spPr>
                <a:xfrm>
                  <a:off x="7490255" y="63580"/>
                  <a:ext cx="101832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Y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717702D0-6124-4C00-8934-474B6AFAEA50}"/>
                  </a:ext>
                </a:extLst>
              </p:cNvPr>
              <p:cNvGrpSpPr/>
              <p:nvPr/>
            </p:nvGrpSpPr>
            <p:grpSpPr>
              <a:xfrm>
                <a:off x="8111264" y="151681"/>
                <a:ext cx="1598347" cy="360271"/>
                <a:chOff x="8111264" y="151681"/>
                <a:chExt cx="1598347" cy="360271"/>
              </a:xfrm>
            </p:grpSpPr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04EA2356-B25D-4E69-9CA8-C92F0EEFC5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843721" y="151752"/>
                  <a:ext cx="2" cy="352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44D6F304-E971-4F7E-988D-61E22C362FE5}"/>
                    </a:ext>
                  </a:extLst>
                </p:cNvPr>
                <p:cNvCxnSpPr/>
                <p:nvPr/>
              </p:nvCxnSpPr>
              <p:spPr>
                <a:xfrm flipH="1" flipV="1">
                  <a:off x="9025666" y="151752"/>
                  <a:ext cx="2" cy="352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ACBB8CF7-47CB-4893-8F27-69603B3D6B00}"/>
                    </a:ext>
                  </a:extLst>
                </p:cNvPr>
                <p:cNvCxnSpPr/>
                <p:nvPr/>
              </p:nvCxnSpPr>
              <p:spPr>
                <a:xfrm flipH="1" flipV="1">
                  <a:off x="9207611" y="155979"/>
                  <a:ext cx="2" cy="352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1E0F68F3-C24C-48B1-B3DB-FD5D41E93B09}"/>
                    </a:ext>
                  </a:extLst>
                </p:cNvPr>
                <p:cNvCxnSpPr/>
                <p:nvPr/>
              </p:nvCxnSpPr>
              <p:spPr>
                <a:xfrm flipH="1" flipV="1">
                  <a:off x="9389556" y="155979"/>
                  <a:ext cx="2" cy="352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50488733-1835-4F15-914C-911170B1C31F}"/>
                    </a:ext>
                  </a:extLst>
                </p:cNvPr>
                <p:cNvCxnSpPr/>
                <p:nvPr/>
              </p:nvCxnSpPr>
              <p:spPr>
                <a:xfrm flipH="1" flipV="1">
                  <a:off x="8111264" y="151681"/>
                  <a:ext cx="2" cy="352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90C2673C-E78E-4FE4-A526-9F76171DACC2}"/>
                    </a:ext>
                  </a:extLst>
                </p:cNvPr>
                <p:cNvCxnSpPr/>
                <p:nvPr/>
              </p:nvCxnSpPr>
              <p:spPr>
                <a:xfrm flipH="1" flipV="1">
                  <a:off x="8293209" y="151681"/>
                  <a:ext cx="2" cy="352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5083B67E-2CC0-4B05-B3FA-BF9C543F7BD5}"/>
                    </a:ext>
                  </a:extLst>
                </p:cNvPr>
                <p:cNvCxnSpPr/>
                <p:nvPr/>
              </p:nvCxnSpPr>
              <p:spPr>
                <a:xfrm flipH="1" flipV="1">
                  <a:off x="8475154" y="155908"/>
                  <a:ext cx="2" cy="352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5B4C16C6-56CC-4F72-9568-1DF174D99C83}"/>
                    </a:ext>
                  </a:extLst>
                </p:cNvPr>
                <p:cNvCxnSpPr/>
                <p:nvPr/>
              </p:nvCxnSpPr>
              <p:spPr>
                <a:xfrm flipH="1" flipV="1">
                  <a:off x="8657099" y="155908"/>
                  <a:ext cx="2" cy="352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EF125CF5-B065-43FD-A7C9-9190D4342D84}"/>
                    </a:ext>
                  </a:extLst>
                </p:cNvPr>
                <p:cNvCxnSpPr/>
                <p:nvPr/>
              </p:nvCxnSpPr>
              <p:spPr>
                <a:xfrm flipH="1" flipV="1">
                  <a:off x="9541644" y="153203"/>
                  <a:ext cx="2" cy="352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4AC20F70-2ED7-4B44-AF08-49B0366CEC4C}"/>
                    </a:ext>
                  </a:extLst>
                </p:cNvPr>
                <p:cNvCxnSpPr/>
                <p:nvPr/>
              </p:nvCxnSpPr>
              <p:spPr>
                <a:xfrm flipH="1" flipV="1">
                  <a:off x="9709609" y="159851"/>
                  <a:ext cx="2" cy="352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12A289-09A1-47A9-8E32-07E2BDC59B77}"/>
                </a:ext>
              </a:extLst>
            </p:cNvPr>
            <p:cNvSpPr txBox="1"/>
            <p:nvPr/>
          </p:nvSpPr>
          <p:spPr>
            <a:xfrm>
              <a:off x="9541644" y="146808"/>
              <a:ext cx="1018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</a:t>
              </a:r>
              <a:r>
                <a:rPr lang="en-US" sz="1400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S</a:t>
              </a:r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 = 1.0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9B826F2-0619-4FAD-886E-4A13F142563C}"/>
              </a:ext>
            </a:extLst>
          </p:cNvPr>
          <p:cNvGrpSpPr/>
          <p:nvPr/>
        </p:nvGrpSpPr>
        <p:grpSpPr>
          <a:xfrm>
            <a:off x="9075012" y="123688"/>
            <a:ext cx="2983687" cy="2422961"/>
            <a:chOff x="9075012" y="123688"/>
            <a:chExt cx="2983687" cy="242296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88E8444-8339-475B-884C-BAF6757E0AD6}"/>
                </a:ext>
              </a:extLst>
            </p:cNvPr>
            <p:cNvGrpSpPr/>
            <p:nvPr/>
          </p:nvGrpSpPr>
          <p:grpSpPr>
            <a:xfrm>
              <a:off x="9075012" y="123688"/>
              <a:ext cx="2983687" cy="2422961"/>
              <a:chOff x="9075012" y="123688"/>
              <a:chExt cx="2983687" cy="2422961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1FD196E-637F-4484-B005-E398D5C7BCFB}"/>
                  </a:ext>
                </a:extLst>
              </p:cNvPr>
              <p:cNvSpPr txBox="1"/>
              <p:nvPr/>
            </p:nvSpPr>
            <p:spPr>
              <a:xfrm>
                <a:off x="11669255" y="2238872"/>
                <a:ext cx="3894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2C49300D-CF43-4769-A409-30AE37957E6E}"/>
                  </a:ext>
                </a:extLst>
              </p:cNvPr>
              <p:cNvGrpSpPr/>
              <p:nvPr/>
            </p:nvGrpSpPr>
            <p:grpSpPr>
              <a:xfrm>
                <a:off x="9075012" y="123688"/>
                <a:ext cx="2850039" cy="2287735"/>
                <a:chOff x="9075012" y="123688"/>
                <a:chExt cx="2850039" cy="2287735"/>
              </a:xfrm>
            </p:grpSpPr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93C77A10-BF19-4114-938B-36F2AA92C820}"/>
                    </a:ext>
                  </a:extLst>
                </p:cNvPr>
                <p:cNvPicPr/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315" t="23614" r="-458" b="15003"/>
                <a:stretch/>
              </p:blipFill>
              <p:spPr bwMode="auto">
                <a:xfrm>
                  <a:off x="11456421" y="666955"/>
                  <a:ext cx="468630" cy="167894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1C38173D-9C12-441B-897C-CE10FCEC3FCF}"/>
                    </a:ext>
                  </a:extLst>
                </p:cNvPr>
                <p:cNvGrpSpPr/>
                <p:nvPr/>
              </p:nvGrpSpPr>
              <p:grpSpPr>
                <a:xfrm>
                  <a:off x="9075012" y="123688"/>
                  <a:ext cx="2339873" cy="2287735"/>
                  <a:chOff x="9075012" y="123688"/>
                  <a:chExt cx="2339873" cy="2287735"/>
                </a:xfrm>
              </p:grpSpPr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93C77A10-BF19-4114-938B-36F2AA92C820}"/>
                      </a:ext>
                    </a:extLst>
                  </p:cNvPr>
                  <p:cNvPicPr/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839" t="3514" r="13410" b="6441"/>
                  <a:stretch/>
                </p:blipFill>
                <p:spPr bwMode="auto">
                  <a:xfrm flipH="1">
                    <a:off x="9586085" y="582623"/>
                    <a:ext cx="1828800" cy="1828800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AEAFBA2C-D391-4071-96CD-CA78F7461A43}"/>
                      </a:ext>
                    </a:extLst>
                  </p:cNvPr>
                  <p:cNvSpPr txBox="1"/>
                  <p:nvPr/>
                </p:nvSpPr>
                <p:spPr>
                  <a:xfrm>
                    <a:off x="9075012" y="123688"/>
                    <a:ext cx="101832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Y</a:t>
                    </a:r>
                  </a:p>
                </p:txBody>
              </p:sp>
            </p:grpSp>
          </p:grp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3BC1917-BB94-4686-B30A-D8894F81638A}"/>
                </a:ext>
              </a:extLst>
            </p:cNvPr>
            <p:cNvCxnSpPr/>
            <p:nvPr/>
          </p:nvCxnSpPr>
          <p:spPr>
            <a:xfrm>
              <a:off x="9581089" y="2392761"/>
              <a:ext cx="219269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B559F5F-90D8-4F27-82E0-76E6A09769C3}"/>
                </a:ext>
              </a:extLst>
            </p:cNvPr>
            <p:cNvCxnSpPr/>
            <p:nvPr/>
          </p:nvCxnSpPr>
          <p:spPr>
            <a:xfrm flipV="1">
              <a:off x="9581089" y="396010"/>
              <a:ext cx="0" cy="19967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0B611A9-C344-4DBE-A2B5-A369751423EF}"/>
                  </a:ext>
                </a:extLst>
              </p:cNvPr>
              <p:cNvSpPr txBox="1"/>
              <p:nvPr/>
            </p:nvSpPr>
            <p:spPr>
              <a:xfrm>
                <a:off x="6358839" y="6202006"/>
                <a:ext cx="5611544" cy="39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Plot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𝒚𝒚</m:t>
                        </m:r>
                      </m:sub>
                    </m:sSub>
                  </m:oMath>
                </a14:m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vs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US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length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0B611A9-C344-4DBE-A2B5-A36975142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839" y="6202006"/>
                <a:ext cx="5611544" cy="394788"/>
              </a:xfrm>
              <a:prstGeom prst="rect">
                <a:avLst/>
              </a:prstGeom>
              <a:blipFill>
                <a:blip r:embed="rId7"/>
                <a:stretch>
                  <a:fillRect t="-9231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C69A6-5CAE-4F84-9726-472B10817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4" grpId="0">
        <p:bldAsOne/>
      </p:bldGraphic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0CDB-F75E-4455-BBDB-5AD043B75E5D}"/>
              </a:ext>
            </a:extLst>
          </p:cNvPr>
          <p:cNvGrpSpPr/>
          <p:nvPr/>
        </p:nvGrpSpPr>
        <p:grpSpPr>
          <a:xfrm>
            <a:off x="0" y="11142"/>
            <a:ext cx="12192000" cy="6835716"/>
            <a:chOff x="0" y="11142"/>
            <a:chExt cx="12192000" cy="6835716"/>
          </a:xfrm>
        </p:grpSpPr>
        <p:pic>
          <p:nvPicPr>
            <p:cNvPr id="8" name="Content Placeholder 4">
              <a:extLst>
                <a:ext uri="{FF2B5EF4-FFF2-40B4-BE49-F238E27FC236}">
                  <a16:creationId xmlns:a16="http://schemas.microsoft.com/office/drawing/2014/main" id="{51A0A09E-A618-44EE-ADA8-BFA27E3BD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33" b="29723"/>
            <a:stretch/>
          </p:blipFill>
          <p:spPr>
            <a:xfrm>
              <a:off x="0" y="6540560"/>
              <a:ext cx="12192000" cy="306298"/>
            </a:xfrm>
            <a:prstGeom prst="rect">
              <a:avLst/>
            </a:prstGeom>
          </p:spPr>
        </p:pic>
        <p:pic>
          <p:nvPicPr>
            <p:cNvPr id="9" name="Content Placeholder 4">
              <a:extLst>
                <a:ext uri="{FF2B5EF4-FFF2-40B4-BE49-F238E27FC236}">
                  <a16:creationId xmlns:a16="http://schemas.microsoft.com/office/drawing/2014/main" id="{228155BF-08EB-40B5-A527-C28B744FD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92" b="36764"/>
            <a:stretch/>
          </p:blipFill>
          <p:spPr>
            <a:xfrm>
              <a:off x="0" y="11142"/>
              <a:ext cx="12192000" cy="3062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E7F50-DACB-4CA0-A97D-A1F56ADC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69466"/>
            <a:ext cx="11887200" cy="1828800"/>
          </a:xfrm>
        </p:spPr>
        <p:txBody>
          <a:bodyPr anchor="t"/>
          <a:lstStyle/>
          <a:p>
            <a:r>
              <a:rPr lang="en-US" dirty="0">
                <a:solidFill>
                  <a:schemeClr val="accent1"/>
                </a:solidFill>
              </a:rPr>
              <a:t>Linear </a:t>
            </a:r>
            <a:r>
              <a:rPr lang="en-US" dirty="0" err="1">
                <a:solidFill>
                  <a:schemeClr val="accent1"/>
                </a:solidFill>
              </a:rPr>
              <a:t>ElastoDynamics</a:t>
            </a:r>
            <a:r>
              <a:rPr lang="en-US" dirty="0">
                <a:solidFill>
                  <a:schemeClr val="accent1"/>
                </a:solidFill>
              </a:rPr>
              <a:t> (ED)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sz="1000" dirty="0">
                <a:solidFill>
                  <a:schemeClr val="accent1"/>
                </a:solidFill>
              </a:rPr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B876E1-ABDD-49B8-ADFC-9493B4F71C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918638"/>
                <a:ext cx="5063409" cy="5604669"/>
              </a:xfrm>
            </p:spPr>
            <p:txBody>
              <a:bodyPr/>
              <a:lstStyle/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Governing Equation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𝑑𝑖𝑣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̈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endParaRPr lang="en-US" dirty="0">
                  <a:solidFill>
                    <a:srgbClr val="002060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9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Constitutive Laws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 </a:t>
                </a: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:r>
                  <a:rPr lang="en-US" dirty="0"/>
                  <a:t> 𝝈 = ℂ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90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Definition of Strains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dirty="0">
                        <a:solidFill>
                          <a:srgbClr val="002060"/>
                        </a:solidFill>
                        <a:cs typeface="Times New Roman" panose="02020603050405020304" pitchFamily="18" charset="0"/>
                      </a:rPr>
                      <m:t>	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𝛁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𝛁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d>
                          </m:e>
                          <m:sup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𝐓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50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b="1" dirty="0"/>
                  <a:t>1D-Rod Wave Propagation </a:t>
                </a:r>
                <a:r>
                  <a:rPr lang="en-US" sz="2000" dirty="0"/>
                  <a:t>(Eran,2007)</a:t>
                </a:r>
                <a:endParaRPr lang="en-US" sz="2400" dirty="0">
                  <a:solidFill>
                    <a:srgbClr val="002060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Initial Condition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dirty="0">
                        <a:solidFill>
                          <a:srgbClr val="002060"/>
                        </a:solidFill>
                        <a:cs typeface="Times New Roman" panose="02020603050405020304" pitchFamily="18" charset="0"/>
                      </a:rPr>
                      <m:t>	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),0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en-US" i="1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Boundary Condition: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,0.0</m:t>
                        </m:r>
                      </m:e>
                    </m:d>
                  </m:oMath>
                </a14:m>
                <a:endParaRPr lang="en-US" i="1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),0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.0,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𝑓𝑟𝑒𝑒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i="1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i="1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i="1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B876E1-ABDD-49B8-ADFC-9493B4F71C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918638"/>
                <a:ext cx="5063409" cy="5604669"/>
              </a:xfrm>
              <a:blipFill>
                <a:blip r:embed="rId4"/>
                <a:stretch>
                  <a:fillRect l="-1805" t="-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65B9FD9E-27BA-4F83-92BA-DF1AD5531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74355"/>
            <a:ext cx="5514788" cy="1333500"/>
          </a:xfrm>
          <a:prstGeom prst="rect">
            <a:avLst/>
          </a:prstGeom>
        </p:spPr>
      </p:pic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924E3204-B80F-4A64-B280-88A2A76BDD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7020115"/>
              </p:ext>
            </p:extLst>
          </p:nvPr>
        </p:nvGraphicFramePr>
        <p:xfrm>
          <a:off x="5884503" y="2460584"/>
          <a:ext cx="54864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E3A4332-6208-491D-95DB-C2F279AF12D9}"/>
                  </a:ext>
                </a:extLst>
              </p:cNvPr>
              <p:cNvSpPr txBox="1"/>
              <p:nvPr/>
            </p:nvSpPr>
            <p:spPr>
              <a:xfrm>
                <a:off x="6198224" y="6098757"/>
                <a:ext cx="5611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Plot of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vs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at time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over the length</a:t>
                </a:r>
                <a:endParaRPr lang="en-US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E3A4332-6208-491D-95DB-C2F279AF1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224" y="6098757"/>
                <a:ext cx="5611544" cy="369332"/>
              </a:xfrm>
              <a:prstGeom prst="rect">
                <a:avLst/>
              </a:prstGeom>
              <a:blipFill>
                <a:blip r:embed="rId7"/>
                <a:stretch>
                  <a:fillRect l="-543" t="-9836" r="-32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7318-32F9-498B-BF9D-EA39274A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2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51" grpId="0">
        <p:bldAsOne/>
      </p:bldGraphic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A095E36-F3C3-4998-A6CD-8B8A3413C7AC}"/>
              </a:ext>
            </a:extLst>
          </p:cNvPr>
          <p:cNvGrpSpPr/>
          <p:nvPr/>
        </p:nvGrpSpPr>
        <p:grpSpPr>
          <a:xfrm>
            <a:off x="0" y="11142"/>
            <a:ext cx="12192000" cy="6835716"/>
            <a:chOff x="0" y="11142"/>
            <a:chExt cx="12192000" cy="6835716"/>
          </a:xfrm>
        </p:grpSpPr>
        <p:pic>
          <p:nvPicPr>
            <p:cNvPr id="25" name="Content Placeholder 4">
              <a:extLst>
                <a:ext uri="{FF2B5EF4-FFF2-40B4-BE49-F238E27FC236}">
                  <a16:creationId xmlns:a16="http://schemas.microsoft.com/office/drawing/2014/main" id="{A31EB611-9C34-42F4-A5F2-A4F3FF3156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33" b="29723"/>
            <a:stretch/>
          </p:blipFill>
          <p:spPr>
            <a:xfrm>
              <a:off x="0" y="6540560"/>
              <a:ext cx="12192000" cy="306298"/>
            </a:xfrm>
            <a:prstGeom prst="rect">
              <a:avLst/>
            </a:prstGeom>
          </p:spPr>
        </p:pic>
        <p:pic>
          <p:nvPicPr>
            <p:cNvPr id="26" name="Content Placeholder 4">
              <a:extLst>
                <a:ext uri="{FF2B5EF4-FFF2-40B4-BE49-F238E27FC236}">
                  <a16:creationId xmlns:a16="http://schemas.microsoft.com/office/drawing/2014/main" id="{DFB9295F-764A-482D-B604-D708D0C9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92" b="36764"/>
            <a:stretch/>
          </p:blipFill>
          <p:spPr>
            <a:xfrm>
              <a:off x="0" y="11142"/>
              <a:ext cx="12192000" cy="3062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E7F50-DACB-4CA0-A97D-A1F56ADC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58" y="371757"/>
            <a:ext cx="11887200" cy="1828800"/>
          </a:xfrm>
        </p:spPr>
        <p:txBody>
          <a:bodyPr anchor="t"/>
          <a:lstStyle/>
          <a:p>
            <a:r>
              <a:rPr lang="en-US" dirty="0">
                <a:solidFill>
                  <a:schemeClr val="accent1"/>
                </a:solidFill>
              </a:rPr>
              <a:t>Heat Conduction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sz="1000" dirty="0">
                <a:solidFill>
                  <a:schemeClr val="accent1"/>
                </a:solidFill>
              </a:rPr>
            </a:b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B876E1-ABDD-49B8-ADFC-9493B4F71C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876299"/>
                <a:ext cx="5941133" cy="5604669"/>
              </a:xfrm>
            </p:spPr>
            <p:txBody>
              <a:bodyPr/>
              <a:lstStyle/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Governing Equation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=−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𝑑𝑖𝑣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900" dirty="0"/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Fourier Law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500" u="sng" dirty="0"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sz="2400" b="1" dirty="0"/>
                  <a:t>1st and 2nd Danilovskaya Problem </a:t>
                </a:r>
                <a:br>
                  <a:rPr lang="en-US" sz="2400" dirty="0"/>
                </a:br>
                <a:r>
                  <a:rPr lang="en-US" sz="2400" dirty="0"/>
                  <a:t>			     </a:t>
                </a:r>
                <a:r>
                  <a:rPr lang="en-US" sz="2000" dirty="0"/>
                  <a:t>(Nickel-</a:t>
                </a:r>
                <a:r>
                  <a:rPr lang="en-US" sz="2000" dirty="0" err="1"/>
                  <a:t>Sackman</a:t>
                </a:r>
                <a:r>
                  <a:rPr lang="en-US" sz="2000" dirty="0"/>
                  <a:t>, 1968</a:t>
                </a:r>
                <a:r>
                  <a:rPr lang="en-US" sz="1600" dirty="0"/>
                  <a:t>)</a:t>
                </a:r>
                <a:endParaRPr lang="en-US" dirty="0">
                  <a:solidFill>
                    <a:srgbClr val="002060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Initial Condition                 Boundary Condition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</m:t>
                    </m:r>
                    <m:d>
                      <m:d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 1 </m:t>
                            </m:r>
                          </m:e>
                        </m:eqArr>
                        <m:r>
                          <a:rPr lang="en-US">
                            <a:latin typeface="Cambria Math" panose="02040503050406030204" pitchFamily="18" charset="0"/>
                          </a:rPr>
                          <m:t>       </m:t>
                        </m:r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&lt;0</m:t>
                              </m:r>
                            </m:e>
                          </m:mr>
                          <m:m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0≤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                  </m:t>
                    </m:r>
                    <m:d>
                      <m:d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b="1" i="1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B876E1-ABDD-49B8-ADFC-9493B4F71C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876299"/>
                <a:ext cx="5941133" cy="5604669"/>
              </a:xfrm>
              <a:blipFill>
                <a:blip r:embed="rId4"/>
                <a:stretch>
                  <a:fillRect l="-1538" t="-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E3A4332-6208-491D-95DB-C2F279AF12D9}"/>
                  </a:ext>
                </a:extLst>
              </p:cNvPr>
              <p:cNvSpPr txBox="1"/>
              <p:nvPr/>
            </p:nvSpPr>
            <p:spPr>
              <a:xfrm>
                <a:off x="7237927" y="6098757"/>
                <a:ext cx="35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Plot of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(K)</a:t>
                </a:r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vs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at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E3A4332-6208-491D-95DB-C2F279AF1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927" y="6098757"/>
                <a:ext cx="3532138" cy="369332"/>
              </a:xfrm>
              <a:prstGeom prst="rect">
                <a:avLst/>
              </a:prstGeom>
              <a:blipFill>
                <a:blip r:embed="rId5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69B2702F-F27E-473D-BF2B-F4A6E920F2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046042"/>
              </p:ext>
            </p:extLst>
          </p:nvPr>
        </p:nvGraphicFramePr>
        <p:xfrm>
          <a:off x="6323365" y="3210190"/>
          <a:ext cx="5486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C086A5AF-9609-4DA8-8B30-CC805C9E4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4125252"/>
              </p:ext>
            </p:extLst>
          </p:nvPr>
        </p:nvGraphicFramePr>
        <p:xfrm>
          <a:off x="6323368" y="389911"/>
          <a:ext cx="5486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2D62970B-A806-427C-A27F-1D5C363B2577}"/>
              </a:ext>
            </a:extLst>
          </p:cNvPr>
          <p:cNvGrpSpPr/>
          <p:nvPr/>
        </p:nvGrpSpPr>
        <p:grpSpPr>
          <a:xfrm>
            <a:off x="1025263" y="4482100"/>
            <a:ext cx="3707831" cy="2058458"/>
            <a:chOff x="196036" y="1330076"/>
            <a:chExt cx="3707831" cy="205845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DBA3B35-A6A8-4C28-A09E-698E0B500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5314" b="7450"/>
            <a:stretch/>
          </p:blipFill>
          <p:spPr>
            <a:xfrm>
              <a:off x="914324" y="1330076"/>
              <a:ext cx="2444864" cy="2058458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12B9FE3-370C-49B0-A821-86B351018936}"/>
                </a:ext>
              </a:extLst>
            </p:cNvPr>
            <p:cNvCxnSpPr>
              <a:cxnSpLocks/>
            </p:cNvCxnSpPr>
            <p:nvPr/>
          </p:nvCxnSpPr>
          <p:spPr>
            <a:xfrm>
              <a:off x="1295324" y="2472263"/>
              <a:ext cx="1828800" cy="0"/>
            </a:xfrm>
            <a:prstGeom prst="straightConnector1">
              <a:avLst/>
            </a:prstGeom>
            <a:ln w="63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20E5B37-1F71-4DF9-A555-BC872E5AEBA9}"/>
                </a:ext>
              </a:extLst>
            </p:cNvPr>
            <p:cNvCxnSpPr>
              <a:cxnSpLocks/>
            </p:cNvCxnSpPr>
            <p:nvPr/>
          </p:nvCxnSpPr>
          <p:spPr>
            <a:xfrm>
              <a:off x="904799" y="1684863"/>
              <a:ext cx="38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3C78A55-E57D-4CF8-BA7D-072405C94B8D}"/>
                </a:ext>
              </a:extLst>
            </p:cNvPr>
            <p:cNvCxnSpPr>
              <a:cxnSpLocks/>
            </p:cNvCxnSpPr>
            <p:nvPr/>
          </p:nvCxnSpPr>
          <p:spPr>
            <a:xfrm>
              <a:off x="904799" y="1913463"/>
              <a:ext cx="38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A279192-6E6A-444F-8BD2-2EAE58A92874}"/>
                </a:ext>
              </a:extLst>
            </p:cNvPr>
            <p:cNvCxnSpPr>
              <a:cxnSpLocks/>
            </p:cNvCxnSpPr>
            <p:nvPr/>
          </p:nvCxnSpPr>
          <p:spPr>
            <a:xfrm>
              <a:off x="904799" y="2142063"/>
              <a:ext cx="38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78C3237-789E-464E-872C-355CD68815F7}"/>
                </a:ext>
              </a:extLst>
            </p:cNvPr>
            <p:cNvCxnSpPr>
              <a:cxnSpLocks/>
            </p:cNvCxnSpPr>
            <p:nvPr/>
          </p:nvCxnSpPr>
          <p:spPr>
            <a:xfrm>
              <a:off x="904799" y="2364313"/>
              <a:ext cx="38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E1BF93D-CAA2-4F50-BE98-85E4761315A5}"/>
                </a:ext>
              </a:extLst>
            </p:cNvPr>
            <p:cNvCxnSpPr>
              <a:cxnSpLocks/>
            </p:cNvCxnSpPr>
            <p:nvPr/>
          </p:nvCxnSpPr>
          <p:spPr>
            <a:xfrm>
              <a:off x="904799" y="2599263"/>
              <a:ext cx="38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56396F2-A022-468E-9804-2832AC9D4406}"/>
                </a:ext>
              </a:extLst>
            </p:cNvPr>
            <p:cNvCxnSpPr>
              <a:cxnSpLocks/>
            </p:cNvCxnSpPr>
            <p:nvPr/>
          </p:nvCxnSpPr>
          <p:spPr>
            <a:xfrm>
              <a:off x="904799" y="2827863"/>
              <a:ext cx="38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4DD2BAF-2EDD-4C58-A6AA-C6244CA31926}"/>
                </a:ext>
              </a:extLst>
            </p:cNvPr>
            <p:cNvCxnSpPr>
              <a:cxnSpLocks/>
            </p:cNvCxnSpPr>
            <p:nvPr/>
          </p:nvCxnSpPr>
          <p:spPr>
            <a:xfrm>
              <a:off x="904799" y="3056463"/>
              <a:ext cx="38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1FCF5C0-D51C-4A37-ACA0-5E0E62F0ADCB}"/>
                </a:ext>
              </a:extLst>
            </p:cNvPr>
            <p:cNvCxnSpPr>
              <a:cxnSpLocks/>
            </p:cNvCxnSpPr>
            <p:nvPr/>
          </p:nvCxnSpPr>
          <p:spPr>
            <a:xfrm>
              <a:off x="904799" y="3304113"/>
              <a:ext cx="38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09DC974-50EF-4105-BFD6-49DA67A58D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9767" y="1399113"/>
              <a:ext cx="7144" cy="1066800"/>
            </a:xfrm>
            <a:prstGeom prst="straightConnector1">
              <a:avLst/>
            </a:prstGeom>
            <a:ln w="63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5F2693C-1CAB-4064-A4C2-B52AF5FE869A}"/>
                    </a:ext>
                  </a:extLst>
                </p:cNvPr>
                <p:cNvSpPr txBox="1"/>
                <p:nvPr/>
              </p:nvSpPr>
              <p:spPr>
                <a:xfrm>
                  <a:off x="196036" y="2281247"/>
                  <a:ext cx="7182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5F2693C-1CAB-4064-A4C2-B52AF5FE86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036" y="2281247"/>
                  <a:ext cx="718288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AFC10F7-E21D-499F-A4D0-7B4C1DE95490}"/>
                    </a:ext>
                  </a:extLst>
                </p:cNvPr>
                <p:cNvSpPr txBox="1"/>
                <p:nvPr/>
              </p:nvSpPr>
              <p:spPr>
                <a:xfrm>
                  <a:off x="3032219" y="2432646"/>
                  <a:ext cx="87164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AFC10F7-E21D-499F-A4D0-7B4C1DE954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2219" y="2432646"/>
                  <a:ext cx="871648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85E49F1-1BCF-4D61-8AEE-A7346C7E245D}"/>
                    </a:ext>
                  </a:extLst>
                </p:cNvPr>
                <p:cNvSpPr txBox="1"/>
                <p:nvPr/>
              </p:nvSpPr>
              <p:spPr>
                <a:xfrm>
                  <a:off x="1118266" y="2432646"/>
                  <a:ext cx="87164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85E49F1-1BCF-4D61-8AEE-A7346C7E24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266" y="2432646"/>
                  <a:ext cx="871648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6BD684F-1A1F-432C-8970-141D02B94008}"/>
                  </a:ext>
                </a:extLst>
              </p:cNvPr>
              <p:cNvSpPr/>
              <p:nvPr/>
            </p:nvSpPr>
            <p:spPr>
              <a:xfrm>
                <a:off x="11029338" y="2100313"/>
                <a:ext cx="5630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6BD684F-1A1F-432C-8970-141D02B940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9338" y="2100313"/>
                <a:ext cx="56303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BE0832F-53C4-48CD-8B44-B28445286843}"/>
                  </a:ext>
                </a:extLst>
              </p:cNvPr>
              <p:cNvSpPr/>
              <p:nvPr/>
            </p:nvSpPr>
            <p:spPr>
              <a:xfrm>
                <a:off x="11029338" y="4972816"/>
                <a:ext cx="5630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BE0832F-53C4-48CD-8B44-B284452868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9338" y="4972816"/>
                <a:ext cx="563039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53974-7C2D-4CE7-8C76-0E7039A2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2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2" grpId="0"/>
      <p:bldGraphic spid="24" grpId="0">
        <p:bldAsOne/>
      </p:bldGraphic>
      <p:bldGraphic spid="23" grpId="0">
        <p:bldAsOne/>
      </p:bldGraphic>
      <p:bldP spid="4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A964835-D03A-4E00-8DF1-8A1B31BF7F34}"/>
              </a:ext>
            </a:extLst>
          </p:cNvPr>
          <p:cNvGrpSpPr/>
          <p:nvPr/>
        </p:nvGrpSpPr>
        <p:grpSpPr>
          <a:xfrm>
            <a:off x="0" y="11142"/>
            <a:ext cx="12192000" cy="6835716"/>
            <a:chOff x="0" y="11142"/>
            <a:chExt cx="12192000" cy="6835716"/>
          </a:xfrm>
        </p:grpSpPr>
        <p:pic>
          <p:nvPicPr>
            <p:cNvPr id="55" name="Content Placeholder 4">
              <a:extLst>
                <a:ext uri="{FF2B5EF4-FFF2-40B4-BE49-F238E27FC236}">
                  <a16:creationId xmlns:a16="http://schemas.microsoft.com/office/drawing/2014/main" id="{ADB2CA94-94A2-4374-ACD3-7C54319F8C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33" b="29723"/>
            <a:stretch/>
          </p:blipFill>
          <p:spPr>
            <a:xfrm>
              <a:off x="0" y="6540560"/>
              <a:ext cx="12192000" cy="306298"/>
            </a:xfrm>
            <a:prstGeom prst="rect">
              <a:avLst/>
            </a:prstGeom>
          </p:spPr>
        </p:pic>
        <p:pic>
          <p:nvPicPr>
            <p:cNvPr id="56" name="Content Placeholder 4">
              <a:extLst>
                <a:ext uri="{FF2B5EF4-FFF2-40B4-BE49-F238E27FC236}">
                  <a16:creationId xmlns:a16="http://schemas.microsoft.com/office/drawing/2014/main" id="{CA1E8F4D-8E58-4C43-81D2-97AA79FF6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92" b="36764"/>
            <a:stretch/>
          </p:blipFill>
          <p:spPr>
            <a:xfrm>
              <a:off x="0" y="11142"/>
              <a:ext cx="12192000" cy="3062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E7F50-DACB-4CA0-A97D-A1F56ADC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71759"/>
            <a:ext cx="11887200" cy="1828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Thermo-</a:t>
            </a:r>
            <a:r>
              <a:rPr lang="en-US" dirty="0" err="1">
                <a:solidFill>
                  <a:schemeClr val="accent1"/>
                </a:solidFill>
              </a:rPr>
              <a:t>ElastoDynamics</a:t>
            </a:r>
            <a:r>
              <a:rPr lang="en-US" dirty="0">
                <a:solidFill>
                  <a:schemeClr val="accent1"/>
                </a:solidFill>
              </a:rPr>
              <a:t> (T-ED)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sz="1000" dirty="0">
                <a:solidFill>
                  <a:schemeClr val="accent1"/>
                </a:solidFill>
              </a:rPr>
            </a:br>
            <a:endParaRPr lang="en-US" sz="20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B5E4E50-FD9A-4BF0-829B-AE1A6B49197B}"/>
              </a:ext>
            </a:extLst>
          </p:cNvPr>
          <p:cNvGrpSpPr/>
          <p:nvPr/>
        </p:nvGrpSpPr>
        <p:grpSpPr>
          <a:xfrm>
            <a:off x="1025263" y="4395478"/>
            <a:ext cx="3707831" cy="2224148"/>
            <a:chOff x="196036" y="1330076"/>
            <a:chExt cx="3707831" cy="2224148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72A5949-63CF-4C21-B465-F38E282D6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314"/>
            <a:stretch/>
          </p:blipFill>
          <p:spPr>
            <a:xfrm>
              <a:off x="914324" y="1330076"/>
              <a:ext cx="2444864" cy="2224148"/>
            </a:xfrm>
            <a:prstGeom prst="rect">
              <a:avLst/>
            </a:prstGeom>
          </p:spPr>
        </p:pic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A784A9F-6E4E-4CEA-B198-57E2A2107FD8}"/>
                </a:ext>
              </a:extLst>
            </p:cNvPr>
            <p:cNvCxnSpPr>
              <a:cxnSpLocks/>
            </p:cNvCxnSpPr>
            <p:nvPr/>
          </p:nvCxnSpPr>
          <p:spPr>
            <a:xfrm>
              <a:off x="1295324" y="2472263"/>
              <a:ext cx="1828800" cy="0"/>
            </a:xfrm>
            <a:prstGeom prst="straightConnector1">
              <a:avLst/>
            </a:prstGeom>
            <a:ln w="63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8FBE1E83-8D92-4928-9023-DBCEBC01A3D1}"/>
                </a:ext>
              </a:extLst>
            </p:cNvPr>
            <p:cNvCxnSpPr>
              <a:cxnSpLocks/>
            </p:cNvCxnSpPr>
            <p:nvPr/>
          </p:nvCxnSpPr>
          <p:spPr>
            <a:xfrm>
              <a:off x="904799" y="1684863"/>
              <a:ext cx="38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D901DE6-581A-4F0B-BC2E-CC0C9A05EC6F}"/>
                </a:ext>
              </a:extLst>
            </p:cNvPr>
            <p:cNvCxnSpPr>
              <a:cxnSpLocks/>
            </p:cNvCxnSpPr>
            <p:nvPr/>
          </p:nvCxnSpPr>
          <p:spPr>
            <a:xfrm>
              <a:off x="904799" y="1913463"/>
              <a:ext cx="38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6EAAB0C0-211A-40A1-BFF5-38DAEBB4EE8E}"/>
                </a:ext>
              </a:extLst>
            </p:cNvPr>
            <p:cNvCxnSpPr>
              <a:cxnSpLocks/>
            </p:cNvCxnSpPr>
            <p:nvPr/>
          </p:nvCxnSpPr>
          <p:spPr>
            <a:xfrm>
              <a:off x="904799" y="2142063"/>
              <a:ext cx="38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D389A8B-B71F-4E82-BC8A-D2BD011F4404}"/>
                </a:ext>
              </a:extLst>
            </p:cNvPr>
            <p:cNvCxnSpPr>
              <a:cxnSpLocks/>
            </p:cNvCxnSpPr>
            <p:nvPr/>
          </p:nvCxnSpPr>
          <p:spPr>
            <a:xfrm>
              <a:off x="904799" y="2364313"/>
              <a:ext cx="38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96FB4205-6D36-490F-8634-51A3FC8730DA}"/>
                </a:ext>
              </a:extLst>
            </p:cNvPr>
            <p:cNvCxnSpPr>
              <a:cxnSpLocks/>
            </p:cNvCxnSpPr>
            <p:nvPr/>
          </p:nvCxnSpPr>
          <p:spPr>
            <a:xfrm>
              <a:off x="904799" y="2599263"/>
              <a:ext cx="38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C45E1AD-3DC4-4942-ABE7-3354FB3F6568}"/>
                </a:ext>
              </a:extLst>
            </p:cNvPr>
            <p:cNvCxnSpPr>
              <a:cxnSpLocks/>
            </p:cNvCxnSpPr>
            <p:nvPr/>
          </p:nvCxnSpPr>
          <p:spPr>
            <a:xfrm>
              <a:off x="904799" y="2827863"/>
              <a:ext cx="38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114D659-71C0-4412-B356-37FF00AADFE5}"/>
                </a:ext>
              </a:extLst>
            </p:cNvPr>
            <p:cNvCxnSpPr>
              <a:cxnSpLocks/>
            </p:cNvCxnSpPr>
            <p:nvPr/>
          </p:nvCxnSpPr>
          <p:spPr>
            <a:xfrm>
              <a:off x="904799" y="3056463"/>
              <a:ext cx="38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16FB894-AD8C-4CE3-8617-0A2E0128AB3E}"/>
                </a:ext>
              </a:extLst>
            </p:cNvPr>
            <p:cNvCxnSpPr>
              <a:cxnSpLocks/>
            </p:cNvCxnSpPr>
            <p:nvPr/>
          </p:nvCxnSpPr>
          <p:spPr>
            <a:xfrm>
              <a:off x="904799" y="3304113"/>
              <a:ext cx="38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4ADCA73-1037-4D11-A5DD-3830CE6D1F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9767" y="1399113"/>
              <a:ext cx="7144" cy="1066800"/>
            </a:xfrm>
            <a:prstGeom prst="straightConnector1">
              <a:avLst/>
            </a:prstGeom>
            <a:ln w="63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4E7FD309-16D1-4521-B8B1-C67C352048B3}"/>
                    </a:ext>
                  </a:extLst>
                </p:cNvPr>
                <p:cNvSpPr txBox="1"/>
                <p:nvPr/>
              </p:nvSpPr>
              <p:spPr>
                <a:xfrm>
                  <a:off x="196036" y="2281247"/>
                  <a:ext cx="7182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4E7FD309-16D1-4521-B8B1-C67C352048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036" y="2281247"/>
                  <a:ext cx="718288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16102"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7A6E41FD-8EB1-4E49-BF62-33A8EC243113}"/>
                    </a:ext>
                  </a:extLst>
                </p:cNvPr>
                <p:cNvSpPr txBox="1"/>
                <p:nvPr/>
              </p:nvSpPr>
              <p:spPr>
                <a:xfrm>
                  <a:off x="3032219" y="2432646"/>
                  <a:ext cx="87164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7A6E41FD-8EB1-4E49-BF62-33A8EC2431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2219" y="2432646"/>
                  <a:ext cx="871648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8074DC3A-2284-4EBF-AE17-73453E9094B1}"/>
                    </a:ext>
                  </a:extLst>
                </p:cNvPr>
                <p:cNvSpPr txBox="1"/>
                <p:nvPr/>
              </p:nvSpPr>
              <p:spPr>
                <a:xfrm>
                  <a:off x="1118266" y="2432646"/>
                  <a:ext cx="87164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8074DC3A-2284-4EBF-AE17-73453E9094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266" y="2432646"/>
                  <a:ext cx="871648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CEA38FC-E6C3-4E9C-A899-72166BEAB6DF}"/>
                  </a:ext>
                </a:extLst>
              </p:cNvPr>
              <p:cNvSpPr txBox="1"/>
              <p:nvPr/>
            </p:nvSpPr>
            <p:spPr>
              <a:xfrm>
                <a:off x="6516710" y="6281343"/>
                <a:ext cx="50194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Plot of </a:t>
                </a:r>
                <a:r>
                  <a:rPr lang="en-US" b="1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u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(mm) </a:t>
                </a:r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(K)</a:t>
                </a:r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vs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at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CEA38FC-E6C3-4E9C-A899-72166BEAB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710" y="6281343"/>
                <a:ext cx="5019486" cy="369332"/>
              </a:xfrm>
              <a:prstGeom prst="rect">
                <a:avLst/>
              </a:prstGeom>
              <a:blipFill>
                <a:blip r:embed="rId8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8B81E-916B-46C2-9166-5B32379D3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8963FFA9-C32A-43EC-944D-96A7A58EF2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68105" y="918639"/>
                <a:ext cx="5063409" cy="1828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Definition of Strains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dirty="0">
                        <a:solidFill>
                          <a:srgbClr val="002060"/>
                        </a:solidFill>
                        <a:cs typeface="Times New Roman" panose="02020603050405020304" pitchFamily="18" charset="0"/>
                      </a:rPr>
                      <m:t>	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𝛁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𝛁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d>
                          </m:e>
                          <m:sup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𝐓</m:t>
                            </m:r>
                          </m:sup>
                        </m:sSup>
                      </m:e>
                    </m:d>
                  </m:oMath>
                </a14:m>
                <a:endParaRPr lang="en-US" b="1" i="1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1" dirty="0">
                            <a:solidFill>
                              <a:srgbClr val="002060"/>
                            </a:solidFill>
                            <a:cs typeface="Times New Roman" panose="02020603050405020304" pitchFamily="18" charset="0"/>
                          </a:rPr>
                          <m:t>	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𝑅𝑒𝑓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𝜺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endParaRPr lang="en-US" sz="500" dirty="0"/>
              </a:p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8963FFA9-C32A-43EC-944D-96A7A58EF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105" y="918639"/>
                <a:ext cx="5063409" cy="1828800"/>
              </a:xfrm>
              <a:prstGeom prst="rect">
                <a:avLst/>
              </a:prstGeom>
              <a:blipFill>
                <a:blip r:embed="rId9"/>
                <a:stretch>
                  <a:fillRect l="-963" t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B876E1-ABDD-49B8-ADFC-9493B4F71C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971270"/>
                <a:ext cx="6259938" cy="5604669"/>
              </a:xfrm>
            </p:spPr>
            <p:txBody>
              <a:bodyPr/>
              <a:lstStyle/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Governing Equation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𝑑𝑖𝑣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𝝈</m:t>
                    </m:r>
                    <m:r>
                      <m:rPr>
                        <m:nor/>
                      </m:rPr>
                      <a:rPr lang="en-US" i="1" dirty="0"/>
                      <m:t> </m:t>
                    </m:r>
                    <m:r>
                      <m:rPr>
                        <m:nor/>
                      </m:rPr>
                      <a:rPr lang="en-US" dirty="0"/>
                      <m:t>=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̈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=−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𝑑𝑖𝑣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𝑅𝑒𝑓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</m:acc>
                  </m:oMath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900" dirty="0"/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Constitutive Laws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 smtClean="0"/>
                      <m:t>𝝈</m:t>
                    </m:r>
                    <m:r>
                      <m:rPr>
                        <m:nor/>
                      </m:rPr>
                      <a:rPr lang="en-US" dirty="0" smtClean="0"/>
                      <m:t> = </m:t>
                    </m:r>
                    <m:r>
                      <m:rPr>
                        <m:nor/>
                      </m:rPr>
                      <a:rPr lang="en-US" dirty="0" smtClean="0"/>
                      <m:t>ℂ</m:t>
                    </m:r>
                    <m:r>
                      <m:rPr>
                        <m:nor/>
                      </m:rPr>
                      <a:rPr lang="en-US" b="1" dirty="0" smtClean="0"/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b="1" dirty="0"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−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            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500" u="sng" dirty="0"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500" u="sng" dirty="0"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500" u="sng" dirty="0"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400" b="1" dirty="0"/>
                  <a:t>Fully Coupled Second Danilovskaya Problem</a:t>
                </a:r>
                <a:r>
                  <a:rPr lang="en-US" sz="2400" dirty="0"/>
                  <a:t> </a:t>
                </a:r>
                <a:br>
                  <a:rPr lang="en-US" sz="2400" dirty="0"/>
                </a:br>
                <a:r>
                  <a:rPr lang="en-US" sz="2400" dirty="0"/>
                  <a:t>			       	   </a:t>
                </a:r>
                <a:r>
                  <a:rPr lang="en-US" sz="2000" dirty="0"/>
                  <a:t>(Sternberg,1958)</a:t>
                </a:r>
                <a:endParaRPr lang="en-US" sz="2400" u="sng" dirty="0"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Initial Condition:                Boundary Condition: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i="1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b="1" i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B876E1-ABDD-49B8-ADFC-9493B4F71C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971270"/>
                <a:ext cx="6259938" cy="5604669"/>
              </a:xfrm>
              <a:blipFill>
                <a:blip r:embed="rId10"/>
                <a:stretch>
                  <a:fillRect l="-1461" t="-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7" name="Chart 46">
            <a:extLst>
              <a:ext uri="{FF2B5EF4-FFF2-40B4-BE49-F238E27FC236}">
                <a16:creationId xmlns:a16="http://schemas.microsoft.com/office/drawing/2014/main" id="{375A2E3C-C6F1-4612-BE10-D2628ACD7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8429398"/>
              </p:ext>
            </p:extLst>
          </p:nvPr>
        </p:nvGraphicFramePr>
        <p:xfrm>
          <a:off x="6202643" y="3581741"/>
          <a:ext cx="5486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A23F8A49-3286-426C-8BF9-84A5D603EF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2901361"/>
              </p:ext>
            </p:extLst>
          </p:nvPr>
        </p:nvGraphicFramePr>
        <p:xfrm>
          <a:off x="6150042" y="757779"/>
          <a:ext cx="559160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pSp>
        <p:nvGrpSpPr>
          <p:cNvPr id="96" name="Group 95">
            <a:extLst>
              <a:ext uri="{FF2B5EF4-FFF2-40B4-BE49-F238E27FC236}">
                <a16:creationId xmlns:a16="http://schemas.microsoft.com/office/drawing/2014/main" id="{12E2AE59-D2A2-445B-9584-1C8228263CF9}"/>
              </a:ext>
            </a:extLst>
          </p:cNvPr>
          <p:cNvGrpSpPr/>
          <p:nvPr/>
        </p:nvGrpSpPr>
        <p:grpSpPr>
          <a:xfrm>
            <a:off x="10156170" y="637860"/>
            <a:ext cx="1689845" cy="1088558"/>
            <a:chOff x="10157963" y="2361023"/>
            <a:chExt cx="1621287" cy="11752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14DFFA0E-2804-40DA-9496-94D84E8FBE6B}"/>
                    </a:ext>
                  </a:extLst>
                </p:cNvPr>
                <p:cNvSpPr txBox="1"/>
                <p:nvPr/>
              </p:nvSpPr>
              <p:spPr>
                <a:xfrm>
                  <a:off x="10411172" y="2535735"/>
                  <a:ext cx="1368072" cy="299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</m:oMath>
                  </a14:m>
                  <a:r>
                    <a:rPr lang="en-US" sz="12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= 0.36, h = 5.0</a:t>
                  </a: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14DFFA0E-2804-40DA-9496-94D84E8FBE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1172" y="2535735"/>
                  <a:ext cx="1368072" cy="299064"/>
                </a:xfrm>
                <a:prstGeom prst="rect">
                  <a:avLst/>
                </a:prstGeom>
                <a:blipFill>
                  <a:blip r:embed="rId13"/>
                  <a:stretch>
                    <a:fillRect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0EF4139D-1983-4AD4-AC6A-1D29E798F4BF}"/>
                    </a:ext>
                  </a:extLst>
                </p:cNvPr>
                <p:cNvSpPr txBox="1"/>
                <p:nvPr/>
              </p:nvSpPr>
              <p:spPr>
                <a:xfrm>
                  <a:off x="10411175" y="2361023"/>
                  <a:ext cx="1368072" cy="299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</m:oMath>
                  </a14:m>
                  <a:r>
                    <a:rPr lang="en-US" sz="12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= 0.00, h = 5.0</a:t>
                  </a: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0EF4139D-1983-4AD4-AC6A-1D29E798F4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1175" y="2361023"/>
                  <a:ext cx="1368072" cy="299064"/>
                </a:xfrm>
                <a:prstGeom prst="rect">
                  <a:avLst/>
                </a:prstGeom>
                <a:blipFill>
                  <a:blip r:embed="rId14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6443414-1A09-4DC4-AA3C-B059E76AD86A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968" y="249102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7A6F5B0-869E-4FF9-B21C-8E127A9C384B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965" y="2657478"/>
              <a:ext cx="2794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A9C1CA48-D93C-4977-AE0A-8E7725BCFA9F}"/>
                </a:ext>
              </a:extLst>
            </p:cNvPr>
            <p:cNvGrpSpPr/>
            <p:nvPr/>
          </p:nvGrpSpPr>
          <p:grpSpPr>
            <a:xfrm>
              <a:off x="10157967" y="2711505"/>
              <a:ext cx="1621280" cy="299064"/>
              <a:chOff x="10157968" y="1963983"/>
              <a:chExt cx="1621280" cy="29906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68251677-AD1F-464C-AA8E-D381314C75AF}"/>
                      </a:ext>
                    </a:extLst>
                  </p:cNvPr>
                  <p:cNvSpPr txBox="1"/>
                  <p:nvPr/>
                </p:nvSpPr>
                <p:spPr>
                  <a:xfrm>
                    <a:off x="10411177" y="1963983"/>
                    <a:ext cx="1368071" cy="2990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oMath>
                    </a14:m>
                    <a:r>
                      <a:rPr lang="en-US" sz="12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= 1.00, h = 5.0</a:t>
                    </a:r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68251677-AD1F-464C-AA8E-D381314C75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11177" y="1963983"/>
                    <a:ext cx="1368071" cy="29906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2222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B2B314B-5CD5-4E49-8214-9715AB3B36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57968" y="2260127"/>
                <a:ext cx="279400" cy="0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FA7BF8E8-6802-4CF8-BF70-992224ADCA9C}"/>
                </a:ext>
              </a:extLst>
            </p:cNvPr>
            <p:cNvGrpSpPr/>
            <p:nvPr/>
          </p:nvGrpSpPr>
          <p:grpSpPr>
            <a:xfrm>
              <a:off x="10157963" y="2835957"/>
              <a:ext cx="1621287" cy="700335"/>
              <a:chOff x="10157963" y="2310234"/>
              <a:chExt cx="1621287" cy="70033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79DBE038-0C9D-47A9-97D3-45B97806D237}"/>
                      </a:ext>
                    </a:extLst>
                  </p:cNvPr>
                  <p:cNvSpPr txBox="1"/>
                  <p:nvPr/>
                </p:nvSpPr>
                <p:spPr>
                  <a:xfrm>
                    <a:off x="10411178" y="2711505"/>
                    <a:ext cx="1368072" cy="2990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oMath>
                    </a14:m>
                    <a:r>
                      <a:rPr lang="en-US" sz="12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= 1.00, h = 0.5</a:t>
                    </a:r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79DBE038-0C9D-47A9-97D3-45B97806D2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11178" y="2711505"/>
                    <a:ext cx="1368072" cy="29906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2222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B84812A5-6CF4-4631-8E6A-86068B143737}"/>
                      </a:ext>
                    </a:extLst>
                  </p:cNvPr>
                  <p:cNvSpPr txBox="1"/>
                  <p:nvPr/>
                </p:nvSpPr>
                <p:spPr>
                  <a:xfrm>
                    <a:off x="10411175" y="2536263"/>
                    <a:ext cx="1368072" cy="2990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oMath>
                    </a14:m>
                    <a:r>
                      <a:rPr lang="en-US" sz="12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= 0.36, h = 0.5</a:t>
                    </a:r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B84812A5-6CF4-4631-8E6A-86068B1437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11175" y="2536263"/>
                    <a:ext cx="1368072" cy="29906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08AE7990-7A8D-4F4B-990E-69E5953E9CE4}"/>
                      </a:ext>
                    </a:extLst>
                  </p:cNvPr>
                  <p:cNvSpPr txBox="1"/>
                  <p:nvPr/>
                </p:nvSpPr>
                <p:spPr>
                  <a:xfrm>
                    <a:off x="10411175" y="2360494"/>
                    <a:ext cx="1368072" cy="2990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oMath>
                    </a14:m>
                    <a:r>
                      <a:rPr lang="en-US" sz="12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= 0.00, h = 0.5</a:t>
                    </a:r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08AE7990-7A8D-4F4B-990E-69E5953E9C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11175" y="2360494"/>
                    <a:ext cx="1368072" cy="29906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2B29993F-2A04-4E2B-80A2-F5D1CCB1CE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57963" y="2310234"/>
                <a:ext cx="279400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97C2A31-7419-463E-BD3C-F0793BB44F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57968" y="2654355"/>
                <a:ext cx="279400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1125411-19B7-49C6-AE83-19258AAC9D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57968" y="2830195"/>
                <a:ext cx="279400" cy="0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72F061E-1743-46A6-BA37-12DAA01CB626}"/>
              </a:ext>
            </a:extLst>
          </p:cNvPr>
          <p:cNvGrpSpPr/>
          <p:nvPr/>
        </p:nvGrpSpPr>
        <p:grpSpPr>
          <a:xfrm>
            <a:off x="7648623" y="657309"/>
            <a:ext cx="1377830" cy="477940"/>
            <a:chOff x="5906027" y="4195488"/>
            <a:chExt cx="1377830" cy="603941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DEB8C9E7-9A55-45A9-9641-D5CBA814C999}"/>
                </a:ext>
              </a:extLst>
            </p:cNvPr>
            <p:cNvSpPr/>
            <p:nvPr/>
          </p:nvSpPr>
          <p:spPr>
            <a:xfrm flipH="1" flipV="1">
              <a:off x="6003169" y="4299586"/>
              <a:ext cx="45719" cy="4571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516D1BEC-9CCF-4E1E-843F-D099667648E0}"/>
                    </a:ext>
                  </a:extLst>
                </p:cNvPr>
                <p:cNvSpPr txBox="1"/>
                <p:nvPr/>
              </p:nvSpPr>
              <p:spPr>
                <a:xfrm>
                  <a:off x="6108683" y="4195488"/>
                  <a:ext cx="1175174" cy="3500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Analytical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Solution</m:t>
                        </m:r>
                      </m:oMath>
                    </m:oMathPara>
                  </a14:m>
                  <a:endParaRPr lang="en-US" sz="12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516D1BEC-9CCF-4E1E-843F-D099667648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8683" y="4195488"/>
                  <a:ext cx="1175174" cy="350025"/>
                </a:xfrm>
                <a:prstGeom prst="rect">
                  <a:avLst/>
                </a:prstGeom>
                <a:blipFill>
                  <a:blip r:embed="rId19"/>
                  <a:stretch>
                    <a:fillRect r="-16580"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01E6113B-B60E-45C7-9939-9F677DE9069C}"/>
                    </a:ext>
                  </a:extLst>
                </p:cNvPr>
                <p:cNvSpPr txBox="1"/>
                <p:nvPr/>
              </p:nvSpPr>
              <p:spPr>
                <a:xfrm>
                  <a:off x="6108683" y="4449404"/>
                  <a:ext cx="1175174" cy="3500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FEniCS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FEM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Solution</m:t>
                        </m:r>
                      </m:oMath>
                    </m:oMathPara>
                  </a14:m>
                  <a:endParaRPr lang="en-US" sz="12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01E6113B-B60E-45C7-9939-9F677DE906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8683" y="4449404"/>
                  <a:ext cx="1175174" cy="350025"/>
                </a:xfrm>
                <a:prstGeom prst="rect">
                  <a:avLst/>
                </a:prstGeom>
                <a:blipFill>
                  <a:blip r:embed="rId20"/>
                  <a:stretch>
                    <a:fillRect r="-279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51BF063-C6FC-4103-A86D-F10EF850DA56}"/>
                </a:ext>
              </a:extLst>
            </p:cNvPr>
            <p:cNvCxnSpPr>
              <a:cxnSpLocks/>
            </p:cNvCxnSpPr>
            <p:nvPr/>
          </p:nvCxnSpPr>
          <p:spPr>
            <a:xfrm>
              <a:off x="5906027" y="4576362"/>
              <a:ext cx="240005" cy="0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49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Graphic spid="47" grpId="0">
        <p:bldAsOne/>
      </p:bldGraphic>
      <p:bldGraphic spid="4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5AC40F5-71CB-4B14-8DE9-A937F4D4DEE8}"/>
              </a:ext>
            </a:extLst>
          </p:cNvPr>
          <p:cNvGrpSpPr/>
          <p:nvPr/>
        </p:nvGrpSpPr>
        <p:grpSpPr>
          <a:xfrm>
            <a:off x="0" y="11142"/>
            <a:ext cx="12192000" cy="6835716"/>
            <a:chOff x="0" y="11142"/>
            <a:chExt cx="12192000" cy="6835716"/>
          </a:xfrm>
        </p:grpSpPr>
        <p:pic>
          <p:nvPicPr>
            <p:cNvPr id="19" name="Content Placeholder 4">
              <a:extLst>
                <a:ext uri="{FF2B5EF4-FFF2-40B4-BE49-F238E27FC236}">
                  <a16:creationId xmlns:a16="http://schemas.microsoft.com/office/drawing/2014/main" id="{04080354-D584-4F8F-8424-4831DA1E2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33" b="29723"/>
            <a:stretch/>
          </p:blipFill>
          <p:spPr>
            <a:xfrm>
              <a:off x="0" y="6540560"/>
              <a:ext cx="12192000" cy="306298"/>
            </a:xfrm>
            <a:prstGeom prst="rect">
              <a:avLst/>
            </a:prstGeom>
          </p:spPr>
        </p:pic>
        <p:pic>
          <p:nvPicPr>
            <p:cNvPr id="20" name="Content Placeholder 4">
              <a:extLst>
                <a:ext uri="{FF2B5EF4-FFF2-40B4-BE49-F238E27FC236}">
                  <a16:creationId xmlns:a16="http://schemas.microsoft.com/office/drawing/2014/main" id="{6BF55A0B-88F5-4848-A7BA-89823AFA8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92" b="36764"/>
            <a:stretch/>
          </p:blipFill>
          <p:spPr>
            <a:xfrm>
              <a:off x="0" y="11142"/>
              <a:ext cx="12192000" cy="3062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B876E1-ABDD-49B8-ADFC-9493B4F71C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0098" y="3011307"/>
                <a:ext cx="5660766" cy="302449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b="1" dirty="0"/>
                  <a:t>Homogenization Problem </a:t>
                </a:r>
              </a:p>
              <a:p>
                <a:pPr marL="0" indent="0">
                  <a:buNone/>
                </a:pPr>
                <a:r>
                  <a:rPr lang="en-US" sz="2400" dirty="0"/>
                  <a:t>		 </a:t>
                </a:r>
                <a:r>
                  <a:rPr lang="en-US" sz="2000" dirty="0"/>
                  <a:t>(EVP FFT, Lebonsohn,2012)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Governing Equation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𝑑𝑖𝑣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cs typeface="Times New Roman" panose="02020603050405020304" pitchFamily="18" charset="0"/>
                  </a:rPr>
                  <a:t> </a:t>
                </a:r>
                <a:endParaRPr lang="en-US" dirty="0">
                  <a:solidFill>
                    <a:srgbClr val="002060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Constitutive Laws: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dirty="0">
                        <a:solidFill>
                          <a:srgbClr val="002060"/>
                        </a:solidFill>
                        <a:cs typeface="Times New Roman" panose="02020603050405020304" pitchFamily="18" charset="0"/>
                      </a:rPr>
                      <m:t>	</m:t>
                    </m:r>
                    <m:r>
                      <m:rPr>
                        <m:nor/>
                      </m:rPr>
                      <a:rPr lang="en-US" dirty="0" smtClean="0"/>
                      <m:t>𝝈</m:t>
                    </m:r>
                    <m:r>
                      <m:rPr>
                        <m:nor/>
                      </m:rPr>
                      <a:rPr lang="en-US" dirty="0" smtClean="0"/>
                      <m:t> = </m:t>
                    </m:r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𝕮</m:t>
                    </m:r>
                    <m:r>
                      <m:rPr>
                        <m:nor/>
                      </m:rPr>
                      <a:rPr lang="en-US" i="0" dirty="0" smtClean="0"/>
                      <m:t>(</m:t>
                    </m:r>
                    <m:r>
                      <m:rPr>
                        <m:nor/>
                      </m:rPr>
                      <a:rPr lang="en-US" i="0" dirty="0" smtClean="0"/>
                      <m:t>x</m:t>
                    </m:r>
                    <m:r>
                      <m:rPr>
                        <m:nor/>
                      </m:rPr>
                      <a:rPr lang="en-US" i="0" dirty="0" smtClean="0"/>
                      <m:t>,</m:t>
                    </m:r>
                    <m:r>
                      <m:rPr>
                        <m:nor/>
                      </m:rPr>
                      <a:rPr lang="en-US" i="0" dirty="0" smtClean="0"/>
                      <m:t>y</m:t>
                    </m:r>
                    <m:r>
                      <m:rPr>
                        <m:nor/>
                      </m:rPr>
                      <a:rPr lang="en-US" i="0" dirty="0" smtClean="0"/>
                      <m:t>,</m:t>
                    </m:r>
                    <m:r>
                      <m:rPr>
                        <m:nor/>
                      </m:rPr>
                      <a:rPr lang="en-US" i="0" dirty="0" smtClean="0"/>
                      <m:t>z</m:t>
                    </m:r>
                    <m:r>
                      <m:rPr>
                        <m:nor/>
                      </m:rPr>
                      <a:rPr lang="en-US" i="0" dirty="0" smtClean="0"/>
                      <m:t>)</m:t>
                    </m:r>
                    <m:r>
                      <m:rPr>
                        <m:nor/>
                      </m:rPr>
                      <a:rPr lang="en-US" b="1" dirty="0" smtClean="0"/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b="1" dirty="0"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sup>
                    </m:sSup>
                  </m:oMath>
                </a14:m>
                <a:endParaRPr lang="en-US" sz="900" u="sng" dirty="0"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Boundary Condition: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</m:acc>
                  </m:oMath>
                </a14:m>
                <a:r>
                  <a:rPr lang="en-US" b="1" dirty="0"/>
                  <a:t>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0.0</m:t>
                              </m:r>
                            </m:e>
                          </m:mr>
                        </m: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u="sng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b="1" i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B876E1-ABDD-49B8-ADFC-9493B4F71C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0098" y="3011307"/>
                <a:ext cx="5660766" cy="3024498"/>
              </a:xfrm>
              <a:blipFill>
                <a:blip r:embed="rId4"/>
                <a:stretch>
                  <a:fillRect l="-1722" t="-2823" b="-18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2" name="Content Placeholder 5">
            <a:extLst>
              <a:ext uri="{FF2B5EF4-FFF2-40B4-BE49-F238E27FC236}">
                <a16:creationId xmlns:a16="http://schemas.microsoft.com/office/drawing/2014/main" id="{BB5D3EA6-D670-4BEF-9891-63169F6E68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2945516"/>
              </p:ext>
            </p:extLst>
          </p:nvPr>
        </p:nvGraphicFramePr>
        <p:xfrm>
          <a:off x="6004795" y="578801"/>
          <a:ext cx="5486400" cy="2808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3" name="Content Placeholder 5">
            <a:extLst>
              <a:ext uri="{FF2B5EF4-FFF2-40B4-BE49-F238E27FC236}">
                <a16:creationId xmlns:a16="http://schemas.microsoft.com/office/drawing/2014/main" id="{E956CCEE-289A-41BB-9E6C-7CBCDAFBBB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9247481"/>
              </p:ext>
            </p:extLst>
          </p:nvPr>
        </p:nvGraphicFramePr>
        <p:xfrm>
          <a:off x="6096000" y="3535825"/>
          <a:ext cx="5486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04385FBB-5C0E-4800-9E13-D317371C0CB5}"/>
              </a:ext>
            </a:extLst>
          </p:cNvPr>
          <p:cNvGrpSpPr/>
          <p:nvPr/>
        </p:nvGrpSpPr>
        <p:grpSpPr>
          <a:xfrm>
            <a:off x="0" y="666775"/>
            <a:ext cx="6345363" cy="2316056"/>
            <a:chOff x="0" y="895946"/>
            <a:chExt cx="6345363" cy="231605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324EE6E-9EB6-49EB-8E57-8C26A797E8E0}"/>
                </a:ext>
              </a:extLst>
            </p:cNvPr>
            <p:cNvGrpSpPr/>
            <p:nvPr/>
          </p:nvGrpSpPr>
          <p:grpSpPr>
            <a:xfrm>
              <a:off x="0" y="895946"/>
              <a:ext cx="6062620" cy="2312091"/>
              <a:chOff x="0" y="4311500"/>
              <a:chExt cx="6062620" cy="2312091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4F2DB0EA-788A-4DAE-A4CA-34F06AC4F7EA}"/>
                  </a:ext>
                </a:extLst>
              </p:cNvPr>
              <p:cNvPicPr/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714"/>
              <a:stretch/>
            </p:blipFill>
            <p:spPr bwMode="auto">
              <a:xfrm>
                <a:off x="277766" y="4781979"/>
                <a:ext cx="1143000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3" name="Picture 72" descr="A picture containing box, kite, colorful, table&#10;&#10;Description automatically generated">
                <a:extLst>
                  <a:ext uri="{FF2B5EF4-FFF2-40B4-BE49-F238E27FC236}">
                    <a16:creationId xmlns:a16="http://schemas.microsoft.com/office/drawing/2014/main" id="{4E961615-AF08-4FFD-9E77-55C03C5D6E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49"/>
              <a:stretch/>
            </p:blipFill>
            <p:spPr>
              <a:xfrm>
                <a:off x="1922714" y="4311500"/>
                <a:ext cx="1598567" cy="1860700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8377F9D-ED4A-426B-BFA5-2ED3CAD142EA}"/>
                  </a:ext>
                </a:extLst>
              </p:cNvPr>
              <p:cNvGrpSpPr/>
              <p:nvPr/>
            </p:nvGrpSpPr>
            <p:grpSpPr>
              <a:xfrm>
                <a:off x="4023229" y="4318279"/>
                <a:ext cx="2039391" cy="1860701"/>
                <a:chOff x="3688280" y="4505542"/>
                <a:chExt cx="2039391" cy="1860701"/>
              </a:xfrm>
            </p:grpSpPr>
            <p:pic>
              <p:nvPicPr>
                <p:cNvPr id="71" name="Picture 70" descr="A picture containing box, sitting, table&#10;&#10;Description automatically generated">
                  <a:extLst>
                    <a:ext uri="{FF2B5EF4-FFF2-40B4-BE49-F238E27FC236}">
                      <a16:creationId xmlns:a16="http://schemas.microsoft.com/office/drawing/2014/main" id="{736619CB-0007-49CF-8436-A0C7983486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658"/>
                <a:stretch/>
              </p:blipFill>
              <p:spPr>
                <a:xfrm>
                  <a:off x="3688280" y="4505542"/>
                  <a:ext cx="1782021" cy="1860701"/>
                </a:xfrm>
                <a:prstGeom prst="rect">
                  <a:avLst/>
                </a:prstGeom>
              </p:spPr>
            </p:pic>
            <p:pic>
              <p:nvPicPr>
                <p:cNvPr id="74" name="Picture 73" descr="A picture containing box, sitting, table&#10;&#10;Description automatically generated">
                  <a:extLst>
                    <a:ext uri="{FF2B5EF4-FFF2-40B4-BE49-F238E27FC236}">
                      <a16:creationId xmlns:a16="http://schemas.microsoft.com/office/drawing/2014/main" id="{FC299E69-9557-4FD5-8843-0FBBEAFF3C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037" t="61096" r="-857"/>
                <a:stretch/>
              </p:blipFill>
              <p:spPr>
                <a:xfrm>
                  <a:off x="5212932" y="5354427"/>
                  <a:ext cx="514739" cy="1005036"/>
                </a:xfrm>
                <a:prstGeom prst="rect">
                  <a:avLst/>
                </a:prstGeom>
              </p:spPr>
            </p:pic>
          </p:grpSp>
          <p:sp>
            <p:nvSpPr>
              <p:cNvPr id="75" name="Arrow: Right 74">
                <a:extLst>
                  <a:ext uri="{FF2B5EF4-FFF2-40B4-BE49-F238E27FC236}">
                    <a16:creationId xmlns:a16="http://schemas.microsoft.com/office/drawing/2014/main" id="{E32D203E-1B19-4C55-90F3-DA7D606B3F25}"/>
                  </a:ext>
                </a:extLst>
              </p:cNvPr>
              <p:cNvSpPr/>
              <p:nvPr/>
            </p:nvSpPr>
            <p:spPr>
              <a:xfrm>
                <a:off x="1491930" y="5167164"/>
                <a:ext cx="468567" cy="356630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Arrow: Right 75">
                <a:extLst>
                  <a:ext uri="{FF2B5EF4-FFF2-40B4-BE49-F238E27FC236}">
                    <a16:creationId xmlns:a16="http://schemas.microsoft.com/office/drawing/2014/main" id="{A93755B1-2499-4760-ACFC-69F301EB5AE8}"/>
                  </a:ext>
                </a:extLst>
              </p:cNvPr>
              <p:cNvSpPr/>
              <p:nvPr/>
            </p:nvSpPr>
            <p:spPr>
              <a:xfrm>
                <a:off x="3561827" y="5175164"/>
                <a:ext cx="468567" cy="356630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CEC1D81-5C30-49E8-A982-C360C2AE35A6}"/>
                  </a:ext>
                </a:extLst>
              </p:cNvPr>
              <p:cNvSpPr txBox="1"/>
              <p:nvPr/>
            </p:nvSpPr>
            <p:spPr>
              <a:xfrm>
                <a:off x="0" y="6096406"/>
                <a:ext cx="16258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EBSD Image of Microstructure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B2948FE-BD5F-4CF8-86C8-22DDA5ED11C4}"/>
                  </a:ext>
                </a:extLst>
              </p:cNvPr>
              <p:cNvSpPr txBox="1"/>
              <p:nvPr/>
            </p:nvSpPr>
            <p:spPr>
              <a:xfrm>
                <a:off x="1218395" y="6100371"/>
                <a:ext cx="30579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Euler Angle </a:t>
                </a:r>
              </a:p>
              <a:p>
                <a:pPr algn="ctr"/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Representation</a:t>
                </a: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299C21A-CB6A-4A92-8F07-84CA1D139FAF}"/>
                </a:ext>
              </a:extLst>
            </p:cNvPr>
            <p:cNvSpPr txBox="1"/>
            <p:nvPr/>
          </p:nvSpPr>
          <p:spPr>
            <a:xfrm>
              <a:off x="3396159" y="2688782"/>
              <a:ext cx="29492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Stress Field </a:t>
              </a:r>
            </a:p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Calculation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E09E0E7B-37CA-4A40-897E-271337BE4FB2}"/>
              </a:ext>
            </a:extLst>
          </p:cNvPr>
          <p:cNvSpPr txBox="1">
            <a:spLocks/>
          </p:cNvSpPr>
          <p:nvPr/>
        </p:nvSpPr>
        <p:spPr>
          <a:xfrm>
            <a:off x="152400" y="371759"/>
            <a:ext cx="11887200" cy="182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Heterogeneous Elasticity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2A6404-6C6C-4F90-B879-FED8FCD7CB57}"/>
                  </a:ext>
                </a:extLst>
              </p:cNvPr>
              <p:cNvSpPr txBox="1"/>
              <p:nvPr/>
            </p:nvSpPr>
            <p:spPr>
              <a:xfrm>
                <a:off x="6096000" y="6218032"/>
                <a:ext cx="60508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Plot of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Mpa</a:t>
                </a:r>
                <a:r>
                  <a:rPr lang="en-US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r>
                  <a:rPr lang="en-US" b="1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vs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𝒆𝒏𝒕𝒆𝒓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𝒕𝒐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𝒄𝒆𝒏𝒕𝒆𝒓𝑿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i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2A6404-6C6C-4F90-B879-FED8FCD7C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218032"/>
                <a:ext cx="6050864" cy="646331"/>
              </a:xfrm>
              <a:prstGeom prst="rect">
                <a:avLst/>
              </a:prstGeom>
              <a:blipFill>
                <a:blip r:embed="rId10"/>
                <a:stretch>
                  <a:fillRect t="-5660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AB3C70-9CF8-4BF1-894E-24AA5F919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1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52" grpId="0">
        <p:bldAsOne/>
      </p:bldGraphic>
      <p:bldGraphic spid="53" grpId="0">
        <p:bldAsOne/>
      </p:bldGraphic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D6AC8AC-B184-4879-854D-2A35E47144B3}"/>
              </a:ext>
            </a:extLst>
          </p:cNvPr>
          <p:cNvGrpSpPr/>
          <p:nvPr/>
        </p:nvGrpSpPr>
        <p:grpSpPr>
          <a:xfrm>
            <a:off x="0" y="11142"/>
            <a:ext cx="12192000" cy="6835716"/>
            <a:chOff x="0" y="11142"/>
            <a:chExt cx="12192000" cy="6835716"/>
          </a:xfrm>
        </p:grpSpPr>
        <p:pic>
          <p:nvPicPr>
            <p:cNvPr id="28" name="Content Placeholder 4">
              <a:extLst>
                <a:ext uri="{FF2B5EF4-FFF2-40B4-BE49-F238E27FC236}">
                  <a16:creationId xmlns:a16="http://schemas.microsoft.com/office/drawing/2014/main" id="{E1F17093-74AA-4D97-BF9D-3460BDC1C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33" b="29723"/>
            <a:stretch/>
          </p:blipFill>
          <p:spPr>
            <a:xfrm>
              <a:off x="0" y="6540560"/>
              <a:ext cx="12192000" cy="306298"/>
            </a:xfrm>
            <a:prstGeom prst="rect">
              <a:avLst/>
            </a:prstGeom>
          </p:spPr>
        </p:pic>
        <p:pic>
          <p:nvPicPr>
            <p:cNvPr id="29" name="Content Placeholder 4">
              <a:extLst>
                <a:ext uri="{FF2B5EF4-FFF2-40B4-BE49-F238E27FC236}">
                  <a16:creationId xmlns:a16="http://schemas.microsoft.com/office/drawing/2014/main" id="{2A2CABAA-A60A-4C62-9BB1-10AF3082E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92" b="36764"/>
            <a:stretch/>
          </p:blipFill>
          <p:spPr>
            <a:xfrm>
              <a:off x="0" y="11142"/>
              <a:ext cx="12192000" cy="30629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3326973-0CF9-46B0-BE2F-08A43C567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837" y="1488581"/>
            <a:ext cx="6288037" cy="3521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335901-A4AA-4683-A0BB-B81E9D83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Application Problem : FEM-AM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CEB70A4-42A4-4EA9-B9E4-BC01AA3AF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8581"/>
            <a:ext cx="6288037" cy="3521301"/>
          </a:xfr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3A5FE3-2BD4-40A1-B6D8-BE2A6DD626F9}"/>
              </a:ext>
            </a:extLst>
          </p:cNvPr>
          <p:cNvCxnSpPr/>
          <p:nvPr/>
        </p:nvCxnSpPr>
        <p:spPr>
          <a:xfrm flipV="1">
            <a:off x="6578958" y="1565053"/>
            <a:ext cx="0" cy="3284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EEEB1B2-5FBF-4CB5-8F20-A800E0DD74A8}"/>
              </a:ext>
            </a:extLst>
          </p:cNvPr>
          <p:cNvCxnSpPr/>
          <p:nvPr/>
        </p:nvCxnSpPr>
        <p:spPr>
          <a:xfrm flipV="1">
            <a:off x="6578958" y="3664037"/>
            <a:ext cx="5112912" cy="1171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247A472-2340-40D1-8F78-DDD7439C6292}"/>
              </a:ext>
            </a:extLst>
          </p:cNvPr>
          <p:cNvGrpSpPr/>
          <p:nvPr/>
        </p:nvGrpSpPr>
        <p:grpSpPr>
          <a:xfrm>
            <a:off x="423862" y="1576958"/>
            <a:ext cx="5536675" cy="3286495"/>
            <a:chOff x="423862" y="1576958"/>
            <a:chExt cx="5536675" cy="328649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6A4BCF6-1852-4A69-BB18-A92CC95569CB}"/>
                </a:ext>
              </a:extLst>
            </p:cNvPr>
            <p:cNvCxnSpPr/>
            <p:nvPr/>
          </p:nvCxnSpPr>
          <p:spPr>
            <a:xfrm flipV="1">
              <a:off x="854768" y="1576958"/>
              <a:ext cx="0" cy="32841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6DC243B-C6EC-4086-92E3-8393D6FA7547}"/>
                </a:ext>
              </a:extLst>
            </p:cNvPr>
            <p:cNvCxnSpPr/>
            <p:nvPr/>
          </p:nvCxnSpPr>
          <p:spPr>
            <a:xfrm flipV="1">
              <a:off x="847625" y="3685739"/>
              <a:ext cx="5112912" cy="11719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25BDBBD-708F-4E06-93B8-2E2C09A672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3862" y="4264584"/>
              <a:ext cx="433287" cy="5988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78709CA-5BFB-4FD5-8059-3D34E2371F9E}"/>
              </a:ext>
            </a:extLst>
          </p:cNvPr>
          <p:cNvCxnSpPr>
            <a:cxnSpLocks/>
          </p:cNvCxnSpPr>
          <p:nvPr/>
        </p:nvCxnSpPr>
        <p:spPr>
          <a:xfrm flipH="1" flipV="1">
            <a:off x="6148220" y="4247645"/>
            <a:ext cx="433287" cy="598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1F86312-54CE-46BD-8EB9-9B2EC6BD04FA}"/>
              </a:ext>
            </a:extLst>
          </p:cNvPr>
          <p:cNvSpPr txBox="1"/>
          <p:nvPr/>
        </p:nvSpPr>
        <p:spPr>
          <a:xfrm>
            <a:off x="1468193" y="5009882"/>
            <a:ext cx="335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Transient Displacement Contour over complete domain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CFE9C1-6720-4EC2-B4E6-AE9DA0C642A7}"/>
              </a:ext>
            </a:extLst>
          </p:cNvPr>
          <p:cNvSpPr txBox="1"/>
          <p:nvPr/>
        </p:nvSpPr>
        <p:spPr>
          <a:xfrm>
            <a:off x="7297030" y="5009882"/>
            <a:ext cx="335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Transient Temperature Contour over complete domain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46C498F-B576-4003-88FD-19232BBCD9CA}"/>
              </a:ext>
            </a:extLst>
          </p:cNvPr>
          <p:cNvGrpSpPr/>
          <p:nvPr/>
        </p:nvGrpSpPr>
        <p:grpSpPr>
          <a:xfrm>
            <a:off x="9388102" y="3024747"/>
            <a:ext cx="324722" cy="364326"/>
            <a:chOff x="9388102" y="3024747"/>
            <a:chExt cx="324722" cy="364326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0DE7AC5-0A14-43C2-AD6B-1AD3847DE1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8102" y="3070264"/>
              <a:ext cx="36435" cy="31825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C3EBF50-0EF9-4BB5-9EF6-D94B946682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69005" y="3024747"/>
              <a:ext cx="40097" cy="3137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2EA33D6-6611-4CAA-ABAF-3A90332D68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25942" y="3024749"/>
              <a:ext cx="286882" cy="4551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628E71D-7D16-4F92-BFD9-856BAA6534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88102" y="3343273"/>
              <a:ext cx="280903" cy="4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3E0C44B-2C4E-4D31-8820-F1F63E016932}"/>
              </a:ext>
            </a:extLst>
          </p:cNvPr>
          <p:cNvGrpSpPr/>
          <p:nvPr/>
        </p:nvGrpSpPr>
        <p:grpSpPr>
          <a:xfrm>
            <a:off x="3663912" y="3024747"/>
            <a:ext cx="324722" cy="364326"/>
            <a:chOff x="9388102" y="3024747"/>
            <a:chExt cx="324722" cy="364326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CE8444-E46F-4F0F-A918-5E8539B522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8102" y="3070264"/>
              <a:ext cx="36435" cy="31825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F5336705-E44D-497D-A4C4-7E6394CC2B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69005" y="3024747"/>
              <a:ext cx="40097" cy="3137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5A49480-AFAA-44B6-B4E2-FBB567F943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25942" y="3024749"/>
              <a:ext cx="286882" cy="4551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9E7A187-AE95-4FCA-B9DC-BF627376DA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88102" y="3343273"/>
              <a:ext cx="280903" cy="4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31" name="Picture 130" descr="A picture containing box, kite, colorful, table&#10;&#10;Description automatically generated">
            <a:extLst>
              <a:ext uri="{FF2B5EF4-FFF2-40B4-BE49-F238E27FC236}">
                <a16:creationId xmlns:a16="http://schemas.microsoft.com/office/drawing/2014/main" id="{5AEEEC41-46CE-4EEC-BBC8-9644E1FB8E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9"/>
          <a:stretch/>
        </p:blipFill>
        <p:spPr>
          <a:xfrm>
            <a:off x="5751337" y="5054655"/>
            <a:ext cx="1229192" cy="1430755"/>
          </a:xfrm>
          <a:prstGeom prst="rect">
            <a:avLst/>
          </a:prstGeom>
        </p:spPr>
      </p:pic>
      <p:sp>
        <p:nvSpPr>
          <p:cNvPr id="137" name="Oval 136">
            <a:extLst>
              <a:ext uri="{FF2B5EF4-FFF2-40B4-BE49-F238E27FC236}">
                <a16:creationId xmlns:a16="http://schemas.microsoft.com/office/drawing/2014/main" id="{DFB4E967-416C-4F88-B422-5696F0AF519E}"/>
              </a:ext>
            </a:extLst>
          </p:cNvPr>
          <p:cNvSpPr/>
          <p:nvPr/>
        </p:nvSpPr>
        <p:spPr>
          <a:xfrm>
            <a:off x="5515426" y="4995368"/>
            <a:ext cx="1716048" cy="1628910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Connector: Curved 143">
            <a:extLst>
              <a:ext uri="{FF2B5EF4-FFF2-40B4-BE49-F238E27FC236}">
                <a16:creationId xmlns:a16="http://schemas.microsoft.com/office/drawing/2014/main" id="{7888F79F-82BA-4D9A-B792-E494ECBB4273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80165" y="3172240"/>
            <a:ext cx="2503178" cy="200452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8" name="Connector: Curved 147">
            <a:extLst>
              <a:ext uri="{FF2B5EF4-FFF2-40B4-BE49-F238E27FC236}">
                <a16:creationId xmlns:a16="http://schemas.microsoft.com/office/drawing/2014/main" id="{753AB9B1-C60D-4D92-9CDC-19D92D466E1F}"/>
              </a:ext>
            </a:extLst>
          </p:cNvPr>
          <p:cNvCxnSpPr>
            <a:cxnSpLocks/>
          </p:cNvCxnSpPr>
          <p:nvPr/>
        </p:nvCxnSpPr>
        <p:spPr>
          <a:xfrm>
            <a:off x="3788226" y="3239688"/>
            <a:ext cx="2062708" cy="181373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1D637-205C-49EB-9F96-BAA08CF4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B5F7-7A3C-41F6-AA82-4C1C04DEEBC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1D7E51-50C1-4D16-9881-234191D8604C}"/>
              </a:ext>
            </a:extLst>
          </p:cNvPr>
          <p:cNvSpPr txBox="1"/>
          <p:nvPr/>
        </p:nvSpPr>
        <p:spPr>
          <a:xfrm>
            <a:off x="8340220" y="5817903"/>
            <a:ext cx="3351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Source: MVU Research Group LMS</a:t>
            </a:r>
          </a:p>
        </p:txBody>
      </p:sp>
    </p:spTree>
    <p:extLst>
      <p:ext uri="{BB962C8B-B14F-4D97-AF65-F5344CB8AC3E}">
        <p14:creationId xmlns:p14="http://schemas.microsoft.com/office/powerpoint/2010/main" val="146942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37" grpId="0" animBg="1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C929D95234E7547AFD072E8BC3805C4" ma:contentTypeVersion="9" ma:contentTypeDescription="Создание документа." ma:contentTypeScope="" ma:versionID="3850066206f1b605bd483c2fad4a62f2">
  <xsd:schema xmlns:xsd="http://www.w3.org/2001/XMLSchema" xmlns:xs="http://www.w3.org/2001/XMLSchema" xmlns:p="http://schemas.microsoft.com/office/2006/metadata/properties" xmlns:ns3="7814e9c0-ab22-4dda-94e4-7fa409b70659" targetNamespace="http://schemas.microsoft.com/office/2006/metadata/properties" ma:root="true" ma:fieldsID="f7db2bb8d332a04263bcb6e9fce65464" ns3:_="">
    <xsd:import namespace="7814e9c0-ab22-4dda-94e4-7fa409b7065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14e9c0-ab22-4dda-94e4-7fa409b706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5368B4-D418-4281-AF97-2B07C11F6D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14e9c0-ab22-4dda-94e4-7fa409b70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0FACAB-F433-4D7A-9220-20BE82D63119}">
  <ds:schemaRefs>
    <ds:schemaRef ds:uri="http://purl.org/dc/elements/1.1/"/>
    <ds:schemaRef ds:uri="http://schemas.microsoft.com/office/2006/metadata/properties"/>
    <ds:schemaRef ds:uri="7814e9c0-ab22-4dda-94e4-7fa409b7065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142CC8D-4576-4F27-8C7D-B57732F8C5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538</Words>
  <Application>Microsoft Office PowerPoint</Application>
  <PresentationFormat>Widescreen</PresentationFormat>
  <Paragraphs>194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Cambria Math</vt:lpstr>
      <vt:lpstr>Times New Roman</vt:lpstr>
      <vt:lpstr>Office Theme</vt:lpstr>
      <vt:lpstr>THERMO-MECHANICAL MODEL TO STUDY MICROSTRUCTURE DURING ADDITIVE MANUFACTURING </vt:lpstr>
      <vt:lpstr>Motivation : What happens to a microstructure during AM?</vt:lpstr>
      <vt:lpstr>Aim, Objectives and Methodology</vt:lpstr>
      <vt:lpstr>Linear ElastoStatics (ES) </vt:lpstr>
      <vt:lpstr>Linear ElastoDynamics (ED)  </vt:lpstr>
      <vt:lpstr>Heat Conduction  </vt:lpstr>
      <vt:lpstr>Thermo-ElastoDynamics (T-ED)  </vt:lpstr>
      <vt:lpstr>PowerPoint Presentation</vt:lpstr>
      <vt:lpstr>Application Problem : FEM-AM</vt:lpstr>
      <vt:lpstr>Solution to Application Problem</vt:lpstr>
      <vt:lpstr>Summary and Perspectives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THERMO-MECHANICAL MODEL TO STUDY MICROSTRUCTURE DURING ADDITIVE MANUFACTURING </dc:title>
  <dc:creator>Моханан Никхил</dc:creator>
  <cp:lastModifiedBy>Моханан Никхил</cp:lastModifiedBy>
  <cp:revision>191</cp:revision>
  <dcterms:created xsi:type="dcterms:W3CDTF">2020-06-21T16:57:11Z</dcterms:created>
  <dcterms:modified xsi:type="dcterms:W3CDTF">2020-07-02T19:17:29Z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0x010100EC929D95234E7547AFD072E8BC3805C4</vt:lpwstr>
  </property>
</Properties>
</file>