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500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799E0B92-862A-4262-AB91-16A36B81125F}" type="datetimeFigureOut">
              <a:rPr lang="ru-RU" smtClean="0"/>
              <a:t>24.05.2018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D724F8E9-B2C9-495E-9D9D-1F43506FC0F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E0B92-862A-4262-AB91-16A36B81125F}" type="datetimeFigureOut">
              <a:rPr lang="ru-RU" smtClean="0"/>
              <a:t>24.05.2018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4F8E9-B2C9-495E-9D9D-1F43506FC0F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E0B92-862A-4262-AB91-16A36B81125F}" type="datetimeFigureOut">
              <a:rPr lang="ru-RU" smtClean="0"/>
              <a:t>24.05.2018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4F8E9-B2C9-495E-9D9D-1F43506FC0F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E0B92-862A-4262-AB91-16A36B81125F}" type="datetimeFigureOut">
              <a:rPr lang="ru-RU" smtClean="0"/>
              <a:t>24.05.2018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4F8E9-B2C9-495E-9D9D-1F43506FC0F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E0B92-862A-4262-AB91-16A36B81125F}" type="datetimeFigureOut">
              <a:rPr lang="ru-RU" smtClean="0"/>
              <a:t>24.05.2018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4F8E9-B2C9-495E-9D9D-1F43506FC0F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E0B92-862A-4262-AB91-16A36B81125F}" type="datetimeFigureOut">
              <a:rPr lang="ru-RU" smtClean="0"/>
              <a:t>24.05.2018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4F8E9-B2C9-495E-9D9D-1F43506FC0F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99E0B92-862A-4262-AB91-16A36B81125F}" type="datetimeFigureOut">
              <a:rPr lang="ru-RU" smtClean="0"/>
              <a:t>24.05.2018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724F8E9-B2C9-495E-9D9D-1F43506FC0FA}" type="slidenum">
              <a:rPr lang="ru-RU" smtClean="0"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799E0B92-862A-4262-AB91-16A36B81125F}" type="datetimeFigureOut">
              <a:rPr lang="ru-RU" smtClean="0"/>
              <a:t>24.05.2018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D724F8E9-B2C9-495E-9D9D-1F43506FC0F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E0B92-862A-4262-AB91-16A36B81125F}" type="datetimeFigureOut">
              <a:rPr lang="ru-RU" smtClean="0"/>
              <a:t>24.05.2018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4F8E9-B2C9-495E-9D9D-1F43506FC0F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E0B92-862A-4262-AB91-16A36B81125F}" type="datetimeFigureOut">
              <a:rPr lang="ru-RU" smtClean="0"/>
              <a:t>24.05.2018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4F8E9-B2C9-495E-9D9D-1F43506FC0F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E0B92-862A-4262-AB91-16A36B81125F}" type="datetimeFigureOut">
              <a:rPr lang="ru-RU" smtClean="0"/>
              <a:t>24.05.2018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4F8E9-B2C9-495E-9D9D-1F43506FC0F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799E0B92-862A-4262-AB91-16A36B81125F}" type="datetimeFigureOut">
              <a:rPr lang="ru-RU" smtClean="0"/>
              <a:t>24.05.2018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D724F8E9-B2C9-495E-9D9D-1F43506FC0FA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3861048"/>
            <a:ext cx="5194920" cy="1752600"/>
          </a:xfrm>
        </p:spPr>
        <p:txBody>
          <a:bodyPr/>
          <a:lstStyle/>
          <a:p>
            <a:r>
              <a:rPr lang="en-US" dirty="0"/>
              <a:t>Simple and Fast Multimedia Library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4151" y="1340768"/>
            <a:ext cx="5638230" cy="16051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8153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7704856" cy="5886400"/>
          </a:xfrm>
        </p:spPr>
        <p:txBody>
          <a:bodyPr>
            <a:normAutofit fontScale="90000"/>
          </a:bodyPr>
          <a:lstStyle/>
          <a:p>
            <a:r>
              <a:rPr lang="en-US" sz="3600" dirty="0"/>
              <a:t>SFML </a:t>
            </a:r>
            <a:r>
              <a:rPr lang="ru-RU" sz="3600" dirty="0"/>
              <a:t>— свободная кроссплатформенная мультимедийная библиотека. Написана на </a:t>
            </a:r>
            <a:r>
              <a:rPr lang="en-US" sz="3600" dirty="0"/>
              <a:t>C++, </a:t>
            </a:r>
            <a:r>
              <a:rPr lang="ru-RU" sz="3600" dirty="0"/>
              <a:t>но доступна также для </a:t>
            </a:r>
            <a:r>
              <a:rPr lang="en-US" sz="3600" dirty="0"/>
              <a:t>C, D, Java, Python, Ruby, </a:t>
            </a:r>
            <a:r>
              <a:rPr lang="en-US" sz="3600" dirty="0" err="1"/>
              <a:t>OCaml</a:t>
            </a:r>
            <a:r>
              <a:rPr lang="en-US" sz="3600" dirty="0"/>
              <a:t>, </a:t>
            </a:r>
            <a:r>
              <a:rPr lang="en-US" sz="3600" dirty="0" err="1"/>
              <a:t>.Net</a:t>
            </a:r>
            <a:r>
              <a:rPr lang="en-US" sz="3600" dirty="0"/>
              <a:t> </a:t>
            </a:r>
            <a:r>
              <a:rPr lang="ru-RU" sz="3600" dirty="0"/>
              <a:t>и </a:t>
            </a:r>
            <a:r>
              <a:rPr lang="en-US" sz="3600" dirty="0"/>
              <a:t>Go. </a:t>
            </a:r>
            <a:r>
              <a:rPr lang="ru-RU" sz="3600" dirty="0"/>
              <a:t>Представляет собой объектно-ориентированный аналог </a:t>
            </a:r>
            <a:r>
              <a:rPr lang="en-US" sz="3600" dirty="0"/>
              <a:t>SDL</a:t>
            </a:r>
            <a:r>
              <a:rPr lang="en-US" sz="3600" dirty="0" smtClean="0"/>
              <a:t>.</a:t>
            </a:r>
            <a:r>
              <a:rPr lang="ru-RU" sz="3600" dirty="0"/>
              <a:t> Исходный код библиотеки предоставляется под лицензией </a:t>
            </a:r>
            <a:r>
              <a:rPr lang="ru-RU" sz="3600" dirty="0" err="1"/>
              <a:t>zlib</a:t>
            </a:r>
            <a:r>
              <a:rPr lang="ru-RU" sz="3600" dirty="0"/>
              <a:t>/</a:t>
            </a:r>
            <a:r>
              <a:rPr lang="ru-RU" sz="3600" dirty="0" err="1"/>
              <a:t>png</a:t>
            </a:r>
            <a:r>
              <a:rPr lang="ru-RU" sz="3600" dirty="0"/>
              <a:t> </a:t>
            </a:r>
            <a:r>
              <a:rPr lang="ru-RU" sz="3600" dirty="0" err="1"/>
              <a:t>license</a:t>
            </a:r>
            <a:r>
              <a:rPr lang="ru-RU" sz="3600" dirty="0"/>
              <a:t>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86220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2664296"/>
          </a:xfrm>
        </p:spPr>
        <p:txBody>
          <a:bodyPr>
            <a:noAutofit/>
          </a:bodyPr>
          <a:lstStyle/>
          <a:p>
            <a:r>
              <a:rPr lang="ru-RU" sz="3200" dirty="0"/>
              <a:t>SFML содержит ряд модулей для простого программирования игр и мультимедиа </a:t>
            </a:r>
            <a:r>
              <a:rPr lang="ru-RU" sz="3200" dirty="0" smtClean="0"/>
              <a:t>приложений</a:t>
            </a:r>
            <a:r>
              <a:rPr lang="en-US" sz="3200" dirty="0" smtClean="0"/>
              <a:t>:</a:t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endParaRPr lang="ru-RU" sz="3200" dirty="0"/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539552" y="2492896"/>
            <a:ext cx="8229600" cy="4176464"/>
          </a:xfrm>
          <a:prstGeom prst="rect">
            <a:avLst/>
          </a:prstGeom>
        </p:spPr>
        <p:txBody>
          <a:bodyPr vert="horz" anchor="ctr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itchFamily="34" charset="0"/>
              <a:buChar char="•"/>
            </a:pPr>
            <a:r>
              <a:rPr lang="ru-RU" sz="2400" b="1" dirty="0" err="1"/>
              <a:t>System</a:t>
            </a:r>
            <a:r>
              <a:rPr lang="ru-RU" sz="2400" dirty="0"/>
              <a:t> — управление временем и потоками, он является обязательным, так как все модули зависят от него.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ru-RU" sz="2400" b="1" dirty="0" err="1"/>
              <a:t>Window</a:t>
            </a:r>
            <a:r>
              <a:rPr lang="ru-RU" sz="2400" dirty="0"/>
              <a:t> — управление окнами и взаимодействием с пользователем.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ru-RU" sz="2400" b="1" dirty="0" err="1"/>
              <a:t>Graphics</a:t>
            </a:r>
            <a:r>
              <a:rPr lang="ru-RU" sz="2400" dirty="0"/>
              <a:t> — делает простым отображение графических примитивов и изображений.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ru-RU" sz="2400" b="1" dirty="0" err="1"/>
              <a:t>Audio</a:t>
            </a:r>
            <a:r>
              <a:rPr lang="ru-RU" sz="2400" dirty="0"/>
              <a:t> — предоставляет интерфейс для управления звуком.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400" b="1" dirty="0"/>
              <a:t>Network</a:t>
            </a:r>
            <a:r>
              <a:rPr lang="en-US" sz="2400" dirty="0"/>
              <a:t> — </a:t>
            </a:r>
            <a:r>
              <a:rPr lang="ru-RU" sz="2400" dirty="0"/>
              <a:t>для сетевых приложений</a:t>
            </a:r>
            <a:r>
              <a:rPr lang="ru-RU" sz="2400" dirty="0" smtClean="0"/>
              <a:t>.</a:t>
            </a:r>
            <a:r>
              <a:rPr lang="en-US" sz="3200" dirty="0" smtClean="0"/>
              <a:t/>
            </a:r>
            <a:br>
              <a:rPr lang="en-US" sz="3200" dirty="0" smtClean="0"/>
            </a:b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564594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7347" y="1916832"/>
            <a:ext cx="8229600" cy="4418856"/>
          </a:xfrm>
        </p:spPr>
        <p:txBody>
          <a:bodyPr>
            <a:noAutofit/>
          </a:bodyPr>
          <a:lstStyle/>
          <a:p>
            <a:r>
              <a:rPr lang="en-US" sz="2000" dirty="0" smtClean="0"/>
              <a:t>#</a:t>
            </a:r>
            <a:r>
              <a:rPr lang="en-US" sz="2000" dirty="0"/>
              <a:t>include &lt;SFML/Graphics.hpp&gt;</a:t>
            </a:r>
            <a:br>
              <a:rPr lang="en-US" sz="2000" dirty="0"/>
            </a:br>
            <a:r>
              <a:rPr lang="en-US" sz="2000" dirty="0" smtClean="0"/>
              <a:t>using namespace </a:t>
            </a:r>
            <a:r>
              <a:rPr lang="en-US" sz="2000" dirty="0" err="1" smtClean="0"/>
              <a:t>sf</a:t>
            </a:r>
            <a:r>
              <a:rPr lang="en-US" sz="2000" dirty="0" smtClean="0"/>
              <a:t>;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 err="1"/>
              <a:t>int</a:t>
            </a:r>
            <a:r>
              <a:rPr lang="en-US" sz="2000" dirty="0"/>
              <a:t> main()</a:t>
            </a:r>
            <a:br>
              <a:rPr lang="en-US" sz="2000" dirty="0"/>
            </a:br>
            <a:r>
              <a:rPr lang="en-US" sz="2000" dirty="0" smtClean="0"/>
              <a:t>{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en-US" sz="2000" dirty="0" smtClean="0"/>
              <a:t>     </a:t>
            </a:r>
            <a:r>
              <a:rPr lang="en-US" sz="2000" dirty="0" err="1" smtClean="0"/>
              <a:t>RenderWindow</a:t>
            </a:r>
            <a:r>
              <a:rPr lang="en-US" sz="2000" dirty="0" smtClean="0"/>
              <a:t> app(</a:t>
            </a:r>
            <a:r>
              <a:rPr lang="en-US" sz="2000" dirty="0" err="1" smtClean="0"/>
              <a:t>VideoMode</a:t>
            </a:r>
            <a:r>
              <a:rPr lang="en-US" sz="2000" dirty="0" smtClean="0"/>
              <a:t>(800,600),"</a:t>
            </a:r>
            <a:r>
              <a:rPr lang="en-US" sz="2000" dirty="0" err="1" smtClean="0"/>
              <a:t>HelloWorld</a:t>
            </a:r>
            <a:r>
              <a:rPr lang="en-US" sz="2000" dirty="0" smtClean="0"/>
              <a:t>");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 smtClean="0"/>
              <a:t>     while </a:t>
            </a:r>
            <a:r>
              <a:rPr lang="en-US" sz="2000" dirty="0"/>
              <a:t>(</a:t>
            </a:r>
            <a:r>
              <a:rPr lang="en-US" sz="2000" dirty="0" err="1"/>
              <a:t>app.isOpen</a:t>
            </a:r>
            <a:r>
              <a:rPr lang="en-US" sz="2000" dirty="0"/>
              <a:t>())</a:t>
            </a:r>
            <a:br>
              <a:rPr lang="en-US" sz="2000" dirty="0"/>
            </a:br>
            <a:r>
              <a:rPr lang="en-US" sz="2000" dirty="0" smtClean="0"/>
              <a:t>     {</a:t>
            </a:r>
            <a:br>
              <a:rPr lang="en-US" sz="2000" dirty="0" smtClean="0"/>
            </a:br>
            <a:r>
              <a:rPr lang="en-US" sz="2000" dirty="0" smtClean="0"/>
              <a:t>          Event </a:t>
            </a:r>
            <a:r>
              <a:rPr lang="en-US" sz="2000" dirty="0" err="1"/>
              <a:t>event</a:t>
            </a:r>
            <a:r>
              <a:rPr lang="en-US" sz="2000" dirty="0"/>
              <a:t>;</a:t>
            </a:r>
            <a:br>
              <a:rPr lang="en-US" sz="2000" dirty="0"/>
            </a:br>
            <a:r>
              <a:rPr lang="en-US" sz="2000" dirty="0" smtClean="0"/>
              <a:t>          while(</a:t>
            </a:r>
            <a:r>
              <a:rPr lang="en-US" sz="2000" dirty="0" err="1" smtClean="0"/>
              <a:t>app.pollEvent</a:t>
            </a:r>
            <a:r>
              <a:rPr lang="en-US" sz="2000" dirty="0" smtClean="0"/>
              <a:t>(event</a:t>
            </a:r>
            <a:r>
              <a:rPr lang="en-US" sz="2000" dirty="0"/>
              <a:t>))</a:t>
            </a:r>
            <a:br>
              <a:rPr lang="en-US" sz="2000" dirty="0"/>
            </a:br>
            <a:r>
              <a:rPr lang="en-US" sz="2000" dirty="0" smtClean="0"/>
              <a:t>               if(</a:t>
            </a:r>
            <a:r>
              <a:rPr lang="en-US" sz="2000" dirty="0" err="1" smtClean="0"/>
              <a:t>event.type</a:t>
            </a:r>
            <a:r>
              <a:rPr lang="en-US" sz="2000" dirty="0" smtClean="0"/>
              <a:t> </a:t>
            </a:r>
            <a:r>
              <a:rPr lang="en-US" sz="2000" dirty="0"/>
              <a:t>== </a:t>
            </a:r>
            <a:r>
              <a:rPr lang="en-US" sz="2000" dirty="0" smtClean="0"/>
              <a:t>Event</a:t>
            </a:r>
            <a:r>
              <a:rPr lang="en-US" sz="2000" dirty="0"/>
              <a:t>::</a:t>
            </a:r>
            <a:r>
              <a:rPr lang="en-US" sz="2000" dirty="0" smtClean="0"/>
              <a:t>Closed)</a:t>
            </a:r>
            <a:r>
              <a:rPr lang="en-US" sz="2000" dirty="0" err="1" smtClean="0"/>
              <a:t>app.close</a:t>
            </a:r>
            <a:r>
              <a:rPr lang="en-US" sz="2000" dirty="0" smtClean="0"/>
              <a:t>();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en-US" sz="2000" dirty="0"/>
              <a:t> </a:t>
            </a:r>
            <a:r>
              <a:rPr lang="en-US" sz="2000" dirty="0" smtClean="0"/>
              <a:t>         </a:t>
            </a:r>
            <a:r>
              <a:rPr lang="en-US" sz="2000" dirty="0" err="1" smtClean="0"/>
              <a:t>app.clear</a:t>
            </a:r>
            <a:r>
              <a:rPr lang="en-US" sz="2000" dirty="0" smtClean="0"/>
              <a:t>(Color::White);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en-US" sz="2000" dirty="0"/>
              <a:t> </a:t>
            </a:r>
            <a:r>
              <a:rPr lang="en-US" sz="2000" dirty="0" smtClean="0"/>
              <a:t>         </a:t>
            </a:r>
            <a:r>
              <a:rPr lang="en-US" sz="2000" dirty="0" err="1" smtClean="0"/>
              <a:t>app.display</a:t>
            </a:r>
            <a:r>
              <a:rPr lang="en-US" sz="2000" dirty="0"/>
              <a:t>();</a:t>
            </a:r>
            <a:br>
              <a:rPr lang="en-US" sz="2000" dirty="0"/>
            </a:br>
            <a:r>
              <a:rPr lang="en-US" sz="2000" dirty="0" smtClean="0"/>
              <a:t>     }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/>
              <a:t>    </a:t>
            </a:r>
            <a:r>
              <a:rPr lang="en-US" sz="2000" dirty="0" smtClean="0"/>
              <a:t> return </a:t>
            </a:r>
            <a:r>
              <a:rPr lang="en-US" sz="2000" dirty="0"/>
              <a:t>0;</a:t>
            </a:r>
            <a:br>
              <a:rPr lang="en-US" sz="2000" dirty="0"/>
            </a:br>
            <a:r>
              <a:rPr lang="en-US" sz="2000" dirty="0"/>
              <a:t>}</a:t>
            </a:r>
            <a:endParaRPr lang="ru-RU" sz="2000" dirty="0"/>
          </a:p>
        </p:txBody>
      </p:sp>
      <p:sp>
        <p:nvSpPr>
          <p:cNvPr id="3" name="TextBox 2"/>
          <p:cNvSpPr txBox="1"/>
          <p:nvPr/>
        </p:nvSpPr>
        <p:spPr>
          <a:xfrm>
            <a:off x="2483768" y="1057889"/>
            <a:ext cx="407675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 err="1" smtClean="0"/>
              <a:t>HelloWorld</a:t>
            </a:r>
            <a:r>
              <a:rPr lang="en-US" sz="3200" dirty="0" smtClean="0"/>
              <a:t> </a:t>
            </a:r>
            <a:r>
              <a:rPr lang="ru-RU" sz="3200" dirty="0" smtClean="0"/>
              <a:t>на </a:t>
            </a:r>
            <a:r>
              <a:rPr lang="en-US" sz="3200" dirty="0" smtClean="0"/>
              <a:t>SFML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4027030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2120820"/>
            <a:ext cx="2961816" cy="3168352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9952" y="2120820"/>
            <a:ext cx="4640804" cy="3168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1209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146</TotalTime>
  <Words>73</Words>
  <Application>Microsoft Office PowerPoint</Application>
  <PresentationFormat>Экран (4:3)</PresentationFormat>
  <Paragraphs>10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Городская</vt:lpstr>
      <vt:lpstr>Презентация PowerPoint</vt:lpstr>
      <vt:lpstr>SFML — свободная кроссплатформенная мультимедийная библиотека. Написана на C++, но доступна также для C, D, Java, Python, Ruby, OCaml, .Net и Go. Представляет собой объектно-ориентированный аналог SDL. Исходный код библиотеки предоставляется под лицензией zlib/png license. </vt:lpstr>
      <vt:lpstr>SFML содержит ряд модулей для простого программирования игр и мультимедиа приложений:  </vt:lpstr>
      <vt:lpstr>#include &lt;SFML/Graphics.hpp&gt; using namespace sf; int main() {      RenderWindow app(VideoMode(800,600),"HelloWorld");      while (app.isOpen())      {           Event event;           while(app.pollEvent(event))                if(event.type == Event::Closed)app.close();           app.clear(Color::White);           app.display();      }      return 0; }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1</dc:creator>
  <cp:lastModifiedBy>1</cp:lastModifiedBy>
  <cp:revision>5</cp:revision>
  <dcterms:created xsi:type="dcterms:W3CDTF">2018-05-24T19:08:50Z</dcterms:created>
  <dcterms:modified xsi:type="dcterms:W3CDTF">2018-05-24T21:34:58Z</dcterms:modified>
</cp:coreProperties>
</file>