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7C64D-A0E4-4E3D-A960-ADCAF60408BB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AA684-7497-44F1-97E1-2CDFF663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AA684-7497-44F1-97E1-2CDFF6637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95B8-202C-4BED-9CE6-05E1C0711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625C6-5FDB-4FDB-ACE6-CCE2C6D5D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CA1F2-E0C9-4862-B723-4A6ED7C0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7AE58-C001-4164-9EC3-CD368F10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DA5C8-A5FE-47B0-8047-DED0BB97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F02B-CEE6-4D3D-9CEB-400FE903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43626-C047-476F-90B9-82D5A0840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8B1B3-52B5-4AFB-9AC9-5CC1FD91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A5A4-3BA1-41EF-95A5-6AEEBCBA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EB5A2-A1A6-45A6-88C9-0DE7E193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59342-13CD-419C-B6DE-F6BE874E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82B99-34A4-41D3-8D9A-131C647DE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5AEB-5800-402C-858B-35F26063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26B4D-CDAE-4AC4-AF22-3707F9F8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4349E-A56D-41C6-8ABC-1466597E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1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7AF1-F754-4E4C-919B-00C1FE4D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A7C43-8C4B-4DC5-965E-5FEE7B8C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69E40-F35E-4C8F-8919-6F7A76D7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F307C-6BF7-45B2-AE29-B06108E0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F25CC-A7C8-4B73-A598-3B6D0CFB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6398-81AF-49CB-BBD0-BD09F9F13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5BBAE-EF85-4E2F-9F19-BB726F7EF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5A84C-F84D-426C-BBDA-0C442373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08FFC-F320-4C93-9084-73806691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2827F-6E9A-4B34-A32D-E446005E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0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F5B4-6978-4848-A7B5-A247D589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5F1FD-6584-453E-A0A9-E1FA1071E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E109C-3B9B-40C9-A9CB-DE21456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6B3C2-43B0-43BB-8F67-A9CB81B0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5ED87-535E-4EEC-BFA8-E13AB797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2F452-CBC0-4832-AB8F-E8A2D0D6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454D-FFC7-4F56-B92D-E4953173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0ED67-8C44-41C0-9AEE-48EE0CA92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C9B92-CC91-4CE9-BEB3-E9C8CF3D1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5C65D-657D-4012-9A94-65A8F8086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F608C-B538-4D33-9739-6B2A33B7A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3A8E7-C789-47ED-A29E-EB389D32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3D27E-EBA6-448C-BC04-6024D873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AE66E-59F4-4653-82A5-F8BBAE0C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3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E8D6-0288-4BF0-A870-E73071D2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BF4FD-3B52-403A-86BE-1786E43B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FF34B-606B-413C-A995-334F59EF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E25E9-70D6-4A5C-A2B0-EF93DFA2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7C239-B0D8-45ED-BA11-C1306EDD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10487-1434-4F4D-957E-010F7C8E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8E471-CAFA-423F-904B-D43957FB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6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BA84-18E9-47D8-B98F-A0446D9A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9B0E9-986E-401B-8B5B-6D2BDA420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53464-C2E1-412C-BE87-F2BEA9AC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994AC-BF58-43C0-B15D-3EC7590F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739B1-AD1A-4D3B-B16D-590A3F70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AD995-2CBB-45A8-BFFF-B18F77D8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6378-C408-420A-AF60-0E53DDF4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60F9C-71D4-4284-90B4-99A943DDD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E14FD-515B-44EC-8109-488F41BE0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A9A44-108F-4B38-8713-E0141B57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45EB1-8EF4-4FBA-B91B-44C6DC2C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48131-837F-44D1-B77A-2B2708BB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36107-AB5C-4D65-9A5C-523F42F9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FDB85-B87B-41C1-96B8-5ACD990E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8B74-CCDB-49CB-BD19-8193F3156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0006-3318-4591-A883-4CF6418AD6B4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A72AD-F88A-48D1-8C8A-B1CD5C257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5A09-641E-42F3-9800-FE283386A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7C6B-7F8C-4D41-82A7-5E5A28C8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851A-0EBB-4854-BCE6-5DFA1BCC9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680" y="2235200"/>
            <a:ext cx="10306639" cy="2387600"/>
          </a:xfrm>
        </p:spPr>
        <p:txBody>
          <a:bodyPr anchor="ctr">
            <a:normAutofit/>
          </a:bodyPr>
          <a:lstStyle/>
          <a:p>
            <a:r>
              <a:rPr lang="ru-RU" sz="4800" dirty="0"/>
              <a:t>Моделирование движения</a:t>
            </a:r>
            <a:br>
              <a:rPr lang="ru-RU" sz="4800" dirty="0"/>
            </a:br>
            <a:r>
              <a:rPr lang="ru-RU" sz="4800" dirty="0"/>
              <a:t>жидкости</a:t>
            </a:r>
            <a:r>
              <a:rPr lang="en-US" sz="4800" dirty="0"/>
              <a:t> </a:t>
            </a:r>
            <a:r>
              <a:rPr lang="ru-RU" sz="4800" dirty="0"/>
              <a:t>методом конечных объёмов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AA9C3-B835-4613-8853-FA9EDD6B53CE}"/>
              </a:ext>
            </a:extLst>
          </p:cNvPr>
          <p:cNvSpPr txBox="1"/>
          <p:nvPr/>
        </p:nvSpPr>
        <p:spPr>
          <a:xfrm>
            <a:off x="5154891" y="4622800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/>
              <a:t>Выполняет: Шлычков Никита Алексеевич</a:t>
            </a:r>
          </a:p>
          <a:p>
            <a:pPr algn="r"/>
            <a:r>
              <a:rPr lang="ru-RU" dirty="0"/>
              <a:t>Научный руководитель: Витохин Евгений Юрьевич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0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54E-2496-4733-BBF6-31261F4D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Неявный шаг схемы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98B7E-332C-4C4C-AA66-8034BCC7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1265"/>
            <a:ext cx="5496614" cy="625344"/>
          </a:xfrm>
        </p:spPr>
        <p:txBody>
          <a:bodyPr>
            <a:normAutofit/>
          </a:bodyPr>
          <a:lstStyle/>
          <a:p>
            <a:r>
              <a:rPr lang="ru-RU" dirty="0"/>
              <a:t>Скорректированные величины: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DD837-D501-4A52-A691-DD958C940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26" y="4406609"/>
            <a:ext cx="6220693" cy="20862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10E214-5E5F-486C-A277-3C24147AF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567" y="2451391"/>
            <a:ext cx="6344535" cy="10955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D391F7-D109-4138-BDB2-E9571BD1CA22}"/>
              </a:ext>
            </a:extLst>
          </p:cNvPr>
          <p:cNvSpPr txBox="1">
            <a:spLocks/>
          </p:cNvSpPr>
          <p:nvPr/>
        </p:nvSpPr>
        <p:spPr>
          <a:xfrm>
            <a:off x="838199" y="1758367"/>
            <a:ext cx="8588605" cy="6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Дискретизированное уравнение неразрывности: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6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4C71-0BBC-4BA3-8296-4E32E63AC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42748" cy="795027"/>
          </a:xfrm>
        </p:spPr>
        <p:txBody>
          <a:bodyPr/>
          <a:lstStyle/>
          <a:p>
            <a:r>
              <a:rPr lang="ru-RU" dirty="0"/>
              <a:t>После уравнения движения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CAE292-E3D7-4A65-AB2C-D860B294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Неявный шаг схемы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1AE8CAE-492A-492D-819E-D017BC302D00}"/>
              </a:ext>
            </a:extLst>
          </p:cNvPr>
          <p:cNvSpPr txBox="1">
            <a:spLocks/>
          </p:cNvSpPr>
          <p:nvPr/>
        </p:nvSpPr>
        <p:spPr>
          <a:xfrm>
            <a:off x="838200" y="4237349"/>
            <a:ext cx="9342748" cy="795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После уравнения неразрывности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64FBF2-BE66-417F-8430-C31B58669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370" y="2525392"/>
            <a:ext cx="6125430" cy="15432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EF1092-B7B5-4892-890A-0EF5CF45B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166" y="4768424"/>
            <a:ext cx="7744906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5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7272-989C-49AC-A4C6-FDABC33D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832"/>
            <a:ext cx="10515600" cy="1325563"/>
          </a:xfrm>
        </p:spPr>
        <p:txBody>
          <a:bodyPr/>
          <a:lstStyle/>
          <a:p>
            <a:r>
              <a:rPr lang="ru-RU" dirty="0"/>
              <a:t>Неявный шаг схемы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A58E-6F5D-4145-959E-6A04F6CD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75320" cy="602615"/>
          </a:xfrm>
        </p:spPr>
        <p:txBody>
          <a:bodyPr/>
          <a:lstStyle/>
          <a:p>
            <a:r>
              <a:rPr lang="ru-RU" dirty="0"/>
              <a:t>Уравнение относительно корректировок давления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4EAF4C-05A6-4C07-9ED6-337CCD79F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625" y="2413000"/>
            <a:ext cx="8230749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5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3364-6A49-4F22-919E-F7CF35247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Неявный шаг схемы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AB01B4-3123-43F3-975C-7C745D8AD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2240" y="1778159"/>
            <a:ext cx="4724400" cy="460754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A01BF1-D193-4B67-978F-9BB18C0EC1D3}"/>
              </a:ext>
            </a:extLst>
          </p:cNvPr>
          <p:cNvSpPr txBox="1">
            <a:spLocks/>
          </p:cNvSpPr>
          <p:nvPr/>
        </p:nvSpPr>
        <p:spPr>
          <a:xfrm>
            <a:off x="838200" y="2682128"/>
            <a:ext cx="8275320" cy="602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Матрица СЛАУ: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2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98FF-BD61-4D1B-988D-A82313EC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Граничные условия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4D109-F5FC-44B6-AF75-244929B65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750"/>
            <a:ext cx="5603240" cy="663575"/>
          </a:xfrm>
        </p:spPr>
        <p:txBody>
          <a:bodyPr/>
          <a:lstStyle/>
          <a:p>
            <a:r>
              <a:rPr lang="ru-RU" dirty="0"/>
              <a:t>Вход по скорости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779BE8-FBD8-4AD6-A053-E8E7D7422186}"/>
              </a:ext>
            </a:extLst>
          </p:cNvPr>
          <p:cNvSpPr txBox="1">
            <a:spLocks/>
          </p:cNvSpPr>
          <p:nvPr/>
        </p:nvSpPr>
        <p:spPr>
          <a:xfrm>
            <a:off x="838200" y="2624137"/>
            <a:ext cx="5603240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Прилипание на стенке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4DD34C-A94F-4D08-9DEF-10371750A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492" y="2533969"/>
            <a:ext cx="5982535" cy="64779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4121FE-EB85-428C-9CE6-AAD42CAE2864}"/>
              </a:ext>
            </a:extLst>
          </p:cNvPr>
          <p:cNvSpPr txBox="1">
            <a:spLocks/>
          </p:cNvSpPr>
          <p:nvPr/>
        </p:nvSpPr>
        <p:spPr>
          <a:xfrm>
            <a:off x="838200" y="5038506"/>
            <a:ext cx="5603240" cy="66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Выход по давлению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545B86-D405-4064-B349-34B3934D5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894" y="3429000"/>
            <a:ext cx="7925906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5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576A-F126-48CA-8C4C-A63D1F48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24DD-6AF3-4A80-9206-7AD49445A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График сходимости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0B1FB-7E01-407E-86BD-371FCB86B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777" y="2291789"/>
            <a:ext cx="7173326" cy="40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22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58FF-8548-4519-9094-3DF82F7A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642DA-E5B1-4DCC-84CA-088E552F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Поле давления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643938-EFD1-42A4-9B34-7A5371381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40" y="2327420"/>
            <a:ext cx="11221720" cy="384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4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178A-FB3F-4A51-A9C6-D4BFB96B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52AE6-03AF-48CB-8C93-B19B5D0E8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Поле вертикальной скорости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4EE8C-C1CD-4615-92AA-1C8847E87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17702"/>
            <a:ext cx="10800080" cy="377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69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687E-1338-4D1C-92C3-C5730BF0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DCD27-069F-48A7-9305-03EBF59ED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Поле горизонтальной скорости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523564-B24D-4753-9921-4A6E7BCF8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07" y="2293100"/>
            <a:ext cx="11351586" cy="4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7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62EA-E506-487E-B343-7ADF9FC8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конечных объёмов</a:t>
            </a:r>
            <a:endParaRPr lang="en-US" dirty="0"/>
          </a:p>
        </p:txBody>
      </p:sp>
      <p:pic>
        <p:nvPicPr>
          <p:cNvPr id="1026" name="Picture 2" descr="МЕТОДЫ КОНЕЧНЫХ РАЗНОСТЕЙ И КОНЕЧНЫХ ОБЪЕМОВ ДЛЯ РЕШЕНИЯ ЗАДАЧ МАТЕМ">
            <a:extLst>
              <a:ext uri="{FF2B5EF4-FFF2-40B4-BE49-F238E27FC236}">
                <a16:creationId xmlns:a16="http://schemas.microsoft.com/office/drawing/2014/main" id="{D9595855-FC2A-47C1-9F1A-6634B2CA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663" y="2045139"/>
            <a:ext cx="3220137" cy="276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FB1B05-E273-4E6F-8BCD-81DC8D8374FF}"/>
              </a:ext>
            </a:extLst>
          </p:cNvPr>
          <p:cNvSpPr txBox="1"/>
          <p:nvPr/>
        </p:nvSpPr>
        <p:spPr>
          <a:xfrm>
            <a:off x="843012" y="1860473"/>
            <a:ext cx="60944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Численный метод интегрирования СДУ в частных производных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Искомые величины усредняются в замкнутых конечных объёмах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Изменение величины в объёме обусловлено либо переносом через контактную грань, либо через источники или стоки внутри объёма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Достоинства метода: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Консервативность в случае отсутствия источников/стоков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Точное решение для усреднённых значений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505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F5D1-EF05-4BC4-AA79-CDC89939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144AE-3D91-4622-A888-5A42B1B3D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7115" cy="35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Плоский канал с заданной скоростью течения на входе</a:t>
            </a:r>
          </a:p>
          <a:p>
            <a:pPr marL="0" indent="0">
              <a:buNone/>
            </a:pPr>
            <a:r>
              <a:rPr lang="ru-RU" dirty="0"/>
              <a:t>Ламинарное течение вязкой несжимаемой ньютоновской жидкости</a:t>
            </a:r>
          </a:p>
          <a:p>
            <a:pPr marL="0" indent="0">
              <a:buNone/>
            </a:pPr>
            <a:r>
              <a:rPr lang="ru-RU" dirty="0"/>
              <a:t>Условие прилипания на стенках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78E95B-A60C-4957-84DA-EB08F9636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459" y="1825625"/>
            <a:ext cx="6868484" cy="23148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6ECF8E-E0E6-4FD9-B0D4-AEFF3400EB0C}"/>
              </a:ext>
            </a:extLst>
          </p:cNvPr>
          <p:cNvSpPr txBox="1"/>
          <p:nvPr/>
        </p:nvSpPr>
        <p:spPr>
          <a:xfrm>
            <a:off x="5463885" y="4355418"/>
            <a:ext cx="60088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/>
              <a:t>Параметры задачи:</a:t>
            </a:r>
          </a:p>
          <a:p>
            <a:pPr marL="0" indent="0">
              <a:buNone/>
            </a:pPr>
            <a:r>
              <a:rPr lang="ru-RU" dirty="0"/>
              <a:t>	размеры области</a:t>
            </a:r>
          </a:p>
          <a:p>
            <a:pPr marL="0" indent="0">
              <a:buNone/>
            </a:pPr>
            <a:r>
              <a:rPr lang="ru-RU" dirty="0"/>
              <a:t>	динамическая вязкость</a:t>
            </a:r>
          </a:p>
          <a:p>
            <a:pPr marL="0" indent="0">
              <a:buNone/>
            </a:pPr>
            <a:r>
              <a:rPr lang="ru-RU" dirty="0"/>
              <a:t>	плотность жидкости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184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1943-C801-4CFD-80DA-1B8D1F77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МКО для несжимаемой жидкости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08DBB-7B7A-4D44-9404-DBA5BD9BF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542"/>
            <a:ext cx="6778658" cy="370820"/>
          </a:xfrm>
        </p:spPr>
        <p:txBody>
          <a:bodyPr anchor="ctr"/>
          <a:lstStyle/>
          <a:p>
            <a:r>
              <a:rPr lang="ru-RU" sz="2000" dirty="0"/>
              <a:t>Уравнения Навье-Стокса и уравнения несжимаемости: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08BBAE-4DC0-4A26-B6C9-83B42F08B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265" y="2645764"/>
            <a:ext cx="5982535" cy="1057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FB1D91-3529-4972-BDC6-C043E9FA1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318" y="4294148"/>
            <a:ext cx="6144482" cy="140989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D7DEC5-284B-40C7-8674-F4063131181B}"/>
              </a:ext>
            </a:extLst>
          </p:cNvPr>
          <p:cNvSpPr txBox="1">
            <a:spLocks/>
          </p:cNvSpPr>
          <p:nvPr/>
        </p:nvSpPr>
        <p:spPr>
          <a:xfrm>
            <a:off x="838200" y="3813257"/>
            <a:ext cx="6778658" cy="607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Несжимаемая жидкость с одинаковой вязкостью в любой точке пространства: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8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3C93-5C5E-4B3F-8B98-63B1C411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МКО для несжимаемой жидкости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0FD7C-A9E7-41E7-9A4C-CFE77702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39153" cy="4085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Постоянная плотность: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00E8DE-AABA-4C81-A0FC-A59C4EE03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330" y="2234153"/>
            <a:ext cx="5696745" cy="7621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5FF191-E841-42AA-9019-7BD61CA90E94}"/>
              </a:ext>
            </a:extLst>
          </p:cNvPr>
          <p:cNvSpPr txBox="1">
            <a:spLocks/>
          </p:cNvSpPr>
          <p:nvPr/>
        </p:nvSpPr>
        <p:spPr>
          <a:xfrm>
            <a:off x="838199" y="3224736"/>
            <a:ext cx="4695335" cy="762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Итоговая система уравнений: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263625-5A2D-40F9-BECE-DF68A35C7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810" y="3768201"/>
            <a:ext cx="6096851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DC94-771B-4E1F-B375-FEB114D9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</a:t>
            </a:r>
            <a:r>
              <a:rPr lang="en-US" dirty="0"/>
              <a:t>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FA34-6F06-4F92-BF3D-65352494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50097" cy="606490"/>
          </a:xfrm>
        </p:spPr>
        <p:txBody>
          <a:bodyPr/>
          <a:lstStyle/>
          <a:p>
            <a:r>
              <a:rPr lang="ru-RU" dirty="0"/>
              <a:t>Невязка: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9C2081-8EF9-4455-B84D-4C837B5B2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848" y="2432115"/>
            <a:ext cx="5868219" cy="657317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E3F0EB0-708C-472B-9B66-D17ED5F1101D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5760563" cy="606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Выражение невязки через давление: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6426CD-3EF7-4DB6-92D5-2D842199B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635" y="4375058"/>
            <a:ext cx="7935432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3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DE25-8A8D-4E25-957E-635C400B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Дискретизация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AA04-5F98-40E7-AE03-6C32A0885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5590" cy="615917"/>
          </a:xfrm>
        </p:spPr>
        <p:txBody>
          <a:bodyPr/>
          <a:lstStyle/>
          <a:p>
            <a:r>
              <a:rPr lang="ru-RU" dirty="0"/>
              <a:t>Производные по времени: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31AA5-D477-43F8-9E5F-7FB81C336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523" y="2622674"/>
            <a:ext cx="6096851" cy="8097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CEDC2D-BC4A-41A3-82CB-0E8848976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954" y="4910970"/>
            <a:ext cx="7716327" cy="142894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EECC1C-C4C2-41D6-A8C2-33A097CD055F}"/>
              </a:ext>
            </a:extLst>
          </p:cNvPr>
          <p:cNvSpPr txBox="1">
            <a:spLocks/>
          </p:cNvSpPr>
          <p:nvPr/>
        </p:nvSpPr>
        <p:spPr>
          <a:xfrm>
            <a:off x="838200" y="3748481"/>
            <a:ext cx="4855590" cy="615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Конвективное слагаемое: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4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A2C0-72F9-4840-82CC-7505DE6A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Дискретизация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2AE2-D8FA-4163-8133-27F81593B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6297891" cy="974136"/>
          </a:xfrm>
        </p:spPr>
        <p:txBody>
          <a:bodyPr/>
          <a:lstStyle/>
          <a:p>
            <a:r>
              <a:rPr lang="ru-RU" dirty="0"/>
              <a:t>Изменение скорости через давление: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7C8901-B448-45C4-87F5-DAD57A43D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844" y="2934700"/>
            <a:ext cx="5772956" cy="7525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C92203-DF57-422C-88E7-CBF181EC1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844" y="4709736"/>
            <a:ext cx="6144482" cy="155279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311E94-D8E8-4083-840F-21F7D1104B63}"/>
              </a:ext>
            </a:extLst>
          </p:cNvPr>
          <p:cNvSpPr txBox="1">
            <a:spLocks/>
          </p:cNvSpPr>
          <p:nvPr/>
        </p:nvSpPr>
        <p:spPr>
          <a:xfrm>
            <a:off x="838200" y="3822218"/>
            <a:ext cx="6297891" cy="75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Диффузионное слагаемое: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A99D-7EDB-4D64-A672-EA743867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Явный шаг схемы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0D09-1C8C-4771-8A86-A3D70832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98" y="3315060"/>
            <a:ext cx="3808429" cy="2652107"/>
          </a:xfrm>
        </p:spPr>
        <p:txBody>
          <a:bodyPr>
            <a:normAutofit/>
          </a:bodyPr>
          <a:lstStyle/>
          <a:p>
            <a:r>
              <a:rPr lang="ru-RU" dirty="0"/>
              <a:t>Дискретизированные уравнения движения: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9221C-F8BE-40D3-93F2-3E846F6C8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427" y="1659745"/>
            <a:ext cx="7556629" cy="483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0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223</Words>
  <Application>Microsoft Office PowerPoint</Application>
  <PresentationFormat>Widescreen</PresentationFormat>
  <Paragraphs>59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Моделирование движения жидкости методом конечных объёмов</vt:lpstr>
      <vt:lpstr>Метод конечных объёмов</vt:lpstr>
      <vt:lpstr>Постановка задачи</vt:lpstr>
      <vt:lpstr>МКО для несжимаемой жидкости</vt:lpstr>
      <vt:lpstr>МКО для несжимаемой жидкости</vt:lpstr>
      <vt:lpstr>Алгоритм SIMPLE</vt:lpstr>
      <vt:lpstr>Дискретизация</vt:lpstr>
      <vt:lpstr>Дискретизация</vt:lpstr>
      <vt:lpstr>Явный шаг схемы</vt:lpstr>
      <vt:lpstr>Неявный шаг схемы</vt:lpstr>
      <vt:lpstr>Неявный шаг схемы</vt:lpstr>
      <vt:lpstr>Неявный шаг схемы</vt:lpstr>
      <vt:lpstr>Неявный шаг схемы</vt:lpstr>
      <vt:lpstr>Граничные условия</vt:lpstr>
      <vt:lpstr>Результаты</vt:lpstr>
      <vt:lpstr>Результаты</vt:lpstr>
      <vt:lpstr>Результаты</vt:lpstr>
      <vt:lpstr>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движения жидкости по водосбросу  методом конечных объёмов</dc:title>
  <dc:creator>Шлычков Никита Алексеевич</dc:creator>
  <cp:lastModifiedBy>Шлычков Никита Алексеевич</cp:lastModifiedBy>
  <cp:revision>18</cp:revision>
  <dcterms:created xsi:type="dcterms:W3CDTF">2022-12-15T07:24:05Z</dcterms:created>
  <dcterms:modified xsi:type="dcterms:W3CDTF">2023-06-25T17:29:38Z</dcterms:modified>
</cp:coreProperties>
</file>