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84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57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4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9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9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9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6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7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0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621B-0407-4372-ABCC-52350C8A7CD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C9FB-EEC0-423D-9712-9FF110EC1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2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94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Агломераты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Низкое пыление</a:t>
            </a:r>
          </a:p>
          <a:p>
            <a:r>
              <a:rPr lang="ru-RU" dirty="0" smtClean="0"/>
              <a:t>Удобство транспортирования</a:t>
            </a:r>
          </a:p>
          <a:p>
            <a:r>
              <a:rPr lang="ru-RU" dirty="0" smtClean="0"/>
              <a:t>Малый удельный вес</a:t>
            </a:r>
          </a:p>
          <a:p>
            <a:pPr marL="0" indent="0">
              <a:buNone/>
            </a:pPr>
            <a:r>
              <a:rPr lang="ru-RU" dirty="0" smtClean="0"/>
              <a:t>Процесс гранулирования:</a:t>
            </a:r>
          </a:p>
          <a:p>
            <a:pPr marL="0" indent="0">
              <a:buNone/>
            </a:pPr>
            <a:r>
              <a:rPr lang="ru-RU" dirty="0" smtClean="0"/>
              <a:t>1) Орошение</a:t>
            </a:r>
          </a:p>
          <a:p>
            <a:pPr marL="0" indent="0">
              <a:buNone/>
            </a:pPr>
            <a:r>
              <a:rPr lang="ru-RU" dirty="0" smtClean="0"/>
              <a:t>2) Высушивание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76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Адгезия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463" y="1916832"/>
            <a:ext cx="50577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91208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dirty="0" smtClean="0"/>
              <a:t>а) – плавление материала, образование окалины</a:t>
            </a:r>
          </a:p>
          <a:p>
            <a:pPr algn="just"/>
            <a:r>
              <a:rPr lang="ru-RU" sz="2800" dirty="0" smtClean="0"/>
              <a:t>б) – образование твердых мостиков между твердыми частицами</a:t>
            </a:r>
          </a:p>
          <a:p>
            <a:pPr algn="just"/>
            <a:r>
              <a:rPr lang="ru-RU" sz="2800" dirty="0" smtClean="0"/>
              <a:t>в) – </a:t>
            </a:r>
            <a:r>
              <a:rPr lang="ru-RU" sz="2800" dirty="0" smtClean="0"/>
              <a:t>слой жидкости на поверхности тел</a:t>
            </a:r>
          </a:p>
          <a:p>
            <a:pPr algn="just"/>
            <a:r>
              <a:rPr lang="ru-RU" sz="2800" dirty="0" smtClean="0"/>
              <a:t>г) –</a:t>
            </a:r>
            <a:r>
              <a:rPr lang="ru-RU" sz="2800" dirty="0" smtClean="0"/>
              <a:t>гибкий жидкостный мостик между телами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305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Смоделировать распад агломерата при косом ударе об тверду</a:t>
            </a:r>
            <a:r>
              <a:rPr lang="ru-RU" dirty="0"/>
              <a:t>ю</a:t>
            </a:r>
            <a:r>
              <a:rPr lang="ru-RU" dirty="0" smtClean="0"/>
              <a:t> поверхность и сравнить результаты с экспериментом.</a:t>
            </a:r>
            <a:endParaRPr lang="ru-RU" dirty="0"/>
          </a:p>
        </p:txBody>
      </p:sp>
      <p:pic>
        <p:nvPicPr>
          <p:cNvPr id="2050" name="Рисунок 8" descr="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001" y="3429000"/>
            <a:ext cx="3309361" cy="306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03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ru-RU" dirty="0" smtClean="0"/>
              <a:t>Моделирование</a:t>
            </a:r>
            <a:r>
              <a:rPr lang="en-US" dirty="0" smtClean="0"/>
              <a:t> </a:t>
            </a:r>
            <a:r>
              <a:rPr lang="ru-RU" dirty="0" smtClean="0"/>
              <a:t>частиц с жидким мостиком с помощью </a:t>
            </a:r>
            <a:r>
              <a:rPr lang="en-US" dirty="0" smtClean="0"/>
              <a:t>DEM+CFD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Моделирование частиц с твердым мостиком с помощью </a:t>
            </a:r>
            <a:r>
              <a:rPr lang="en-US" dirty="0" smtClean="0"/>
              <a:t>FEM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352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91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работа</vt:lpstr>
      <vt:lpstr>Агломераты</vt:lpstr>
      <vt:lpstr>Адгезия</vt:lpstr>
      <vt:lpstr>Цель работы</vt:lpstr>
      <vt:lpstr>Моделирование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ID</dc:creator>
  <cp:lastModifiedBy>ID</cp:lastModifiedBy>
  <cp:revision>8</cp:revision>
  <dcterms:created xsi:type="dcterms:W3CDTF">2013-09-27T06:55:23Z</dcterms:created>
  <dcterms:modified xsi:type="dcterms:W3CDTF">2013-09-27T08:42:29Z</dcterms:modified>
</cp:coreProperties>
</file>