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F20B-58AD-4F22-97FC-ECFEF62ABEA5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C52A-3E66-42AC-8664-DDAB1EDA2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56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F20B-58AD-4F22-97FC-ECFEF62ABEA5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C52A-3E66-42AC-8664-DDAB1EDA2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07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F20B-58AD-4F22-97FC-ECFEF62ABEA5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C52A-3E66-42AC-8664-DDAB1EDA2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F20B-58AD-4F22-97FC-ECFEF62ABEA5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C52A-3E66-42AC-8664-DDAB1EDA2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40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F20B-58AD-4F22-97FC-ECFEF62ABEA5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C52A-3E66-42AC-8664-DDAB1EDA2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666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F20B-58AD-4F22-97FC-ECFEF62ABEA5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C52A-3E66-42AC-8664-DDAB1EDA2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074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F20B-58AD-4F22-97FC-ECFEF62ABEA5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C52A-3E66-42AC-8664-DDAB1EDA2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691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F20B-58AD-4F22-97FC-ECFEF62ABEA5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C52A-3E66-42AC-8664-DDAB1EDA2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73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F20B-58AD-4F22-97FC-ECFEF62ABEA5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C52A-3E66-42AC-8664-DDAB1EDA2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1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F20B-58AD-4F22-97FC-ECFEF62ABEA5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C52A-3E66-42AC-8664-DDAB1EDA2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15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F20B-58AD-4F22-97FC-ECFEF62ABEA5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C52A-3E66-42AC-8664-DDAB1EDA2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56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1F20B-58AD-4F22-97FC-ECFEF62ABEA5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0C52A-3E66-42AC-8664-DDAB1EDA2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617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2866399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Исследование волн в аорте</a:t>
            </a:r>
            <a:endParaRPr lang="ru-RU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6804248" y="4509120"/>
            <a:ext cx="20079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Выполнила</a:t>
            </a:r>
          </a:p>
          <a:p>
            <a:r>
              <a:rPr lang="ru-RU" dirty="0" smtClean="0"/>
              <a:t>Гнездилова Алина</a:t>
            </a:r>
          </a:p>
          <a:p>
            <a:r>
              <a:rPr lang="ru-RU" dirty="0" smtClean="0"/>
              <a:t>Науч. </a:t>
            </a:r>
            <a:r>
              <a:rPr lang="ru-RU" dirty="0"/>
              <a:t>р</a:t>
            </a:r>
            <a:r>
              <a:rPr lang="ru-RU" dirty="0" smtClean="0"/>
              <a:t>ук.</a:t>
            </a:r>
          </a:p>
          <a:p>
            <a:r>
              <a:rPr lang="ru-RU" dirty="0" err="1" smtClean="0"/>
              <a:t>Порубов</a:t>
            </a:r>
            <a:r>
              <a:rPr lang="ru-RU" dirty="0" smtClean="0"/>
              <a:t> А. 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711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pire\Desktop\УЧЕБА\научка\6 курс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152" y="4509119"/>
            <a:ext cx="3178654" cy="18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spire\Desktop\УЧЕБА\научка\6 курс\a_2439_26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098" y="1052736"/>
            <a:ext cx="4605300" cy="368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64191" y="404664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Аневризма аорты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398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11560" y="980728"/>
                <a:ext cx="8136904" cy="20562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𝜌</m:t>
                          </m:r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[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)]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 smtClean="0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𝑡𝑡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(2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ru-RU" dirty="0"/>
                            <m:t> 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𝑝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𝐸𝑓</m:t>
                      </m:r>
                      <m:r>
                        <a:rPr lang="en-US" b="0" i="1" smtClean="0">
                          <a:latin typeface="Cambria Math"/>
                        </a:rPr>
                        <m:t>(2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𝑎𝑓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980728"/>
                <a:ext cx="8136904" cy="20562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64169" y="611396"/>
            <a:ext cx="2342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/>
              <a:t>Основные уравнения:</a:t>
            </a:r>
            <a:endParaRPr lang="ru-RU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8292635" y="1824164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(1)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34141" y="3237407"/>
                <a:ext cx="4491742" cy="31393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u="sng" dirty="0" smtClean="0"/>
                  <a:t>где</a:t>
                </a:r>
                <a:r>
                  <a:rPr lang="ru-RU" dirty="0" smtClean="0"/>
                  <a:t>  </a:t>
                </a:r>
                <a:r>
                  <a:rPr lang="en-US" dirty="0" smtClean="0"/>
                  <a:t>V – </a:t>
                </a:r>
                <a:r>
                  <a:rPr lang="ru-RU" dirty="0" smtClean="0"/>
                  <a:t>скорость потока</a:t>
                </a:r>
              </a:p>
              <a:p>
                <a:pPr algn="ctr"/>
                <a:r>
                  <a:rPr lang="ru-RU" dirty="0"/>
                  <a:t> </a:t>
                </a:r>
                <a:r>
                  <a:rPr lang="ru-RU" dirty="0" smtClean="0"/>
                  <a:t>      </a:t>
                </a:r>
                <a:r>
                  <a:rPr lang="en-US" dirty="0" smtClean="0"/>
                  <a:t>P – </a:t>
                </a:r>
                <a:r>
                  <a:rPr lang="ru-RU" dirty="0" smtClean="0"/>
                  <a:t>давление жидкости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  <a:ea typeface="Cambria Math"/>
                      </a:rPr>
                      <m:t>      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𝜌</m:t>
                    </m:r>
                  </m:oMath>
                </a14:m>
                <a:r>
                  <a:rPr lang="ru-RU" dirty="0" smtClean="0"/>
                  <a:t> – плотность жидкости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ru-RU" b="0" i="0" smtClean="0">
                          <a:latin typeface="Cambria Math"/>
                        </a:rPr>
                        <m:t>−плотность материала стенки</m:t>
                      </m:r>
                    </m:oMath>
                  </m:oMathPara>
                </a14:m>
                <a:endParaRPr lang="ru-RU" b="0" dirty="0" smtClean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</a:rPr>
                          <m:t>       </m:t>
                        </m:r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b="0" dirty="0" smtClean="0"/>
                  <a:t> - равновесное значение радиуса</a:t>
                </a:r>
              </a:p>
              <a:p>
                <a:pPr algn="ctr"/>
                <a:r>
                  <a:rPr lang="en-US" b="0" dirty="0" smtClean="0"/>
                  <a:t>E – </a:t>
                </a:r>
                <a:r>
                  <a:rPr lang="ru-RU" b="0" dirty="0" smtClean="0"/>
                  <a:t>модуль Юнга</a:t>
                </a:r>
              </a:p>
              <a:p>
                <a:pPr algn="ctr"/>
                <a:r>
                  <a:rPr lang="en-US" dirty="0" smtClean="0"/>
                  <a:t>a – </a:t>
                </a:r>
                <a:r>
                  <a:rPr lang="ru-RU" dirty="0" smtClean="0"/>
                  <a:t>нелинейный коэффициент эластичности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b="0" dirty="0" smtClean="0"/>
                  <a:t> - толщина стенки</a:t>
                </a:r>
              </a:p>
              <a:p>
                <a:pPr algn="ctr"/>
                <a:r>
                  <a:rPr lang="en-US" dirty="0" smtClean="0"/>
                  <a:t>S – </a:t>
                </a:r>
                <a:r>
                  <a:rPr lang="ru-RU" dirty="0" smtClean="0"/>
                  <a:t>площадь поперечного сечения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ru-RU" b="0" i="0" smtClean="0">
                        <a:latin typeface="Cambria Math"/>
                      </a:rPr>
                      <m:t> −равновесное значе</m:t>
                    </m:r>
                  </m:oMath>
                </a14:m>
                <a:r>
                  <a:rPr lang="ru-RU" b="0" dirty="0" smtClean="0"/>
                  <a:t>ние площади </a:t>
                </a:r>
              </a:p>
              <a:p>
                <a:pPr algn="ctr"/>
                <a:r>
                  <a:rPr lang="en-US" dirty="0" smtClean="0"/>
                  <a:t>f </a:t>
                </a:r>
                <a:r>
                  <a:rPr lang="ru-RU" dirty="0" smtClean="0"/>
                  <a:t>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141" y="3237407"/>
                <a:ext cx="4491742" cy="3139321"/>
              </a:xfrm>
              <a:prstGeom prst="rect">
                <a:avLst/>
              </a:prstGeom>
              <a:blipFill rotWithShape="1">
                <a:blip r:embed="rId3"/>
                <a:stretch>
                  <a:fillRect l="-814" t="-971" r="-950" b="-21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96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619672" y="2470220"/>
                <a:ext cx="5689378" cy="16201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[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/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+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𝑡𝑡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−2)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</m:e>
                            <m:sub/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/>
                            </a:rPr>
                            <m:t>]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en-US" b="0" i="0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𝑉𝑓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ru-RU" dirty="0"/>
                            <m:t> 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𝑝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𝛽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[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𝑔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𝑔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𝑟</m:t>
                                          </m:r>
                                        </m:sub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𝑔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𝑓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𝑧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]</m:t>
                          </m:r>
                          <m:r>
                            <m:rPr>
                              <m:nor/>
                            </m:rPr>
                            <a:rPr lang="en-US" b="0" dirty="0" smtClean="0"/>
                            <m:t> 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2470220"/>
                <a:ext cx="5689378" cy="162012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8102419" y="3095616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(2)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297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324</Words>
  <Application>Microsoft Office PowerPoint</Application>
  <PresentationFormat>Экран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Aspire</dc:creator>
  <cp:lastModifiedBy>Aspire</cp:lastModifiedBy>
  <cp:revision>10</cp:revision>
  <dcterms:created xsi:type="dcterms:W3CDTF">2014-12-03T20:24:11Z</dcterms:created>
  <dcterms:modified xsi:type="dcterms:W3CDTF">2014-12-05T08:09:01Z</dcterms:modified>
</cp:coreProperties>
</file>