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F073-579C-40A6-B961-7B15B937EF27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8DEEEA-7C6C-4EF5-97CD-6AD32F2A4FC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F073-579C-40A6-B961-7B15B937EF27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EEA-7C6C-4EF5-97CD-6AD32F2A4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F073-579C-40A6-B961-7B15B937EF27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EEA-7C6C-4EF5-97CD-6AD32F2A4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F073-579C-40A6-B961-7B15B937EF27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EEA-7C6C-4EF5-97CD-6AD32F2A4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F073-579C-40A6-B961-7B15B937EF27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EEA-7C6C-4EF5-97CD-6AD32F2A4FC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F073-579C-40A6-B961-7B15B937EF27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EEA-7C6C-4EF5-97CD-6AD32F2A4FC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F073-579C-40A6-B961-7B15B937EF27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EEA-7C6C-4EF5-97CD-6AD32F2A4FC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F073-579C-40A6-B961-7B15B937EF27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EEA-7C6C-4EF5-97CD-6AD32F2A4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F073-579C-40A6-B961-7B15B937EF27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EEA-7C6C-4EF5-97CD-6AD32F2A4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F073-579C-40A6-B961-7B15B937EF27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EEA-7C6C-4EF5-97CD-6AD32F2A4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F073-579C-40A6-B961-7B15B937EF27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EEA-7C6C-4EF5-97CD-6AD32F2A4F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79F073-579C-40A6-B961-7B15B937EF27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F8DEEEA-7C6C-4EF5-97CD-6AD32F2A4FC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171400"/>
            <a:ext cx="7772400" cy="4267200"/>
          </a:xfrm>
        </p:spPr>
        <p:txBody>
          <a:bodyPr/>
          <a:lstStyle/>
          <a:p>
            <a:r>
              <a:rPr lang="ru-RU" dirty="0" smtClean="0"/>
              <a:t>Задача </a:t>
            </a:r>
            <a:r>
              <a:rPr lang="ru-RU" dirty="0" smtClean="0"/>
              <a:t>фильтрации в пористой среде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Погодина Валерия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33604/1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1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980728"/>
            <a:ext cx="7920880" cy="720080"/>
          </a:xfrm>
        </p:spPr>
        <p:txBody>
          <a:bodyPr/>
          <a:lstStyle/>
          <a:p>
            <a:r>
              <a:rPr lang="ru-RU" dirty="0" smtClean="0"/>
              <a:t>Теория фильтрационной консолидации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2" y="1988841"/>
            <a:ext cx="7954143" cy="1152128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Теория фильтрационной консолидации </a:t>
            </a:r>
            <a:r>
              <a:rPr lang="ru-RU" dirty="0" smtClean="0">
                <a:solidFill>
                  <a:schemeClr val="tx1"/>
                </a:solidFill>
              </a:rPr>
              <a:t>описывает </a:t>
            </a:r>
            <a:r>
              <a:rPr lang="ru-RU" dirty="0">
                <a:solidFill>
                  <a:schemeClr val="tx1"/>
                </a:solidFill>
              </a:rPr>
              <a:t>деформирование во времени полностью </a:t>
            </a:r>
            <a:r>
              <a:rPr lang="ru-RU" dirty="0" err="1">
                <a:solidFill>
                  <a:schemeClr val="tx1"/>
                </a:solidFill>
              </a:rPr>
              <a:t>водонасыщенного</a:t>
            </a:r>
            <a:r>
              <a:rPr lang="ru-RU" dirty="0">
                <a:solidFill>
                  <a:schemeClr val="tx1"/>
                </a:solidFill>
              </a:rPr>
              <a:t> грунта.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5" t="3456" r="18887"/>
          <a:stretch/>
        </p:blipFill>
        <p:spPr>
          <a:xfrm>
            <a:off x="1043608" y="3043450"/>
            <a:ext cx="7272808" cy="331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64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flipH="1">
            <a:off x="2123728" y="1772816"/>
            <a:ext cx="122413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300192" y="1844591"/>
            <a:ext cx="100811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9552" y="2780928"/>
            <a:ext cx="29523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напряжения в скелете грунта (эффективные напряжения)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9672" y="332656"/>
            <a:ext cx="61206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Полное </a:t>
            </a:r>
            <a:r>
              <a:rPr lang="ru-RU" sz="2800" dirty="0"/>
              <a:t>напряжение, возникающее в элементе грунта от приложенной нагрузки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52120" y="2852936"/>
            <a:ext cx="28803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давление в поровой воде (поровое давление)</a:t>
            </a:r>
          </a:p>
        </p:txBody>
      </p:sp>
    </p:spTree>
    <p:extLst>
      <p:ext uri="{BB962C8B-B14F-4D97-AF65-F5344CB8AC3E}">
        <p14:creationId xmlns:p14="http://schemas.microsoft.com/office/powerpoint/2010/main" val="18174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7846640" cy="1440160"/>
          </a:xfrm>
        </p:spPr>
        <p:txBody>
          <a:bodyPr/>
          <a:lstStyle/>
          <a:p>
            <a:r>
              <a:rPr lang="ru-RU" sz="6000" dirty="0" smtClean="0"/>
              <a:t>Основные формулы</a:t>
            </a:r>
            <a:endParaRPr lang="ru-RU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331640" y="2348880"/>
                <a:ext cx="6336704" cy="3384376"/>
              </a:xfrm>
            </p:spPr>
            <p:txBody>
              <a:bodyPr>
                <a:normAutofit/>
              </a:bodyPr>
              <a:lstStyle/>
              <a:p>
                <a:r>
                  <a:rPr lang="ru-RU" b="1" dirty="0" smtClean="0">
                    <a:solidFill>
                      <a:schemeClr val="tx1"/>
                    </a:solidFill>
                  </a:rPr>
                  <a:t>Закон Дарси: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𝝁</m:t>
                          </m:r>
                        </m:e>
                      </m:acc>
                      <m:r>
                        <a:rPr lang="ru-RU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=−С</m:t>
                      </m:r>
                      <m:r>
                        <a:rPr lang="ru-RU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𝛁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𝑯</m:t>
                      </m:r>
                      <m:r>
                        <a:rPr lang="en-US" sz="2800" b="1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ru-RU" sz="2800" b="1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где</m:t>
                      </m:r>
                    </m:oMath>
                  </m:oMathPara>
                </a14:m>
                <a:endParaRPr lang="ru-RU" sz="2800" b="1" dirty="0" smtClean="0">
                  <a:solidFill>
                    <a:schemeClr val="tx1"/>
                  </a:solidFill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𝑯</m:t>
                    </m:r>
                  </m:oMath>
                </a14:m>
                <a:r>
                  <a:rPr lang="ru-RU" sz="2800" b="1" dirty="0" smtClean="0">
                    <a:solidFill>
                      <a:schemeClr val="tx1"/>
                    </a:solidFill>
                  </a:rPr>
                  <a:t> – </a:t>
                </a:r>
                <a:r>
                  <a:rPr lang="ru-RU" sz="2800" dirty="0" smtClean="0">
                    <a:solidFill>
                      <a:schemeClr val="tx1"/>
                    </a:solidFill>
                  </a:rPr>
                  <a:t>напор жидкости</a:t>
                </a:r>
              </a:p>
              <a:p>
                <a14:m>
                  <m:oMath xmlns:m="http://schemas.openxmlformats.org/officeDocument/2006/math">
                    <m:r>
                      <a:rPr lang="ru-RU" sz="2800" b="1" i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С</m:t>
                    </m:r>
                  </m:oMath>
                </a14:m>
                <a:r>
                  <a:rPr lang="ru-RU" sz="2800" b="1" dirty="0" smtClean="0">
                    <a:solidFill>
                      <a:schemeClr val="tx1"/>
                    </a:solidFill>
                  </a:rPr>
                  <a:t> – </a:t>
                </a:r>
                <a:r>
                  <a:rPr lang="ru-RU" sz="2800" dirty="0" smtClean="0">
                    <a:solidFill>
                      <a:schemeClr val="tx1"/>
                    </a:solidFill>
                  </a:rPr>
                  <a:t>имеет размерность скорости, коэффициент фильтрации</a:t>
                </a:r>
              </a:p>
              <a:p>
                <a:endParaRPr lang="ru-RU" sz="2800" b="1" dirty="0" smtClean="0">
                  <a:solidFill>
                    <a:schemeClr val="tx1"/>
                  </a:solidFill>
                </a:endParaRPr>
              </a:p>
              <a:p>
                <a:endParaRPr lang="ru-RU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331640" y="2348880"/>
                <a:ext cx="6336704" cy="3384376"/>
              </a:xfrm>
              <a:blipFill rotWithShape="1">
                <a:blip r:embed="rId2"/>
                <a:stretch>
                  <a:fillRect t="-1441" r="-31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78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Возможность моделирования задачи для не полностью </a:t>
            </a:r>
            <a:r>
              <a:rPr lang="ru-RU" dirty="0" err="1" smtClean="0">
                <a:solidFill>
                  <a:schemeClr val="tx1"/>
                </a:solidFill>
              </a:rPr>
              <a:t>водонасыщенных</a:t>
            </a:r>
            <a:r>
              <a:rPr lang="ru-RU" dirty="0" smtClean="0">
                <a:solidFill>
                  <a:schemeClr val="tx1"/>
                </a:solidFill>
              </a:rPr>
              <a:t> сред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Граничные условия </a:t>
            </a:r>
            <a:r>
              <a:rPr lang="ru-RU" smtClean="0">
                <a:solidFill>
                  <a:schemeClr val="tx1"/>
                </a:solidFill>
              </a:rPr>
              <a:t>для разных типов задачи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95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963</TotalTime>
  <Words>90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Исполнительная</vt:lpstr>
      <vt:lpstr>Задача фильтрации в пористой среде</vt:lpstr>
      <vt:lpstr>Теория фильтрационной консолидации</vt:lpstr>
      <vt:lpstr>Презентация PowerPoint</vt:lpstr>
      <vt:lpstr>Основные формулы</vt:lpstr>
      <vt:lpstr>Основные вопросы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Valeria</dc:creator>
  <cp:lastModifiedBy>Valeria</cp:lastModifiedBy>
  <cp:revision>9</cp:revision>
  <dcterms:created xsi:type="dcterms:W3CDTF">2015-05-28T14:42:24Z</dcterms:created>
  <dcterms:modified xsi:type="dcterms:W3CDTF">2015-05-29T07:40:44Z</dcterms:modified>
</cp:coreProperties>
</file>