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Boosts.lockfree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Boosts.Threads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Библиотеки </a:t>
            </a:r>
            <a:r>
              <a:rPr lang="en-US" dirty="0" smtClean="0"/>
              <a:t>Boosts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0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Boost.Thread</a:t>
            </a:r>
            <a:r>
              <a:rPr lang="ru-RU" dirty="0"/>
              <a:t> - это библиотека, которая позволяет использовать потоки. Кроме того, </a:t>
            </a:r>
            <a:r>
              <a:rPr lang="ru-RU" dirty="0" smtClean="0"/>
              <a:t>он</a:t>
            </a:r>
            <a:r>
              <a:rPr lang="ru-RU" dirty="0"/>
              <a:t>а</a:t>
            </a:r>
            <a:r>
              <a:rPr lang="ru-RU" dirty="0" smtClean="0"/>
              <a:t> </a:t>
            </a:r>
            <a:r>
              <a:rPr lang="ru-RU" dirty="0"/>
              <a:t>предоставляет классы для синхронизации доступа к данным, которые разделяются несколькими потоками.</a:t>
            </a:r>
          </a:p>
        </p:txBody>
      </p:sp>
    </p:spTree>
    <p:extLst>
      <p:ext uri="{BB962C8B-B14F-4D97-AF65-F5344CB8AC3E}">
        <p14:creationId xmlns:p14="http://schemas.microsoft.com/office/powerpoint/2010/main" val="6818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758" y="5106626"/>
            <a:ext cx="8353666" cy="1751374"/>
          </a:xfrm>
        </p:spPr>
        <p:txBody>
          <a:bodyPr>
            <a:normAutofit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Самый важный класс в этой библиотеке - </a:t>
            </a:r>
            <a:r>
              <a:rPr lang="ru-RU" dirty="0" err="1"/>
              <a:t>boost</a:t>
            </a:r>
            <a:r>
              <a:rPr lang="ru-RU" dirty="0"/>
              <a:t> :: </a:t>
            </a:r>
            <a:r>
              <a:rPr lang="ru-RU" dirty="0" err="1"/>
              <a:t>thread</a:t>
            </a:r>
            <a:r>
              <a:rPr lang="ru-RU" dirty="0"/>
              <a:t>, который определяется в </a:t>
            </a:r>
            <a:r>
              <a:rPr lang="ru-RU" dirty="0" err="1"/>
              <a:t>boost</a:t>
            </a:r>
            <a:r>
              <a:rPr lang="ru-RU" dirty="0"/>
              <a:t> / thread.hpp. Этот класс используется для создания нового потока. </a:t>
            </a:r>
            <a:r>
              <a:rPr lang="ru-RU" dirty="0" smtClean="0"/>
              <a:t>Данный пример - создает </a:t>
            </a:r>
            <a:r>
              <a:rPr lang="ru-RU" dirty="0"/>
              <a:t>поток.</a:t>
            </a:r>
          </a:p>
        </p:txBody>
      </p:sp>
      <p:pic>
        <p:nvPicPr>
          <p:cNvPr id="3074" name="Picture 2" descr="C:\Users\User\Desktop\СнимокП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056784" cy="466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15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-171400"/>
            <a:ext cx="6400800" cy="347472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Ожидание потока с </a:t>
            </a:r>
            <a:r>
              <a:rPr lang="ru-RU" dirty="0" err="1"/>
              <a:t>boost</a:t>
            </a:r>
            <a:r>
              <a:rPr lang="ru-RU" dirty="0"/>
              <a:t> :: </a:t>
            </a:r>
            <a:r>
              <a:rPr lang="ru-RU" dirty="0" err="1"/>
              <a:t>scoped_thread</a:t>
            </a:r>
            <a:endParaRPr lang="ru-RU" dirty="0"/>
          </a:p>
        </p:txBody>
      </p:sp>
      <p:pic>
        <p:nvPicPr>
          <p:cNvPr id="4098" name="Picture 2" descr="C:\Users\User\Desktop\СнимокПанч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93" y="908720"/>
            <a:ext cx="7889900" cy="537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83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16632"/>
            <a:ext cx="7677472" cy="347472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Точка</a:t>
            </a:r>
            <a:r>
              <a:rPr lang="en-US" dirty="0"/>
              <a:t> </a:t>
            </a:r>
            <a:r>
              <a:rPr lang="en-US" dirty="0" err="1"/>
              <a:t>прерывания</a:t>
            </a:r>
            <a:r>
              <a:rPr lang="en-US" dirty="0"/>
              <a:t> с boost :: </a:t>
            </a:r>
            <a:r>
              <a:rPr lang="en-US" dirty="0" err="1"/>
              <a:t>this_thread</a:t>
            </a:r>
            <a:r>
              <a:rPr lang="en-US" dirty="0"/>
              <a:t> :: </a:t>
            </a:r>
            <a:r>
              <a:rPr lang="en-US" dirty="0" err="1"/>
              <a:t>sleep_for</a:t>
            </a:r>
            <a:r>
              <a:rPr lang="en-US" dirty="0"/>
              <a:t> ()</a:t>
            </a:r>
            <a:endParaRPr lang="ru-RU" dirty="0"/>
          </a:p>
        </p:txBody>
      </p:sp>
      <p:pic>
        <p:nvPicPr>
          <p:cNvPr id="5122" name="Picture 2" descr="C:\Users\User\Desktop\СнимокПанче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344816" cy="591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9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Boost.Lockfree</a:t>
            </a:r>
            <a:r>
              <a:rPr lang="ru-RU" dirty="0"/>
              <a:t> предоставляет </a:t>
            </a:r>
            <a:r>
              <a:rPr lang="ru-RU" dirty="0" smtClean="0"/>
              <a:t>поточно-безопасные контейнеры</a:t>
            </a:r>
            <a:r>
              <a:rPr lang="ru-RU" dirty="0"/>
              <a:t>. Контейнеры из этой библиотеки могут быть доступны из нескольких потоков без необходимости синхронизации доступа.</a:t>
            </a:r>
          </a:p>
        </p:txBody>
      </p:sp>
    </p:spTree>
    <p:extLst>
      <p:ext uri="{BB962C8B-B14F-4D97-AF65-F5344CB8AC3E}">
        <p14:creationId xmlns:p14="http://schemas.microsoft.com/office/powerpoint/2010/main" val="22130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4728" y="6741368"/>
            <a:ext cx="1770599" cy="713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96136" y="188640"/>
            <a:ext cx="3168352" cy="6552728"/>
          </a:xfrm>
        </p:spPr>
        <p:txBody>
          <a:bodyPr>
            <a:normAutofit fontScale="92500"/>
          </a:bodyPr>
          <a:lstStyle/>
          <a:p>
            <a:r>
              <a:rPr lang="ru-RU" dirty="0"/>
              <a:t>Первый поток, который выполняет функцию </a:t>
            </a:r>
            <a:r>
              <a:rPr lang="en-US" dirty="0" smtClean="0"/>
              <a:t>produce</a:t>
            </a:r>
            <a:r>
              <a:rPr lang="ru-RU" dirty="0" smtClean="0"/>
              <a:t>(), </a:t>
            </a:r>
            <a:r>
              <a:rPr lang="ru-RU" dirty="0"/>
              <a:t>добавляет числа от 1 до 100 в контейнер. Второй поток, который выполняет функцию </a:t>
            </a:r>
            <a:r>
              <a:rPr lang="en-US" dirty="0" smtClean="0"/>
              <a:t>consume</a:t>
            </a:r>
            <a:r>
              <a:rPr lang="ru-RU" dirty="0" smtClean="0"/>
              <a:t>(), </a:t>
            </a:r>
            <a:r>
              <a:rPr lang="ru-RU" dirty="0"/>
              <a:t>считывает числа из контейнера и суммирует </a:t>
            </a:r>
            <a:r>
              <a:rPr lang="ru-RU" dirty="0" smtClean="0"/>
              <a:t>их</a:t>
            </a:r>
            <a:r>
              <a:rPr lang="en-US" dirty="0" smtClean="0"/>
              <a:t>.</a:t>
            </a:r>
            <a:r>
              <a:rPr lang="ru-RU" dirty="0"/>
              <a:t> Поскольку контейнер </a:t>
            </a:r>
            <a:r>
              <a:rPr lang="ru-RU" dirty="0" err="1"/>
              <a:t>boost</a:t>
            </a:r>
            <a:r>
              <a:rPr lang="ru-RU" dirty="0"/>
              <a:t> :: </a:t>
            </a:r>
            <a:r>
              <a:rPr lang="ru-RU" dirty="0" err="1"/>
              <a:t>lockfree</a:t>
            </a:r>
            <a:r>
              <a:rPr lang="ru-RU" dirty="0"/>
              <a:t> :: </a:t>
            </a:r>
            <a:r>
              <a:rPr lang="ru-RU" dirty="0" err="1"/>
              <a:t>spsc_queue</a:t>
            </a:r>
            <a:r>
              <a:rPr lang="ru-RU" dirty="0"/>
              <a:t> явно поддерживает параллельный доступ из двух потоков, нет необходимости синхронизировать потоки.</a:t>
            </a:r>
          </a:p>
        </p:txBody>
      </p:sp>
      <p:pic>
        <p:nvPicPr>
          <p:cNvPr id="1026" name="Picture 2" descr="C:\Users\User\Desktop\Снимок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5040560" cy="60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2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32240" y="332656"/>
            <a:ext cx="2088232" cy="3474720"/>
          </a:xfrm>
        </p:spPr>
        <p:txBody>
          <a:bodyPr>
            <a:normAutofit/>
          </a:bodyPr>
          <a:lstStyle/>
          <a:p>
            <a:r>
              <a:rPr lang="ru-RU" dirty="0"/>
              <a:t>В примере </a:t>
            </a:r>
            <a:r>
              <a:rPr lang="ru-RU" dirty="0" smtClean="0"/>
              <a:t>выполняется </a:t>
            </a:r>
            <a:r>
              <a:rPr lang="en-US" dirty="0" smtClean="0"/>
              <a:t>consume</a:t>
            </a:r>
            <a:r>
              <a:rPr lang="ru-RU" smtClean="0"/>
              <a:t>() </a:t>
            </a:r>
            <a:r>
              <a:rPr lang="ru-RU" dirty="0"/>
              <a:t>в двух потоках.</a:t>
            </a:r>
          </a:p>
          <a:p>
            <a:endParaRPr lang="ru-RU" dirty="0"/>
          </a:p>
        </p:txBody>
      </p:sp>
      <p:pic>
        <p:nvPicPr>
          <p:cNvPr id="2050" name="Picture 2" descr="C:\Users\User\Desktop\СнимокП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10"/>
            <a:ext cx="4608512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</TotalTime>
  <Words>87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Библиотеки Boosts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Библиотеки Boosts</dc:title>
  <dc:creator>User</dc:creator>
  <cp:lastModifiedBy>User</cp:lastModifiedBy>
  <cp:revision>9</cp:revision>
  <dcterms:created xsi:type="dcterms:W3CDTF">2018-05-24T15:51:40Z</dcterms:created>
  <dcterms:modified xsi:type="dcterms:W3CDTF">2018-05-24T17:21:45Z</dcterms:modified>
</cp:coreProperties>
</file>