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dX37LFv8jW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Шахматы </a:t>
            </a:r>
            <a:r>
              <a:rPr lang="en-US" dirty="0" smtClean="0"/>
              <a:t>Raspberry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студент гр. 10510 Бондарев Сергей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56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основе шагового двигателя смастерить магнитные шахматы.</a:t>
            </a:r>
          </a:p>
          <a:p>
            <a:r>
              <a:rPr lang="ru-RU" dirty="0" smtClean="0"/>
              <a:t>На базе </a:t>
            </a:r>
            <a:r>
              <a:rPr lang="en-US" dirty="0" smtClean="0"/>
              <a:t>Raspberry </a:t>
            </a:r>
            <a:r>
              <a:rPr lang="ru-RU" dirty="0" smtClean="0"/>
              <a:t>сделать шахматы с нейроинтерфейсом.</a:t>
            </a:r>
          </a:p>
          <a:p>
            <a:r>
              <a:rPr lang="ru-RU" dirty="0" smtClean="0"/>
              <a:t>Сделать возможность игры через интернет и с искусственным  интеллектом.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13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Фигурки шахмат на 3 </a:t>
            </a:r>
            <a:r>
              <a:rPr lang="en-US" dirty="0" smtClean="0"/>
              <a:t>D </a:t>
            </a:r>
            <a:r>
              <a:rPr lang="ru-RU" dirty="0" smtClean="0"/>
              <a:t>принтере.</a:t>
            </a:r>
          </a:p>
          <a:p>
            <a:r>
              <a:rPr lang="ru-RU" dirty="0" smtClean="0"/>
              <a:t>Шахматная доска на </a:t>
            </a:r>
            <a:r>
              <a:rPr lang="en-US" dirty="0" smtClean="0"/>
              <a:t>3 D </a:t>
            </a:r>
            <a:r>
              <a:rPr lang="ru-RU" dirty="0" smtClean="0"/>
              <a:t>принтере.</a:t>
            </a:r>
          </a:p>
          <a:p>
            <a:r>
              <a:rPr lang="ru-RU" dirty="0" smtClean="0"/>
              <a:t>Шаговой двигатель.</a:t>
            </a:r>
          </a:p>
          <a:p>
            <a:r>
              <a:rPr lang="ru-RU" dirty="0" smtClean="0"/>
              <a:t>Магниты.</a:t>
            </a:r>
          </a:p>
          <a:p>
            <a:r>
              <a:rPr lang="ru-RU" dirty="0" smtClean="0"/>
              <a:t>Встроенная программа по шахматам.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Необходимые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23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Проект </a:t>
            </a:r>
            <a:r>
              <a:rPr lang="en-US" dirty="0" smtClean="0"/>
              <a:t>“</a:t>
            </a:r>
            <a:r>
              <a:rPr lang="ru-RU" dirty="0" smtClean="0"/>
              <a:t> Шахматы на базе </a:t>
            </a:r>
            <a:r>
              <a:rPr lang="en-US" dirty="0" smtClean="0"/>
              <a:t>Raspberry </a:t>
            </a:r>
            <a:r>
              <a:rPr lang="ru-RU" dirty="0" smtClean="0"/>
              <a:t>с нейроинтерфейсом </a:t>
            </a:r>
            <a:r>
              <a:rPr lang="en-US" dirty="0" smtClean="0"/>
              <a:t>“ </a:t>
            </a:r>
            <a:r>
              <a:rPr lang="ru-RU" dirty="0" smtClean="0"/>
              <a:t>предназначен для тех, кому наскучили обычные шахматы. Проект собой представляет шахматы с подключенным к голове нейроинтерфейсом, ходы осуществляются посредством сигналов, поступающих из мозга с помощью магнита и пошагового </a:t>
            </a:r>
            <a:r>
              <a:rPr lang="ru-RU" dirty="0" smtClean="0"/>
              <a:t>двигателя.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64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Видео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673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09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0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807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115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Шахматы Raspberry</vt:lpstr>
      <vt:lpstr>Цель работы</vt:lpstr>
      <vt:lpstr>Необходимые материалы</vt:lpstr>
      <vt:lpstr>Актуальность проблемы</vt:lpstr>
      <vt:lpstr>Видео игры</vt:lpstr>
      <vt:lpstr>Спасибо за внимание!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Шахматы Raspberry</dc:title>
  <dc:creator>Серёга</dc:creator>
  <cp:lastModifiedBy>Серёга</cp:lastModifiedBy>
  <cp:revision>3</cp:revision>
  <dcterms:created xsi:type="dcterms:W3CDTF">2013-05-27T09:05:13Z</dcterms:created>
  <dcterms:modified xsi:type="dcterms:W3CDTF">2013-05-27T09:48:58Z</dcterms:modified>
</cp:coreProperties>
</file>