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FDEA7-C5BC-41C0-85EA-CD8A73C2292E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6B8A0-1438-4285-89B0-F018BF244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822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44E8-2BCD-4415-9A13-FAAA1437EB22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FA30-FD93-4989-A685-9A83FF6F2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47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44E8-2BCD-4415-9A13-FAAA1437EB22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FA30-FD93-4989-A685-9A83FF6F2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77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44E8-2BCD-4415-9A13-FAAA1437EB22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FA30-FD93-4989-A685-9A83FF6F2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01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44E8-2BCD-4415-9A13-FAAA1437EB22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FA30-FD93-4989-A685-9A83FF6F2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44E8-2BCD-4415-9A13-FAAA1437EB22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FA30-FD93-4989-A685-9A83FF6F2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2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44E8-2BCD-4415-9A13-FAAA1437EB22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FA30-FD93-4989-A685-9A83FF6F2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42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44E8-2BCD-4415-9A13-FAAA1437EB22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FA30-FD93-4989-A685-9A83FF6F2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37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44E8-2BCD-4415-9A13-FAAA1437EB22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FA30-FD93-4989-A685-9A83FF6F2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0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44E8-2BCD-4415-9A13-FAAA1437EB22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FA30-FD93-4989-A685-9A83FF6F2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05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44E8-2BCD-4415-9A13-FAAA1437EB22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FA30-FD93-4989-A685-9A83FF6F2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0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44E8-2BCD-4415-9A13-FAAA1437EB22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FA30-FD93-4989-A685-9A83FF6F2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93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B44E8-2BCD-4415-9A13-FAAA1437EB22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8FA30-FD93-4989-A685-9A83FF6F2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0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6" y="188640"/>
            <a:ext cx="734040" cy="963654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28673" y="80628"/>
            <a:ext cx="8703138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 smtClean="0">
                <a:latin typeface="Cambria" panose="02040503050406030204" pitchFamily="18" charset="0"/>
              </a:rPr>
              <a:t>Вязкоупругая модель склеральной  оболочки глаза</a:t>
            </a:r>
            <a:br>
              <a:rPr lang="ru-RU" sz="2200" b="1" dirty="0" smtClean="0">
                <a:latin typeface="Cambria" panose="02040503050406030204" pitchFamily="18" charset="0"/>
              </a:rPr>
            </a:br>
            <a:r>
              <a:rPr lang="ru-RU" sz="2200" dirty="0" smtClean="0">
                <a:latin typeface="Cambria" panose="02040503050406030204" pitchFamily="18" charset="0"/>
              </a:rPr>
              <a:t>Автор</a:t>
            </a:r>
            <a:r>
              <a:rPr lang="en-US" sz="2200" dirty="0" smtClean="0">
                <a:latin typeface="Cambria" panose="02040503050406030204" pitchFamily="18" charset="0"/>
              </a:rPr>
              <a:t>: </a:t>
            </a:r>
            <a:r>
              <a:rPr lang="ru-RU" sz="2200" dirty="0" smtClean="0">
                <a:latin typeface="Cambria" panose="02040503050406030204" pitchFamily="18" charset="0"/>
              </a:rPr>
              <a:t>К.П. Фролова, выпуск 201</a:t>
            </a:r>
            <a:r>
              <a:rPr lang="en-US" sz="2200" dirty="0" smtClean="0">
                <a:latin typeface="Cambria" panose="02040503050406030204" pitchFamily="18" charset="0"/>
              </a:rPr>
              <a:t>6</a:t>
            </a:r>
            <a:r>
              <a:rPr lang="ru-RU" sz="2200" dirty="0" smtClean="0">
                <a:latin typeface="Cambria" panose="02040503050406030204" pitchFamily="18" charset="0"/>
              </a:rPr>
              <a:t> года</a:t>
            </a:r>
            <a:r>
              <a:rPr lang="en-US" sz="2200" dirty="0" smtClean="0">
                <a:latin typeface="Cambria" panose="02040503050406030204" pitchFamily="18" charset="0"/>
              </a:rPr>
              <a:t/>
            </a:r>
            <a:br>
              <a:rPr lang="en-US" sz="2200" dirty="0" smtClean="0">
                <a:latin typeface="Cambria" panose="02040503050406030204" pitchFamily="18" charset="0"/>
              </a:rPr>
            </a:br>
            <a:r>
              <a:rPr lang="ru-RU" sz="2200" dirty="0" smtClean="0">
                <a:latin typeface="Cambria" panose="02040503050406030204" pitchFamily="18" charset="0"/>
              </a:rPr>
              <a:t>Науч. рук.</a:t>
            </a:r>
            <a:r>
              <a:rPr lang="en-US" sz="2200" dirty="0" smtClean="0">
                <a:latin typeface="Cambria" panose="02040503050406030204" pitchFamily="18" charset="0"/>
              </a:rPr>
              <a:t>: </a:t>
            </a:r>
            <a:r>
              <a:rPr lang="ru-RU" sz="2200" dirty="0" smtClean="0">
                <a:latin typeface="Cambria" panose="02040503050406030204" pitchFamily="18" charset="0"/>
              </a:rPr>
              <a:t>к.ф.-м.н., доцент каф. ТМ Е.Н. </a:t>
            </a:r>
            <a:r>
              <a:rPr lang="ru-RU" sz="2200" dirty="0" err="1" smtClean="0">
                <a:latin typeface="Cambria" panose="02040503050406030204" pitchFamily="18" charset="0"/>
              </a:rPr>
              <a:t>Вильчевская</a:t>
            </a:r>
            <a:r>
              <a:rPr lang="ru-RU" sz="2200" dirty="0" smtClean="0">
                <a:latin typeface="Cambria" panose="02040503050406030204" pitchFamily="18" charset="0"/>
              </a:rPr>
              <a:t/>
            </a:r>
            <a:br>
              <a:rPr lang="ru-RU" sz="2200" dirty="0" smtClean="0">
                <a:latin typeface="Cambria" panose="02040503050406030204" pitchFamily="18" charset="0"/>
              </a:rPr>
            </a:br>
            <a:endParaRPr lang="ru-RU" sz="2200" dirty="0"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5826" y="1217981"/>
            <a:ext cx="7488832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42" y="3111069"/>
            <a:ext cx="3865291" cy="1092465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72" y="1602637"/>
            <a:ext cx="3208271" cy="1782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257" y="4203764"/>
            <a:ext cx="4132069" cy="188566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4236"/>
            <a:ext cx="4042347" cy="18447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1639" y="1327612"/>
            <a:ext cx="4360265" cy="1477328"/>
          </a:xfrm>
          <a:prstGeom prst="rect">
            <a:avLst/>
          </a:prstGeom>
          <a:noFill/>
          <a:ln w="9525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исследования: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Смоделировать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склеры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интравитреальной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инъекции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коэффициента сдвиговой вязкости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склеры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64084" y="6089431"/>
            <a:ext cx="8421738" cy="646331"/>
          </a:xfrm>
          <a:prstGeom prst="rect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учете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обоих факторов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вязкости и оттока внутриглазной жидкости, - теория лучше согласуется с экспериментом, чем при учете одного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8321" y="2797922"/>
            <a:ext cx="3616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моделируемого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73490" y="1327612"/>
            <a:ext cx="2992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кривая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2588" y="3372492"/>
            <a:ext cx="2992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внутриглазного давления с течением времени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5001" y="3527744"/>
            <a:ext cx="400110" cy="259291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сохранении объема глаза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83334" y="3676778"/>
            <a:ext cx="615553" cy="229484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 оттока внутриглазной жидкости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4526112" y="3805032"/>
            <a:ext cx="627867" cy="18136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812360" y="3895712"/>
            <a:ext cx="0" cy="3285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Рисунок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793" y="188640"/>
            <a:ext cx="792500" cy="7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5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65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KOMP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Вязкоупругая модель склеральной  оболочки глаза</dc:title>
  <dc:creator>MASHEENA</dc:creator>
  <cp:lastModifiedBy>MASHEENA</cp:lastModifiedBy>
  <cp:revision>20</cp:revision>
  <dcterms:created xsi:type="dcterms:W3CDTF">2016-06-15T11:08:31Z</dcterms:created>
  <dcterms:modified xsi:type="dcterms:W3CDTF">2016-06-15T19:09:17Z</dcterms:modified>
</cp:coreProperties>
</file>