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58" r:id="rId4"/>
    <p:sldId id="279" r:id="rId5"/>
    <p:sldId id="281" r:id="rId6"/>
    <p:sldId id="291" r:id="rId7"/>
    <p:sldId id="260" r:id="rId8"/>
    <p:sldId id="280" r:id="rId9"/>
    <p:sldId id="299" r:id="rId10"/>
    <p:sldId id="264" r:id="rId11"/>
    <p:sldId id="282" r:id="rId12"/>
    <p:sldId id="266" r:id="rId13"/>
    <p:sldId id="283" r:id="rId14"/>
    <p:sldId id="284" r:id="rId15"/>
    <p:sldId id="285" r:id="rId16"/>
    <p:sldId id="286" r:id="rId17"/>
    <p:sldId id="287" r:id="rId18"/>
    <p:sldId id="288" r:id="rId19"/>
    <p:sldId id="290" r:id="rId20"/>
    <p:sldId id="289" r:id="rId21"/>
    <p:sldId id="273" r:id="rId22"/>
    <p:sldId id="298" r:id="rId23"/>
    <p:sldId id="276" r:id="rId24"/>
    <p:sldId id="292" r:id="rId25"/>
    <p:sldId id="293" r:id="rId26"/>
    <p:sldId id="294" r:id="rId27"/>
    <p:sldId id="295" r:id="rId28"/>
    <p:sldId id="296" r:id="rId29"/>
    <p:sldId id="29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21B79"/>
    <a:srgbClr val="057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D3A697-718C-44BB-A62B-D5E9D17688A3}" v="738" dt="2021-05-10T14:10:14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Филипп Кухарски" userId="c053ae09-fa91-49ab-918a-fdfb48f57b57" providerId="ADAL" clId="{36D3A697-718C-44BB-A62B-D5E9D17688A3}"/>
    <pc:docChg chg="undo custSel addSld modSld modMainMaster">
      <pc:chgData name="Филипп Кухарски" userId="c053ae09-fa91-49ab-918a-fdfb48f57b57" providerId="ADAL" clId="{36D3A697-718C-44BB-A62B-D5E9D17688A3}" dt="2021-05-10T14:12:54.822" v="3658" actId="1076"/>
      <pc:docMkLst>
        <pc:docMk/>
      </pc:docMkLst>
      <pc:sldChg chg="addSp delSp modSp mod">
        <pc:chgData name="Филипп Кухарски" userId="c053ae09-fa91-49ab-918a-fdfb48f57b57" providerId="ADAL" clId="{36D3A697-718C-44BB-A62B-D5E9D17688A3}" dt="2021-05-06T19:31:19.684" v="19" actId="2711"/>
        <pc:sldMkLst>
          <pc:docMk/>
          <pc:sldMk cId="4050727646" sldId="256"/>
        </pc:sldMkLst>
        <pc:spChg chg="mod">
          <ac:chgData name="Филипп Кухарски" userId="c053ae09-fa91-49ab-918a-fdfb48f57b57" providerId="ADAL" clId="{36D3A697-718C-44BB-A62B-D5E9D17688A3}" dt="2021-05-06T19:31:19.684" v="19" actId="2711"/>
          <ac:spMkLst>
            <pc:docMk/>
            <pc:sldMk cId="4050727646" sldId="256"/>
            <ac:spMk id="2" creationId="{DCC2B2A8-1F56-490C-9B88-000A13595CEC}"/>
          </ac:spMkLst>
        </pc:spChg>
        <pc:spChg chg="add del mod">
          <ac:chgData name="Филипп Кухарски" userId="c053ae09-fa91-49ab-918a-fdfb48f57b57" providerId="ADAL" clId="{36D3A697-718C-44BB-A62B-D5E9D17688A3}" dt="2021-05-06T19:30:51.694" v="18" actId="478"/>
          <ac:spMkLst>
            <pc:docMk/>
            <pc:sldMk cId="4050727646" sldId="256"/>
            <ac:spMk id="4" creationId="{C4CD3C57-15DD-44DF-A4EF-43827EB2FF66}"/>
          </ac:spMkLst>
        </pc:spChg>
      </pc:sldChg>
      <pc:sldChg chg="addSp delSp modSp mod modAnim">
        <pc:chgData name="Филипп Кухарски" userId="c053ae09-fa91-49ab-918a-fdfb48f57b57" providerId="ADAL" clId="{36D3A697-718C-44BB-A62B-D5E9D17688A3}" dt="2021-05-10T10:54:09.991" v="1563" actId="207"/>
        <pc:sldMkLst>
          <pc:docMk/>
          <pc:sldMk cId="473939018" sldId="257"/>
        </pc:sldMkLst>
        <pc:spChg chg="add del mod">
          <ac:chgData name="Филипп Кухарски" userId="c053ae09-fa91-49ab-918a-fdfb48f57b57" providerId="ADAL" clId="{36D3A697-718C-44BB-A62B-D5E9D17688A3}" dt="2021-05-06T19:53:38.370" v="69" actId="478"/>
          <ac:spMkLst>
            <pc:docMk/>
            <pc:sldMk cId="473939018" sldId="257"/>
            <ac:spMk id="5" creationId="{ED1ECC6C-5D0C-4FF4-B7E8-3A0E7E536B2A}"/>
          </ac:spMkLst>
        </pc:spChg>
        <pc:spChg chg="add mod">
          <ac:chgData name="Филипп Кухарски" userId="c053ae09-fa91-49ab-918a-fdfb48f57b57" providerId="ADAL" clId="{36D3A697-718C-44BB-A62B-D5E9D17688A3}" dt="2021-05-09T16:21:03.866" v="143" actId="14100"/>
          <ac:spMkLst>
            <pc:docMk/>
            <pc:sldMk cId="473939018" sldId="257"/>
            <ac:spMk id="14" creationId="{7C39A555-7879-4603-B09B-7FC220A9B882}"/>
          </ac:spMkLst>
        </pc:spChg>
        <pc:spChg chg="add mod">
          <ac:chgData name="Филипп Кухарски" userId="c053ae09-fa91-49ab-918a-fdfb48f57b57" providerId="ADAL" clId="{36D3A697-718C-44BB-A62B-D5E9D17688A3}" dt="2021-05-09T16:29:30.682" v="343" actId="255"/>
          <ac:spMkLst>
            <pc:docMk/>
            <pc:sldMk cId="473939018" sldId="257"/>
            <ac:spMk id="21" creationId="{73EAA688-4131-417E-836F-143766195ED2}"/>
          </ac:spMkLst>
        </pc:spChg>
        <pc:spChg chg="add mod">
          <ac:chgData name="Филипп Кухарски" userId="c053ae09-fa91-49ab-918a-fdfb48f57b57" providerId="ADAL" clId="{36D3A697-718C-44BB-A62B-D5E9D17688A3}" dt="2021-05-09T16:29:19.011" v="340" actId="14100"/>
          <ac:spMkLst>
            <pc:docMk/>
            <pc:sldMk cId="473939018" sldId="257"/>
            <ac:spMk id="22" creationId="{BC642A3B-1664-431A-8B7E-9E99CAB0609F}"/>
          </ac:spMkLst>
        </pc:spChg>
        <pc:spChg chg="add mod">
          <ac:chgData name="Филипп Кухарски" userId="c053ae09-fa91-49ab-918a-fdfb48f57b57" providerId="ADAL" clId="{36D3A697-718C-44BB-A62B-D5E9D17688A3}" dt="2021-05-10T10:54:09.991" v="1563" actId="207"/>
          <ac:spMkLst>
            <pc:docMk/>
            <pc:sldMk cId="473939018" sldId="257"/>
            <ac:spMk id="23" creationId="{3752B56A-8678-41F2-91F1-0B209481880B}"/>
          </ac:spMkLst>
        </pc:spChg>
        <pc:spChg chg="add mod">
          <ac:chgData name="Филипп Кухарски" userId="c053ae09-fa91-49ab-918a-fdfb48f57b57" providerId="ADAL" clId="{36D3A697-718C-44BB-A62B-D5E9D17688A3}" dt="2021-05-09T16:35:10.100" v="404" actId="14100"/>
          <ac:spMkLst>
            <pc:docMk/>
            <pc:sldMk cId="473939018" sldId="257"/>
            <ac:spMk id="24" creationId="{59D25428-2E3B-49DD-B73E-9D0D227F6574}"/>
          </ac:spMkLst>
        </pc:spChg>
        <pc:spChg chg="add del mod">
          <ac:chgData name="Филипп Кухарски" userId="c053ae09-fa91-49ab-918a-fdfb48f57b57" providerId="ADAL" clId="{36D3A697-718C-44BB-A62B-D5E9D17688A3}" dt="2021-05-09T16:38:30.248" v="412" actId="478"/>
          <ac:spMkLst>
            <pc:docMk/>
            <pc:sldMk cId="473939018" sldId="257"/>
            <ac:spMk id="25" creationId="{ACA447F5-5E3D-421F-A7A7-EB60FDB0E27C}"/>
          </ac:spMkLst>
        </pc:spChg>
        <pc:spChg chg="add mod">
          <ac:chgData name="Филипп Кухарски" userId="c053ae09-fa91-49ab-918a-fdfb48f57b57" providerId="ADAL" clId="{36D3A697-718C-44BB-A62B-D5E9D17688A3}" dt="2021-05-09T17:23:11.182" v="748" actId="207"/>
          <ac:spMkLst>
            <pc:docMk/>
            <pc:sldMk cId="473939018" sldId="257"/>
            <ac:spMk id="32" creationId="{8091E53E-E661-47CA-92EA-F1BF037BA3CE}"/>
          </ac:spMkLst>
        </pc:spChg>
        <pc:spChg chg="add mod">
          <ac:chgData name="Филипп Кухарски" userId="c053ae09-fa91-49ab-918a-fdfb48f57b57" providerId="ADAL" clId="{36D3A697-718C-44BB-A62B-D5E9D17688A3}" dt="2021-05-09T18:43:18.060" v="922" actId="1076"/>
          <ac:spMkLst>
            <pc:docMk/>
            <pc:sldMk cId="473939018" sldId="257"/>
            <ac:spMk id="33" creationId="{4559D4A0-FE9F-480B-99C6-FC8C0E68DEDE}"/>
          </ac:spMkLst>
        </pc:spChg>
        <pc:grpChg chg="add mod">
          <ac:chgData name="Филипп Кухарски" userId="c053ae09-fa91-49ab-918a-fdfb48f57b57" providerId="ADAL" clId="{36D3A697-718C-44BB-A62B-D5E9D17688A3}" dt="2021-05-09T16:42:27.860" v="419" actId="164"/>
          <ac:grpSpMkLst>
            <pc:docMk/>
            <pc:sldMk cId="473939018" sldId="257"/>
            <ac:grpSpMk id="28" creationId="{9AB7FCA8-613F-4674-8FF4-8A30926425AC}"/>
          </ac:grpSpMkLst>
        </pc:grpChg>
        <pc:grpChg chg="add mod">
          <ac:chgData name="Филипп Кухарски" userId="c053ae09-fa91-49ab-918a-fdfb48f57b57" providerId="ADAL" clId="{36D3A697-718C-44BB-A62B-D5E9D17688A3}" dt="2021-05-09T16:42:33.566" v="420" actId="164"/>
          <ac:grpSpMkLst>
            <pc:docMk/>
            <pc:sldMk cId="473939018" sldId="257"/>
            <ac:grpSpMk id="29" creationId="{B7693E82-4CAB-4B1C-B818-BB8F6FDD0FF1}"/>
          </ac:grpSpMkLst>
        </pc:grpChg>
        <pc:picChg chg="add mod">
          <ac:chgData name="Филипп Кухарски" userId="c053ae09-fa91-49ab-918a-fdfb48f57b57" providerId="ADAL" clId="{36D3A697-718C-44BB-A62B-D5E9D17688A3}" dt="2021-05-09T16:42:27.860" v="419" actId="164"/>
          <ac:picMkLst>
            <pc:docMk/>
            <pc:sldMk cId="473939018" sldId="257"/>
            <ac:picMk id="3" creationId="{579F2772-FDC0-4C1C-88CF-8DD32F305203}"/>
          </ac:picMkLst>
        </pc:picChg>
        <pc:picChg chg="add del mod">
          <ac:chgData name="Филипп Кухарски" userId="c053ae09-fa91-49ab-918a-fdfb48f57b57" providerId="ADAL" clId="{36D3A697-718C-44BB-A62B-D5E9D17688A3}" dt="2021-05-06T19:53:35.738" v="68" actId="478"/>
          <ac:picMkLst>
            <pc:docMk/>
            <pc:sldMk cId="473939018" sldId="257"/>
            <ac:picMk id="4" creationId="{63F5E822-B1E2-4E3F-B0B7-6E5B41D6F01D}"/>
          </ac:picMkLst>
        </pc:picChg>
        <pc:picChg chg="add del mod">
          <ac:chgData name="Филипп Кухарски" userId="c053ae09-fa91-49ab-918a-fdfb48f57b57" providerId="ADAL" clId="{36D3A697-718C-44BB-A62B-D5E9D17688A3}" dt="2021-05-09T16:15:09.453" v="76" actId="478"/>
          <ac:picMkLst>
            <pc:docMk/>
            <pc:sldMk cId="473939018" sldId="257"/>
            <ac:picMk id="5" creationId="{A9B60DA6-1949-4498-B511-8078B9BA46DA}"/>
          </ac:picMkLst>
        </pc:picChg>
        <pc:picChg chg="add del mod">
          <ac:chgData name="Филипп Кухарски" userId="c053ae09-fa91-49ab-918a-fdfb48f57b57" providerId="ADAL" clId="{36D3A697-718C-44BB-A62B-D5E9D17688A3}" dt="2021-05-09T16:15:35.683" v="80" actId="478"/>
          <ac:picMkLst>
            <pc:docMk/>
            <pc:sldMk cId="473939018" sldId="257"/>
            <ac:picMk id="7" creationId="{C332E5CE-FE08-4F55-A19F-B9E27012C6F9}"/>
          </ac:picMkLst>
        </pc:picChg>
        <pc:picChg chg="add del mod">
          <ac:chgData name="Филипп Кухарски" userId="c053ae09-fa91-49ab-918a-fdfb48f57b57" providerId="ADAL" clId="{36D3A697-718C-44BB-A62B-D5E9D17688A3}" dt="2021-05-09T16:16:52.135" v="84" actId="478"/>
          <ac:picMkLst>
            <pc:docMk/>
            <pc:sldMk cId="473939018" sldId="257"/>
            <ac:picMk id="9" creationId="{9BAB8E37-B926-4E85-965C-BE0951AF7C7B}"/>
          </ac:picMkLst>
        </pc:picChg>
        <pc:picChg chg="add mod">
          <ac:chgData name="Филипп Кухарски" userId="c053ae09-fa91-49ab-918a-fdfb48f57b57" providerId="ADAL" clId="{36D3A697-718C-44BB-A62B-D5E9D17688A3}" dt="2021-05-09T16:42:27.860" v="419" actId="164"/>
          <ac:picMkLst>
            <pc:docMk/>
            <pc:sldMk cId="473939018" sldId="257"/>
            <ac:picMk id="11" creationId="{3DB8D61B-27BF-42BC-B8E2-5048AEF361DB}"/>
          </ac:picMkLst>
        </pc:picChg>
        <pc:picChg chg="add mod">
          <ac:chgData name="Филипп Кухарски" userId="c053ae09-fa91-49ab-918a-fdfb48f57b57" providerId="ADAL" clId="{36D3A697-718C-44BB-A62B-D5E9D17688A3}" dt="2021-05-09T16:42:27.860" v="419" actId="164"/>
          <ac:picMkLst>
            <pc:docMk/>
            <pc:sldMk cId="473939018" sldId="257"/>
            <ac:picMk id="13" creationId="{AB914270-B382-45FE-833A-45940467D848}"/>
          </ac:picMkLst>
        </pc:picChg>
        <pc:picChg chg="add mod">
          <ac:chgData name="Филипп Кухарски" userId="c053ae09-fa91-49ab-918a-fdfb48f57b57" providerId="ADAL" clId="{36D3A697-718C-44BB-A62B-D5E9D17688A3}" dt="2021-05-09T16:42:33.566" v="420" actId="164"/>
          <ac:picMkLst>
            <pc:docMk/>
            <pc:sldMk cId="473939018" sldId="257"/>
            <ac:picMk id="16" creationId="{3E7E0A68-259B-4A6C-A2B9-ABBD7EA2B133}"/>
          </ac:picMkLst>
        </pc:picChg>
        <pc:picChg chg="add mod">
          <ac:chgData name="Филипп Кухарски" userId="c053ae09-fa91-49ab-918a-fdfb48f57b57" providerId="ADAL" clId="{36D3A697-718C-44BB-A62B-D5E9D17688A3}" dt="2021-05-09T16:42:33.566" v="420" actId="164"/>
          <ac:picMkLst>
            <pc:docMk/>
            <pc:sldMk cId="473939018" sldId="257"/>
            <ac:picMk id="18" creationId="{3EFFAA93-5D61-4774-ABCC-731301AA333B}"/>
          </ac:picMkLst>
        </pc:picChg>
        <pc:picChg chg="add mod">
          <ac:chgData name="Филипп Кухарски" userId="c053ae09-fa91-49ab-918a-fdfb48f57b57" providerId="ADAL" clId="{36D3A697-718C-44BB-A62B-D5E9D17688A3}" dt="2021-05-09T16:42:33.566" v="420" actId="164"/>
          <ac:picMkLst>
            <pc:docMk/>
            <pc:sldMk cId="473939018" sldId="257"/>
            <ac:picMk id="20" creationId="{129BD77D-0805-421F-A550-4DC4357BA28A}"/>
          </ac:picMkLst>
        </pc:picChg>
        <pc:picChg chg="add del mod">
          <ac:chgData name="Филипп Кухарски" userId="c053ae09-fa91-49ab-918a-fdfb48f57b57" providerId="ADAL" clId="{36D3A697-718C-44BB-A62B-D5E9D17688A3}" dt="2021-05-09T18:38:17.830" v="898" actId="478"/>
          <ac:picMkLst>
            <pc:docMk/>
            <pc:sldMk cId="473939018" sldId="257"/>
            <ac:picMk id="27" creationId="{E4ED9447-939D-4B2F-8E6F-F87B3E066528}"/>
          </ac:picMkLst>
        </pc:picChg>
        <pc:picChg chg="add mod modCrop">
          <ac:chgData name="Филипп Кухарски" userId="c053ae09-fa91-49ab-918a-fdfb48f57b57" providerId="ADAL" clId="{36D3A697-718C-44BB-A62B-D5E9D17688A3}" dt="2021-05-09T18:43:21.189" v="923" actId="1076"/>
          <ac:picMkLst>
            <pc:docMk/>
            <pc:sldMk cId="473939018" sldId="257"/>
            <ac:picMk id="31" creationId="{F18ED51D-17D0-41CA-A949-54E612E9DA56}"/>
          </ac:picMkLst>
        </pc:picChg>
      </pc:sldChg>
      <pc:sldChg chg="addSp delSp modSp mod modAnim">
        <pc:chgData name="Филипп Кухарски" userId="c053ae09-fa91-49ab-918a-fdfb48f57b57" providerId="ADAL" clId="{36D3A697-718C-44BB-A62B-D5E9D17688A3}" dt="2021-05-10T10:54:25.819" v="1564" actId="207"/>
        <pc:sldMkLst>
          <pc:docMk/>
          <pc:sldMk cId="588233655" sldId="258"/>
        </pc:sldMkLst>
        <pc:spChg chg="add mod">
          <ac:chgData name="Филипп Кухарски" userId="c053ae09-fa91-49ab-918a-fdfb48f57b57" providerId="ADAL" clId="{36D3A697-718C-44BB-A62B-D5E9D17688A3}" dt="2021-05-09T17:08:23.664" v="491" actId="20577"/>
          <ac:spMkLst>
            <pc:docMk/>
            <pc:sldMk cId="588233655" sldId="258"/>
            <ac:spMk id="2" creationId="{68F83953-CAA3-4C54-86F6-24594D9B1681}"/>
          </ac:spMkLst>
        </pc:spChg>
        <pc:spChg chg="add del mod">
          <ac:chgData name="Филипп Кухарски" userId="c053ae09-fa91-49ab-918a-fdfb48f57b57" providerId="ADAL" clId="{36D3A697-718C-44BB-A62B-D5E9D17688A3}" dt="2021-05-09T18:43:30.776" v="924" actId="478"/>
          <ac:spMkLst>
            <pc:docMk/>
            <pc:sldMk cId="588233655" sldId="258"/>
            <ac:spMk id="3" creationId="{288C39AF-38FD-45AB-88F2-0B95FA997B36}"/>
          </ac:spMkLst>
        </pc:spChg>
        <pc:spChg chg="add mod">
          <ac:chgData name="Филипп Кухарски" userId="c053ae09-fa91-49ab-918a-fdfb48f57b57" providerId="ADAL" clId="{36D3A697-718C-44BB-A62B-D5E9D17688A3}" dt="2021-05-09T17:26:42.335" v="756" actId="207"/>
          <ac:spMkLst>
            <pc:docMk/>
            <pc:sldMk cId="588233655" sldId="258"/>
            <ac:spMk id="4" creationId="{AED8EAFD-5467-4811-B735-81253F899A3B}"/>
          </ac:spMkLst>
        </pc:spChg>
        <pc:spChg chg="add del mod">
          <ac:chgData name="Филипп Кухарски" userId="c053ae09-fa91-49ab-918a-fdfb48f57b57" providerId="ADAL" clId="{36D3A697-718C-44BB-A62B-D5E9D17688A3}" dt="2021-05-09T18:39:20.266" v="900" actId="478"/>
          <ac:spMkLst>
            <pc:docMk/>
            <pc:sldMk cId="588233655" sldId="258"/>
            <ac:spMk id="5" creationId="{762468F6-8C34-4680-A426-E6DF9D9F1110}"/>
          </ac:spMkLst>
        </pc:spChg>
        <pc:spChg chg="add mod">
          <ac:chgData name="Филипп Кухарски" userId="c053ae09-fa91-49ab-918a-fdfb48f57b57" providerId="ADAL" clId="{36D3A697-718C-44BB-A62B-D5E9D17688A3}" dt="2021-05-10T10:54:25.819" v="1564" actId="207"/>
          <ac:spMkLst>
            <pc:docMk/>
            <pc:sldMk cId="588233655" sldId="258"/>
            <ac:spMk id="16" creationId="{5789F333-6131-4352-AF77-06576B6000E6}"/>
          </ac:spMkLst>
        </pc:spChg>
        <pc:spChg chg="add mod">
          <ac:chgData name="Филипп Кухарски" userId="c053ae09-fa91-49ab-918a-fdfb48f57b57" providerId="ADAL" clId="{36D3A697-718C-44BB-A62B-D5E9D17688A3}" dt="2021-05-10T10:54:25.819" v="1564" actId="207"/>
          <ac:spMkLst>
            <pc:docMk/>
            <pc:sldMk cId="588233655" sldId="258"/>
            <ac:spMk id="17" creationId="{1A24A9BC-EC6F-4BFF-95A2-BC773B5345E3}"/>
          </ac:spMkLst>
        </pc:spChg>
        <pc:spChg chg="add mod">
          <ac:chgData name="Филипп Кухарски" userId="c053ae09-fa91-49ab-918a-fdfb48f57b57" providerId="ADAL" clId="{36D3A697-718C-44BB-A62B-D5E9D17688A3}" dt="2021-05-09T18:43:53.973" v="928" actId="1076"/>
          <ac:spMkLst>
            <pc:docMk/>
            <pc:sldMk cId="588233655" sldId="258"/>
            <ac:spMk id="23" creationId="{F9A4E0AE-117C-4036-AAA3-80FED85A9CEF}"/>
          </ac:spMkLst>
        </pc:spChg>
        <pc:spChg chg="add mod">
          <ac:chgData name="Филипп Кухарски" userId="c053ae09-fa91-49ab-918a-fdfb48f57b57" providerId="ADAL" clId="{36D3A697-718C-44BB-A62B-D5E9D17688A3}" dt="2021-05-09T18:44:57.858" v="943" actId="1076"/>
          <ac:spMkLst>
            <pc:docMk/>
            <pc:sldMk cId="588233655" sldId="258"/>
            <ac:spMk id="24" creationId="{5B8ECE7D-6136-4CC5-B8F0-06123CDC481F}"/>
          </ac:spMkLst>
        </pc:spChg>
        <pc:spChg chg="add mod">
          <ac:chgData name="Филипп Кухарски" userId="c053ae09-fa91-49ab-918a-fdfb48f57b57" providerId="ADAL" clId="{36D3A697-718C-44BB-A62B-D5E9D17688A3}" dt="2021-05-09T18:45:46.690" v="950" actId="1076"/>
          <ac:spMkLst>
            <pc:docMk/>
            <pc:sldMk cId="588233655" sldId="258"/>
            <ac:spMk id="25" creationId="{22679D33-E746-49EF-B650-2E965271CDE3}"/>
          </ac:spMkLst>
        </pc:spChg>
        <pc:spChg chg="add del mod">
          <ac:chgData name="Филипп Кухарски" userId="c053ae09-fa91-49ab-918a-fdfb48f57b57" providerId="ADAL" clId="{36D3A697-718C-44BB-A62B-D5E9D17688A3}" dt="2021-05-09T18:39:29.194" v="902" actId="478"/>
          <ac:spMkLst>
            <pc:docMk/>
            <pc:sldMk cId="588233655" sldId="258"/>
            <ac:spMk id="30" creationId="{09A6D675-471B-4E73-BE11-B3AC2663293C}"/>
          </ac:spMkLst>
        </pc:spChg>
        <pc:spChg chg="add del mod">
          <ac:chgData name="Филипп Кухарски" userId="c053ae09-fa91-49ab-918a-fdfb48f57b57" providerId="ADAL" clId="{36D3A697-718C-44BB-A62B-D5E9D17688A3}" dt="2021-05-09T18:44:17.576" v="934" actId="478"/>
          <ac:spMkLst>
            <pc:docMk/>
            <pc:sldMk cId="588233655" sldId="258"/>
            <ac:spMk id="31" creationId="{1BB4E58D-4887-4608-B489-8D0AD9E3198C}"/>
          </ac:spMkLst>
        </pc:spChg>
        <pc:spChg chg="add del mod">
          <ac:chgData name="Филипп Кухарски" userId="c053ae09-fa91-49ab-918a-fdfb48f57b57" providerId="ADAL" clId="{36D3A697-718C-44BB-A62B-D5E9D17688A3}" dt="2021-05-09T18:44:23.181" v="937" actId="478"/>
          <ac:spMkLst>
            <pc:docMk/>
            <pc:sldMk cId="588233655" sldId="258"/>
            <ac:spMk id="32" creationId="{21FB6E7C-E645-4AD0-9496-8423BDC3450C}"/>
          </ac:spMkLst>
        </pc:spChg>
        <pc:spChg chg="add mod">
          <ac:chgData name="Филипп Кухарски" userId="c053ae09-fa91-49ab-918a-fdfb48f57b57" providerId="ADAL" clId="{36D3A697-718C-44BB-A62B-D5E9D17688A3}" dt="2021-05-10T10:54:25.819" v="1564" actId="207"/>
          <ac:spMkLst>
            <pc:docMk/>
            <pc:sldMk cId="588233655" sldId="258"/>
            <ac:spMk id="33" creationId="{02D6223D-6337-496F-8883-02F832D7BB40}"/>
          </ac:spMkLst>
        </pc:spChg>
        <pc:spChg chg="add mod">
          <ac:chgData name="Филипп Кухарски" userId="c053ae09-fa91-49ab-918a-fdfb48f57b57" providerId="ADAL" clId="{36D3A697-718C-44BB-A62B-D5E9D17688A3}" dt="2021-05-10T10:54:25.819" v="1564" actId="207"/>
          <ac:spMkLst>
            <pc:docMk/>
            <pc:sldMk cId="588233655" sldId="258"/>
            <ac:spMk id="34" creationId="{0BDD927A-DC7A-4783-9854-9F06B755A451}"/>
          </ac:spMkLst>
        </pc:spChg>
        <pc:picChg chg="add mod ord">
          <ac:chgData name="Филипп Кухарски" userId="c053ae09-fa91-49ab-918a-fdfb48f57b57" providerId="ADAL" clId="{36D3A697-718C-44BB-A62B-D5E9D17688A3}" dt="2021-05-09T18:43:44.716" v="927" actId="1076"/>
          <ac:picMkLst>
            <pc:docMk/>
            <pc:sldMk cId="588233655" sldId="258"/>
            <ac:picMk id="11" creationId="{842393BA-DA54-4D4D-89C8-94E33680C259}"/>
          </ac:picMkLst>
        </pc:picChg>
        <pc:picChg chg="add del mod">
          <ac:chgData name="Филипп Кухарски" userId="c053ae09-fa91-49ab-918a-fdfb48f57b57" providerId="ADAL" clId="{36D3A697-718C-44BB-A62B-D5E9D17688A3}" dt="2021-05-09T18:06:37.162" v="784" actId="478"/>
          <ac:picMkLst>
            <pc:docMk/>
            <pc:sldMk cId="588233655" sldId="258"/>
            <ac:picMk id="13" creationId="{D8D16568-90D2-49AA-86B6-20E6CB134824}"/>
          </ac:picMkLst>
        </pc:picChg>
        <pc:picChg chg="add del mod">
          <ac:chgData name="Филипп Кухарски" userId="c053ae09-fa91-49ab-918a-fdfb48f57b57" providerId="ADAL" clId="{36D3A697-718C-44BB-A62B-D5E9D17688A3}" dt="2021-05-09T18:46:26.466" v="951" actId="478"/>
          <ac:picMkLst>
            <pc:docMk/>
            <pc:sldMk cId="588233655" sldId="258"/>
            <ac:picMk id="15" creationId="{9EFF225E-0C41-4674-B045-6EE2FEEA6E2C}"/>
          </ac:picMkLst>
        </pc:picChg>
        <pc:picChg chg="add mod">
          <ac:chgData name="Филипп Кухарски" userId="c053ae09-fa91-49ab-918a-fdfb48f57b57" providerId="ADAL" clId="{36D3A697-718C-44BB-A62B-D5E9D17688A3}" dt="2021-05-09T18:44:57.858" v="943" actId="1076"/>
          <ac:picMkLst>
            <pc:docMk/>
            <pc:sldMk cId="588233655" sldId="258"/>
            <ac:picMk id="18" creationId="{B76181FB-A59D-4F2A-81F0-1839080638BD}"/>
          </ac:picMkLst>
        </pc:picChg>
        <pc:picChg chg="add del mod">
          <ac:chgData name="Филипп Кухарски" userId="c053ae09-fa91-49ab-918a-fdfb48f57b57" providerId="ADAL" clId="{36D3A697-718C-44BB-A62B-D5E9D17688A3}" dt="2021-05-09T18:15:00.090" v="832" actId="478"/>
          <ac:picMkLst>
            <pc:docMk/>
            <pc:sldMk cId="588233655" sldId="258"/>
            <ac:picMk id="20" creationId="{83DCF8CF-2876-479F-A4EC-23BE041540BA}"/>
          </ac:picMkLst>
        </pc:picChg>
        <pc:picChg chg="add mod">
          <ac:chgData name="Филипп Кухарски" userId="c053ae09-fa91-49ab-918a-fdfb48f57b57" providerId="ADAL" clId="{36D3A697-718C-44BB-A62B-D5E9D17688A3}" dt="2021-05-09T18:45:46.690" v="950" actId="1076"/>
          <ac:picMkLst>
            <pc:docMk/>
            <pc:sldMk cId="588233655" sldId="258"/>
            <ac:picMk id="22" creationId="{418536E3-222F-4F2C-B9A7-E70F47491580}"/>
          </ac:picMkLst>
        </pc:picChg>
        <pc:picChg chg="add mod">
          <ac:chgData name="Филипп Кухарски" userId="c053ae09-fa91-49ab-918a-fdfb48f57b57" providerId="ADAL" clId="{36D3A697-718C-44BB-A62B-D5E9D17688A3}" dt="2021-05-09T18:45:14.600" v="947" actId="1076"/>
          <ac:picMkLst>
            <pc:docMk/>
            <pc:sldMk cId="588233655" sldId="258"/>
            <ac:picMk id="27" creationId="{AFF5628F-1969-4994-A943-8F500146A77E}"/>
          </ac:picMkLst>
        </pc:picChg>
        <pc:picChg chg="add mod">
          <ac:chgData name="Филипп Кухарски" userId="c053ae09-fa91-49ab-918a-fdfb48f57b57" providerId="ADAL" clId="{36D3A697-718C-44BB-A62B-D5E9D17688A3}" dt="2021-05-09T18:45:20.367" v="948" actId="1076"/>
          <ac:picMkLst>
            <pc:docMk/>
            <pc:sldMk cId="588233655" sldId="258"/>
            <ac:picMk id="29" creationId="{2B777E14-E3FF-44D9-ABDD-C92BC9E63486}"/>
          </ac:picMkLst>
        </pc:picChg>
        <pc:picChg chg="add mod">
          <ac:chgData name="Филипп Кухарски" userId="c053ae09-fa91-49ab-918a-fdfb48f57b57" providerId="ADAL" clId="{36D3A697-718C-44BB-A62B-D5E9D17688A3}" dt="2021-05-09T18:48:22.576" v="961" actId="1076"/>
          <ac:picMkLst>
            <pc:docMk/>
            <pc:sldMk cId="588233655" sldId="258"/>
            <ac:picMk id="36" creationId="{FE75608B-2CF0-4378-A61C-E1950E7FC092}"/>
          </ac:picMkLst>
        </pc:picChg>
      </pc:sldChg>
      <pc:sldChg chg="addSp delSp modSp add mod setBg">
        <pc:chgData name="Филипп Кухарски" userId="c053ae09-fa91-49ab-918a-fdfb48f57b57" providerId="ADAL" clId="{36D3A697-718C-44BB-A62B-D5E9D17688A3}" dt="2021-05-10T13:19:47.156" v="2738" actId="20577"/>
        <pc:sldMkLst>
          <pc:docMk/>
          <pc:sldMk cId="1871789455" sldId="259"/>
        </pc:sldMkLst>
        <pc:spChg chg="add mod">
          <ac:chgData name="Филипп Кухарски" userId="c053ae09-fa91-49ab-918a-fdfb48f57b57" providerId="ADAL" clId="{36D3A697-718C-44BB-A62B-D5E9D17688A3}" dt="2021-05-09T18:59:20.684" v="1084" actId="14100"/>
          <ac:spMkLst>
            <pc:docMk/>
            <pc:sldMk cId="1871789455" sldId="259"/>
            <ac:spMk id="2" creationId="{009BFAE5-398A-42D3-8C02-8065AA1FE9C6}"/>
          </ac:spMkLst>
        </pc:spChg>
        <pc:spChg chg="add mod ord">
          <ac:chgData name="Филипп Кухарски" userId="c053ae09-fa91-49ab-918a-fdfb48f57b57" providerId="ADAL" clId="{36D3A697-718C-44BB-A62B-D5E9D17688A3}" dt="2021-05-10T10:53:53.461" v="1561" actId="207"/>
          <ac:spMkLst>
            <pc:docMk/>
            <pc:sldMk cId="1871789455" sldId="259"/>
            <ac:spMk id="5" creationId="{3E988E46-EC67-4E43-8899-DB35F9776223}"/>
          </ac:spMkLst>
        </pc:spChg>
        <pc:spChg chg="add del">
          <ac:chgData name="Филипп Кухарски" userId="c053ae09-fa91-49ab-918a-fdfb48f57b57" providerId="ADAL" clId="{36D3A697-718C-44BB-A62B-D5E9D17688A3}" dt="2021-05-09T18:59:56.623" v="1086" actId="11529"/>
          <ac:spMkLst>
            <pc:docMk/>
            <pc:sldMk cId="1871789455" sldId="259"/>
            <ac:spMk id="6" creationId="{91EA587C-473A-43B2-88FC-5787AB679ABA}"/>
          </ac:spMkLst>
        </pc:spChg>
        <pc:spChg chg="add del">
          <ac:chgData name="Филипп Кухарски" userId="c053ae09-fa91-49ab-918a-fdfb48f57b57" providerId="ADAL" clId="{36D3A697-718C-44BB-A62B-D5E9D17688A3}" dt="2021-05-09T19:00:08.324" v="1088" actId="11529"/>
          <ac:spMkLst>
            <pc:docMk/>
            <pc:sldMk cId="1871789455" sldId="259"/>
            <ac:spMk id="7" creationId="{EB6676DB-19AD-4699-929F-87179E6DF8BE}"/>
          </ac:spMkLst>
        </pc:spChg>
        <pc:spChg chg="add mod">
          <ac:chgData name="Филипп Кухарски" userId="c053ae09-fa91-49ab-918a-fdfb48f57b57" providerId="ADAL" clId="{36D3A697-718C-44BB-A62B-D5E9D17688A3}" dt="2021-05-09T19:01:30.608" v="1104" actId="164"/>
          <ac:spMkLst>
            <pc:docMk/>
            <pc:sldMk cId="1871789455" sldId="259"/>
            <ac:spMk id="8" creationId="{AA5990E6-904F-4B56-BCD8-A7E308637C99}"/>
          </ac:spMkLst>
        </pc:spChg>
        <pc:spChg chg="add del">
          <ac:chgData name="Филипп Кухарски" userId="c053ae09-fa91-49ab-918a-fdfb48f57b57" providerId="ADAL" clId="{36D3A697-718C-44BB-A62B-D5E9D17688A3}" dt="2021-05-09T18:56:20.168" v="997" actId="26606"/>
          <ac:spMkLst>
            <pc:docMk/>
            <pc:sldMk cId="1871789455" sldId="259"/>
            <ac:spMk id="9" creationId="{D4771268-CB57-404A-9271-370EB28F6090}"/>
          </ac:spMkLst>
        </pc:spChg>
        <pc:spChg chg="add mod">
          <ac:chgData name="Филипп Кухарски" userId="c053ae09-fa91-49ab-918a-fdfb48f57b57" providerId="ADAL" clId="{36D3A697-718C-44BB-A62B-D5E9D17688A3}" dt="2021-05-09T19:01:30.608" v="1104" actId="164"/>
          <ac:spMkLst>
            <pc:docMk/>
            <pc:sldMk cId="1871789455" sldId="259"/>
            <ac:spMk id="10" creationId="{41FF90B6-5FE0-4C9A-80CE-BE5501B1E818}"/>
          </ac:spMkLst>
        </pc:spChg>
        <pc:spChg chg="add mod">
          <ac:chgData name="Филипп Кухарски" userId="c053ae09-fa91-49ab-918a-fdfb48f57b57" providerId="ADAL" clId="{36D3A697-718C-44BB-A62B-D5E9D17688A3}" dt="2021-05-09T19:01:30.608" v="1104" actId="164"/>
          <ac:spMkLst>
            <pc:docMk/>
            <pc:sldMk cId="1871789455" sldId="259"/>
            <ac:spMk id="11" creationId="{BDF849F6-623C-42B4-BE54-386EEA59F8A3}"/>
          </ac:spMkLst>
        </pc:spChg>
        <pc:spChg chg="add mod">
          <ac:chgData name="Филипп Кухарски" userId="c053ae09-fa91-49ab-918a-fdfb48f57b57" providerId="ADAL" clId="{36D3A697-718C-44BB-A62B-D5E9D17688A3}" dt="2021-05-10T13:19:47.156" v="2738" actId="20577"/>
          <ac:spMkLst>
            <pc:docMk/>
            <pc:sldMk cId="1871789455" sldId="259"/>
            <ac:spMk id="13" creationId="{B70A85D7-EFAE-4ADB-A2A0-8BD9238AEE41}"/>
          </ac:spMkLst>
        </pc:spChg>
        <pc:grpChg chg="add mod">
          <ac:chgData name="Филипп Кухарски" userId="c053ae09-fa91-49ab-918a-fdfb48f57b57" providerId="ADAL" clId="{36D3A697-718C-44BB-A62B-D5E9D17688A3}" dt="2021-05-10T10:30:10.173" v="1149" actId="1076"/>
          <ac:grpSpMkLst>
            <pc:docMk/>
            <pc:sldMk cId="1871789455" sldId="259"/>
            <ac:grpSpMk id="12" creationId="{2B67397E-2E8E-4909-9276-74E1EB386AFF}"/>
          </ac:grpSpMkLst>
        </pc:grpChg>
        <pc:picChg chg="add mod">
          <ac:chgData name="Филипп Кухарски" userId="c053ae09-fa91-49ab-918a-fdfb48f57b57" providerId="ADAL" clId="{36D3A697-718C-44BB-A62B-D5E9D17688A3}" dt="2021-05-09T19:01:30.608" v="1104" actId="164"/>
          <ac:picMkLst>
            <pc:docMk/>
            <pc:sldMk cId="1871789455" sldId="259"/>
            <ac:picMk id="4" creationId="{4DFF1C41-FA3B-4C02-9225-710715CED418}"/>
          </ac:picMkLst>
        </pc:picChg>
      </pc:sldChg>
      <pc:sldChg chg="addSp delSp modSp add mod">
        <pc:chgData name="Филипп Кухарски" userId="c053ae09-fa91-49ab-918a-fdfb48f57b57" providerId="ADAL" clId="{36D3A697-718C-44BB-A62B-D5E9D17688A3}" dt="2021-05-10T13:19:53.354" v="2739" actId="20577"/>
        <pc:sldMkLst>
          <pc:docMk/>
          <pc:sldMk cId="2948706792" sldId="260"/>
        </pc:sldMkLst>
        <pc:spChg chg="add mod">
          <ac:chgData name="Филипп Кухарски" userId="c053ae09-fa91-49ab-918a-fdfb48f57b57" providerId="ADAL" clId="{36D3A697-718C-44BB-A62B-D5E9D17688A3}" dt="2021-05-09T19:17:07.749" v="1147" actId="20577"/>
          <ac:spMkLst>
            <pc:docMk/>
            <pc:sldMk cId="2948706792" sldId="260"/>
            <ac:spMk id="2" creationId="{93F945C5-5E9C-4503-8CC9-AF6F615AE375}"/>
          </ac:spMkLst>
        </pc:spChg>
        <pc:spChg chg="add mod">
          <ac:chgData name="Филипп Кухарски" userId="c053ae09-fa91-49ab-918a-fdfb48f57b57" providerId="ADAL" clId="{36D3A697-718C-44BB-A62B-D5E9D17688A3}" dt="2021-05-10T10:38:34.630" v="1199" actId="1076"/>
          <ac:spMkLst>
            <pc:docMk/>
            <pc:sldMk cId="2948706792" sldId="260"/>
            <ac:spMk id="3" creationId="{4AC75D05-61B6-490D-8A35-0B61D59D34E6}"/>
          </ac:spMkLst>
        </pc:spChg>
        <pc:spChg chg="add del mod">
          <ac:chgData name="Филипп Кухарски" userId="c053ae09-fa91-49ab-918a-fdfb48f57b57" providerId="ADAL" clId="{36D3A697-718C-44BB-A62B-D5E9D17688A3}" dt="2021-05-10T10:44:07.922" v="1206" actId="478"/>
          <ac:spMkLst>
            <pc:docMk/>
            <pc:sldMk cId="2948706792" sldId="260"/>
            <ac:spMk id="6" creationId="{F8813790-B6A8-43C4-9C49-4C4BCE7396E4}"/>
          </ac:spMkLst>
        </pc:spChg>
        <pc:spChg chg="add mod">
          <ac:chgData name="Филипп Кухарски" userId="c053ae09-fa91-49ab-918a-fdfb48f57b57" providerId="ADAL" clId="{36D3A697-718C-44BB-A62B-D5E9D17688A3}" dt="2021-05-10T10:45:10.700" v="1245" actId="207"/>
          <ac:spMkLst>
            <pc:docMk/>
            <pc:sldMk cId="2948706792" sldId="260"/>
            <ac:spMk id="7" creationId="{E2C143EC-E48F-4185-8945-DA20AE3D2FFE}"/>
          </ac:spMkLst>
        </pc:spChg>
        <pc:spChg chg="add mod">
          <ac:chgData name="Филипп Кухарски" userId="c053ae09-fa91-49ab-918a-fdfb48f57b57" providerId="ADAL" clId="{36D3A697-718C-44BB-A62B-D5E9D17688A3}" dt="2021-05-10T10:45:13.388" v="1246" actId="207"/>
          <ac:spMkLst>
            <pc:docMk/>
            <pc:sldMk cId="2948706792" sldId="260"/>
            <ac:spMk id="8" creationId="{52956945-18A4-4D2B-A99D-97F52B053D1C}"/>
          </ac:spMkLst>
        </pc:spChg>
        <pc:spChg chg="add mod">
          <ac:chgData name="Филипп Кухарски" userId="c053ae09-fa91-49ab-918a-fdfb48f57b57" providerId="ADAL" clId="{36D3A697-718C-44BB-A62B-D5E9D17688A3}" dt="2021-05-10T10:49:27.006" v="1297" actId="1076"/>
          <ac:spMkLst>
            <pc:docMk/>
            <pc:sldMk cId="2948706792" sldId="260"/>
            <ac:spMk id="9" creationId="{56776E79-8BA8-405E-A6F9-4EA0BDBCE666}"/>
          </ac:spMkLst>
        </pc:spChg>
        <pc:spChg chg="add mod">
          <ac:chgData name="Филипп Кухарски" userId="c053ae09-fa91-49ab-918a-fdfb48f57b57" providerId="ADAL" clId="{36D3A697-718C-44BB-A62B-D5E9D17688A3}" dt="2021-05-10T10:50:31.043" v="1306" actId="1076"/>
          <ac:spMkLst>
            <pc:docMk/>
            <pc:sldMk cId="2948706792" sldId="260"/>
            <ac:spMk id="10" creationId="{7A669C7A-C233-4863-A8B9-AE9B2B8EE693}"/>
          </ac:spMkLst>
        </pc:spChg>
        <pc:spChg chg="add mod">
          <ac:chgData name="Филипп Кухарски" userId="c053ae09-fa91-49ab-918a-fdfb48f57b57" providerId="ADAL" clId="{36D3A697-718C-44BB-A62B-D5E9D17688A3}" dt="2021-05-10T10:54:44.241" v="1567" actId="207"/>
          <ac:spMkLst>
            <pc:docMk/>
            <pc:sldMk cId="2948706792" sldId="260"/>
            <ac:spMk id="11" creationId="{5984B0BB-D84A-4BB0-82DC-9B696FB59F93}"/>
          </ac:spMkLst>
        </pc:spChg>
        <pc:spChg chg="add del mod">
          <ac:chgData name="Филипп Кухарски" userId="c053ae09-fa91-49ab-918a-fdfb48f57b57" providerId="ADAL" clId="{36D3A697-718C-44BB-A62B-D5E9D17688A3}" dt="2021-05-10T11:14:14.518" v="1590" actId="478"/>
          <ac:spMkLst>
            <pc:docMk/>
            <pc:sldMk cId="2948706792" sldId="260"/>
            <ac:spMk id="12" creationId="{7E20BEA5-5352-49EB-A385-032E529100C2}"/>
          </ac:spMkLst>
        </pc:spChg>
        <pc:spChg chg="add mod">
          <ac:chgData name="Филипп Кухарски" userId="c053ae09-fa91-49ab-918a-fdfb48f57b57" providerId="ADAL" clId="{36D3A697-718C-44BB-A62B-D5E9D17688A3}" dt="2021-05-10T11:19:53.011" v="1684" actId="14100"/>
          <ac:spMkLst>
            <pc:docMk/>
            <pc:sldMk cId="2948706792" sldId="260"/>
            <ac:spMk id="13" creationId="{C7CFE2E9-23A1-4B0E-B0FF-8A5279AFFCAD}"/>
          </ac:spMkLst>
        </pc:spChg>
        <pc:spChg chg="add mod">
          <ac:chgData name="Филипп Кухарски" userId="c053ae09-fa91-49ab-918a-fdfb48f57b57" providerId="ADAL" clId="{36D3A697-718C-44BB-A62B-D5E9D17688A3}" dt="2021-05-10T11:43:33.972" v="1858" actId="1076"/>
          <ac:spMkLst>
            <pc:docMk/>
            <pc:sldMk cId="2948706792" sldId="260"/>
            <ac:spMk id="14" creationId="{7623A4CE-A04E-4BAE-BEE9-C8CFB33BB21E}"/>
          </ac:spMkLst>
        </pc:spChg>
        <pc:spChg chg="add mod">
          <ac:chgData name="Филипп Кухарски" userId="c053ae09-fa91-49ab-918a-fdfb48f57b57" providerId="ADAL" clId="{36D3A697-718C-44BB-A62B-D5E9D17688A3}" dt="2021-05-10T11:43:53.296" v="1863" actId="1076"/>
          <ac:spMkLst>
            <pc:docMk/>
            <pc:sldMk cId="2948706792" sldId="260"/>
            <ac:spMk id="15" creationId="{63254085-143B-45F5-8A0A-521CD80A34BD}"/>
          </ac:spMkLst>
        </pc:spChg>
        <pc:spChg chg="add mod">
          <ac:chgData name="Филипп Кухарски" userId="c053ae09-fa91-49ab-918a-fdfb48f57b57" providerId="ADAL" clId="{36D3A697-718C-44BB-A62B-D5E9D17688A3}" dt="2021-05-10T11:43:49.953" v="1862" actId="1076"/>
          <ac:spMkLst>
            <pc:docMk/>
            <pc:sldMk cId="2948706792" sldId="260"/>
            <ac:spMk id="16" creationId="{1CD8ED04-7937-49EF-B338-650B5CE0D2E5}"/>
          </ac:spMkLst>
        </pc:spChg>
        <pc:spChg chg="add mod">
          <ac:chgData name="Филипп Кухарски" userId="c053ae09-fa91-49ab-918a-fdfb48f57b57" providerId="ADAL" clId="{36D3A697-718C-44BB-A62B-D5E9D17688A3}" dt="2021-05-10T11:43:57.421" v="1864" actId="1076"/>
          <ac:spMkLst>
            <pc:docMk/>
            <pc:sldMk cId="2948706792" sldId="260"/>
            <ac:spMk id="17" creationId="{5D04FAA0-95F3-4D2B-85B7-F0596556BF5E}"/>
          </ac:spMkLst>
        </pc:spChg>
        <pc:spChg chg="add mod">
          <ac:chgData name="Филипп Кухарски" userId="c053ae09-fa91-49ab-918a-fdfb48f57b57" providerId="ADAL" clId="{36D3A697-718C-44BB-A62B-D5E9D17688A3}" dt="2021-05-10T11:43:23.550" v="1856" actId="1076"/>
          <ac:spMkLst>
            <pc:docMk/>
            <pc:sldMk cId="2948706792" sldId="260"/>
            <ac:spMk id="18" creationId="{3742476D-A96C-4C70-8AC3-BE2E600FEBA7}"/>
          </ac:spMkLst>
        </pc:spChg>
        <pc:spChg chg="add mod">
          <ac:chgData name="Филипп Кухарски" userId="c053ae09-fa91-49ab-918a-fdfb48f57b57" providerId="ADAL" clId="{36D3A697-718C-44BB-A62B-D5E9D17688A3}" dt="2021-05-10T11:43:27.050" v="1857" actId="1076"/>
          <ac:spMkLst>
            <pc:docMk/>
            <pc:sldMk cId="2948706792" sldId="260"/>
            <ac:spMk id="19" creationId="{FC12225D-B57A-4FF5-B94B-54FCB88854DF}"/>
          </ac:spMkLst>
        </pc:spChg>
        <pc:spChg chg="add mod">
          <ac:chgData name="Филипп Кухарски" userId="c053ae09-fa91-49ab-918a-fdfb48f57b57" providerId="ADAL" clId="{36D3A697-718C-44BB-A62B-D5E9D17688A3}" dt="2021-05-10T11:43:39.691" v="1859" actId="1076"/>
          <ac:spMkLst>
            <pc:docMk/>
            <pc:sldMk cId="2948706792" sldId="260"/>
            <ac:spMk id="20" creationId="{F266C304-8C83-4ED5-8EA0-E70E402A2F04}"/>
          </ac:spMkLst>
        </pc:spChg>
        <pc:spChg chg="add del mod">
          <ac:chgData name="Филипп Кухарски" userId="c053ae09-fa91-49ab-918a-fdfb48f57b57" providerId="ADAL" clId="{36D3A697-718C-44BB-A62B-D5E9D17688A3}" dt="2021-05-10T11:20:27.807" v="1686" actId="478"/>
          <ac:spMkLst>
            <pc:docMk/>
            <pc:sldMk cId="2948706792" sldId="260"/>
            <ac:spMk id="31" creationId="{84585D06-43C4-4B80-895E-B8324B468EBD}"/>
          </ac:spMkLst>
        </pc:spChg>
        <pc:spChg chg="add mod">
          <ac:chgData name="Филипп Кухарски" userId="c053ae09-fa91-49ab-918a-fdfb48f57b57" providerId="ADAL" clId="{36D3A697-718C-44BB-A62B-D5E9D17688A3}" dt="2021-05-10T11:44:04.077" v="1866" actId="1076"/>
          <ac:spMkLst>
            <pc:docMk/>
            <pc:sldMk cId="2948706792" sldId="260"/>
            <ac:spMk id="32" creationId="{E9CEBD7F-AA3B-4191-AC14-CDE93B531CF8}"/>
          </ac:spMkLst>
        </pc:spChg>
        <pc:spChg chg="add mod">
          <ac:chgData name="Филипп Кухарски" userId="c053ae09-fa91-49ab-918a-fdfb48f57b57" providerId="ADAL" clId="{36D3A697-718C-44BB-A62B-D5E9D17688A3}" dt="2021-05-10T11:44:07.655" v="1867" actId="1076"/>
          <ac:spMkLst>
            <pc:docMk/>
            <pc:sldMk cId="2948706792" sldId="260"/>
            <ac:spMk id="33" creationId="{5BDE4FE5-DDEB-4189-9A84-449FB22FBB17}"/>
          </ac:spMkLst>
        </pc:spChg>
        <pc:spChg chg="add mod">
          <ac:chgData name="Филипп Кухарски" userId="c053ae09-fa91-49ab-918a-fdfb48f57b57" providerId="ADAL" clId="{36D3A697-718C-44BB-A62B-D5E9D17688A3}" dt="2021-05-10T11:44:17.577" v="1868" actId="1076"/>
          <ac:spMkLst>
            <pc:docMk/>
            <pc:sldMk cId="2948706792" sldId="260"/>
            <ac:spMk id="34" creationId="{FA711A12-576E-49BE-B729-201BEB0B7D9D}"/>
          </ac:spMkLst>
        </pc:spChg>
        <pc:spChg chg="add mod">
          <ac:chgData name="Филипп Кухарски" userId="c053ae09-fa91-49ab-918a-fdfb48f57b57" providerId="ADAL" clId="{36D3A697-718C-44BB-A62B-D5E9D17688A3}" dt="2021-05-10T12:01:24.030" v="2053" actId="20577"/>
          <ac:spMkLst>
            <pc:docMk/>
            <pc:sldMk cId="2948706792" sldId="260"/>
            <ac:spMk id="35" creationId="{9AB53867-3EF6-4764-B229-3357186311FC}"/>
          </ac:spMkLst>
        </pc:spChg>
        <pc:spChg chg="add mod">
          <ac:chgData name="Филипп Кухарски" userId="c053ae09-fa91-49ab-918a-fdfb48f57b57" providerId="ADAL" clId="{36D3A697-718C-44BB-A62B-D5E9D17688A3}" dt="2021-05-10T12:02:36.720" v="2085" actId="1076"/>
          <ac:spMkLst>
            <pc:docMk/>
            <pc:sldMk cId="2948706792" sldId="260"/>
            <ac:spMk id="45" creationId="{39C3F8C2-3CEA-445B-B93A-D1363E708511}"/>
          </ac:spMkLst>
        </pc:spChg>
        <pc:spChg chg="add mod">
          <ac:chgData name="Филипп Кухарски" userId="c053ae09-fa91-49ab-918a-fdfb48f57b57" providerId="ADAL" clId="{36D3A697-718C-44BB-A62B-D5E9D17688A3}" dt="2021-05-10T11:48:27.416" v="1945" actId="1076"/>
          <ac:spMkLst>
            <pc:docMk/>
            <pc:sldMk cId="2948706792" sldId="260"/>
            <ac:spMk id="46" creationId="{04776139-E566-45F7-B96D-07D529CE32C4}"/>
          </ac:spMkLst>
        </pc:spChg>
        <pc:spChg chg="add mod">
          <ac:chgData name="Филипп Кухарски" userId="c053ae09-fa91-49ab-918a-fdfb48f57b57" providerId="ADAL" clId="{36D3A697-718C-44BB-A62B-D5E9D17688A3}" dt="2021-05-10T12:02:43.673" v="2086" actId="1076"/>
          <ac:spMkLst>
            <pc:docMk/>
            <pc:sldMk cId="2948706792" sldId="260"/>
            <ac:spMk id="47" creationId="{FD243CB7-3BC1-4BB2-96A8-03688F373FC1}"/>
          </ac:spMkLst>
        </pc:spChg>
        <pc:spChg chg="add mod">
          <ac:chgData name="Филипп Кухарски" userId="c053ae09-fa91-49ab-918a-fdfb48f57b57" providerId="ADAL" clId="{36D3A697-718C-44BB-A62B-D5E9D17688A3}" dt="2021-05-10T12:02:53.657" v="2087" actId="1076"/>
          <ac:spMkLst>
            <pc:docMk/>
            <pc:sldMk cId="2948706792" sldId="260"/>
            <ac:spMk id="48" creationId="{68165546-0E88-4F30-BAE9-B7610E251B1F}"/>
          </ac:spMkLst>
        </pc:spChg>
        <pc:spChg chg="add mod">
          <ac:chgData name="Филипп Кухарски" userId="c053ae09-fa91-49ab-918a-fdfb48f57b57" providerId="ADAL" clId="{36D3A697-718C-44BB-A62B-D5E9D17688A3}" dt="2021-05-10T12:02:58.282" v="2088" actId="1076"/>
          <ac:spMkLst>
            <pc:docMk/>
            <pc:sldMk cId="2948706792" sldId="260"/>
            <ac:spMk id="49" creationId="{D3D2FE86-2EB6-4212-9C17-EA82DC4CEED1}"/>
          </ac:spMkLst>
        </pc:spChg>
        <pc:spChg chg="add mod">
          <ac:chgData name="Филипп Кухарски" userId="c053ae09-fa91-49ab-918a-fdfb48f57b57" providerId="ADAL" clId="{36D3A697-718C-44BB-A62B-D5E9D17688A3}" dt="2021-05-10T12:03:04.235" v="2089" actId="1076"/>
          <ac:spMkLst>
            <pc:docMk/>
            <pc:sldMk cId="2948706792" sldId="260"/>
            <ac:spMk id="50" creationId="{30383869-8BF1-4B35-920E-9BA55A874041}"/>
          </ac:spMkLst>
        </pc:spChg>
        <pc:spChg chg="add mod">
          <ac:chgData name="Филипп Кухарски" userId="c053ae09-fa91-49ab-918a-fdfb48f57b57" providerId="ADAL" clId="{36D3A697-718C-44BB-A62B-D5E9D17688A3}" dt="2021-05-10T13:19:53.354" v="2739" actId="20577"/>
          <ac:spMkLst>
            <pc:docMk/>
            <pc:sldMk cId="2948706792" sldId="260"/>
            <ac:spMk id="51" creationId="{740DB4B9-B307-402F-AF82-38FA1ACF4E56}"/>
          </ac:spMkLst>
        </pc:spChg>
        <pc:spChg chg="add mod">
          <ac:chgData name="Филипп Кухарски" userId="c053ae09-fa91-49ab-918a-fdfb48f57b57" providerId="ADAL" clId="{36D3A697-718C-44BB-A62B-D5E9D17688A3}" dt="2021-05-10T13:18:51.765" v="2735" actId="1076"/>
          <ac:spMkLst>
            <pc:docMk/>
            <pc:sldMk cId="2948706792" sldId="260"/>
            <ac:spMk id="52" creationId="{0180C663-9E9D-43E8-9726-7B6024FB3B7F}"/>
          </ac:spMkLst>
        </pc:spChg>
        <pc:picChg chg="add mod">
          <ac:chgData name="Филипп Кухарски" userId="c053ae09-fa91-49ab-918a-fdfb48f57b57" providerId="ADAL" clId="{36D3A697-718C-44BB-A62B-D5E9D17688A3}" dt="2021-05-10T10:42:03.546" v="1204" actId="1076"/>
          <ac:picMkLst>
            <pc:docMk/>
            <pc:sldMk cId="2948706792" sldId="260"/>
            <ac:picMk id="5" creationId="{9DCC439B-9437-449C-A180-8185D09C7EDE}"/>
          </ac:picMkLst>
        </pc:picChg>
        <pc:cxnChg chg="add mod">
          <ac:chgData name="Филипп Кухарски" userId="c053ae09-fa91-49ab-918a-fdfb48f57b57" providerId="ADAL" clId="{36D3A697-718C-44BB-A62B-D5E9D17688A3}" dt="2021-05-10T11:43:33.972" v="1858" actId="1076"/>
          <ac:cxnSpMkLst>
            <pc:docMk/>
            <pc:sldMk cId="2948706792" sldId="260"/>
            <ac:cxnSpMk id="22" creationId="{3ABAA269-3137-4713-9EF0-1D087DCC7E77}"/>
          </ac:cxnSpMkLst>
        </pc:cxnChg>
        <pc:cxnChg chg="add mod">
          <ac:chgData name="Филипп Кухарски" userId="c053ae09-fa91-49ab-918a-fdfb48f57b57" providerId="ADAL" clId="{36D3A697-718C-44BB-A62B-D5E9D17688A3}" dt="2021-05-10T11:43:49.953" v="1862" actId="1076"/>
          <ac:cxnSpMkLst>
            <pc:docMk/>
            <pc:sldMk cId="2948706792" sldId="260"/>
            <ac:cxnSpMk id="24" creationId="{D28F96D3-0823-4532-8E70-2A3C0AE5F5B4}"/>
          </ac:cxnSpMkLst>
        </pc:cxnChg>
        <pc:cxnChg chg="add mod">
          <ac:chgData name="Филипп Кухарски" userId="c053ae09-fa91-49ab-918a-fdfb48f57b57" providerId="ADAL" clId="{36D3A697-718C-44BB-A62B-D5E9D17688A3}" dt="2021-05-10T11:43:57.421" v="1864" actId="1076"/>
          <ac:cxnSpMkLst>
            <pc:docMk/>
            <pc:sldMk cId="2948706792" sldId="260"/>
            <ac:cxnSpMk id="26" creationId="{CBF689DE-E785-4B12-A57D-D4D99B8F1761}"/>
          </ac:cxnSpMkLst>
        </pc:cxnChg>
        <pc:cxnChg chg="add mod">
          <ac:chgData name="Филипп Кухарски" userId="c053ae09-fa91-49ab-918a-fdfb48f57b57" providerId="ADAL" clId="{36D3A697-718C-44BB-A62B-D5E9D17688A3}" dt="2021-05-10T11:43:53.296" v="1863" actId="1076"/>
          <ac:cxnSpMkLst>
            <pc:docMk/>
            <pc:sldMk cId="2948706792" sldId="260"/>
            <ac:cxnSpMk id="29" creationId="{1E34F77C-9DA8-4E69-B30A-2613E2B79229}"/>
          </ac:cxnSpMkLst>
        </pc:cxnChg>
      </pc:sldChg>
      <pc:sldChg chg="addSp modSp add mod">
        <pc:chgData name="Филипп Кухарски" userId="c053ae09-fa91-49ab-918a-fdfb48f57b57" providerId="ADAL" clId="{36D3A697-718C-44BB-A62B-D5E9D17688A3}" dt="2021-05-10T14:12:54.822" v="3658" actId="1076"/>
        <pc:sldMkLst>
          <pc:docMk/>
          <pc:sldMk cId="2624015075" sldId="261"/>
        </pc:sldMkLst>
        <pc:spChg chg="add mod">
          <ac:chgData name="Филипп Кухарски" userId="c053ae09-fa91-49ab-918a-fdfb48f57b57" providerId="ADAL" clId="{36D3A697-718C-44BB-A62B-D5E9D17688A3}" dt="2021-05-10T12:22:19.809" v="2116" actId="20577"/>
          <ac:spMkLst>
            <pc:docMk/>
            <pc:sldMk cId="2624015075" sldId="261"/>
            <ac:spMk id="2" creationId="{49ACC8A9-6960-46F9-900F-5F5A07D1E004}"/>
          </ac:spMkLst>
        </pc:spChg>
        <pc:spChg chg="add mod">
          <ac:chgData name="Филипп Кухарски" userId="c053ae09-fa91-49ab-918a-fdfb48f57b57" providerId="ADAL" clId="{36D3A697-718C-44BB-A62B-D5E9D17688A3}" dt="2021-05-10T14:00:29.925" v="3133" actId="1076"/>
          <ac:spMkLst>
            <pc:docMk/>
            <pc:sldMk cId="2624015075" sldId="261"/>
            <ac:spMk id="3" creationId="{52E00BB6-BD4C-407D-9795-32964DF97681}"/>
          </ac:spMkLst>
        </pc:spChg>
        <pc:spChg chg="add mod">
          <ac:chgData name="Филипп Кухарски" userId="c053ae09-fa91-49ab-918a-fdfb48f57b57" providerId="ADAL" clId="{36D3A697-718C-44BB-A62B-D5E9D17688A3}" dt="2021-05-10T13:14:22.929" v="2572" actId="207"/>
          <ac:spMkLst>
            <pc:docMk/>
            <pc:sldMk cId="2624015075" sldId="261"/>
            <ac:spMk id="5" creationId="{CC9F99F5-739F-42F9-B3E0-64EBF86430A5}"/>
          </ac:spMkLst>
        </pc:spChg>
        <pc:spChg chg="add mod">
          <ac:chgData name="Филипп Кухарски" userId="c053ae09-fa91-49ab-918a-fdfb48f57b57" providerId="ADAL" clId="{36D3A697-718C-44BB-A62B-D5E9D17688A3}" dt="2021-05-10T13:50:43.182" v="3070" actId="2711"/>
          <ac:spMkLst>
            <pc:docMk/>
            <pc:sldMk cId="2624015075" sldId="261"/>
            <ac:spMk id="6" creationId="{CF84E0C5-9B99-4AC5-A576-FDB4E68BE308}"/>
          </ac:spMkLst>
        </pc:spChg>
        <pc:spChg chg="add mod">
          <ac:chgData name="Филипп Кухарски" userId="c053ae09-fa91-49ab-918a-fdfb48f57b57" providerId="ADAL" clId="{36D3A697-718C-44BB-A62B-D5E9D17688A3}" dt="2021-05-10T13:36:20.473" v="2958" actId="207"/>
          <ac:spMkLst>
            <pc:docMk/>
            <pc:sldMk cId="2624015075" sldId="261"/>
            <ac:spMk id="7" creationId="{EBD34304-6F73-474D-852C-7B94A60FBDE4}"/>
          </ac:spMkLst>
        </pc:spChg>
        <pc:spChg chg="add mod">
          <ac:chgData name="Филипп Кухарски" userId="c053ae09-fa91-49ab-918a-fdfb48f57b57" providerId="ADAL" clId="{36D3A697-718C-44BB-A62B-D5E9D17688A3}" dt="2021-05-10T13:37:20.583" v="3009" actId="1076"/>
          <ac:spMkLst>
            <pc:docMk/>
            <pc:sldMk cId="2624015075" sldId="261"/>
            <ac:spMk id="8" creationId="{71A19CE9-764C-484A-816E-7DE04EDD4717}"/>
          </ac:spMkLst>
        </pc:spChg>
        <pc:spChg chg="add mod">
          <ac:chgData name="Филипп Кухарски" userId="c053ae09-fa91-49ab-918a-fdfb48f57b57" providerId="ADAL" clId="{36D3A697-718C-44BB-A62B-D5E9D17688A3}" dt="2021-05-10T13:38:14.153" v="3069" actId="1076"/>
          <ac:spMkLst>
            <pc:docMk/>
            <pc:sldMk cId="2624015075" sldId="261"/>
            <ac:spMk id="9" creationId="{FF2A4893-31F1-4CC8-9CCB-26CAF0E9FEE4}"/>
          </ac:spMkLst>
        </pc:spChg>
        <pc:spChg chg="add mod">
          <ac:chgData name="Филипп Кухарски" userId="c053ae09-fa91-49ab-918a-fdfb48f57b57" providerId="ADAL" clId="{36D3A697-718C-44BB-A62B-D5E9D17688A3}" dt="2021-05-10T14:00:55.565" v="3137" actId="207"/>
          <ac:spMkLst>
            <pc:docMk/>
            <pc:sldMk cId="2624015075" sldId="261"/>
            <ac:spMk id="10" creationId="{617C7802-E799-4F38-ABBB-E1A650E27E30}"/>
          </ac:spMkLst>
        </pc:spChg>
        <pc:spChg chg="add mod">
          <ac:chgData name="Филипп Кухарски" userId="c053ae09-fa91-49ab-918a-fdfb48f57b57" providerId="ADAL" clId="{36D3A697-718C-44BB-A62B-D5E9D17688A3}" dt="2021-05-10T14:12:46.322" v="3656" actId="14100"/>
          <ac:spMkLst>
            <pc:docMk/>
            <pc:sldMk cId="2624015075" sldId="261"/>
            <ac:spMk id="11" creationId="{BBF790EC-6535-43D3-A5E4-15F0706943A9}"/>
          </ac:spMkLst>
        </pc:spChg>
        <pc:spChg chg="add mod">
          <ac:chgData name="Филипп Кухарски" userId="c053ae09-fa91-49ab-918a-fdfb48f57b57" providerId="ADAL" clId="{36D3A697-718C-44BB-A62B-D5E9D17688A3}" dt="2021-05-10T14:12:50.993" v="3657" actId="1076"/>
          <ac:spMkLst>
            <pc:docMk/>
            <pc:sldMk cId="2624015075" sldId="261"/>
            <ac:spMk id="12" creationId="{9780A571-00F7-469D-9D3B-CA7B3A077345}"/>
          </ac:spMkLst>
        </pc:spChg>
        <pc:spChg chg="add mod">
          <ac:chgData name="Филипп Кухарски" userId="c053ae09-fa91-49ab-918a-fdfb48f57b57" providerId="ADAL" clId="{36D3A697-718C-44BB-A62B-D5E9D17688A3}" dt="2021-05-10T14:12:54.822" v="3658" actId="1076"/>
          <ac:spMkLst>
            <pc:docMk/>
            <pc:sldMk cId="2624015075" sldId="261"/>
            <ac:spMk id="13" creationId="{614D63C8-DA0B-47EE-9F81-3F6D1A372404}"/>
          </ac:spMkLst>
        </pc:spChg>
        <pc:graphicFrameChg chg="add mod modGraphic">
          <ac:chgData name="Филипп Кухарски" userId="c053ae09-fa91-49ab-918a-fdfb48f57b57" providerId="ADAL" clId="{36D3A697-718C-44BB-A62B-D5E9D17688A3}" dt="2021-05-10T13:29:42.024" v="2950" actId="207"/>
          <ac:graphicFrameMkLst>
            <pc:docMk/>
            <pc:sldMk cId="2624015075" sldId="261"/>
            <ac:graphicFrameMk id="4" creationId="{A41A3107-2FBB-496D-AE26-69E073285FAE}"/>
          </ac:graphicFrameMkLst>
        </pc:graphicFrameChg>
      </pc:sldChg>
      <pc:sldChg chg="add">
        <pc:chgData name="Филипп Кухарски" userId="c053ae09-fa91-49ab-918a-fdfb48f57b57" providerId="ADAL" clId="{36D3A697-718C-44BB-A62B-D5E9D17688A3}" dt="2021-05-10T12:11:34.637" v="2090"/>
        <pc:sldMkLst>
          <pc:docMk/>
          <pc:sldMk cId="3606935809" sldId="262"/>
        </pc:sldMkLst>
      </pc:sldChg>
      <pc:sldChg chg="add">
        <pc:chgData name="Филипп Кухарски" userId="c053ae09-fa91-49ab-918a-fdfb48f57b57" providerId="ADAL" clId="{36D3A697-718C-44BB-A62B-D5E9D17688A3}" dt="2021-05-10T12:11:35.113" v="2091"/>
        <pc:sldMkLst>
          <pc:docMk/>
          <pc:sldMk cId="1860785567" sldId="263"/>
        </pc:sldMkLst>
      </pc:sldChg>
      <pc:sldChg chg="add">
        <pc:chgData name="Филипп Кухарски" userId="c053ae09-fa91-49ab-918a-fdfb48f57b57" providerId="ADAL" clId="{36D3A697-718C-44BB-A62B-D5E9D17688A3}" dt="2021-05-10T12:11:35.586" v="2092"/>
        <pc:sldMkLst>
          <pc:docMk/>
          <pc:sldMk cId="1343641312" sldId="264"/>
        </pc:sldMkLst>
      </pc:sldChg>
      <pc:sldMasterChg chg="modSldLayout">
        <pc:chgData name="Филипп Кухарски" userId="c053ae09-fa91-49ab-918a-fdfb48f57b57" providerId="ADAL" clId="{36D3A697-718C-44BB-A62B-D5E9D17688A3}" dt="2021-05-10T10:53:09.729" v="1465" actId="207"/>
        <pc:sldMasterMkLst>
          <pc:docMk/>
          <pc:sldMasterMk cId="786370833" sldId="2147483648"/>
        </pc:sldMasterMkLst>
        <pc:sldLayoutChg chg="modSp mod">
          <pc:chgData name="Филипп Кухарски" userId="c053ae09-fa91-49ab-918a-fdfb48f57b57" providerId="ADAL" clId="{36D3A697-718C-44BB-A62B-D5E9D17688A3}" dt="2021-05-10T10:53:09.729" v="1465" actId="207"/>
          <pc:sldLayoutMkLst>
            <pc:docMk/>
            <pc:sldMasterMk cId="786370833" sldId="2147483648"/>
            <pc:sldLayoutMk cId="3373870438" sldId="2147483650"/>
          </pc:sldLayoutMkLst>
          <pc:spChg chg="mod">
            <ac:chgData name="Филипп Кухарски" userId="c053ae09-fa91-49ab-918a-fdfb48f57b57" providerId="ADAL" clId="{36D3A697-718C-44BB-A62B-D5E9D17688A3}" dt="2021-05-10T10:53:09.729" v="1465" actId="207"/>
            <ac:spMkLst>
              <pc:docMk/>
              <pc:sldMasterMk cId="786370833" sldId="2147483648"/>
              <pc:sldLayoutMk cId="3373870438" sldId="2147483650"/>
              <ac:spMk id="8" creationId="{1443E6E7-F76B-4C8E-97F4-BFF63110DE73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C008E-0949-4D7A-AF6B-5F54E11A4FD6}" type="datetimeFigureOut">
              <a:rPr lang="ru-RU" smtClean="0"/>
              <a:t>27.06.2021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8F776-BA19-4E60-B919-47FA26166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51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37A28D-4BF8-481E-9620-BD0D75A209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575E6"/>
              </a:gs>
              <a:gs pos="100000">
                <a:srgbClr val="021B79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5445C-04C0-4288-AC1F-D6AF17636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FB17-4B2D-4F6F-ABA1-7758D81B1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b="0" kern="1200" dirty="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A20F4-D22D-48F5-BED8-E27FE8AE3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1484-3C17-4513-B36F-C87D09791AEB}" type="datetime1">
              <a:rPr lang="ru-RU" smtClean="0"/>
              <a:t>27.06.2021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7B123-12B7-46F0-BA27-1D1CE7460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44691-BA4F-48AC-BDFD-E85B8802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2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7A91-9D4A-4CB2-B8C2-4EB70498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3F8C4-5432-48BA-9E67-D649D1978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E5429-A41C-4FC5-BEE6-167CD8A7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4A7EE-ADD8-4702-A1EC-B0F41166F571}" type="datetime1">
              <a:rPr lang="ru-RU" smtClean="0"/>
              <a:t>27.06.2021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98721-93BE-4263-91FE-A411C4C30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55A0F-D438-4CAF-9D82-66C114FCA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9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1E08B9-5D5E-482B-BAC4-2C15F308C5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48287-F2B9-4043-9ED8-6ACAA1EFB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0795D-1121-479D-AC1F-B8521A794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B8091-8D3B-4D69-9DDF-68358A530AEB}" type="datetime1">
              <a:rPr lang="ru-RU" smtClean="0"/>
              <a:t>27.06.2021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7E1FE-B4E1-44E2-8F33-9143BAF3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559B0-1EB7-4BFC-8AC6-188492D8F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8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530FE6A-D710-4D2A-9783-966F84E87D85}"/>
              </a:ext>
            </a:extLst>
          </p:cNvPr>
          <p:cNvSpPr/>
          <p:nvPr userDrawn="1"/>
        </p:nvSpPr>
        <p:spPr>
          <a:xfrm>
            <a:off x="0" y="0"/>
            <a:ext cx="12192000" cy="341832"/>
          </a:xfrm>
          <a:prstGeom prst="rect">
            <a:avLst/>
          </a:prstGeom>
          <a:gradFill>
            <a:gsLst>
              <a:gs pos="0">
                <a:srgbClr val="0575E6"/>
              </a:gs>
              <a:gs pos="100000">
                <a:srgbClr val="021B79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43E6E7-F76B-4C8E-97F4-BFF63110DE73}"/>
              </a:ext>
            </a:extLst>
          </p:cNvPr>
          <p:cNvSpPr/>
          <p:nvPr userDrawn="1"/>
        </p:nvSpPr>
        <p:spPr>
          <a:xfrm>
            <a:off x="1" y="6516168"/>
            <a:ext cx="12192000" cy="341832"/>
          </a:xfrm>
          <a:prstGeom prst="rect">
            <a:avLst/>
          </a:prstGeom>
          <a:gradFill>
            <a:gsLst>
              <a:gs pos="100000">
                <a:srgbClr val="0575E6"/>
              </a:gs>
              <a:gs pos="0">
                <a:srgbClr val="021B79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D98AC-BA25-4F67-B7DA-CC0FD0030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367" y="6516168"/>
            <a:ext cx="646631" cy="3418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2D509F-4C23-4873-8545-86815BC2E7D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87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B1D2F-ED07-4994-B1F6-3BC2F409A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68249-E0C9-4D1F-8F3B-7267469E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2B18D-6C20-4FCA-9510-FD457BC93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4B79-E960-46B3-A340-0068E26FBDEA}" type="datetime1">
              <a:rPr lang="ru-RU" smtClean="0"/>
              <a:t>27.06.2021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E4E98-E727-4901-9D01-8BB6BCB4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F1465-98C7-4E34-B74D-6F7640987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00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B5C0-8394-458B-BEE5-2C8E999A3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0CD75-3006-40D4-98F9-C6F487A1B6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311AF-82E2-436A-93FE-B2360FA55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96BFC-69C9-4DB7-8745-A76E18EA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34A4-C5E0-425C-9069-810DF49D968F}" type="datetime1">
              <a:rPr lang="ru-RU" smtClean="0"/>
              <a:t>27.06.2021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8C5E1-287B-4093-AC7E-8C6B85FE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10F10-5B70-4DC1-B047-9079D1B8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93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B59BD-B687-4870-BCEF-82737B40D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3B613-0D5F-451B-852E-7AB44A8E2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F9D99-023B-4094-A85D-AB9ED88C1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8990E-0C45-4084-A47E-5B38ADE5E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7E1918-58B5-4EF4-993D-E7981DDBE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9A635-1CFC-4CBB-B396-C71A8E5A0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8E92-3832-49E1-B427-66722F679BEE}" type="datetime1">
              <a:rPr lang="ru-RU" smtClean="0"/>
              <a:t>27.06.2021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F56EC-382E-4820-87AC-2C24A33A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08A235-4DCE-4B1D-B8D6-F599BDDF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4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060E3-764F-48E8-AA1E-468D9189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D33060-BEDC-4C45-AD87-941FA0F06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3C62-BE1E-41EA-A7AF-50F4E8733B67}" type="datetime1">
              <a:rPr lang="ru-RU" smtClean="0"/>
              <a:t>27.06.2021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AF0AD-DFC5-4398-AB9B-E1C6C912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9D9BA-6FE3-4176-A9AC-83759351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600F88-6E6C-4E64-A5B3-D0CE38A8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C0AF-ECA2-4C66-9ABA-A451C69C856F}" type="datetime1">
              <a:rPr lang="ru-RU" smtClean="0"/>
              <a:t>27.06.2021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A4F3A8-29B3-479E-BD64-5422A1AD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076AA-A7FE-4C51-8354-01C33880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94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B3BA-FB90-48B8-812B-7CB9C9C1B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8B3B-D8CD-4419-87F7-FADCFB4FC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76880-F6E8-40CA-A3B7-1C6B4A51C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E6C3D-4240-4468-A4B3-02296153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0D02-F58D-4B07-9A07-982CA3E7EED1}" type="datetime1">
              <a:rPr lang="ru-RU" smtClean="0"/>
              <a:t>27.06.2021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8A935-14A9-49A3-A0DD-992FDAE8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16FD0-2847-4BC6-A0AD-009AC099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9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DE2C-A156-4F90-BAEC-CE7BB233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F4DC3-3B3A-466A-8BA3-68C88F402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5DFD9-77BE-45BA-993B-991DBCDD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FFBF4-6384-4D8D-9A21-263D622F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1B9F-4CD5-4F1E-A16B-3BB5F708ABE9}" type="datetime1">
              <a:rPr lang="ru-RU" smtClean="0"/>
              <a:t>27.06.2021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C7137-F651-4D65-87C9-95184F91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E3F0F-15AD-43EC-83B5-BB6886E5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6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024E6-747A-429F-B3D5-279486B5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4AB91-2CB2-4159-9C43-19EF09E5E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BA718-FCE2-49AB-B254-CE609EFD2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D5990D6-C080-47D5-92FF-C5E5D9A6E3BE}" type="datetime1">
              <a:rPr lang="ru-RU" smtClean="0"/>
              <a:t>27.06.2021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51C3E-2F63-469F-A233-22B4F8DE4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E9040-895C-40AD-9E6A-2592E2A7C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72D509F-4C23-4873-8545-86815BC2E7D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37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24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0" Type="http://schemas.openxmlformats.org/officeDocument/2006/relationships/image" Target="../media/image27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0.png"/><Relationship Id="rId4" Type="http://schemas.openxmlformats.org/officeDocument/2006/relationships/image" Target="../media/image5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Relationship Id="rId1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B2A8-1F56-490C-9B88-000A13595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292" y="1041400"/>
            <a:ext cx="9980808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МОДЕЛИРОВАНИЕ ТЕЧЕНИЯ ГАЗОЖИДКОСТНОЙ СМЕСИ В ГАЗОПРОВОДЕ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9C5E4-AB5D-4EEC-8D39-0B0FD3C9D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8157" y="5067552"/>
            <a:ext cx="9881062" cy="903460"/>
          </a:xfrm>
        </p:spPr>
        <p:txBody>
          <a:bodyPr/>
          <a:lstStyle/>
          <a:p>
            <a:pPr algn="r"/>
            <a:r>
              <a:rPr lang="ru-RU" dirty="0"/>
              <a:t>Подготовил студент группы 3630103/70101 Кухарски Ф. М.</a:t>
            </a:r>
          </a:p>
          <a:p>
            <a:pPr algn="r"/>
            <a:r>
              <a:rPr lang="ru-RU" dirty="0"/>
              <a:t>Научный руководитель: к.х.н. Саитова А. А.</a:t>
            </a:r>
          </a:p>
          <a:p>
            <a:pPr algn="r"/>
            <a:r>
              <a:rPr lang="ru-RU" dirty="0"/>
              <a:t>Консультант: к.ф.-м.н. Моисеева 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27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E876-30D8-4DA9-93E6-8775A50B9ABA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11529753" cy="75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Плотность газа</a:t>
            </a:r>
            <a:r>
              <a:rPr lang="en-US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Уравнения состояния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92D1FC-4FA8-4E6A-B6F9-D1BDE6644EC2}"/>
                  </a:ext>
                </a:extLst>
              </p:cNvPr>
              <p:cNvSpPr txBox="1"/>
              <p:nvPr/>
            </p:nvSpPr>
            <p:spPr>
              <a:xfrm>
                <a:off x="524576" y="1600088"/>
                <a:ext cx="5498926" cy="2903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• Уравнение Ван-дер-Ваальса: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𝑅𝑇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• Уравнение Пенга-Робинсона: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𝑅𝑇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• Уравнение Соаве-Редлиха-Квонга: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𝑝</m:t>
                      </m:r>
                      <m:r>
                        <a:rPr lang="en-US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𝑅𝑇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𝑉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92D1FC-4FA8-4E6A-B6F9-D1BDE6644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76" y="1600088"/>
                <a:ext cx="5498926" cy="2903487"/>
              </a:xfrm>
              <a:prstGeom prst="rect">
                <a:avLst/>
              </a:prstGeom>
              <a:blipFill>
                <a:blip r:embed="rId2"/>
                <a:stretch>
                  <a:fillRect l="-887" t="-8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180881C-E5D8-427B-8B4A-1D7AFA395191}"/>
              </a:ext>
            </a:extLst>
          </p:cNvPr>
          <p:cNvSpPr txBox="1"/>
          <p:nvPr/>
        </p:nvSpPr>
        <p:spPr>
          <a:xfrm>
            <a:off x="112734" y="6488668"/>
            <a:ext cx="9614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</a:rPr>
              <a:t>Брусиловский А. И. Фазовые превращения при разработке месторождений нефти и газа. (2002)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A48F5-61B4-40A2-935D-874EE619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A80E86-28D8-4C32-8EB6-FD9841CEFF8B}"/>
              </a:ext>
            </a:extLst>
          </p:cNvPr>
          <p:cNvSpPr txBox="1"/>
          <p:nvPr/>
        </p:nvSpPr>
        <p:spPr>
          <a:xfrm>
            <a:off x="5120639" y="5596183"/>
            <a:ext cx="6637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Таблица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 Вычисление плотности газа. Точность уравнений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Ван-дер-Ваальса, Пенга-Робинсона и Соаве-Редлиха-Квонга.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741FA9-D374-457E-A943-73A3A714866E}"/>
                  </a:ext>
                </a:extLst>
              </p:cNvPr>
              <p:cNvSpPr txBox="1"/>
              <p:nvPr/>
            </p:nvSpPr>
            <p:spPr>
              <a:xfrm>
                <a:off x="-596900" y="5024355"/>
                <a:ext cx="6105698" cy="903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%=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𝑐𝑎𝑙𝑐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𝑒𝑥𝑝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𝑒𝑥𝑝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741FA9-D374-457E-A943-73A3A7148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6900" y="5024355"/>
                <a:ext cx="6105698" cy="9033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8FFBA490-DA4E-4B42-B31E-3DFCD0FD1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21" y="1240210"/>
            <a:ext cx="6302503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4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E876-30D8-4DA9-93E6-8775A50B9ABA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11529753" cy="75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Плотность жидкости</a:t>
            </a:r>
            <a:r>
              <a:rPr lang="en-US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Уравнения состояния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92D1FC-4FA8-4E6A-B6F9-D1BDE6644EC2}"/>
                  </a:ext>
                </a:extLst>
              </p:cNvPr>
              <p:cNvSpPr txBox="1"/>
              <p:nvPr/>
            </p:nvSpPr>
            <p:spPr>
              <a:xfrm>
                <a:off x="458074" y="1386348"/>
                <a:ext cx="5498926" cy="937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• Уравнение Гуо-Ду: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𝑅𝑇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92D1FC-4FA8-4E6A-B6F9-D1BDE6644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4" y="1386348"/>
                <a:ext cx="5498926" cy="937051"/>
              </a:xfrm>
              <a:prstGeom prst="rect">
                <a:avLst/>
              </a:prstGeom>
              <a:blipFill>
                <a:blip r:embed="rId2"/>
                <a:stretch>
                  <a:fillRect l="-887" t="-25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180881C-E5D8-427B-8B4A-1D7AFA395191}"/>
              </a:ext>
            </a:extLst>
          </p:cNvPr>
          <p:cNvSpPr txBox="1"/>
          <p:nvPr/>
        </p:nvSpPr>
        <p:spPr>
          <a:xfrm>
            <a:off x="-70147" y="6488668"/>
            <a:ext cx="12239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Salehpour A. R., Nasrifar K. Predicting the Liquid Density of Gas Condensates And LNG Mixtures from Equations of State //Journal of Algorithms and Computation. – 2013.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Т. 42</a:t>
            </a:r>
            <a:r>
              <a:rPr lang="ru-RU" sz="1200" dirty="0">
                <a:solidFill>
                  <a:schemeClr val="bg1"/>
                </a:solidFill>
              </a:rPr>
              <a:t>(2)</a:t>
            </a:r>
            <a:r>
              <a:rPr lang="en-US" sz="1200" dirty="0">
                <a:solidFill>
                  <a:schemeClr val="bg1"/>
                </a:solidFill>
              </a:rPr>
              <a:t>. – С. 257–268.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A48F5-61B4-40A2-935D-874EE619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1A1A9682-51AD-4C02-A093-14D5112DF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87" y="2546297"/>
            <a:ext cx="8196195" cy="20885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01436B-A561-420E-9C88-3C389BB96550}"/>
                  </a:ext>
                </a:extLst>
              </p:cNvPr>
              <p:cNvSpPr txBox="1"/>
              <p:nvPr/>
            </p:nvSpPr>
            <p:spPr>
              <a:xfrm>
                <a:off x="6235002" y="1386348"/>
                <a:ext cx="4902302" cy="937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• Уравнение Патела-Тея: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𝑅𝑇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𝑏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01436B-A561-420E-9C88-3C389BB96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02" y="1386348"/>
                <a:ext cx="4902302" cy="937051"/>
              </a:xfrm>
              <a:prstGeom prst="rect">
                <a:avLst/>
              </a:prstGeom>
              <a:blipFill>
                <a:blip r:embed="rId4"/>
                <a:stretch>
                  <a:fillRect l="-1119" t="-25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7C99AC3-3EE6-4405-A430-2DC823B04D63}"/>
              </a:ext>
            </a:extLst>
          </p:cNvPr>
          <p:cNvSpPr txBox="1"/>
          <p:nvPr/>
        </p:nvSpPr>
        <p:spPr>
          <a:xfrm>
            <a:off x="2902519" y="4662350"/>
            <a:ext cx="9736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Таблица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 Вычисление плотности жидкости. Точность уравнений Гуо-Ду и Патела-Тея.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4AD4F9-9E17-4B07-83E8-77661DBE58A1}"/>
              </a:ext>
            </a:extLst>
          </p:cNvPr>
          <p:cNvSpPr txBox="1"/>
          <p:nvPr/>
        </p:nvSpPr>
        <p:spPr>
          <a:xfrm>
            <a:off x="267392" y="5202220"/>
            <a:ext cx="116572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800" b="0" i="0" u="none" strike="noStrike" baseline="0" dirty="0">
                <a:latin typeface="TimesNewRoman"/>
              </a:rPr>
              <a:t>Состав</a:t>
            </a:r>
            <a:r>
              <a:rPr lang="pt-BR" sz="1800" b="0" i="0" u="none" strike="noStrike" baseline="0" dirty="0">
                <a:latin typeface="TimesNewRoman"/>
              </a:rPr>
              <a:t> GC1: N</a:t>
            </a:r>
            <a:r>
              <a:rPr lang="pt-BR" sz="800" b="0" i="0" u="none" strike="noStrike" baseline="0" dirty="0">
                <a:latin typeface="TimesNewRoman"/>
              </a:rPr>
              <a:t>2</a:t>
            </a:r>
            <a:r>
              <a:rPr lang="pt-BR" sz="1800" b="0" i="0" u="none" strike="noStrike" baseline="0" dirty="0">
                <a:latin typeface="TimesNewRoman"/>
              </a:rPr>
              <a:t>, 3.912%; CO</a:t>
            </a:r>
            <a:r>
              <a:rPr lang="pt-BR" sz="800" b="0" i="0" u="none" strike="noStrike" baseline="0" dirty="0">
                <a:latin typeface="TimesNewRoman"/>
              </a:rPr>
              <a:t>2</a:t>
            </a:r>
            <a:r>
              <a:rPr lang="pt-BR" sz="1800" b="0" i="0" u="none" strike="noStrike" baseline="0" dirty="0">
                <a:latin typeface="TimesNewRoman"/>
              </a:rPr>
              <a:t>, 0.750%; C</a:t>
            </a:r>
            <a:r>
              <a:rPr lang="pt-BR" sz="800" b="0" i="0" u="none" strike="noStrike" baseline="0" dirty="0">
                <a:latin typeface="TimesNewRoman"/>
              </a:rPr>
              <a:t>1</a:t>
            </a:r>
            <a:r>
              <a:rPr lang="pt-BR" sz="1800" b="0" i="0" u="none" strike="noStrike" baseline="0" dirty="0">
                <a:latin typeface="TimesNewRoman"/>
              </a:rPr>
              <a:t>, 70.203; C</a:t>
            </a:r>
            <a:r>
              <a:rPr lang="pt-BR" sz="800" b="0" i="0" u="none" strike="noStrike" baseline="0" dirty="0">
                <a:latin typeface="TimesNewRoman"/>
              </a:rPr>
              <a:t>2</a:t>
            </a:r>
            <a:r>
              <a:rPr lang="pt-BR" sz="1800" b="0" i="0" u="none" strike="noStrike" baseline="0" dirty="0">
                <a:latin typeface="TimesNewRoman"/>
              </a:rPr>
              <a:t>, 9.220; C</a:t>
            </a:r>
            <a:r>
              <a:rPr lang="pt-BR" sz="800" b="0" i="0" u="none" strike="noStrike" baseline="0" dirty="0">
                <a:latin typeface="TimesNewRoman"/>
              </a:rPr>
              <a:t>3</a:t>
            </a:r>
            <a:r>
              <a:rPr lang="pt-BR" sz="1800" b="0" i="0" u="none" strike="noStrike" baseline="0" dirty="0">
                <a:latin typeface="TimesNewRoman"/>
              </a:rPr>
              <a:t>, 2.759; </a:t>
            </a:r>
            <a:r>
              <a:rPr lang="pt-BR" sz="1800" b="0" i="1" u="none" strike="noStrike" baseline="0" dirty="0">
                <a:latin typeface="TimesNewRoman,Italic"/>
              </a:rPr>
              <a:t>i</a:t>
            </a:r>
            <a:r>
              <a:rPr lang="pt-BR" sz="1800" b="0" i="0" u="none" strike="noStrike" baseline="0" dirty="0">
                <a:latin typeface="TimesNewRoman"/>
              </a:rPr>
              <a:t>-C</a:t>
            </a:r>
            <a:r>
              <a:rPr lang="pt-BR" sz="800" b="0" i="0" u="none" strike="noStrike" baseline="0" dirty="0">
                <a:latin typeface="TimesNewRoman"/>
              </a:rPr>
              <a:t>4</a:t>
            </a:r>
            <a:r>
              <a:rPr lang="pt-BR" sz="1800" b="0" i="0" u="none" strike="noStrike" baseline="0" dirty="0">
                <a:latin typeface="TimesNewRoman"/>
              </a:rPr>
              <a:t>, 0.662; </a:t>
            </a:r>
            <a:r>
              <a:rPr lang="pt-BR" sz="1800" b="0" i="1" u="none" strike="noStrike" baseline="0" dirty="0">
                <a:latin typeface="TimesNewRoman,Italic"/>
              </a:rPr>
              <a:t>n</a:t>
            </a:r>
            <a:r>
              <a:rPr lang="pt-BR" sz="1800" b="0" i="0" u="none" strike="noStrike" baseline="0" dirty="0">
                <a:latin typeface="TimesNewRoman"/>
              </a:rPr>
              <a:t>-C</a:t>
            </a:r>
            <a:r>
              <a:rPr lang="pt-BR" sz="800" b="0" i="0" u="none" strike="noStrike" baseline="0" dirty="0">
                <a:latin typeface="TimesNewRoman"/>
              </a:rPr>
              <a:t>4</a:t>
            </a:r>
            <a:r>
              <a:rPr lang="pt-BR" sz="1800" b="0" i="0" u="none" strike="noStrike" baseline="0" dirty="0">
                <a:latin typeface="TimesNewRoman"/>
              </a:rPr>
              <a:t>, 0.981; </a:t>
            </a:r>
            <a:r>
              <a:rPr lang="pt-BR" sz="1800" b="0" i="1" u="none" strike="noStrike" baseline="0" dirty="0">
                <a:latin typeface="TimesNewRoman,Italic"/>
              </a:rPr>
              <a:t>i</a:t>
            </a:r>
            <a:r>
              <a:rPr lang="pt-BR" sz="1800" b="0" i="0" u="none" strike="noStrike" baseline="0" dirty="0">
                <a:latin typeface="TimesNewRoman"/>
              </a:rPr>
              <a:t>-C</a:t>
            </a:r>
            <a:r>
              <a:rPr lang="pt-BR" sz="800" b="0" i="0" u="none" strike="noStrike" baseline="0" dirty="0">
                <a:latin typeface="TimesNewRoman"/>
              </a:rPr>
              <a:t>5</a:t>
            </a:r>
            <a:r>
              <a:rPr lang="pt-BR" sz="1800" b="0" i="0" u="none" strike="noStrike" baseline="0" dirty="0">
                <a:latin typeface="TimesNewRoman"/>
              </a:rPr>
              <a:t>, 0.402;</a:t>
            </a:r>
          </a:p>
          <a:p>
            <a:pPr algn="l"/>
            <a:r>
              <a:rPr lang="en-US" sz="1800" b="0" i="1" u="none" strike="noStrike" baseline="0" dirty="0">
                <a:latin typeface="TimesNewRoman,Italic"/>
              </a:rPr>
              <a:t>n</a:t>
            </a:r>
            <a:r>
              <a:rPr lang="en-US" sz="1800" b="0" i="0" u="none" strike="noStrike" baseline="0" dirty="0">
                <a:latin typeface="TimesNewRoman"/>
              </a:rPr>
              <a:t>-C</a:t>
            </a:r>
            <a:r>
              <a:rPr lang="en-US" sz="800" b="0" i="0" u="none" strike="noStrike" baseline="0" dirty="0">
                <a:latin typeface="TimesNewRoman"/>
              </a:rPr>
              <a:t>5</a:t>
            </a:r>
            <a:r>
              <a:rPr lang="en-US" sz="1800" b="0" i="0" u="none" strike="noStrike" baseline="0" dirty="0">
                <a:latin typeface="TimesNewRoman"/>
              </a:rPr>
              <a:t>, 0.422; C</a:t>
            </a:r>
            <a:r>
              <a:rPr lang="en-US" sz="800" b="0" i="0" u="none" strike="noStrike" baseline="0" dirty="0">
                <a:latin typeface="TimesNewRoman"/>
              </a:rPr>
              <a:t>6</a:t>
            </a:r>
            <a:r>
              <a:rPr lang="en-US" sz="1800" b="0" i="0" u="none" strike="noStrike" baseline="0" dirty="0">
                <a:latin typeface="TimesNewRoman"/>
              </a:rPr>
              <a:t>, 0.816; C</a:t>
            </a:r>
            <a:r>
              <a:rPr lang="en-US" sz="800" b="0" i="0" u="none" strike="noStrike" baseline="0" dirty="0">
                <a:latin typeface="TimesNewRoman"/>
              </a:rPr>
              <a:t>7+</a:t>
            </a:r>
            <a:r>
              <a:rPr lang="en-US" sz="1800" b="0" i="0" u="none" strike="noStrike" baseline="0" dirty="0">
                <a:latin typeface="TimesNewRoman"/>
              </a:rPr>
              <a:t>, 9.873%. C7+: MW=192.8, Sp. Gr=0.803</a:t>
            </a:r>
          </a:p>
          <a:p>
            <a:pPr algn="l"/>
            <a:r>
              <a:rPr lang="ru-RU" sz="1800" b="0" i="0" u="none" strike="noStrike" baseline="0" dirty="0">
                <a:latin typeface="TimesNewRoman"/>
              </a:rPr>
              <a:t>Состав</a:t>
            </a:r>
            <a:r>
              <a:rPr lang="pt-BR" sz="1800" b="0" i="0" u="none" strike="noStrike" baseline="0" dirty="0">
                <a:latin typeface="TimesNewRoman"/>
              </a:rPr>
              <a:t> GC2: C1, 82.32%; C3, 8.71%; </a:t>
            </a:r>
            <a:r>
              <a:rPr lang="pt-BR" sz="1800" b="0" i="1" u="none" strike="noStrike" baseline="0" dirty="0">
                <a:latin typeface="TimesNewRoman,Italic"/>
              </a:rPr>
              <a:t>n</a:t>
            </a:r>
            <a:r>
              <a:rPr lang="pt-BR" sz="1800" b="0" i="0" u="none" strike="noStrike" baseline="0" dirty="0">
                <a:latin typeface="TimesNewRoman"/>
              </a:rPr>
              <a:t>-C5, 5.05%; </a:t>
            </a:r>
            <a:r>
              <a:rPr lang="pt-BR" sz="1800" b="0" i="1" u="none" strike="noStrike" baseline="0" dirty="0">
                <a:latin typeface="TimesNewRoman,Italic"/>
              </a:rPr>
              <a:t>n</a:t>
            </a:r>
            <a:r>
              <a:rPr lang="pt-BR" sz="1800" b="0" i="0" u="none" strike="noStrike" baseline="0" dirty="0">
                <a:latin typeface="TimesNewRoman"/>
              </a:rPr>
              <a:t>-C10, 1.98%; </a:t>
            </a:r>
            <a:r>
              <a:rPr lang="pt-BR" sz="1800" b="0" i="1" u="none" strike="noStrike" baseline="0" dirty="0">
                <a:latin typeface="TimesNewRoman,Italic"/>
              </a:rPr>
              <a:t>n</a:t>
            </a:r>
            <a:r>
              <a:rPr lang="pt-BR" sz="1800" b="0" i="0" u="none" strike="noStrike" baseline="0" dirty="0">
                <a:latin typeface="TimesNewRoman"/>
              </a:rPr>
              <a:t>-C16, 1.94%</a:t>
            </a:r>
            <a:endParaRPr lang="en-US" dirty="0">
              <a:latin typeface="TimesNewRoman"/>
            </a:endParaRPr>
          </a:p>
          <a:p>
            <a:pPr algn="l"/>
            <a:r>
              <a:rPr lang="ru-RU" sz="1800" b="0" i="0" u="none" strike="noStrike" baseline="0" dirty="0">
                <a:latin typeface="TimesNewRoman"/>
              </a:rPr>
              <a:t>Состав</a:t>
            </a:r>
            <a:r>
              <a:rPr lang="pt-BR" sz="1800" b="0" i="0" u="none" strike="noStrike" baseline="0" dirty="0">
                <a:latin typeface="TimesNewRoman"/>
              </a:rPr>
              <a:t> GC3: C1, 82.05%; C3, 8.95%; </a:t>
            </a:r>
            <a:r>
              <a:rPr lang="pt-BR" sz="1800" b="0" i="1" u="none" strike="noStrike" baseline="0" dirty="0">
                <a:latin typeface="TimesNewRoman,Italic"/>
              </a:rPr>
              <a:t>n</a:t>
            </a:r>
            <a:r>
              <a:rPr lang="pt-BR" sz="1800" b="0" i="0" u="none" strike="noStrike" baseline="0" dirty="0">
                <a:latin typeface="TimesNewRoman"/>
              </a:rPr>
              <a:t>-C5, 5.00%; </a:t>
            </a:r>
            <a:r>
              <a:rPr lang="pt-BR" sz="1800" b="0" i="1" u="none" strike="noStrike" baseline="0" dirty="0">
                <a:latin typeface="TimesNewRoman,Italic"/>
              </a:rPr>
              <a:t>n</a:t>
            </a:r>
            <a:r>
              <a:rPr lang="pt-BR" sz="1800" b="0" i="0" u="none" strike="noStrike" baseline="0" dirty="0">
                <a:latin typeface="TimesNewRoman"/>
              </a:rPr>
              <a:t>-C10, 1.99%; </a:t>
            </a:r>
            <a:r>
              <a:rPr lang="pt-BR" sz="1800" b="0" i="1" u="none" strike="noStrike" baseline="0" dirty="0">
                <a:latin typeface="TimesNewRoman,Italic"/>
              </a:rPr>
              <a:t>n</a:t>
            </a:r>
            <a:r>
              <a:rPr lang="pt-BR" sz="1800" b="0" i="0" u="none" strike="noStrike" baseline="0" dirty="0">
                <a:latin typeface="TimesNewRoman"/>
              </a:rPr>
              <a:t>-C16, 2.01%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B94787-66F6-49E5-A0AC-57ADB8E537C9}"/>
                  </a:ext>
                </a:extLst>
              </p:cNvPr>
              <p:cNvSpPr txBox="1"/>
              <p:nvPr/>
            </p:nvSpPr>
            <p:spPr>
              <a:xfrm>
                <a:off x="-1186796" y="3293614"/>
                <a:ext cx="6138948" cy="903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%=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𝑐𝑎𝑙𝑐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𝑒𝑥𝑝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𝑒𝑥𝑝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B94787-66F6-49E5-A0AC-57ADB8E53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6796" y="3293614"/>
                <a:ext cx="6138948" cy="9033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00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EB03C-DBE0-4364-9DCA-EF52FC72AD2A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11529753" cy="75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Вязкость газа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2040B3-40A3-4041-8554-67834ACF5FBB}"/>
                  </a:ext>
                </a:extLst>
              </p:cNvPr>
              <p:cNvSpPr txBox="1"/>
              <p:nvPr/>
            </p:nvSpPr>
            <p:spPr>
              <a:xfrm>
                <a:off x="316730" y="1255989"/>
                <a:ext cx="53751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Пусть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- термобарические условия задачи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2040B3-40A3-4041-8554-67834ACF5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30" y="1255989"/>
                <a:ext cx="5375189" cy="369332"/>
              </a:xfrm>
              <a:prstGeom prst="rect">
                <a:avLst/>
              </a:prstGeom>
              <a:blipFill>
                <a:blip r:embed="rId2"/>
                <a:stretch>
                  <a:fillRect l="-1020" t="-655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6D38A5-4406-463F-8888-4F8EF54B26B5}"/>
                  </a:ext>
                </a:extLst>
              </p:cNvPr>
              <p:cNvSpPr txBox="1"/>
              <p:nvPr/>
            </p:nvSpPr>
            <p:spPr>
              <a:xfrm>
                <a:off x="373700" y="1682135"/>
                <a:ext cx="51441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Вычисление вязкости газовой смеси для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для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=0.101325 МПа</m:t>
                    </m:r>
                  </m:oMath>
                </a14:m>
                <a:endParaRPr lang="ru-RU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6D38A5-4406-463F-8888-4F8EF54B2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00" y="1682135"/>
                <a:ext cx="5144136" cy="646331"/>
              </a:xfrm>
              <a:prstGeom prst="rect">
                <a:avLst/>
              </a:prstGeom>
              <a:blipFill>
                <a:blip r:embed="rId3"/>
                <a:stretch>
                  <a:fillRect l="-948" t="-4717" b="-15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0006FF-01BB-4D16-A5CC-F34682184BBF}"/>
                  </a:ext>
                </a:extLst>
              </p:cNvPr>
              <p:cNvSpPr txBox="1"/>
              <p:nvPr/>
            </p:nvSpPr>
            <p:spPr>
              <a:xfrm>
                <a:off x="369117" y="2735222"/>
                <a:ext cx="51004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Поправка вычисленной вязкости для области </a:t>
                </a:r>
              </a:p>
              <a:p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высоких давлений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(</a:t>
                </a:r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  <a:endParaRPr lang="ru-RU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0006FF-01BB-4D16-A5CC-F34682184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17" y="2735222"/>
                <a:ext cx="5100499" cy="646331"/>
              </a:xfrm>
              <a:prstGeom prst="rect">
                <a:avLst/>
              </a:prstGeom>
              <a:blipFill>
                <a:blip r:embed="rId4"/>
                <a:stretch>
                  <a:fillRect l="-1077" t="-4717" r="-120" b="-15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D3A5CD-C8E2-42C9-863E-B704EC2A06D4}"/>
                  </a:ext>
                </a:extLst>
              </p:cNvPr>
              <p:cNvSpPr txBox="1"/>
              <p:nvPr/>
            </p:nvSpPr>
            <p:spPr>
              <a:xfrm>
                <a:off x="7376443" y="765512"/>
                <a:ext cx="4441857" cy="10976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Формула Хеннинга-Ципперера</a:t>
                </a:r>
                <a:r>
                  <a:rPr lang="en-US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(1936):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+…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ru-RU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2D3A5CD-C8E2-42C9-863E-B704EC2A0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443" y="765512"/>
                <a:ext cx="4441857" cy="1097673"/>
              </a:xfrm>
              <a:prstGeom prst="rect">
                <a:avLst/>
              </a:prstGeom>
              <a:blipFill>
                <a:blip r:embed="rId5"/>
                <a:stretch>
                  <a:fillRect l="-1097" t="-2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637C777-053A-4761-9FC4-A233AE71EECA}"/>
              </a:ext>
            </a:extLst>
          </p:cNvPr>
          <p:cNvSpPr txBox="1"/>
          <p:nvPr/>
        </p:nvSpPr>
        <p:spPr>
          <a:xfrm>
            <a:off x="112734" y="6463616"/>
            <a:ext cx="10241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Herning F., Zipperer L. Calculation of the viscosity of technical gas mixtures from the viscosity of the individual gases //Gas u. Wasserfach. – 1936. – Т. 79. – С. 69. </a:t>
            </a:r>
          </a:p>
          <a:p>
            <a:r>
              <a:rPr lang="en-US" sz="1200" dirty="0">
                <a:solidFill>
                  <a:schemeClr val="bg1"/>
                </a:solidFill>
              </a:rPr>
              <a:t>Wilke C. R. A viscosity equation for gas mixtures //The journal of chemical physics. – 1950. – Т. 18. – №. 4. – С. 517–519.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4D1A68-123D-46D6-A078-9CC9CD0C268F}"/>
              </a:ext>
            </a:extLst>
          </p:cNvPr>
          <p:cNvSpPr/>
          <p:nvPr/>
        </p:nvSpPr>
        <p:spPr>
          <a:xfrm>
            <a:off x="369117" y="1672772"/>
            <a:ext cx="5144137" cy="6463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9DD481-85A6-4EE1-9D06-ACD45D1C1F26}"/>
              </a:ext>
            </a:extLst>
          </p:cNvPr>
          <p:cNvSpPr/>
          <p:nvPr/>
        </p:nvSpPr>
        <p:spPr>
          <a:xfrm>
            <a:off x="335121" y="2728045"/>
            <a:ext cx="5293179" cy="67126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4C4BA30D-07EF-43FB-A5AC-F281AC06BE0F}"/>
              </a:ext>
            </a:extLst>
          </p:cNvPr>
          <p:cNvCxnSpPr>
            <a:cxnSpLocks/>
            <a:stCxn id="8" idx="1"/>
            <a:endCxn id="11" idx="3"/>
          </p:cNvCxnSpPr>
          <p:nvPr/>
        </p:nvCxnSpPr>
        <p:spPr>
          <a:xfrm rot="10800000" flipV="1">
            <a:off x="5513255" y="1314348"/>
            <a:ext cx="1863189" cy="681589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09F9737-84E4-4F4F-A910-8A8EEF46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12</a:t>
            </a:fld>
            <a:endParaRPr lang="ru-RU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B16FF6-62C3-4CB2-94FF-1632299BD721}"/>
              </a:ext>
            </a:extLst>
          </p:cNvPr>
          <p:cNvCxnSpPr>
            <a:cxnSpLocks/>
          </p:cNvCxnSpPr>
          <p:nvPr/>
        </p:nvCxnSpPr>
        <p:spPr>
          <a:xfrm>
            <a:off x="2784360" y="2319103"/>
            <a:ext cx="0" cy="3865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F4AE42-823E-4706-8816-8C3E858BFC11}"/>
                  </a:ext>
                </a:extLst>
              </p:cNvPr>
              <p:cNvSpPr txBox="1"/>
              <p:nvPr/>
            </p:nvSpPr>
            <p:spPr>
              <a:xfrm>
                <a:off x="7376443" y="2124142"/>
                <a:ext cx="4076950" cy="27747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Формула Уилке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(1950):</a:t>
                </a:r>
                <a:endParaRPr lang="ru-RU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𝑖𝑥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eqArr>
                                    <m:eqArr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  <m:e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≠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eqArr>
                                </m:sub>
                                <m:sup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Ф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ru-RU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Ф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ru-RU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Sup>
                                                <m:sSubSupPr>
                                                  <m:ctrlPr>
                                                    <a:rPr lang="ru-RU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0</m:t>
                                                  </m:r>
                                                </m:sup>
                                              </m:sSubSup>
                                            </m:num>
                                            <m:den>
                                              <m:sSubSup>
                                                <m:sSubSupPr>
                                                  <m:ctrlPr>
                                                    <a:rPr lang="ru-RU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𝜇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0</m:t>
                                                  </m:r>
                                                </m:sup>
                                              </m:sSubSup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0.5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ru-RU" i="1"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𝑀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ru-RU" i="1"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𝑀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0.25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0.5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F4AE42-823E-4706-8816-8C3E858BF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443" y="2124142"/>
                <a:ext cx="4076950" cy="2774734"/>
              </a:xfrm>
              <a:prstGeom prst="rect">
                <a:avLst/>
              </a:prstGeom>
              <a:blipFill>
                <a:blip r:embed="rId6"/>
                <a:stretch>
                  <a:fillRect l="-1196" t="-8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05A2A8CA-F1B8-4733-B413-CE77A3DD9D42}"/>
              </a:ext>
            </a:extLst>
          </p:cNvPr>
          <p:cNvCxnSpPr>
            <a:cxnSpLocks/>
            <a:stCxn id="15" idx="1"/>
            <a:endCxn id="11" idx="3"/>
          </p:cNvCxnSpPr>
          <p:nvPr/>
        </p:nvCxnSpPr>
        <p:spPr>
          <a:xfrm rot="10800000">
            <a:off x="5513255" y="1995939"/>
            <a:ext cx="1863189" cy="151557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5B45890-6304-43E9-B4F4-6BA954AA13D6}"/>
              </a:ext>
            </a:extLst>
          </p:cNvPr>
          <p:cNvSpPr txBox="1"/>
          <p:nvPr/>
        </p:nvSpPr>
        <p:spPr>
          <a:xfrm>
            <a:off x="513253" y="5838000"/>
            <a:ext cx="9060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Таблица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6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 Вычисление вязкости газа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Точность формул Хеннинга-Ципперера и Уилке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29DEE-3095-4161-9914-E27C1A51B0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411" y="3714183"/>
            <a:ext cx="6014370" cy="1972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DFB7DC2-38E9-4753-A72F-F534AAA94364}"/>
                  </a:ext>
                </a:extLst>
              </p:cNvPr>
              <p:cNvSpPr txBox="1"/>
              <p:nvPr/>
            </p:nvSpPr>
            <p:spPr>
              <a:xfrm>
                <a:off x="6081034" y="5229584"/>
                <a:ext cx="6102350" cy="903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%=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ru-RU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𝑐𝑎𝑙𝑐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ru-RU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ru-RU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𝑒𝑥𝑝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𝑒𝑥𝑝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DFB7DC2-38E9-4753-A72F-F534AAA94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034" y="5229584"/>
                <a:ext cx="6102350" cy="9033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32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EB03C-DBE0-4364-9DCA-EF52FC72AD2A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11859491" cy="75336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Вязкость газа</a:t>
            </a:r>
            <a:r>
              <a:rPr lang="en-US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Поправка для высоких давлений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7C777-053A-4761-9FC4-A233AE71EECA}"/>
              </a:ext>
            </a:extLst>
          </p:cNvPr>
          <p:cNvSpPr txBox="1"/>
          <p:nvPr/>
        </p:nvSpPr>
        <p:spPr>
          <a:xfrm>
            <a:off x="112734" y="6451090"/>
            <a:ext cx="92882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С. Бретшнайдер. Свойства газов и жидкостей. Инженерные методы расчета. (1966)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Dean D. E., Stiel L. I. The viscosity of nonpolar gas mixtures at moderate and high pressures //AIChE Journal. – 1965. – Т. 11. – №. 3. – С. 526–532.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4D1A68-123D-46D6-A078-9CC9CD0C268F}"/>
              </a:ext>
            </a:extLst>
          </p:cNvPr>
          <p:cNvSpPr/>
          <p:nvPr/>
        </p:nvSpPr>
        <p:spPr>
          <a:xfrm>
            <a:off x="387149" y="1793992"/>
            <a:ext cx="5144137" cy="64633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9DD481-85A6-4EE1-9D06-ACD45D1C1F26}"/>
              </a:ext>
            </a:extLst>
          </p:cNvPr>
          <p:cNvSpPr/>
          <p:nvPr/>
        </p:nvSpPr>
        <p:spPr>
          <a:xfrm>
            <a:off x="389938" y="4144998"/>
            <a:ext cx="5293179" cy="67126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09F9737-84E4-4F4F-A910-8A8EEF46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13</a:t>
            </a:fld>
            <a:endParaRPr lang="ru-RU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EB16FF6-62C3-4CB2-94FF-1632299BD721}"/>
              </a:ext>
            </a:extLst>
          </p:cNvPr>
          <p:cNvCxnSpPr>
            <a:cxnSpLocks/>
          </p:cNvCxnSpPr>
          <p:nvPr/>
        </p:nvCxnSpPr>
        <p:spPr>
          <a:xfrm>
            <a:off x="2716352" y="2427797"/>
            <a:ext cx="0" cy="17183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542B2931-CD27-4A20-B50E-F33765FDF05D}"/>
              </a:ext>
            </a:extLst>
          </p:cNvPr>
          <p:cNvCxnSpPr>
            <a:cxnSpLocks/>
            <a:stCxn id="7" idx="1"/>
            <a:endCxn id="14" idx="3"/>
          </p:cNvCxnSpPr>
          <p:nvPr/>
        </p:nvCxnSpPr>
        <p:spPr>
          <a:xfrm rot="10800000" flipV="1">
            <a:off x="5683118" y="3096494"/>
            <a:ext cx="1415463" cy="1384133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E73F608-6CED-4851-A7DC-0E8A212E546A}"/>
              </a:ext>
            </a:extLst>
          </p:cNvPr>
          <p:cNvSpPr txBox="1"/>
          <p:nvPr/>
        </p:nvSpPr>
        <p:spPr>
          <a:xfrm>
            <a:off x="7194107" y="1267603"/>
            <a:ext cx="2302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Графический метод: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27ABA70-5D7A-4CB6-BF33-DE75318096B5}"/>
                  </a:ext>
                </a:extLst>
              </p:cNvPr>
              <p:cNvSpPr txBox="1"/>
              <p:nvPr/>
            </p:nvSpPr>
            <p:spPr>
              <a:xfrm>
                <a:off x="6288065" y="4670213"/>
                <a:ext cx="6488135" cy="17584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just" hangingPunct="0">
                  <a:lnSpc>
                    <a:spcPct val="150000"/>
                  </a:lnSpc>
                </a:pPr>
                <a:endParaRPr lang="en-U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indent="450215" algn="just" hangingPunct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=1.08(</m:t>
                      </m:r>
                      <m:func>
                        <m:func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1.439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𝑝𝑟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ru-RU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exp</m:t>
                      </m:r>
                      <m:r>
                        <a:rPr lang="ru-RU" sz="1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⁡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(−1.11</m:t>
                      </m:r>
                      <m:sSubSup>
                        <m:sSub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𝑝𝑟</m:t>
                          </m:r>
                        </m:sub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1.858</m:t>
                          </m:r>
                        </m:sup>
                      </m:sSubSup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)),</m:t>
                      </m:r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𝑝𝑐</m:t>
                              </m:r>
                            </m:sub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1/6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𝑝𝑐</m:t>
                              </m:r>
                            </m:sub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2/3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27ABA70-5D7A-4CB6-BF33-DE7531809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065" y="4670213"/>
                <a:ext cx="6488135" cy="17584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E29083F9-5235-4B01-83BF-74BAD9A80ADD}"/>
              </a:ext>
            </a:extLst>
          </p:cNvPr>
          <p:cNvSpPr txBox="1"/>
          <p:nvPr/>
        </p:nvSpPr>
        <p:spPr>
          <a:xfrm>
            <a:off x="6426835" y="4716164"/>
            <a:ext cx="3279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Поправка Дина-Стила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(1965):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36BB414A-66C8-42EA-AA73-48D0682C04BE}"/>
              </a:ext>
            </a:extLst>
          </p:cNvPr>
          <p:cNvCxnSpPr>
            <a:cxnSpLocks/>
            <a:stCxn id="26" idx="1"/>
            <a:endCxn id="14" idx="3"/>
          </p:cNvCxnSpPr>
          <p:nvPr/>
        </p:nvCxnSpPr>
        <p:spPr>
          <a:xfrm rot="10800000">
            <a:off x="5683117" y="4480629"/>
            <a:ext cx="604948" cy="1068833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6DC961-6F73-4BE8-A267-45E7A7F81565}"/>
                  </a:ext>
                </a:extLst>
              </p:cNvPr>
              <p:cNvSpPr txBox="1"/>
              <p:nvPr/>
            </p:nvSpPr>
            <p:spPr>
              <a:xfrm>
                <a:off x="316730" y="1255989"/>
                <a:ext cx="53751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Пусть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- термобарические условия задачи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6DC961-6F73-4BE8-A267-45E7A7F81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30" y="1255989"/>
                <a:ext cx="5375189" cy="369332"/>
              </a:xfrm>
              <a:prstGeom prst="rect">
                <a:avLst/>
              </a:prstGeom>
              <a:blipFill>
                <a:blip r:embed="rId7"/>
                <a:stretch>
                  <a:fillRect l="-1020" t="-6557" b="-262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4F348C-3060-4A07-86F1-EE3A22773B00}"/>
                  </a:ext>
                </a:extLst>
              </p:cNvPr>
              <p:cNvSpPr txBox="1"/>
              <p:nvPr/>
            </p:nvSpPr>
            <p:spPr>
              <a:xfrm>
                <a:off x="387149" y="1781466"/>
                <a:ext cx="51441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Вычисление вязкости газовой смеси для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для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=0.101325 МПа</m:t>
                    </m:r>
                  </m:oMath>
                </a14:m>
                <a:endParaRPr lang="ru-RU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4F348C-3060-4A07-86F1-EE3A22773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49" y="1781466"/>
                <a:ext cx="5144136" cy="646331"/>
              </a:xfrm>
              <a:prstGeom prst="rect">
                <a:avLst/>
              </a:prstGeom>
              <a:blipFill>
                <a:blip r:embed="rId8"/>
                <a:stretch>
                  <a:fillRect l="-1068" t="-3774" b="-15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347FBD-3B7A-4416-9936-9C7061111037}"/>
                  </a:ext>
                </a:extLst>
              </p:cNvPr>
              <p:cNvSpPr txBox="1"/>
              <p:nvPr/>
            </p:nvSpPr>
            <p:spPr>
              <a:xfrm>
                <a:off x="443847" y="4132472"/>
                <a:ext cx="510049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Поправка вычисленной вязкости для области </a:t>
                </a:r>
              </a:p>
              <a:p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высоких давлений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(</a:t>
                </a:r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  <a:endParaRPr lang="ru-RU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5347FBD-3B7A-4416-9936-9C7061111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47" y="4132472"/>
                <a:ext cx="5100499" cy="646331"/>
              </a:xfrm>
              <a:prstGeom prst="rect">
                <a:avLst/>
              </a:prstGeom>
              <a:blipFill>
                <a:blip r:embed="rId9"/>
                <a:stretch>
                  <a:fillRect l="-1075" t="-4717" b="-15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8B35739-AE14-4C2D-9359-EFAB62FB33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80" y="1610237"/>
            <a:ext cx="4811184" cy="297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75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AB84340E-213B-4D2C-B0F9-ABF0133E8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7" y="1302154"/>
            <a:ext cx="5819614" cy="3382580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0D76813D-ACBE-460C-A3B8-96D1B880F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22103"/>
            <a:ext cx="6040738" cy="33825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8BAA81-29CC-4B9B-8A7C-0018E0F0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203BB-0E63-4337-AAE7-D1A7E47A9BA8}"/>
              </a:ext>
            </a:extLst>
          </p:cNvPr>
          <p:cNvSpPr txBox="1"/>
          <p:nvPr/>
        </p:nvSpPr>
        <p:spPr>
          <a:xfrm>
            <a:off x="646581" y="4700727"/>
            <a:ext cx="5141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Экспериментальные значения вязкости отобразим в осях приведенного давления и приведенной вязкости для разных значений приведенной температуры</a:t>
            </a:r>
          </a:p>
          <a:p>
            <a:endParaRPr lang="ru-RU" sz="20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06380-91AB-48E3-9D9E-DE3E04CEFEF7}"/>
              </a:ext>
            </a:extLst>
          </p:cNvPr>
          <p:cNvSpPr txBox="1"/>
          <p:nvPr/>
        </p:nvSpPr>
        <p:spPr>
          <a:xfrm>
            <a:off x="6387239" y="1296521"/>
            <a:ext cx="54582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Аппроксимируем экспериментальные значения  и получим поправочные коэффициенты в области приведенных давления и температуры, используемых в задаче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65A8E5-4D7F-496D-9A75-0522DED95972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11859491" cy="75336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Вязкость газа</a:t>
            </a:r>
            <a:r>
              <a:rPr lang="en-US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Поправка для высоких давлений</a:t>
            </a:r>
          </a:p>
        </p:txBody>
      </p:sp>
    </p:spTree>
    <p:extLst>
      <p:ext uri="{BB962C8B-B14F-4D97-AF65-F5344CB8AC3E}">
        <p14:creationId xmlns:p14="http://schemas.microsoft.com/office/powerpoint/2010/main" val="2199988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8EF4C4-D13F-4EE8-BCD4-17AD78FE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C8A806EB-C5C1-4005-88B6-5165DE5E1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605" y="1702264"/>
            <a:ext cx="7482790" cy="2637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1BC46F-A5B8-4076-A7BF-D04606E2780A}"/>
              </a:ext>
            </a:extLst>
          </p:cNvPr>
          <p:cNvSpPr txBox="1"/>
          <p:nvPr/>
        </p:nvSpPr>
        <p:spPr>
          <a:xfrm>
            <a:off x="4482511" y="1302154"/>
            <a:ext cx="3559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Приведенная температура</a:t>
            </a:r>
            <a:endParaRPr lang="en-US" sz="20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687BE-6ECA-465D-A4D2-44D335A0CE3B}"/>
              </a:ext>
            </a:extLst>
          </p:cNvPr>
          <p:cNvSpPr txBox="1"/>
          <p:nvPr/>
        </p:nvSpPr>
        <p:spPr>
          <a:xfrm rot="16200000">
            <a:off x="455748" y="2660658"/>
            <a:ext cx="311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Приведенное давление</a:t>
            </a:r>
            <a:endParaRPr lang="en-US" sz="20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5533C-7906-4479-B61E-2A156873B389}"/>
              </a:ext>
            </a:extLst>
          </p:cNvPr>
          <p:cNvSpPr txBox="1"/>
          <p:nvPr/>
        </p:nvSpPr>
        <p:spPr>
          <a:xfrm>
            <a:off x="1510505" y="4473542"/>
            <a:ext cx="950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Таблица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 Поправочные коэффициенты для вязкости газа в области высоких давлений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A0381D-C4EE-4E90-B54A-CC2263F00CD3}"/>
              </a:ext>
            </a:extLst>
          </p:cNvPr>
          <p:cNvSpPr txBox="1"/>
          <p:nvPr/>
        </p:nvSpPr>
        <p:spPr>
          <a:xfrm>
            <a:off x="1181185" y="5076077"/>
            <a:ext cx="9829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получения вязкости газовой смеси в условиях высокого давления, необходимо умножить вязкость смеси в условиях нормального давления на коэффициент, соответствующий приведенным значениям температуры и давления из таблицы 7.</a:t>
            </a:r>
            <a:endParaRPr lang="en-US" sz="20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2D95F9-65A6-453D-94E8-E1C080E136AC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11859491" cy="75336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Вязкость газа</a:t>
            </a:r>
            <a:r>
              <a:rPr lang="en-US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. </a:t>
            </a:r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Поправка для высоких давлений</a:t>
            </a:r>
          </a:p>
        </p:txBody>
      </p:sp>
    </p:spTree>
    <p:extLst>
      <p:ext uri="{BB962C8B-B14F-4D97-AF65-F5344CB8AC3E}">
        <p14:creationId xmlns:p14="http://schemas.microsoft.com/office/powerpoint/2010/main" val="362656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0764DC-3551-41E8-A595-49596761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7FB28D0-F6E9-4960-8AD4-0DF760922323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11529753" cy="75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Вязкость жидкости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62C5C-42EE-4226-8CAB-1BCC420030A2}"/>
              </a:ext>
            </a:extLst>
          </p:cNvPr>
          <p:cNvSpPr txBox="1"/>
          <p:nvPr/>
        </p:nvSpPr>
        <p:spPr>
          <a:xfrm>
            <a:off x="471217" y="2251669"/>
            <a:ext cx="5141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вычисления вязкости смеси жидкостей используется классическое правило смешения Грунберга-Ниссана (1949) для оценки значения вязкости конденсата: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78E6CD-7CFF-4E08-8468-13E846AC6C5E}"/>
                  </a:ext>
                </a:extLst>
              </p:cNvPr>
              <p:cNvSpPr txBox="1"/>
              <p:nvPr/>
            </p:nvSpPr>
            <p:spPr>
              <a:xfrm>
                <a:off x="471217" y="3878226"/>
                <a:ext cx="5624783" cy="932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78E6CD-7CFF-4E08-8468-13E846AC6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17" y="3878226"/>
                <a:ext cx="5624783" cy="9326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2B6C77E-E33E-4614-A05F-9D697D82BFA9}"/>
              </a:ext>
            </a:extLst>
          </p:cNvPr>
          <p:cNvSpPr txBox="1"/>
          <p:nvPr/>
        </p:nvSpPr>
        <p:spPr>
          <a:xfrm>
            <a:off x="112734" y="6463616"/>
            <a:ext cx="755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Grunberg, L., Nissan, A. Mixture Law for Viscosity. Nature 164, 799–800 (1949)</a:t>
            </a:r>
          </a:p>
          <a:p>
            <a:r>
              <a:rPr lang="en-US" sz="1200" dirty="0">
                <a:solidFill>
                  <a:schemeClr val="bg1"/>
                </a:solidFill>
              </a:rPr>
              <a:t>Reid R. C., Prausnitz J. M., Sherwood T. K. The Properties of Liquids and Gases.(Stichworte Teil 2). – McGraw-Hill, 1977.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3F48A9-C2DC-43E2-8E3C-3A6E1A2643EB}"/>
              </a:ext>
            </a:extLst>
          </p:cNvPr>
          <p:cNvSpPr txBox="1"/>
          <p:nvPr/>
        </p:nvSpPr>
        <p:spPr>
          <a:xfrm>
            <a:off x="6727317" y="2767280"/>
            <a:ext cx="5141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Ожидаемая погрешность вычислений может быть большой для смесей химически подобных веществ, однако не должна превышать 15% (Рид, 1977)</a:t>
            </a:r>
          </a:p>
        </p:txBody>
      </p:sp>
    </p:spTree>
    <p:extLst>
      <p:ext uri="{BB962C8B-B14F-4D97-AF65-F5344CB8AC3E}">
        <p14:creationId xmlns:p14="http://schemas.microsoft.com/office/powerpoint/2010/main" val="923233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ED3DC7-70E3-401C-A3CB-D7F00262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D0B8D2-8549-4CD9-83DA-C7AE4D617FBD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11529753" cy="75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Результаты для плотности газа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618B6-CF02-45AB-A6DF-F5F328D743F3}"/>
              </a:ext>
            </a:extLst>
          </p:cNvPr>
          <p:cNvSpPr txBox="1"/>
          <p:nvPr/>
        </p:nvSpPr>
        <p:spPr>
          <a:xfrm>
            <a:off x="494685" y="1132688"/>
            <a:ext cx="51413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Уравнения состояния Пенга-Робинсона и Ван-дер-Ваальса показали близкие результаты со средним отклонением в 0.48%, максимальным – 1.14%, в то время как среднее отклонение уравнения состояния Соаве-Редлиха-Квонга от уравнения Пенга-Робинсона составило</a:t>
            </a:r>
            <a:r>
              <a:rPr lang="en-US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3.76%</a:t>
            </a:r>
            <a:r>
              <a:rPr lang="ru-RU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максимальное – 4.9%</a:t>
            </a:r>
            <a:r>
              <a:rPr lang="en-US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074524-09BB-43BD-B2DB-1F26D8558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94" y="3379457"/>
            <a:ext cx="5548514" cy="28862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03A59C-B36C-4D92-8428-97353C94A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951" y="548785"/>
            <a:ext cx="5240055" cy="58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72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ED3DC7-70E3-401C-A3CB-D7F00262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618B6-CF02-45AB-A6DF-F5F328D743F3}"/>
              </a:ext>
            </a:extLst>
          </p:cNvPr>
          <p:cNvSpPr txBox="1"/>
          <p:nvPr/>
        </p:nvSpPr>
        <p:spPr>
          <a:xfrm>
            <a:off x="471217" y="1427191"/>
            <a:ext cx="5141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Оба метода вычисления плотности конденсата показали близкие результаты: средний модуль отклонения уравнения состояния Гуо-Ду от уравнения Патела-Тея составил</a:t>
            </a:r>
            <a:r>
              <a:rPr lang="en-US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0.95%</a:t>
            </a: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максимум -</a:t>
            </a:r>
            <a:r>
              <a:rPr lang="en-US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1.27%. </a:t>
            </a:r>
            <a:endParaRPr lang="ru-RU" sz="20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949DA0-9979-430B-B442-0D56DBDB4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217" y="3385260"/>
            <a:ext cx="5703517" cy="29239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B1B271C-9ED2-4C79-840F-849AE482B2B9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11529753" cy="75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Результаты для плотности жидкости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432E8AA8-DF52-404F-99D6-AC9FE3688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99" y="694646"/>
            <a:ext cx="4665763" cy="546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92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ED3DC7-70E3-401C-A3CB-D7F00262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618B6-CF02-45AB-A6DF-F5F328D743F3}"/>
              </a:ext>
            </a:extLst>
          </p:cNvPr>
          <p:cNvSpPr txBox="1"/>
          <p:nvPr/>
        </p:nvSpPr>
        <p:spPr>
          <a:xfrm>
            <a:off x="320672" y="1181403"/>
            <a:ext cx="51413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Оба метода – Хеннинга-Ципперера и Уилке – показали близкие результаты: средний модуль отклонения составляет 0.79%, максимум – 0.84%.</a:t>
            </a:r>
            <a:endParaRPr lang="en-US" sz="20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 поправки </a:t>
            </a:r>
            <a:r>
              <a:rPr lang="en-US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графическая и Дина-Стила</a:t>
            </a:r>
            <a:r>
              <a:rPr lang="en-US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также показали близкие результаты</a:t>
            </a:r>
            <a:r>
              <a:rPr lang="en-US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средний модуль отклонения составил</a:t>
            </a:r>
            <a:r>
              <a:rPr lang="en-US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0.54%, </a:t>
            </a: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максимум -</a:t>
            </a:r>
            <a:r>
              <a:rPr lang="en-US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0.90%.</a:t>
            </a:r>
            <a:endParaRPr lang="ru-RU" sz="20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074524-09BB-43BD-B2DB-1F26D8558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254" y="3716511"/>
            <a:ext cx="5062841" cy="26744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415424-6E9D-477F-A42E-CF37A7634264}"/>
              </a:ext>
            </a:extLst>
          </p:cNvPr>
          <p:cNvSpPr txBox="1"/>
          <p:nvPr/>
        </p:nvSpPr>
        <p:spPr>
          <a:xfrm>
            <a:off x="5901952" y="1045814"/>
            <a:ext cx="2914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Нормальное давление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4DED87-EBC0-4719-9F7A-0D9C2DB0EBDE}"/>
              </a:ext>
            </a:extLst>
          </p:cNvPr>
          <p:cNvSpPr txBox="1"/>
          <p:nvPr/>
        </p:nvSpPr>
        <p:spPr>
          <a:xfrm>
            <a:off x="9256734" y="1045814"/>
            <a:ext cx="2490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Высокое давление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8C4AE59-3838-46B5-980A-0FCADC803584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11529753" cy="75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Результаты для вязкости газа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43BEA573-FC13-4E6A-887D-DDAB59BFC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77" y="1498594"/>
            <a:ext cx="3877216" cy="48012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0AF994-E679-4350-B7C3-EA68A6C48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893" y="1507945"/>
            <a:ext cx="2553056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1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263BDF-22F7-46B1-A7E8-B5940036C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3853" y="690562"/>
            <a:ext cx="8090422" cy="5476874"/>
          </a:xfrm>
          <a:prstGeom prst="rect">
            <a:avLst/>
          </a:prstGeom>
        </p:spPr>
      </p:pic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3E988E46-EC67-4E43-8899-DB35F9776223}"/>
              </a:ext>
            </a:extLst>
          </p:cNvPr>
          <p:cNvSpPr/>
          <p:nvPr/>
        </p:nvSpPr>
        <p:spPr>
          <a:xfrm rot="16200000">
            <a:off x="1208180" y="3163399"/>
            <a:ext cx="1587729" cy="3291030"/>
          </a:xfrm>
          <a:prstGeom prst="flowChartOffpageConnector">
            <a:avLst/>
          </a:prstGeom>
          <a:gradFill>
            <a:gsLst>
              <a:gs pos="100000">
                <a:srgbClr val="0575E6"/>
              </a:gs>
              <a:gs pos="0">
                <a:srgbClr val="021B79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BFAE5-398A-42D3-8C02-8065AA1FE9C6}"/>
              </a:ext>
            </a:extLst>
          </p:cNvPr>
          <p:cNvSpPr txBox="1">
            <a:spLocks/>
          </p:cNvSpPr>
          <p:nvPr/>
        </p:nvSpPr>
        <p:spPr>
          <a:xfrm>
            <a:off x="896734" y="4316011"/>
            <a:ext cx="3117119" cy="16770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Режимы</a:t>
            </a:r>
          </a:p>
          <a:p>
            <a:r>
              <a:rPr lang="ru-RU" sz="3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течения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0A85D7-EFAE-4ADB-A2A0-8BD9238AEE41}"/>
              </a:ext>
            </a:extLst>
          </p:cNvPr>
          <p:cNvSpPr txBox="1"/>
          <p:nvPr/>
        </p:nvSpPr>
        <p:spPr>
          <a:xfrm>
            <a:off x="60960" y="6495266"/>
            <a:ext cx="1194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Quibén, Jesús (2005). Experimental and analytical study of two-phase pressure drops during evaporation in horizontal tubes.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6DD72-798B-43FF-8068-8350E527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00BAEC5-2207-4397-BE35-69268658971E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4364751" cy="75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Режим течения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DA2117-10EF-4743-B125-CF262729C31E}"/>
              </a:ext>
            </a:extLst>
          </p:cNvPr>
          <p:cNvSpPr txBox="1"/>
          <p:nvPr/>
        </p:nvSpPr>
        <p:spPr>
          <a:xfrm>
            <a:off x="332508" y="2821141"/>
            <a:ext cx="3475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Цель</a:t>
            </a:r>
            <a:r>
              <a:rPr lang="en-US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определить режим течения газожидкостной системы известного состава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471230-ED6B-409F-AAD1-B2EC59BD9F03}"/>
              </a:ext>
            </a:extLst>
          </p:cNvPr>
          <p:cNvSpPr txBox="1"/>
          <p:nvPr/>
        </p:nvSpPr>
        <p:spPr>
          <a:xfrm>
            <a:off x="332508" y="1319457"/>
            <a:ext cx="3117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 геометрическое распределение жидкости и газа внутри трубопровода</a:t>
            </a:r>
          </a:p>
        </p:txBody>
      </p:sp>
    </p:spTree>
    <p:extLst>
      <p:ext uri="{BB962C8B-B14F-4D97-AF65-F5344CB8AC3E}">
        <p14:creationId xmlns:p14="http://schemas.microsoft.com/office/powerpoint/2010/main" val="1871789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ED3DC7-70E3-401C-A3CB-D7F00262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074524-09BB-43BD-B2DB-1F26D8558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509" y="2730674"/>
            <a:ext cx="5440213" cy="26231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F66C749-2E9E-4540-8C10-09ED39F52F86}"/>
              </a:ext>
            </a:extLst>
          </p:cNvPr>
          <p:cNvSpPr txBox="1"/>
          <p:nvPr/>
        </p:nvSpPr>
        <p:spPr>
          <a:xfrm>
            <a:off x="332509" y="1403992"/>
            <a:ext cx="5141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Оценочные результаты для вязкости конденсата представлены в таблице и на графике ниже.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441617-CDC6-4F70-B6FE-55FC9EA5BE77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11529753" cy="75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Результаты для вязкости жидкости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586DCD-9C6A-4A7C-884E-688C3AD0E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273" y="1023722"/>
            <a:ext cx="3106850" cy="523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37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1B49D-81C1-4C01-8B9B-E4B6BBD3FD7F}"/>
              </a:ext>
            </a:extLst>
          </p:cNvPr>
          <p:cNvSpPr txBox="1">
            <a:spLocks/>
          </p:cNvSpPr>
          <p:nvPr/>
        </p:nvSpPr>
        <p:spPr>
          <a:xfrm>
            <a:off x="332509" y="523846"/>
            <a:ext cx="11529753" cy="75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Режим течения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B064ED-06AD-4FEE-8CA8-78043799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A6ADF70-7CD9-4521-A650-19A10D65DA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b="7804"/>
          <a:stretch/>
        </p:blipFill>
        <p:spPr>
          <a:xfrm>
            <a:off x="819691" y="1665453"/>
            <a:ext cx="4874590" cy="4297400"/>
          </a:xfrm>
          <a:prstGeom prst="rect">
            <a:avLst/>
          </a:prstGeom>
        </p:spPr>
      </p:pic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3C1EC6E2-637F-443F-9679-8342205210C2}"/>
              </a:ext>
            </a:extLst>
          </p:cNvPr>
          <p:cNvSpPr/>
          <p:nvPr/>
        </p:nvSpPr>
        <p:spPr>
          <a:xfrm>
            <a:off x="8324149" y="2154589"/>
            <a:ext cx="1385080" cy="620219"/>
          </a:xfrm>
          <a:prstGeom prst="flowChartDecisi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B8F7BAA9-524F-4981-9AF1-51BC06B41A9E}"/>
              </a:ext>
            </a:extLst>
          </p:cNvPr>
          <p:cNvSpPr/>
          <p:nvPr/>
        </p:nvSpPr>
        <p:spPr>
          <a:xfrm>
            <a:off x="8263118" y="1139599"/>
            <a:ext cx="1507142" cy="674877"/>
          </a:xfrm>
          <a:prstGeom prst="flowChartDecisi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9BA790-0EA9-43A7-BB0E-543F7AB8213C}"/>
                  </a:ext>
                </a:extLst>
              </p:cNvPr>
              <p:cNvSpPr txBox="1"/>
              <p:nvPr/>
            </p:nvSpPr>
            <p:spPr>
              <a:xfrm>
                <a:off x="8558966" y="1296121"/>
                <a:ext cx="915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9BA790-0EA9-43A7-BB0E-543F7AB82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966" y="1296121"/>
                <a:ext cx="91544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A6E250-8254-4B14-8073-4DFD95EDEBBE}"/>
                  </a:ext>
                </a:extLst>
              </p:cNvPr>
              <p:cNvSpPr txBox="1"/>
              <p:nvPr/>
            </p:nvSpPr>
            <p:spPr>
              <a:xfrm>
                <a:off x="8499837" y="2295422"/>
                <a:ext cx="1155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A6E250-8254-4B14-8073-4DFD95EDE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837" y="2295422"/>
                <a:ext cx="115576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2E457A-FC6B-46B3-8251-D928753B6D7F}"/>
              </a:ext>
            </a:extLst>
          </p:cNvPr>
          <p:cNvCxnSpPr>
            <a:stCxn id="18" idx="2"/>
            <a:endCxn id="17" idx="0"/>
          </p:cNvCxnSpPr>
          <p:nvPr/>
        </p:nvCxnSpPr>
        <p:spPr>
          <a:xfrm>
            <a:off x="9016689" y="1814476"/>
            <a:ext cx="0" cy="340113"/>
          </a:xfrm>
          <a:prstGeom prst="straightConnector1">
            <a:avLst/>
          </a:prstGeom>
          <a:ln w="28575">
            <a:solidFill>
              <a:srgbClr val="021B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CC325BF-E518-4A40-962F-96381C95AC70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9770260" y="1477038"/>
            <a:ext cx="1103194" cy="1656528"/>
          </a:xfrm>
          <a:prstGeom prst="bentConnector2">
            <a:avLst/>
          </a:prstGeom>
          <a:ln w="28575">
            <a:solidFill>
              <a:srgbClr val="021B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519ACA75-73D0-4239-B113-577B6E82BDD9}"/>
              </a:ext>
            </a:extLst>
          </p:cNvPr>
          <p:cNvCxnSpPr>
            <a:cxnSpLocks/>
            <a:stCxn id="17" idx="1"/>
          </p:cNvCxnSpPr>
          <p:nvPr/>
        </p:nvCxnSpPr>
        <p:spPr>
          <a:xfrm rot="10800000" flipV="1">
            <a:off x="7163797" y="2464698"/>
            <a:ext cx="1160352" cy="681743"/>
          </a:xfrm>
          <a:prstGeom prst="bentConnector2">
            <a:avLst/>
          </a:prstGeom>
          <a:ln w="28575">
            <a:solidFill>
              <a:srgbClr val="021B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392D5FC-5897-401D-81CA-7DBDC0034F39}"/>
              </a:ext>
            </a:extLst>
          </p:cNvPr>
          <p:cNvSpPr txBox="1"/>
          <p:nvPr/>
        </p:nvSpPr>
        <p:spPr>
          <a:xfrm>
            <a:off x="6286424" y="3176308"/>
            <a:ext cx="1787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РАССЛОЕННЫЙ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875ED6-5F0B-4C2B-8BF5-86E589FA06F5}"/>
              </a:ext>
            </a:extLst>
          </p:cNvPr>
          <p:cNvSpPr txBox="1"/>
          <p:nvPr/>
        </p:nvSpPr>
        <p:spPr>
          <a:xfrm>
            <a:off x="8107589" y="3187093"/>
            <a:ext cx="1787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ПРЕРЫВИСТЫЙ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490974-DB1A-4351-A3CE-5BA8E0363172}"/>
              </a:ext>
            </a:extLst>
          </p:cNvPr>
          <p:cNvSpPr txBox="1"/>
          <p:nvPr/>
        </p:nvSpPr>
        <p:spPr>
          <a:xfrm>
            <a:off x="9966872" y="3164344"/>
            <a:ext cx="1787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КОЛЬЦЕВОЙ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6C20FF-B4EA-405A-86DB-461260CB68B1}"/>
              </a:ext>
            </a:extLst>
          </p:cNvPr>
          <p:cNvSpPr/>
          <p:nvPr/>
        </p:nvSpPr>
        <p:spPr>
          <a:xfrm>
            <a:off x="6322581" y="3146442"/>
            <a:ext cx="1682432" cy="4001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04D4A4-5CBF-4A90-8E68-7494E4EB22CE}"/>
              </a:ext>
            </a:extLst>
          </p:cNvPr>
          <p:cNvSpPr/>
          <p:nvPr/>
        </p:nvSpPr>
        <p:spPr>
          <a:xfrm>
            <a:off x="8179346" y="3152761"/>
            <a:ext cx="1682432" cy="4001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48E154-D72D-48FE-8ACC-537C8659BB32}"/>
              </a:ext>
            </a:extLst>
          </p:cNvPr>
          <p:cNvSpPr/>
          <p:nvPr/>
        </p:nvSpPr>
        <p:spPr>
          <a:xfrm>
            <a:off x="10032238" y="3133566"/>
            <a:ext cx="1682432" cy="4001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74E52CA-84E4-4639-B560-7418BF9BFC4F}"/>
              </a:ext>
            </a:extLst>
          </p:cNvPr>
          <p:cNvSpPr/>
          <p:nvPr/>
        </p:nvSpPr>
        <p:spPr>
          <a:xfrm>
            <a:off x="9933535" y="2825821"/>
            <a:ext cx="1859283" cy="9774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384281-6425-478A-B401-329C1EDE92D0}"/>
                  </a:ext>
                </a:extLst>
              </p:cNvPr>
              <p:cNvSpPr txBox="1"/>
              <p:nvPr/>
            </p:nvSpPr>
            <p:spPr>
              <a:xfrm>
                <a:off x="6096000" y="1814920"/>
                <a:ext cx="24671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0.0284&lt;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&lt;0.0732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2384281-6425-478A-B401-329C1EDE9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814920"/>
                <a:ext cx="246715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71D9BABC-6124-442D-941D-B81FDE3E9BC6}"/>
              </a:ext>
            </a:extLst>
          </p:cNvPr>
          <p:cNvSpPr txBox="1"/>
          <p:nvPr/>
        </p:nvSpPr>
        <p:spPr>
          <a:xfrm>
            <a:off x="6133624" y="3885075"/>
            <a:ext cx="57286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Первый метод показал стратифицированный или расслоенный волновой режим течения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Второй метод показал кольцевой дисперсный режим течения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Так как точки, характеризующие режим течения, находятся близко к границе с кольцевым режимом течения, истинный режим течения можно охарактеризовать как переходный от расслоенного к кольцевому или переменный.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08A0F2-24CB-4401-B7E5-775C6723A78E}"/>
              </a:ext>
            </a:extLst>
          </p:cNvPr>
          <p:cNvSpPr txBox="1"/>
          <p:nvPr/>
        </p:nvSpPr>
        <p:spPr>
          <a:xfrm>
            <a:off x="329738" y="1302154"/>
            <a:ext cx="5661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использованием фазовых чисел Фруда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6386C1-AA3F-4ED5-B527-491776CFB249}"/>
              </a:ext>
            </a:extLst>
          </p:cNvPr>
          <p:cNvSpPr txBox="1"/>
          <p:nvPr/>
        </p:nvSpPr>
        <p:spPr>
          <a:xfrm>
            <a:off x="6133624" y="553163"/>
            <a:ext cx="5888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использованием числа Фруда для смеси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A62494-AF63-49A5-98C8-DF8BA11AC372}"/>
              </a:ext>
            </a:extLst>
          </p:cNvPr>
          <p:cNvSpPr txBox="1"/>
          <p:nvPr/>
        </p:nvSpPr>
        <p:spPr>
          <a:xfrm rot="16200000">
            <a:off x="-1204526" y="3571357"/>
            <a:ext cx="3568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Число Фруда для жидкости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278EBA-6732-4F68-B062-F8353EF97BD8}"/>
              </a:ext>
            </a:extLst>
          </p:cNvPr>
          <p:cNvSpPr txBox="1"/>
          <p:nvPr/>
        </p:nvSpPr>
        <p:spPr>
          <a:xfrm>
            <a:off x="1704412" y="6010320"/>
            <a:ext cx="291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Число Фруда для газа</a:t>
            </a:r>
          </a:p>
        </p:txBody>
      </p:sp>
    </p:spTree>
    <p:extLst>
      <p:ext uri="{BB962C8B-B14F-4D97-AF65-F5344CB8AC3E}">
        <p14:creationId xmlns:p14="http://schemas.microsoft.com/office/powerpoint/2010/main" val="1558581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FA1A02-557B-461C-A37C-1650F7F5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15D624-92E2-420F-88BD-E634900D3D80}"/>
              </a:ext>
            </a:extLst>
          </p:cNvPr>
          <p:cNvSpPr txBox="1">
            <a:spLocks/>
          </p:cNvSpPr>
          <p:nvPr/>
        </p:nvSpPr>
        <p:spPr>
          <a:xfrm>
            <a:off x="15614" y="241210"/>
            <a:ext cx="11529753" cy="75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Результаты и выводы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9DF117-721E-4681-BE65-BBA562100AF7}"/>
              </a:ext>
            </a:extLst>
          </p:cNvPr>
          <p:cNvSpPr txBox="1"/>
          <p:nvPr/>
        </p:nvSpPr>
        <p:spPr>
          <a:xfrm>
            <a:off x="108066" y="869890"/>
            <a:ext cx="12068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Произведен анализ фазового состояния и процесса конденсации газоконденсатных многокомпонентных углеводородных смесей: выявлено, что двухфазное равновесие системы наблюдается в широком диапазоне температур, а отдельный компонент системы может находиться как в жидком, так и в газообразном состоянии одновременно;</a:t>
            </a:r>
          </a:p>
          <a:p>
            <a:r>
              <a:rPr lang="ru-RU" sz="12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Произведен литературный обзор работ, посвященных методам определения режимов течения: определена сложность и эффективность использования этих методов, механистические методы выбраны как оптимальные в сравнении с менее точными экспериментальными и более трудоемкими статистическими методами;</a:t>
            </a:r>
          </a:p>
          <a:p>
            <a:r>
              <a:rPr lang="ru-RU" sz="12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Определен состав газоконденсатной смеси в условиях высокого давления для демонстрации процесса определения режима течения: для условий, характерных при транспортировке природного газа по магистральным газопроводам, с помощью программного пакета </a:t>
            </a:r>
            <a:r>
              <a:rPr lang="en-US" sz="12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PVT sim20 </a:t>
            </a:r>
            <a:r>
              <a:rPr lang="ru-RU" sz="12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определены такие термобарические условия, для которых в системе выделяется конденсат, для этих условий определено количество конденсата и газожидкостной смеси, а также химический состав газа и конденсата;</a:t>
            </a:r>
          </a:p>
          <a:p>
            <a:r>
              <a:rPr lang="ru-RU" sz="12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Выбраны два механистических метода нахождения режима течения, и определены режимные параметры, необходимые для их использования: оба выбранных метода широко используются в практике расчета магистральных трубопроводов, для их использования, помимо геометрических и расходных параметров, необходимо знать плотность и вязкость газовой и жидкой составляющих газожидкостной смеси;</a:t>
            </a:r>
          </a:p>
          <a:p>
            <a:r>
              <a:rPr lang="ru-RU" sz="12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Определены проблемы нахождения режимных параметров газовой и конденсатной многокомпонентной углеводородной смеси в условиях высокого давления: табличные данные представлены в большинстве случаев для чистых компонентов, в то время как в работе рассматривается многокомпонентная система, отдельные компоненты могут находиться как в жидком, так и в газообразном состоянии одновременно, условия задачи – условия высокого давления;</a:t>
            </a:r>
          </a:p>
          <a:p>
            <a:r>
              <a:rPr lang="ru-RU" sz="12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Произведен литературный обзор работ, посвященных нахождению режимных параметров: выбраны методы определения режимных параметров, найдены экспериментальные данные для газовой смеси и работы с результатами вычисления параметров конденсатной смеси;</a:t>
            </a:r>
          </a:p>
          <a:p>
            <a:r>
              <a:rPr lang="ru-RU" sz="12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Для вычисления плотности газовой смеси были выбраны уравнения состояния Ван-дер-Ваальса, Пенга Робинсона и Соаве-Редлиха-Квонга: уравнение ПР показало лучшую точность на экспериментальных данных;</a:t>
            </a:r>
          </a:p>
          <a:p>
            <a:r>
              <a:rPr lang="ru-RU" sz="12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Для вычисления плотности конденсатной смеси были выбраны уравнения состояния Гуо-Ду и Патела-Тея: уравнение ПТ показало лучшую точность на экспериментальных данных - его результаты используются для определения режима течения;</a:t>
            </a:r>
          </a:p>
          <a:p>
            <a:r>
              <a:rPr lang="ru-RU" sz="12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Для вычисления вязкости газовой смеси были выбраны формулы Хеннинга-Ципперера и Уилке: формула ХЦ оказалась проще и точнее на экспериментальных данных. Для поправки значения вязкости на область высоких давлений был использован графический метод и метод Дина-Стила, наиболее точным был выбран метод ДС, так как графические методы обычно менее точны. Для определения режима течения используются результаты уравнение ХЦ и поправки ДС;</a:t>
            </a:r>
          </a:p>
          <a:p>
            <a:r>
              <a:rPr lang="ru-RU" sz="12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Для вычисления вязкости конденсатной смеси была выбрана классическая оценочная формула Грунберга-Ниссана, погрешность вычисления по которой не должны превышать 15% - ее результаты используются для определения режима течения;</a:t>
            </a:r>
          </a:p>
          <a:p>
            <a:r>
              <a:rPr lang="ru-RU" sz="12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С помощью режимных параметров, вычисленных по наиболее точным формулам, был определен режим течения газоконденсатной смеси: режим оказался переменным между расслоенным волновым и кольцевым дисперсным режимом течения;</a:t>
            </a:r>
          </a:p>
          <a:p>
            <a:r>
              <a:rPr lang="ru-RU" sz="12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Данная работа является полноценной и может быть использована, например, в задачах, связанных с определением конструкторских особенностей проектируемых газопроводов, или в задачах, посвященных определению количественных характеристик совместного течения газа и жидкости, для которых необходимо знать режим течения и зону взаимодействия двух фаз.</a:t>
            </a:r>
          </a:p>
        </p:txBody>
      </p:sp>
    </p:spTree>
    <p:extLst>
      <p:ext uri="{BB962C8B-B14F-4D97-AF65-F5344CB8AC3E}">
        <p14:creationId xmlns:p14="http://schemas.microsoft.com/office/powerpoint/2010/main" val="2865681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20A5E6-6A1C-4DCF-A00E-899E8DD5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1A73EE-5490-433F-8F20-0F95CEFE8A89}"/>
              </a:ext>
            </a:extLst>
          </p:cNvPr>
          <p:cNvSpPr txBox="1">
            <a:spLocks/>
          </p:cNvSpPr>
          <p:nvPr/>
        </p:nvSpPr>
        <p:spPr>
          <a:xfrm>
            <a:off x="864295" y="2675631"/>
            <a:ext cx="10681071" cy="15331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ru-RU" sz="6000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54905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E2FE11-3778-40E5-BD27-45C96E5BE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8529955-F9C0-4F42-913F-582E7981E550}"/>
              </a:ext>
            </a:extLst>
          </p:cNvPr>
          <p:cNvSpPr txBox="1">
            <a:spLocks/>
          </p:cNvSpPr>
          <p:nvPr/>
        </p:nvSpPr>
        <p:spPr>
          <a:xfrm>
            <a:off x="332509" y="523846"/>
            <a:ext cx="11529753" cy="75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Наличие конденсата в системе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FF74A27-70DF-4487-AE16-FFE3A44C5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93" y="1319513"/>
            <a:ext cx="8118413" cy="2041027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C3881230-FBD1-49C5-88AC-D98C601C2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92" y="3981450"/>
            <a:ext cx="8118413" cy="2044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3D33F0-0B9C-48A6-8F80-2C85B1F6D8B6}"/>
              </a:ext>
            </a:extLst>
          </p:cNvPr>
          <p:cNvSpPr txBox="1"/>
          <p:nvPr/>
        </p:nvSpPr>
        <p:spPr>
          <a:xfrm>
            <a:off x="2036792" y="3432296"/>
            <a:ext cx="482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Таблица П1. Наличие конденсата в системе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D8C710-EAA2-4979-B28F-D3CF97185DC2}"/>
              </a:ext>
            </a:extLst>
          </p:cNvPr>
          <p:cNvSpPr txBox="1"/>
          <p:nvPr/>
        </p:nvSpPr>
        <p:spPr>
          <a:xfrm>
            <a:off x="2036792" y="6021431"/>
            <a:ext cx="6568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Таблица П2. Процентное содержание конденсата в системе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62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7C837A-5514-4403-A87A-B9AF8E54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E4B5858-7E37-4477-986F-E4C87B49A26E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11546378" cy="75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Экспериментальный метод (</a:t>
            </a:r>
            <a:r>
              <a:rPr lang="en-US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Baker, 1953</a:t>
            </a:r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CB037FE-1007-45D0-9546-2824BE53F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39" y="1612355"/>
            <a:ext cx="4528113" cy="37384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10A33A-F804-4037-BE61-FCCF9C5467C7}"/>
              </a:ext>
            </a:extLst>
          </p:cNvPr>
          <p:cNvSpPr txBox="1"/>
          <p:nvPr/>
        </p:nvSpPr>
        <p:spPr>
          <a:xfrm>
            <a:off x="1518818" y="5447471"/>
            <a:ext cx="3732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Baker O. et al. Design of pipelines for the simultaneous flow of oil and gas //Fall meeting of the petroleum branch of AIME. – Society of Petroleum Engineers, 1953.</a:t>
            </a:r>
            <a:endParaRPr lang="ru-RU" sz="14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60DED7-41DE-41D0-BC0C-DD5A09AD2738}"/>
                  </a:ext>
                </a:extLst>
              </p:cNvPr>
              <p:cNvSpPr txBox="1"/>
              <p:nvPr/>
            </p:nvSpPr>
            <p:spPr>
              <a:xfrm>
                <a:off x="5762984" y="1302154"/>
                <a:ext cx="6105698" cy="4098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just" hangingPunct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𝜆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𝐺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𝑎𝑖𝑟</m:t>
                                      </m:r>
                                    </m:sub>
                                  </m:sSub>
                                </m:den>
                              </m:f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𝑤𝑎𝑡𝑒𝑟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450215" algn="just" hangingPunct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𝜓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𝑤𝑎𝑡𝑒𝑟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𝑤𝑎𝑡𝑒𝑟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𝑤𝑎𝑡𝑒𝑟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ru-RU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𝐿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/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𝐺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𝐺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- </a:t>
                </a:r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массовые фазовые скорости;</a:t>
                </a: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just" hangingPunct="0"/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𝜌</m:t>
                    </m:r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это плотность;</a:t>
                </a:r>
              </a:p>
              <a:p>
                <a:pPr algn="just" hangingPunct="0"/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𝜎</m:t>
                    </m:r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поверхностное натяжение;</a:t>
                </a:r>
              </a:p>
              <a:p>
                <a:pPr algn="just" hangingPunct="0"/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𝜇</m:t>
                    </m:r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динамическая вязкость;</a:t>
                </a:r>
              </a:p>
              <a:p>
                <a:pPr algn="just" hangingPunct="0"/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индексы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𝐺</m:t>
                    </m:r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 </m:t>
                    </m:r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𝐿</m:t>
                    </m:r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 </m:t>
                    </m:r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𝑎𝑖𝑟</m:t>
                    </m:r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 </m:t>
                    </m:r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𝑤𝑎𝑡𝑒𝑟</m:t>
                    </m:r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отвечают за газовую фракцию, жидкую фракцию, воздух и воду соответственно.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160DED7-41DE-41D0-BC0C-DD5A09AD2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984" y="1302154"/>
                <a:ext cx="6105698" cy="4098110"/>
              </a:xfrm>
              <a:prstGeom prst="rect">
                <a:avLst/>
              </a:prstGeom>
              <a:blipFill>
                <a:blip r:embed="rId3"/>
                <a:stretch>
                  <a:fillRect l="-798" r="-798" b="-14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905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7C837A-5514-4403-A87A-B9AF8E54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E4B5858-7E37-4477-986F-E4C87B49A26E}"/>
              </a:ext>
            </a:extLst>
          </p:cNvPr>
          <p:cNvSpPr txBox="1">
            <a:spLocks/>
          </p:cNvSpPr>
          <p:nvPr/>
        </p:nvSpPr>
        <p:spPr>
          <a:xfrm>
            <a:off x="224439" y="548785"/>
            <a:ext cx="12028517" cy="75336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Механистический метод (</a:t>
            </a:r>
            <a:r>
              <a:rPr lang="en-US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Taitel and Duckler, 1976</a:t>
            </a:r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4574C18-EC4D-47CD-9B8D-6FA9B43F5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3" y="1446609"/>
            <a:ext cx="4618570" cy="31752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9D0971-1888-42F2-B813-41B8B4ABBEE3}"/>
              </a:ext>
            </a:extLst>
          </p:cNvPr>
          <p:cNvSpPr txBox="1"/>
          <p:nvPr/>
        </p:nvSpPr>
        <p:spPr>
          <a:xfrm>
            <a:off x="332509" y="4685367"/>
            <a:ext cx="3899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Taitel Y., Dukler A. E. A model for predicting flow regime transitions in horizontal and near horizontal gas‐liquid flow //AIChE journal. – 1976. – </a:t>
            </a:r>
            <a:r>
              <a:rPr lang="ru-RU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</a:t>
            </a:r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22. – №. 1. – </a:t>
            </a:r>
            <a:r>
              <a:rPr lang="ru-RU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47-55.</a:t>
            </a:r>
            <a:endParaRPr lang="ru-RU" sz="14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8A51C4-219D-4BC7-861F-D3EE43A8502B}"/>
                  </a:ext>
                </a:extLst>
              </p:cNvPr>
              <p:cNvSpPr txBox="1"/>
              <p:nvPr/>
            </p:nvSpPr>
            <p:spPr>
              <a:xfrm>
                <a:off x="4444538" y="557243"/>
                <a:ext cx="7747462" cy="5619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0215" algn="just" hangingPunct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𝑋</m:t>
                      </m:r>
                      <m:r>
                        <a:rPr lang="ru-RU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ctrlPr>
                                                <a:rPr lang="ru-RU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ru-RU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ru-RU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𝑑𝑃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ru-RU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𝑑𝑥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𝑆𝐿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ctrlPr>
                                                <a:rPr lang="ru-RU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ru-RU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ru-RU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𝑑𝑃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ru-RU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𝑑𝑥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𝑆𝐺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𝑇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ctrlPr>
                                                <a:rPr lang="ru-RU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ru-RU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ru-RU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𝑑𝑃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ru-RU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𝑑𝑥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𝑆𝐿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𝐿</m:t>
                                          </m:r>
                                        </m:sub>
                                      </m:sSub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𝐺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𝑔𝑐𝑜𝑠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𝛼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𝑌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𝑔𝑠𝑖𝑛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𝑑𝑃</m:t>
                                          </m:r>
                                        </m:num>
                                        <m:den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𝑆𝐺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18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indent="450215" algn="just" hangingPunct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𝐹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f>
                        <m:f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𝑆𝐺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𝐷𝑔𝑐𝑜𝑠</m:t>
                              </m:r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rad>
                        </m:den>
                      </m:f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𝐾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𝐷</m:t>
                                  </m:r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𝑆𝐿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𝜈</m:t>
                                      </m:r>
                                    </m:e>
                                    <m:sub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𝑆𝐿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/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𝑃</m:t>
                    </m:r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это давление;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координата вдоль оси трубопровода;</a:t>
                </a:r>
              </a:p>
              <a:p>
                <a:pPr algn="just" hangingPunct="0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𝜌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плотность жидкости;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𝜌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плотность газа;</a:t>
                </a:r>
              </a:p>
              <a:p>
                <a:pPr algn="just" hangingPunct="0"/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𝑔</m:t>
                    </m:r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ускорение свободного падения;</a:t>
                </a:r>
              </a:p>
              <a:p>
                <a:pPr algn="just" hangingPunct="0"/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𝛼</m:t>
                    </m:r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угол наклона трубопровода к горизонтали;</a:t>
                </a:r>
              </a:p>
              <a:p>
                <a:pPr algn="just" hangingPunct="0"/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𝐷</m:t>
                    </m:r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диаметр трубопровода;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𝑈</m:t>
                    </m:r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скорость;</a:t>
                </a:r>
              </a:p>
              <a:p>
                <a:pPr algn="just" hangingPunct="0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𝜈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кинематический коэффициент вязкости жидкости;</a:t>
                </a:r>
              </a:p>
              <a:p>
                <a:pPr algn="just" hangingPunct="0"/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индексы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𝑆𝐿</m:t>
                    </m:r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𝑆𝐺</m:t>
                    </m:r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соответствуют поверхностным параметрам жидкости и газа соответственно.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8A51C4-219D-4BC7-861F-D3EE43A85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538" y="557243"/>
                <a:ext cx="7747462" cy="5619936"/>
              </a:xfrm>
              <a:prstGeom prst="rect">
                <a:avLst/>
              </a:prstGeom>
              <a:blipFill>
                <a:blip r:embed="rId3"/>
                <a:stretch>
                  <a:fillRect l="-629" r="-708" b="-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77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7C837A-5514-4403-A87A-B9AF8E54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E4B5858-7E37-4477-986F-E4C87B49A26E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11546378" cy="75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Статистический метод (</a:t>
            </a:r>
            <a:r>
              <a:rPr lang="en-US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Amaya-Gomez, 2019</a:t>
            </a:r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9B3A9E2-6FA2-41E7-AE7A-744E77720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72" y="1361969"/>
            <a:ext cx="3536424" cy="37070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E90028-09E2-4014-B262-79D5320EABCC}"/>
              </a:ext>
            </a:extLst>
          </p:cNvPr>
          <p:cNvSpPr txBox="1"/>
          <p:nvPr/>
        </p:nvSpPr>
        <p:spPr>
          <a:xfrm>
            <a:off x="902572" y="5203652"/>
            <a:ext cx="37324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Amaya</a:t>
            </a:r>
            <a:r>
              <a:rPr lang="ru-RU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ru-RU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ó</a:t>
            </a:r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mez R</a:t>
            </a:r>
            <a:r>
              <a:rPr lang="ru-RU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 al</a:t>
            </a:r>
            <a:r>
              <a:rPr lang="ru-RU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Probabilistic approach of a flow pattern map for horizontal, vertical, and inclined pipes //Oil &amp; Gas Science and Technology–Revue d’IFP Energies nouvelles. – 2019. – </a:t>
            </a:r>
            <a:r>
              <a:rPr lang="ru-RU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</a:t>
            </a:r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74. – </a:t>
            </a:r>
            <a:r>
              <a:rPr lang="ru-RU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67</a:t>
            </a:r>
            <a:endParaRPr lang="ru-RU" sz="14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BABA45-8D39-4E4B-B824-FC5AF0B36D46}"/>
              </a:ext>
            </a:extLst>
          </p:cNvPr>
          <p:cNvSpPr txBox="1"/>
          <p:nvPr/>
        </p:nvSpPr>
        <p:spPr>
          <a:xfrm>
            <a:off x="6096000" y="1694999"/>
            <a:ext cx="514136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Главной особенностью карт режимов течения статистических (или вероятностных) методов является наличие переходных областей, в которых наблюдается сразу два режима.</a:t>
            </a:r>
          </a:p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 подтверждает необходимость с особым вниманием интерпретировать результаты, полученные с помощью карт режимов течения, на которых нет переходных областей, в случаях, когда точки, соответствующие режиму течения, лежат близко к границам между режимами течения.</a:t>
            </a:r>
          </a:p>
        </p:txBody>
      </p:sp>
    </p:spTree>
    <p:extLst>
      <p:ext uri="{BB962C8B-B14F-4D97-AF65-F5344CB8AC3E}">
        <p14:creationId xmlns:p14="http://schemas.microsoft.com/office/powerpoint/2010/main" val="2897436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945C5-5E9C-4503-8CC9-AF6F615AE375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11529753" cy="75336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Метод определения режима течения с использованием фазовых чисел Фруда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C439B-9437-449C-A180-8185D09C7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t="1" b="8232"/>
          <a:stretch/>
        </p:blipFill>
        <p:spPr>
          <a:xfrm>
            <a:off x="1017183" y="1532085"/>
            <a:ext cx="4821005" cy="4236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C143EC-E48F-4185-8945-DA20AE3D2FFE}"/>
              </a:ext>
            </a:extLst>
          </p:cNvPr>
          <p:cNvSpPr txBox="1"/>
          <p:nvPr/>
        </p:nvSpPr>
        <p:spPr>
          <a:xfrm rot="16200000">
            <a:off x="-1070700" y="3318064"/>
            <a:ext cx="3568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Число Фруда для жидкости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956945-18A4-4D2B-A99D-97F52B053D1C}"/>
              </a:ext>
            </a:extLst>
          </p:cNvPr>
          <p:cNvSpPr txBox="1"/>
          <p:nvPr/>
        </p:nvSpPr>
        <p:spPr>
          <a:xfrm>
            <a:off x="1787539" y="5998853"/>
            <a:ext cx="291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Число Фруда для газа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776E79-8BA8-405E-A6F9-4EA0BDBCE666}"/>
                  </a:ext>
                </a:extLst>
              </p:cNvPr>
              <p:cNvSpPr txBox="1"/>
              <p:nvPr/>
            </p:nvSpPr>
            <p:spPr>
              <a:xfrm>
                <a:off x="7431229" y="1648305"/>
                <a:ext cx="2503441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b="1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𝒍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𝑔𝐷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776E79-8BA8-405E-A6F9-4EA0BDBCE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229" y="1648305"/>
                <a:ext cx="2503441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669C7A-C233-4863-A8B9-AE9B2B8EE693}"/>
                  </a:ext>
                </a:extLst>
              </p:cNvPr>
              <p:cNvSpPr txBox="1"/>
              <p:nvPr/>
            </p:nvSpPr>
            <p:spPr>
              <a:xfrm>
                <a:off x="7393204" y="2607420"/>
                <a:ext cx="2579489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b="1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𝒍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𝑔𝐷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669C7A-C233-4863-A8B9-AE9B2B8EE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204" y="2607420"/>
                <a:ext cx="2579489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740DB4B9-B307-402F-AF82-38FA1ACF4E56}"/>
              </a:ext>
            </a:extLst>
          </p:cNvPr>
          <p:cNvSpPr txBox="1"/>
          <p:nvPr/>
        </p:nvSpPr>
        <p:spPr>
          <a:xfrm>
            <a:off x="85023" y="6455311"/>
            <a:ext cx="7459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Shell. Gas/Liquid separators – type selection and design rules.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ВНИИГАЗ. Инструкция по гидравлическому расчету промысловых трубопроводов для газожидкостных смесей.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A0868-99ED-45EF-AC24-69EFF6E6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28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A07F975-8F9C-453E-8486-5F51BC1AE1A9}"/>
                  </a:ext>
                </a:extLst>
              </p:cNvPr>
              <p:cNvSpPr txBox="1"/>
              <p:nvPr/>
            </p:nvSpPr>
            <p:spPr>
              <a:xfrm>
                <a:off x="5838188" y="3711762"/>
                <a:ext cx="6105698" cy="1522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/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плотность жидкости;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плотность газа;</a:t>
                </a:r>
              </a:p>
              <a:p>
                <a:pPr algn="just" hangingPunct="0"/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фазовая скорость жидкости;</a:t>
                </a:r>
              </a:p>
              <a:p>
                <a:pPr algn="just" hangingPunct="0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фазовая скорость газа;</a:t>
                </a:r>
              </a:p>
              <a:p>
                <a:pPr algn="just" hangingPunct="0"/>
                <a14:m>
                  <m:oMath xmlns:m="http://schemas.openxmlformats.org/officeDocument/2006/math">
                    <m:r>
                      <a:rPr lang="ru-RU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𝑔</m:t>
                    </m:r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ускорение свободного падения;</a:t>
                </a:r>
              </a:p>
              <a:p>
                <a:pPr algn="just" hangingPunct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𝐷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</a:t>
                </a:r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диаметр трубопровода.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A07F975-8F9C-453E-8486-5F51BC1A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188" y="3711762"/>
                <a:ext cx="6105698" cy="1522468"/>
              </a:xfrm>
              <a:prstGeom prst="rect">
                <a:avLst/>
              </a:prstGeom>
              <a:blipFill>
                <a:blip r:embed="rId5"/>
                <a:stretch>
                  <a:fillRect l="-899" t="-2400" b="-5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24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945C5-5E9C-4503-8CC9-AF6F615AE375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11529753" cy="75336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Метод определения режима течения с помощью числа Фруда для смеси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7623A4CE-A04E-4BAE-BEE9-C8CFB33BB21E}"/>
              </a:ext>
            </a:extLst>
          </p:cNvPr>
          <p:cNvSpPr/>
          <p:nvPr/>
        </p:nvSpPr>
        <p:spPr>
          <a:xfrm>
            <a:off x="8324149" y="2757768"/>
            <a:ext cx="1385080" cy="620219"/>
          </a:xfrm>
          <a:prstGeom prst="flowChartDecisi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254085-143B-45F5-8A0A-521CD80A34BD}"/>
              </a:ext>
            </a:extLst>
          </p:cNvPr>
          <p:cNvSpPr/>
          <p:nvPr/>
        </p:nvSpPr>
        <p:spPr>
          <a:xfrm>
            <a:off x="6322581" y="3749621"/>
            <a:ext cx="1682432" cy="4001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D8ED04-7937-49EF-B338-650B5CE0D2E5}"/>
              </a:ext>
            </a:extLst>
          </p:cNvPr>
          <p:cNvSpPr/>
          <p:nvPr/>
        </p:nvSpPr>
        <p:spPr>
          <a:xfrm>
            <a:off x="8179346" y="3755940"/>
            <a:ext cx="1682432" cy="4001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04FAA0-95F3-4D2B-85B7-F0596556BF5E}"/>
              </a:ext>
            </a:extLst>
          </p:cNvPr>
          <p:cNvSpPr/>
          <p:nvPr/>
        </p:nvSpPr>
        <p:spPr>
          <a:xfrm>
            <a:off x="10032238" y="3736745"/>
            <a:ext cx="1682432" cy="4001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3742476D-A96C-4C70-8AC3-BE2E600FEBA7}"/>
              </a:ext>
            </a:extLst>
          </p:cNvPr>
          <p:cNvSpPr/>
          <p:nvPr/>
        </p:nvSpPr>
        <p:spPr>
          <a:xfrm>
            <a:off x="8263118" y="1742778"/>
            <a:ext cx="1507142" cy="674877"/>
          </a:xfrm>
          <a:prstGeom prst="flowChartDecisi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12225D-B57A-4FF5-B94B-54FCB88854DF}"/>
                  </a:ext>
                </a:extLst>
              </p:cNvPr>
              <p:cNvSpPr txBox="1"/>
              <p:nvPr/>
            </p:nvSpPr>
            <p:spPr>
              <a:xfrm>
                <a:off x="8543631" y="1872178"/>
                <a:ext cx="915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12225D-B57A-4FF5-B94B-54FCB8885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631" y="1872178"/>
                <a:ext cx="91544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66C304-8C83-4ED5-8EA0-E70E402A2F04}"/>
                  </a:ext>
                </a:extLst>
              </p:cNvPr>
              <p:cNvSpPr txBox="1"/>
              <p:nvPr/>
            </p:nvSpPr>
            <p:spPr>
              <a:xfrm>
                <a:off x="8499837" y="2898601"/>
                <a:ext cx="1155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66C304-8C83-4ED5-8EA0-E70E402A2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837" y="2898601"/>
                <a:ext cx="115576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ABAA269-3137-4713-9EF0-1D087DCC7E77}"/>
              </a:ext>
            </a:extLst>
          </p:cNvPr>
          <p:cNvCxnSpPr>
            <a:stCxn id="18" idx="2"/>
            <a:endCxn id="14" idx="0"/>
          </p:cNvCxnSpPr>
          <p:nvPr/>
        </p:nvCxnSpPr>
        <p:spPr>
          <a:xfrm>
            <a:off x="9016689" y="2417655"/>
            <a:ext cx="0" cy="340113"/>
          </a:xfrm>
          <a:prstGeom prst="straightConnector1">
            <a:avLst/>
          </a:prstGeom>
          <a:ln w="28575">
            <a:solidFill>
              <a:srgbClr val="021B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8F96D3-0823-4532-8E70-2A3C0AE5F5B4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>
            <a:off x="9016689" y="3377987"/>
            <a:ext cx="3873" cy="377953"/>
          </a:xfrm>
          <a:prstGeom prst="straightConnector1">
            <a:avLst/>
          </a:prstGeom>
          <a:ln w="28575">
            <a:solidFill>
              <a:srgbClr val="021B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CBF689DE-E785-4B12-A57D-D4D99B8F1761}"/>
              </a:ext>
            </a:extLst>
          </p:cNvPr>
          <p:cNvCxnSpPr>
            <a:cxnSpLocks/>
            <a:stCxn id="18" idx="3"/>
            <a:endCxn id="17" idx="0"/>
          </p:cNvCxnSpPr>
          <p:nvPr/>
        </p:nvCxnSpPr>
        <p:spPr>
          <a:xfrm>
            <a:off x="9770260" y="2080217"/>
            <a:ext cx="1103194" cy="1656528"/>
          </a:xfrm>
          <a:prstGeom prst="bentConnector2">
            <a:avLst/>
          </a:prstGeom>
          <a:ln w="28575">
            <a:solidFill>
              <a:srgbClr val="021B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1E34F77C-9DA8-4E69-B30A-2613E2B79229}"/>
              </a:ext>
            </a:extLst>
          </p:cNvPr>
          <p:cNvCxnSpPr>
            <a:cxnSpLocks/>
            <a:stCxn id="14" idx="1"/>
            <a:endCxn id="15" idx="0"/>
          </p:cNvCxnSpPr>
          <p:nvPr/>
        </p:nvCxnSpPr>
        <p:spPr>
          <a:xfrm rot="10800000" flipV="1">
            <a:off x="7163797" y="3067877"/>
            <a:ext cx="1160352" cy="681743"/>
          </a:xfrm>
          <a:prstGeom prst="bentConnector2">
            <a:avLst/>
          </a:prstGeom>
          <a:ln w="28575">
            <a:solidFill>
              <a:srgbClr val="021B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9CEBD7F-AA3B-4191-AC14-CDE93B531CF8}"/>
              </a:ext>
            </a:extLst>
          </p:cNvPr>
          <p:cNvSpPr txBox="1"/>
          <p:nvPr/>
        </p:nvSpPr>
        <p:spPr>
          <a:xfrm>
            <a:off x="6286424" y="3779487"/>
            <a:ext cx="1787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РАССЛОЕННЫЙ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DE4FE5-DDEB-4189-9A84-449FB22FBB17}"/>
              </a:ext>
            </a:extLst>
          </p:cNvPr>
          <p:cNvSpPr txBox="1"/>
          <p:nvPr/>
        </p:nvSpPr>
        <p:spPr>
          <a:xfrm>
            <a:off x="8107589" y="3790272"/>
            <a:ext cx="1787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ПРЕРЫВИСТЫЙ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711A12-576E-49BE-B729-201BEB0B7D9D}"/>
              </a:ext>
            </a:extLst>
          </p:cNvPr>
          <p:cNvSpPr txBox="1"/>
          <p:nvPr/>
        </p:nvSpPr>
        <p:spPr>
          <a:xfrm>
            <a:off x="9966872" y="3767523"/>
            <a:ext cx="1787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КОЛЬЦЕВОЙ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AB53867-3EF6-4764-B229-3357186311FC}"/>
                  </a:ext>
                </a:extLst>
              </p:cNvPr>
              <p:cNvSpPr txBox="1"/>
              <p:nvPr/>
            </p:nvSpPr>
            <p:spPr>
              <a:xfrm>
                <a:off x="6221137" y="4173813"/>
                <a:ext cx="5889625" cy="786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8.2 −0.017 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−0.8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𝒍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8+52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AB53867-3EF6-4764-B229-335718631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137" y="4173813"/>
                <a:ext cx="5889625" cy="7866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9C3F8C2-3CEA-445B-B93A-D1363E708511}"/>
                  </a:ext>
                </a:extLst>
              </p:cNvPr>
              <p:cNvSpPr txBox="1"/>
              <p:nvPr/>
            </p:nvSpPr>
            <p:spPr>
              <a:xfrm>
                <a:off x="6252403" y="5397571"/>
                <a:ext cx="856132" cy="568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9C3F8C2-3CEA-445B-B93A-D1363E708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403" y="5397571"/>
                <a:ext cx="856132" cy="568104"/>
              </a:xfrm>
              <a:prstGeom prst="rect">
                <a:avLst/>
              </a:prstGeom>
              <a:blipFill>
                <a:blip r:embed="rId8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776139-E566-45F7-B96D-07D529CE32C4}"/>
                  </a:ext>
                </a:extLst>
              </p:cNvPr>
              <p:cNvSpPr txBox="1"/>
              <p:nvPr/>
            </p:nvSpPr>
            <p:spPr>
              <a:xfrm>
                <a:off x="6221137" y="4955643"/>
                <a:ext cx="2591287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=0.2 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⁡(−2.5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776139-E566-45F7-B96D-07D529CE3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137" y="4955643"/>
                <a:ext cx="2591287" cy="369909"/>
              </a:xfrm>
              <a:prstGeom prst="rect">
                <a:avLst/>
              </a:prstGeom>
              <a:blipFill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D243CB7-3BC1-4BB2-96A8-03688F373FC1}"/>
                  </a:ext>
                </a:extLst>
              </p:cNvPr>
              <p:cNvSpPr txBox="1"/>
              <p:nvPr/>
            </p:nvSpPr>
            <p:spPr>
              <a:xfrm>
                <a:off x="7196018" y="5362240"/>
                <a:ext cx="913776" cy="596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D243CB7-3BC1-4BB2-96A8-03688F373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018" y="5362240"/>
                <a:ext cx="913776" cy="5965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8165546-0E88-4F30-BAE9-B7610E251B1F}"/>
                  </a:ext>
                </a:extLst>
              </p:cNvPr>
              <p:cNvSpPr txBox="1"/>
              <p:nvPr/>
            </p:nvSpPr>
            <p:spPr>
              <a:xfrm>
                <a:off x="8166435" y="5362240"/>
                <a:ext cx="1488806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8165546-0E88-4F30-BAE9-B7610E251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435" y="5362240"/>
                <a:ext cx="1488806" cy="6335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3D2FE86-2EB6-4212-9C17-EA82DC4CEED1}"/>
                  </a:ext>
                </a:extLst>
              </p:cNvPr>
              <p:cNvSpPr txBox="1"/>
              <p:nvPr/>
            </p:nvSpPr>
            <p:spPr>
              <a:xfrm>
                <a:off x="9696727" y="5355268"/>
                <a:ext cx="1163908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3D2FE86-2EB6-4212-9C17-EA82DC4CE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727" y="5355268"/>
                <a:ext cx="1163908" cy="5549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0383869-8BF1-4B35-920E-9BA55A874041}"/>
                  </a:ext>
                </a:extLst>
              </p:cNvPr>
              <p:cNvSpPr txBox="1"/>
              <p:nvPr/>
            </p:nvSpPr>
            <p:spPr>
              <a:xfrm>
                <a:off x="10918834" y="5329090"/>
                <a:ext cx="1112099" cy="62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𝐹𝑟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𝑔𝐷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0383869-8BF1-4B35-920E-9BA55A874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8834" y="5329090"/>
                <a:ext cx="1112099" cy="6296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740DB4B9-B307-402F-AF82-38FA1ACF4E56}"/>
              </a:ext>
            </a:extLst>
          </p:cNvPr>
          <p:cNvSpPr txBox="1"/>
          <p:nvPr/>
        </p:nvSpPr>
        <p:spPr>
          <a:xfrm>
            <a:off x="85023" y="6455311"/>
            <a:ext cx="7459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Shell. Gas/Liquid separators – type selection and design rules.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ВНИИГАЗ. Инструкция по гидравлическому расчету промысловых трубопроводов для газожидкостных смесей.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A0868-99ED-45EF-AC24-69EFF6E6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29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791AC9B-A496-4625-BB26-07466F6ED775}"/>
                  </a:ext>
                </a:extLst>
              </p:cNvPr>
              <p:cNvSpPr txBox="1"/>
              <p:nvPr/>
            </p:nvSpPr>
            <p:spPr>
              <a:xfrm>
                <a:off x="304528" y="1872178"/>
                <a:ext cx="6105698" cy="3777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hangingPunct="0"/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плотность жидкости;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плотность газа;</a:t>
                </a:r>
              </a:p>
              <a:p>
                <a:pPr algn="just" hangingPunct="0"/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вязкость жидкости;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вязкость газа;</a:t>
                </a:r>
              </a:p>
              <a:p>
                <a:pPr algn="just" hangingPunct="0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- приведенная вязкость; </a:t>
                </a:r>
              </a:p>
              <a:p>
                <a:pPr algn="just" hangingPunct="0"/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𝑅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𝑒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𝑔</m:t>
                        </m:r>
                      </m:sub>
                    </m:sSub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ru-RU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ru-RU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𝑔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ru-RU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𝑚</m:t>
                            </m:r>
                          </m:sub>
                        </m:sSub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𝐷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ru-RU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𝑔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число Рейнольдса для газа;</a:t>
                </a:r>
              </a:p>
              <a:p>
                <a:pPr algn="just" hangingPunct="0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𝑢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𝑚</m:t>
                        </m:r>
                      </m:sub>
                    </m:sSub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ru-RU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4</m:t>
                        </m:r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ru-RU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𝜋</m:t>
                        </m:r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ru-RU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ru-RU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скорость смеси;</a:t>
                </a:r>
              </a:p>
              <a:p>
                <a:pPr algn="just" hangingPunct="0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𝑄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объемный расход смеси;</a:t>
                </a:r>
              </a:p>
              <a:p>
                <a:pPr algn="just" hangingPunct="0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𝑄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объемный расход жидкости;</a:t>
                </a:r>
              </a:p>
              <a:p>
                <a:pPr algn="just" hangingPunct="0"/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𝐷</m:t>
                    </m:r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диаметр трубопровода;</a:t>
                </a:r>
              </a:p>
              <a:p>
                <a:pPr algn="just" hangingPunct="0"/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𝐹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𝑟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𝑚</m:t>
                        </m:r>
                      </m:sub>
                    </m:sSub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ru-RU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ru-RU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𝑔𝐷</m:t>
                        </m:r>
                      </m:den>
                    </m:f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число Фруда смеси;</a:t>
                </a:r>
              </a:p>
              <a:p>
                <a:pPr algn="just" hangingPunct="0"/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𝑔</m:t>
                    </m:r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ускорение свободного падения;</a:t>
                </a:r>
              </a:p>
              <a:p>
                <a:pPr algn="just" hangingPunct="0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𝛽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𝑙</m:t>
                        </m:r>
                      </m:sub>
                    </m:sSub>
                    <m:r>
                      <a:rPr lang="ru-RU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ru-RU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– расходное объемное</a:t>
                </a:r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just" hangingPunct="0"/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содержание жидкости в потоке смеси.</a:t>
                </a:r>
              </a:p>
              <a:p>
                <a:pPr algn="just" hangingPunct="0"/>
                <a:endParaRPr lang="ru-RU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791AC9B-A496-4625-BB26-07466F6ED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28" y="1872178"/>
                <a:ext cx="6105698" cy="3777124"/>
              </a:xfrm>
              <a:prstGeom prst="rect">
                <a:avLst/>
              </a:prstGeom>
              <a:blipFill>
                <a:blip r:embed="rId14"/>
                <a:stretch>
                  <a:fillRect l="-898" t="-806" b="-20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30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50F4029-28CD-4387-BCF4-48759A27A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99" y="1272398"/>
            <a:ext cx="5315250" cy="30409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D24483-5EE6-4DA9-87C8-C186F5BCC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4418" y="1295343"/>
            <a:ext cx="5592558" cy="3004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83953-CAA3-4C54-86F6-24594D9B1681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11529753" cy="75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Химический состав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E5095A-AB9F-453D-9E31-B3B9D373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B6DBB8-BD87-4C43-B324-BA41F5521719}"/>
              </a:ext>
            </a:extLst>
          </p:cNvPr>
          <p:cNvSpPr txBox="1"/>
          <p:nvPr/>
        </p:nvSpPr>
        <p:spPr>
          <a:xfrm>
            <a:off x="458833" y="4295372"/>
            <a:ext cx="5153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Таблица 1. Начальный химический состав газа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DC6AA6-3D21-4B09-96C3-1EFE4EA32456}"/>
                  </a:ext>
                </a:extLst>
              </p:cNvPr>
              <p:cNvSpPr txBox="1"/>
              <p:nvPr/>
            </p:nvSpPr>
            <p:spPr>
              <a:xfrm>
                <a:off x="5967923" y="4295372"/>
                <a:ext cx="64455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Таблица 2. Химический состав газожидкостной смеси при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ru-RU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=6.5 </m:t>
                    </m:r>
                    <m:r>
                      <a:rPr lang="ru-RU" b="0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МПа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=278 </m:t>
                    </m:r>
                    <m:r>
                      <a:rPr lang="ru-RU" b="0" i="0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К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.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(</a:t>
                </a:r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Газ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99.406%, </a:t>
                </a:r>
                <a:r>
                  <a:rPr lang="ru-RU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Жидкость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 0.594%)</a:t>
                </a:r>
                <a:endParaRPr lang="ru-RU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BDC6AA6-3D21-4B09-96C3-1EFE4EA32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923" y="4295372"/>
                <a:ext cx="6445547" cy="646331"/>
              </a:xfrm>
              <a:prstGeom prst="rect">
                <a:avLst/>
              </a:prstGeom>
              <a:blipFill>
                <a:blip r:embed="rId4"/>
                <a:stretch>
                  <a:fillRect l="-851" t="-4717" b="-150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A91B80-329A-4658-9764-487F13F0EA4E}"/>
                  </a:ext>
                </a:extLst>
              </p:cNvPr>
              <p:cNvSpPr txBox="1"/>
              <p:nvPr/>
            </p:nvSpPr>
            <p:spPr>
              <a:xfrm>
                <a:off x="374977" y="4890708"/>
                <a:ext cx="10905544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u="sng" dirty="0">
                    <a:solidFill>
                      <a:srgbClr val="021B79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Термобарические условия задачи</a:t>
                </a:r>
                <a:r>
                  <a:rPr lang="ru-RU" sz="2000" dirty="0">
                    <a:solidFill>
                      <a:srgbClr val="021B79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21B79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rgbClr val="021B79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=5, 5.5, 6, 6.5, 7, 7.3 МПа, </m:t>
                    </m:r>
                    <m:r>
                      <a:rPr lang="en-US" sz="2000" b="0" i="1" smtClean="0">
                        <a:solidFill>
                          <a:srgbClr val="021B79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021B79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=273, 278, 283, 288 К</m:t>
                    </m:r>
                  </m:oMath>
                </a14:m>
                <a:endParaRPr lang="ru-RU" sz="2000" dirty="0">
                  <a:solidFill>
                    <a:srgbClr val="021B79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ru-RU" sz="2000" dirty="0">
                    <a:solidFill>
                      <a:srgbClr val="021B79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Для всех пар значений «давление-температура», для которых в системе при исходном химическом составе газа (Таблица 1) выделяется конденсат, с помощью пакета </a:t>
                </a:r>
                <a:r>
                  <a:rPr lang="en-US" sz="2000" dirty="0">
                    <a:solidFill>
                      <a:srgbClr val="021B79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PVTsim20 </a:t>
                </a:r>
                <a:r>
                  <a:rPr lang="ru-RU" sz="2000" dirty="0">
                    <a:solidFill>
                      <a:srgbClr val="021B79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рассчитано количество газа и конденсата в газожидкостной системе и их химический состав. В таблице 2 представлен состав смеси при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21B79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𝑝</m:t>
                    </m:r>
                    <m:r>
                      <a:rPr lang="en-US" sz="2000" b="0" i="1" smtClean="0">
                        <a:solidFill>
                          <a:srgbClr val="021B79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=6.5 МПа, </m:t>
                    </m:r>
                    <m:r>
                      <a:rPr lang="en-US" sz="2000" b="0" i="1" smtClean="0">
                        <a:solidFill>
                          <a:srgbClr val="021B79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𝑇</m:t>
                    </m:r>
                    <m:r>
                      <a:rPr lang="en-US" sz="2000" b="0" i="1" smtClean="0">
                        <a:solidFill>
                          <a:srgbClr val="021B79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=278 К</m:t>
                    </m:r>
                  </m:oMath>
                </a14:m>
                <a:endParaRPr lang="ru-RU" sz="2000" dirty="0">
                  <a:solidFill>
                    <a:srgbClr val="021B79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A91B80-329A-4658-9764-487F13F0E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77" y="4890708"/>
                <a:ext cx="10905544" cy="1631216"/>
              </a:xfrm>
              <a:prstGeom prst="rect">
                <a:avLst/>
              </a:prstGeom>
              <a:blipFill>
                <a:blip r:embed="rId5"/>
                <a:stretch>
                  <a:fillRect l="-615" t="-1493" b="-59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D48325E-40E0-4A47-94C2-E75BC0C28B2C}"/>
              </a:ext>
            </a:extLst>
          </p:cNvPr>
          <p:cNvSpPr txBox="1"/>
          <p:nvPr/>
        </p:nvSpPr>
        <p:spPr>
          <a:xfrm>
            <a:off x="85023" y="6455311"/>
            <a:ext cx="112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Ларюхин А.И., Еремина Л.Н., Митницкий Р.А., Мониторинг физико-химических характеристик углеводородов для контроля и совершенствования добычи, подготовки и </a:t>
            </a:r>
          </a:p>
          <a:p>
            <a:r>
              <a:rPr lang="ru-RU" sz="1200" dirty="0">
                <a:solidFill>
                  <a:schemeClr val="bg1"/>
                </a:solidFill>
              </a:rPr>
              <a:t>транспортировки продукции Уренгойского нефтегазоконденсатного комплекса. // Вести газовой науки, 2013. №4 (15). 106–112 с. </a:t>
            </a:r>
          </a:p>
        </p:txBody>
      </p:sp>
    </p:spTree>
    <p:extLst>
      <p:ext uri="{BB962C8B-B14F-4D97-AF65-F5344CB8AC3E}">
        <p14:creationId xmlns:p14="http://schemas.microsoft.com/office/powerpoint/2010/main" val="58823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61A3F3C-E1AA-486C-961E-555A83AE5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53" y="2779682"/>
            <a:ext cx="3898166" cy="2910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C8CAB4-873C-4D1B-B7EF-66689EB20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383" y="2779682"/>
            <a:ext cx="3898166" cy="29103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26845A-3376-4B15-93C2-EC80F0E6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940F48-A9B6-4FA8-B0FA-D0A2CFA65A88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11529753" cy="75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Газожидкостная смесь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3AD853-DC7F-4CE6-AE0F-2D8C80BF77C2}"/>
              </a:ext>
            </a:extLst>
          </p:cNvPr>
          <p:cNvSpPr txBox="1"/>
          <p:nvPr/>
        </p:nvSpPr>
        <p:spPr>
          <a:xfrm>
            <a:off x="1104383" y="5674631"/>
            <a:ext cx="3732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Фазовая диаграмма однокомпонентной системы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DE4B0E-370A-4B69-8838-4BA82EC68D97}"/>
              </a:ext>
            </a:extLst>
          </p:cNvPr>
          <p:cNvSpPr txBox="1"/>
          <p:nvPr/>
        </p:nvSpPr>
        <p:spPr>
          <a:xfrm>
            <a:off x="7355203" y="5674631"/>
            <a:ext cx="3732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Фазовая диаграмма многокомпонентной системы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8F7B-13CC-48C5-8F77-1FC400AA08AB}"/>
              </a:ext>
            </a:extLst>
          </p:cNvPr>
          <p:cNvSpPr txBox="1"/>
          <p:nvPr/>
        </p:nvSpPr>
        <p:spPr>
          <a:xfrm>
            <a:off x="346364" y="1183369"/>
            <a:ext cx="116398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Объект исследования</a:t>
            </a:r>
            <a:r>
              <a:rPr lang="en-US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многокомпонентная углеводородная газоконденсатная смесь</a:t>
            </a:r>
            <a:endParaRPr lang="en-US" sz="20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Многокомпонентные системы имеют двухфазный регион в широком диапазоне давлений и температур</a:t>
            </a:r>
            <a:endParaRPr lang="en-US" sz="20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Углеводородные газы переходят в жидкое состояние вместе с первым сконденсировавшимся в системе углеводородным компонентом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25C2D4-3404-47DA-8527-332DF1568992}"/>
              </a:ext>
            </a:extLst>
          </p:cNvPr>
          <p:cNvSpPr txBox="1"/>
          <p:nvPr/>
        </p:nvSpPr>
        <p:spPr>
          <a:xfrm>
            <a:off x="60960" y="6495266"/>
            <a:ext cx="8026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Danesh A. PVT and phase behaviour of petroleum reservoir fluids. – Elsevier, 1998.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2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263BDF-22F7-46B1-A7E8-B5940036C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6790" y="729076"/>
            <a:ext cx="8090422" cy="54768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9BFAE5-398A-42D3-8C02-8065AA1FE9C6}"/>
              </a:ext>
            </a:extLst>
          </p:cNvPr>
          <p:cNvSpPr txBox="1">
            <a:spLocks/>
          </p:cNvSpPr>
          <p:nvPr/>
        </p:nvSpPr>
        <p:spPr>
          <a:xfrm>
            <a:off x="338893" y="4167411"/>
            <a:ext cx="3117119" cy="16770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Flow patterns</a:t>
            </a:r>
            <a:endParaRPr lang="ru-RU" sz="36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0A85D7-EFAE-4ADB-A2A0-8BD9238AEE41}"/>
              </a:ext>
            </a:extLst>
          </p:cNvPr>
          <p:cNvSpPr txBox="1"/>
          <p:nvPr/>
        </p:nvSpPr>
        <p:spPr>
          <a:xfrm>
            <a:off x="60960" y="6495266"/>
            <a:ext cx="11946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Quibén, Jesús (2005). Experimental and analytical study of two-phase pressure drops during evaporation in horizontal tubes.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6DD72-798B-43FF-8068-8350E527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00BAEC5-2207-4397-BE35-69268658971E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4414855" cy="75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Режим течения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DA2117-10EF-4743-B125-CF262729C31E}"/>
              </a:ext>
            </a:extLst>
          </p:cNvPr>
          <p:cNvSpPr txBox="1"/>
          <p:nvPr/>
        </p:nvSpPr>
        <p:spPr>
          <a:xfrm>
            <a:off x="397082" y="2536195"/>
            <a:ext cx="31171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Ожидаемыми являются режимы течения для смесей с малым содержанием жидкости (</a:t>
            </a:r>
            <a:r>
              <a:rPr lang="en-US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&lt; 2.1 %</a:t>
            </a: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20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05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7C837A-5514-4403-A87A-B9AF8E54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E4B5858-7E37-4477-986F-E4C87B49A26E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11546378" cy="75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Методы определения режима течения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77837-64B5-42E9-8ED5-B4854031CB20}"/>
              </a:ext>
            </a:extLst>
          </p:cNvPr>
          <p:cNvSpPr txBox="1"/>
          <p:nvPr/>
        </p:nvSpPr>
        <p:spPr>
          <a:xfrm>
            <a:off x="313113" y="1235653"/>
            <a:ext cx="7068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Классификация методов определения режимов течения</a:t>
            </a:r>
            <a:r>
              <a:rPr lang="en-US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r>
              <a:rPr lang="en-US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Экспериментальные</a:t>
            </a:r>
            <a:endParaRPr lang="en-US" sz="20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Механистические</a:t>
            </a:r>
            <a:endParaRPr lang="en-US" sz="20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• </a:t>
            </a: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Вероятностные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CB037FE-1007-45D0-9546-2824BE53F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89" y="2709635"/>
            <a:ext cx="3279296" cy="2707439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CDA05821-2ADB-489E-8CFB-5624D3F16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43" y="2704842"/>
            <a:ext cx="3989279" cy="2742629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18743646-FBE4-48B2-865D-C1883BABED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680" y="2041665"/>
            <a:ext cx="3022780" cy="31686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10A33A-F804-4037-BE61-FCCF9C5467C7}"/>
              </a:ext>
            </a:extLst>
          </p:cNvPr>
          <p:cNvSpPr txBox="1"/>
          <p:nvPr/>
        </p:nvSpPr>
        <p:spPr>
          <a:xfrm>
            <a:off x="546229" y="5447471"/>
            <a:ext cx="3732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Baker O. et al. Design of pipelines for the simultaneous flow of oil and gas //Fall meeting of the petroleum branch of AIME. – Society of Petroleum Engineers, 1953.</a:t>
            </a:r>
            <a:endParaRPr lang="ru-RU" sz="14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B20AC6-48CB-47AE-B43C-4A48245146AD}"/>
              </a:ext>
            </a:extLst>
          </p:cNvPr>
          <p:cNvSpPr txBox="1"/>
          <p:nvPr/>
        </p:nvSpPr>
        <p:spPr>
          <a:xfrm>
            <a:off x="4271660" y="5417074"/>
            <a:ext cx="3732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Taitel Y., Dukler A. E. A model for predicting flow regime transitions in horizontal and near horizontal gas‐liquid flow //AIChE journal. – 1976. – </a:t>
            </a:r>
            <a:r>
              <a:rPr lang="ru-RU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</a:t>
            </a:r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22. – №. 1. – </a:t>
            </a:r>
            <a:r>
              <a:rPr lang="ru-RU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47-55.</a:t>
            </a:r>
            <a:endParaRPr lang="ru-RU" sz="14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338AE5-2D5A-4B92-830B-FC4B0926E72B}"/>
              </a:ext>
            </a:extLst>
          </p:cNvPr>
          <p:cNvSpPr txBox="1"/>
          <p:nvPr/>
        </p:nvSpPr>
        <p:spPr>
          <a:xfrm>
            <a:off x="8136268" y="5278466"/>
            <a:ext cx="37324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Amaya</a:t>
            </a:r>
            <a:r>
              <a:rPr lang="ru-RU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ru-RU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ó</a:t>
            </a:r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mez R</a:t>
            </a:r>
            <a:r>
              <a:rPr lang="ru-RU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 al</a:t>
            </a:r>
            <a:r>
              <a:rPr lang="ru-RU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Probabilistic approach of a flow pattern map for horizontal, vertical, and inclined pipes //Oil &amp; Gas Science and Technology–Revue d’IFP Energies nouvelles. – 2019. – </a:t>
            </a:r>
            <a:r>
              <a:rPr lang="ru-RU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</a:t>
            </a:r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74. – </a:t>
            </a:r>
            <a:r>
              <a:rPr lang="ru-RU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en-US" sz="14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67</a:t>
            </a:r>
            <a:endParaRPr lang="ru-RU" sz="14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3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945C5-5E9C-4503-8CC9-AF6F615AE375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11529753" cy="75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Методы определения режима течения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75D05-61B6-490D-8A35-0B61D59D34E6}"/>
              </a:ext>
            </a:extLst>
          </p:cNvPr>
          <p:cNvSpPr txBox="1"/>
          <p:nvPr/>
        </p:nvSpPr>
        <p:spPr>
          <a:xfrm>
            <a:off x="329738" y="1302154"/>
            <a:ext cx="5661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использованием фазовых чисел Фруда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C439B-9437-449C-A180-8185D09C7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t="1" b="8232"/>
          <a:stretch/>
        </p:blipFill>
        <p:spPr>
          <a:xfrm>
            <a:off x="692987" y="1872178"/>
            <a:ext cx="4821005" cy="42368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C143EC-E48F-4185-8945-DA20AE3D2FFE}"/>
              </a:ext>
            </a:extLst>
          </p:cNvPr>
          <p:cNvSpPr txBox="1"/>
          <p:nvPr/>
        </p:nvSpPr>
        <p:spPr>
          <a:xfrm rot="16200000">
            <a:off x="-1278518" y="3790346"/>
            <a:ext cx="3568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Число Фруда для жидкости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956945-18A4-4D2B-A99D-97F52B053D1C}"/>
              </a:ext>
            </a:extLst>
          </p:cNvPr>
          <p:cNvSpPr txBox="1"/>
          <p:nvPr/>
        </p:nvSpPr>
        <p:spPr>
          <a:xfrm>
            <a:off x="1704411" y="6109160"/>
            <a:ext cx="291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Число Фруда для газа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776E79-8BA8-405E-A6F9-4EA0BDBCE666}"/>
                  </a:ext>
                </a:extLst>
              </p:cNvPr>
              <p:cNvSpPr txBox="1"/>
              <p:nvPr/>
            </p:nvSpPr>
            <p:spPr>
              <a:xfrm>
                <a:off x="3632312" y="1799180"/>
                <a:ext cx="2503441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b="1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𝒍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𝑔𝐷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776E79-8BA8-405E-A6F9-4EA0BDBCE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312" y="1799180"/>
                <a:ext cx="2503441" cy="910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669C7A-C233-4863-A8B9-AE9B2B8EE693}"/>
                  </a:ext>
                </a:extLst>
              </p:cNvPr>
              <p:cNvSpPr txBox="1"/>
              <p:nvPr/>
            </p:nvSpPr>
            <p:spPr>
              <a:xfrm>
                <a:off x="3574411" y="2719602"/>
                <a:ext cx="2579489" cy="910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u-RU" b="1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4472C4"/>
                                      </a:solidFill>
                                      <a:latin typeface="Cambria Math" panose="02040503050406030204" pitchFamily="18" charset="0"/>
                                    </a:rPr>
                                    <m:t>𝒈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𝒍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𝑔𝐷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669C7A-C233-4863-A8B9-AE9B2B8EE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411" y="2719602"/>
                <a:ext cx="2579489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5984B0BB-D84A-4BB0-82DC-9B696FB59F93}"/>
              </a:ext>
            </a:extLst>
          </p:cNvPr>
          <p:cNvSpPr/>
          <p:nvPr/>
        </p:nvSpPr>
        <p:spPr>
          <a:xfrm>
            <a:off x="6043750" y="1302154"/>
            <a:ext cx="104499" cy="5007061"/>
          </a:xfrm>
          <a:prstGeom prst="rect">
            <a:avLst/>
          </a:prstGeom>
          <a:gradFill>
            <a:gsLst>
              <a:gs pos="100000">
                <a:srgbClr val="0575E6"/>
              </a:gs>
              <a:gs pos="0">
                <a:srgbClr val="021B79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CFE2E9-23A1-4B0E-B0FF-8A5279AFFCAD}"/>
              </a:ext>
            </a:extLst>
          </p:cNvPr>
          <p:cNvSpPr txBox="1"/>
          <p:nvPr/>
        </p:nvSpPr>
        <p:spPr>
          <a:xfrm>
            <a:off x="6174373" y="1302154"/>
            <a:ext cx="5888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использованием числа Фруда для смеси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7623A4CE-A04E-4BAE-BEE9-C8CFB33BB21E}"/>
              </a:ext>
            </a:extLst>
          </p:cNvPr>
          <p:cNvSpPr/>
          <p:nvPr/>
        </p:nvSpPr>
        <p:spPr>
          <a:xfrm>
            <a:off x="8324149" y="2757768"/>
            <a:ext cx="1385080" cy="620219"/>
          </a:xfrm>
          <a:prstGeom prst="flowChartDecisi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254085-143B-45F5-8A0A-521CD80A34BD}"/>
              </a:ext>
            </a:extLst>
          </p:cNvPr>
          <p:cNvSpPr/>
          <p:nvPr/>
        </p:nvSpPr>
        <p:spPr>
          <a:xfrm>
            <a:off x="6322581" y="3749621"/>
            <a:ext cx="1682432" cy="4001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D8ED04-7937-49EF-B338-650B5CE0D2E5}"/>
              </a:ext>
            </a:extLst>
          </p:cNvPr>
          <p:cNvSpPr/>
          <p:nvPr/>
        </p:nvSpPr>
        <p:spPr>
          <a:xfrm>
            <a:off x="8179346" y="3755940"/>
            <a:ext cx="1682432" cy="4001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04FAA0-95F3-4D2B-85B7-F0596556BF5E}"/>
              </a:ext>
            </a:extLst>
          </p:cNvPr>
          <p:cNvSpPr/>
          <p:nvPr/>
        </p:nvSpPr>
        <p:spPr>
          <a:xfrm>
            <a:off x="10032238" y="3736745"/>
            <a:ext cx="1682432" cy="40011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3742476D-A96C-4C70-8AC3-BE2E600FEBA7}"/>
              </a:ext>
            </a:extLst>
          </p:cNvPr>
          <p:cNvSpPr/>
          <p:nvPr/>
        </p:nvSpPr>
        <p:spPr>
          <a:xfrm>
            <a:off x="8263118" y="1742778"/>
            <a:ext cx="1507142" cy="674877"/>
          </a:xfrm>
          <a:prstGeom prst="flowChartDecisi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12225D-B57A-4FF5-B94B-54FCB88854DF}"/>
                  </a:ext>
                </a:extLst>
              </p:cNvPr>
              <p:cNvSpPr txBox="1"/>
              <p:nvPr/>
            </p:nvSpPr>
            <p:spPr>
              <a:xfrm>
                <a:off x="8543631" y="1872178"/>
                <a:ext cx="9154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C12225D-B57A-4FF5-B94B-54FCB8885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631" y="1872178"/>
                <a:ext cx="91544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66C304-8C83-4ED5-8EA0-E70E402A2F04}"/>
                  </a:ext>
                </a:extLst>
              </p:cNvPr>
              <p:cNvSpPr txBox="1"/>
              <p:nvPr/>
            </p:nvSpPr>
            <p:spPr>
              <a:xfrm>
                <a:off x="8499837" y="2898601"/>
                <a:ext cx="11557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66C304-8C83-4ED5-8EA0-E70E402A2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837" y="2898601"/>
                <a:ext cx="115576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ABAA269-3137-4713-9EF0-1D087DCC7E77}"/>
              </a:ext>
            </a:extLst>
          </p:cNvPr>
          <p:cNvCxnSpPr>
            <a:stCxn id="18" idx="2"/>
            <a:endCxn id="14" idx="0"/>
          </p:cNvCxnSpPr>
          <p:nvPr/>
        </p:nvCxnSpPr>
        <p:spPr>
          <a:xfrm>
            <a:off x="9016689" y="2417655"/>
            <a:ext cx="0" cy="340113"/>
          </a:xfrm>
          <a:prstGeom prst="straightConnector1">
            <a:avLst/>
          </a:prstGeom>
          <a:ln w="28575">
            <a:solidFill>
              <a:srgbClr val="021B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28F96D3-0823-4532-8E70-2A3C0AE5F5B4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>
            <a:off x="9016689" y="3377987"/>
            <a:ext cx="3873" cy="377953"/>
          </a:xfrm>
          <a:prstGeom prst="straightConnector1">
            <a:avLst/>
          </a:prstGeom>
          <a:ln w="28575">
            <a:solidFill>
              <a:srgbClr val="021B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CBF689DE-E785-4B12-A57D-D4D99B8F1761}"/>
              </a:ext>
            </a:extLst>
          </p:cNvPr>
          <p:cNvCxnSpPr>
            <a:cxnSpLocks/>
            <a:stCxn id="18" idx="3"/>
            <a:endCxn id="17" idx="0"/>
          </p:cNvCxnSpPr>
          <p:nvPr/>
        </p:nvCxnSpPr>
        <p:spPr>
          <a:xfrm>
            <a:off x="9770260" y="2080217"/>
            <a:ext cx="1103194" cy="1656528"/>
          </a:xfrm>
          <a:prstGeom prst="bentConnector2">
            <a:avLst/>
          </a:prstGeom>
          <a:ln w="28575">
            <a:solidFill>
              <a:srgbClr val="021B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1E34F77C-9DA8-4E69-B30A-2613E2B79229}"/>
              </a:ext>
            </a:extLst>
          </p:cNvPr>
          <p:cNvCxnSpPr>
            <a:cxnSpLocks/>
            <a:stCxn id="14" idx="1"/>
            <a:endCxn id="15" idx="0"/>
          </p:cNvCxnSpPr>
          <p:nvPr/>
        </p:nvCxnSpPr>
        <p:spPr>
          <a:xfrm rot="10800000" flipV="1">
            <a:off x="7163797" y="3067877"/>
            <a:ext cx="1160352" cy="681743"/>
          </a:xfrm>
          <a:prstGeom prst="bentConnector2">
            <a:avLst/>
          </a:prstGeom>
          <a:ln w="28575">
            <a:solidFill>
              <a:srgbClr val="021B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9CEBD7F-AA3B-4191-AC14-CDE93B531CF8}"/>
              </a:ext>
            </a:extLst>
          </p:cNvPr>
          <p:cNvSpPr txBox="1"/>
          <p:nvPr/>
        </p:nvSpPr>
        <p:spPr>
          <a:xfrm>
            <a:off x="6286424" y="3779487"/>
            <a:ext cx="1787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РАССЛОЕННЫЙ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DE4FE5-DDEB-4189-9A84-449FB22FBB17}"/>
              </a:ext>
            </a:extLst>
          </p:cNvPr>
          <p:cNvSpPr txBox="1"/>
          <p:nvPr/>
        </p:nvSpPr>
        <p:spPr>
          <a:xfrm>
            <a:off x="8107589" y="3790272"/>
            <a:ext cx="1787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ПРЕРЫВИСТЫЙ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711A12-576E-49BE-B729-201BEB0B7D9D}"/>
              </a:ext>
            </a:extLst>
          </p:cNvPr>
          <p:cNvSpPr txBox="1"/>
          <p:nvPr/>
        </p:nvSpPr>
        <p:spPr>
          <a:xfrm>
            <a:off x="9966872" y="3767523"/>
            <a:ext cx="1787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КОЛЬЦЕВОЙ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AB53867-3EF6-4764-B229-3357186311FC}"/>
                  </a:ext>
                </a:extLst>
              </p:cNvPr>
              <p:cNvSpPr txBox="1"/>
              <p:nvPr/>
            </p:nvSpPr>
            <p:spPr>
              <a:xfrm>
                <a:off x="6221137" y="4173813"/>
                <a:ext cx="5889625" cy="7866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8.2 −0.017 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−0.8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𝒍</m:t>
                                      </m:r>
                                    </m:sub>
                                  </m:s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𝝆</m:t>
                                      </m:r>
                                    </m:e>
                                    <m:sub>
                                      <m:r>
                                        <a:rPr lang="en-US" sz="1600" b="1" i="1" smtClean="0">
                                          <a:solidFill>
                                            <a:srgbClr val="4472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𝒈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8+52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AB53867-3EF6-4764-B229-335718631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137" y="4173813"/>
                <a:ext cx="5889625" cy="7866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9C3F8C2-3CEA-445B-B93A-D1363E708511}"/>
                  </a:ext>
                </a:extLst>
              </p:cNvPr>
              <p:cNvSpPr txBox="1"/>
              <p:nvPr/>
            </p:nvSpPr>
            <p:spPr>
              <a:xfrm>
                <a:off x="6252403" y="5397571"/>
                <a:ext cx="856132" cy="568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9C3F8C2-3CEA-445B-B93A-D1363E708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403" y="5397571"/>
                <a:ext cx="856132" cy="568104"/>
              </a:xfrm>
              <a:prstGeom prst="rect">
                <a:avLst/>
              </a:prstGeom>
              <a:blipFill>
                <a:blip r:embed="rId8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776139-E566-45F7-B96D-07D529CE32C4}"/>
                  </a:ext>
                </a:extLst>
              </p:cNvPr>
              <p:cNvSpPr txBox="1"/>
              <p:nvPr/>
            </p:nvSpPr>
            <p:spPr>
              <a:xfrm>
                <a:off x="6221137" y="4955643"/>
                <a:ext cx="2591287" cy="369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=0.2 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⁡(−2.5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4776139-E566-45F7-B96D-07D529CE3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137" y="4955643"/>
                <a:ext cx="2591287" cy="369909"/>
              </a:xfrm>
              <a:prstGeom prst="rect">
                <a:avLst/>
              </a:prstGeom>
              <a:blipFill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D243CB7-3BC1-4BB2-96A8-03688F373FC1}"/>
                  </a:ext>
                </a:extLst>
              </p:cNvPr>
              <p:cNvSpPr txBox="1"/>
              <p:nvPr/>
            </p:nvSpPr>
            <p:spPr>
              <a:xfrm>
                <a:off x="7196018" y="5362240"/>
                <a:ext cx="913776" cy="596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D243CB7-3BC1-4BB2-96A8-03688F373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018" y="5362240"/>
                <a:ext cx="913776" cy="5965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8165546-0E88-4F30-BAE9-B7610E251B1F}"/>
                  </a:ext>
                </a:extLst>
              </p:cNvPr>
              <p:cNvSpPr txBox="1"/>
              <p:nvPr/>
            </p:nvSpPr>
            <p:spPr>
              <a:xfrm>
                <a:off x="8166435" y="5362240"/>
                <a:ext cx="1488806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4472C4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8165546-0E88-4F30-BAE9-B7610E251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435" y="5362240"/>
                <a:ext cx="1488806" cy="6335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3D2FE86-2EB6-4212-9C17-EA82DC4CEED1}"/>
                  </a:ext>
                </a:extLst>
              </p:cNvPr>
              <p:cNvSpPr txBox="1"/>
              <p:nvPr/>
            </p:nvSpPr>
            <p:spPr>
              <a:xfrm>
                <a:off x="9696727" y="5355268"/>
                <a:ext cx="1163908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3D2FE86-2EB6-4212-9C17-EA82DC4CE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727" y="5355268"/>
                <a:ext cx="1163908" cy="55496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0383869-8BF1-4B35-920E-9BA55A874041}"/>
                  </a:ext>
                </a:extLst>
              </p:cNvPr>
              <p:cNvSpPr txBox="1"/>
              <p:nvPr/>
            </p:nvSpPr>
            <p:spPr>
              <a:xfrm>
                <a:off x="10918834" y="5329090"/>
                <a:ext cx="1112099" cy="62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𝐹𝑟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𝑔𝐷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0383869-8BF1-4B35-920E-9BA55A8740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8834" y="5329090"/>
                <a:ext cx="1112099" cy="62966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740DB4B9-B307-402F-AF82-38FA1ACF4E56}"/>
              </a:ext>
            </a:extLst>
          </p:cNvPr>
          <p:cNvSpPr txBox="1"/>
          <p:nvPr/>
        </p:nvSpPr>
        <p:spPr>
          <a:xfrm>
            <a:off x="85023" y="6455311"/>
            <a:ext cx="7459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Shell. Gas/Liquid separators – type selection and design rules.</a:t>
            </a:r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dirty="0">
                <a:solidFill>
                  <a:schemeClr val="bg1"/>
                </a:solidFill>
              </a:rPr>
              <a:t>ВНИИГАЗ. Инструкция по гидравлическому расчету промысловых трубопроводов для газожидкостных смесей.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A0868-99ED-45EF-AC24-69EFF6E6A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70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F3E22E-F108-47D4-A7C9-5DB7E94C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B55F38-0292-4876-A966-B84C5279E6B0}"/>
              </a:ext>
            </a:extLst>
          </p:cNvPr>
          <p:cNvSpPr txBox="1">
            <a:spLocks/>
          </p:cNvSpPr>
          <p:nvPr/>
        </p:nvSpPr>
        <p:spPr>
          <a:xfrm>
            <a:off x="332509" y="548785"/>
            <a:ext cx="3299501" cy="75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Подзадачи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2B5A6-AFB1-4F00-B573-181397CCBDF2}"/>
              </a:ext>
            </a:extLst>
          </p:cNvPr>
          <p:cNvSpPr txBox="1"/>
          <p:nvPr/>
        </p:nvSpPr>
        <p:spPr>
          <a:xfrm>
            <a:off x="221672" y="2459503"/>
            <a:ext cx="5661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использования выбранных методов</a:t>
            </a:r>
          </a:p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необходимо знать: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Плотность газовой составляющей смеси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Плотность жидкой составляющей смеси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Вязкость газовой составляющей смеси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Вязкость жидкой составляющей смеси</a:t>
            </a:r>
            <a:endParaRPr lang="en-US" sz="20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0C2DB1-46DD-4C11-B494-EB6A228CA298}"/>
              </a:ext>
            </a:extLst>
          </p:cNvPr>
          <p:cNvSpPr txBox="1"/>
          <p:nvPr/>
        </p:nvSpPr>
        <p:spPr>
          <a:xfrm>
            <a:off x="6447905" y="2151727"/>
            <a:ext cx="52314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Проблемы: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Отсутствие табличных данных для плотности и вязкости смесей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Условия высокого давления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Существование компонентов смеси как в жидком, так и в газообразном состоянии при одних термобарических условиях</a:t>
            </a:r>
            <a:endParaRPr lang="en-US" sz="20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4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AFABBF-AE03-4A63-BF12-FD56B566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509F-4C23-4873-8545-86815BC2E7D5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C4311-2181-44C2-894A-FE43C0998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8486" y="1331139"/>
            <a:ext cx="6261155" cy="3986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795B8F-9D3F-4215-8D8F-E6E2FF2757DE}"/>
              </a:ext>
            </a:extLst>
          </p:cNvPr>
          <p:cNvSpPr txBox="1"/>
          <p:nvPr/>
        </p:nvSpPr>
        <p:spPr>
          <a:xfrm>
            <a:off x="5598486" y="5371180"/>
            <a:ext cx="6467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Таблица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 Составы газовых смесей с экспериментальными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данными по плотности и вязкости.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31BE9E-120A-4E10-8071-28E8C1D3F92B}"/>
              </a:ext>
            </a:extLst>
          </p:cNvPr>
          <p:cNvSpPr txBox="1">
            <a:spLocks/>
          </p:cNvSpPr>
          <p:nvPr/>
        </p:nvSpPr>
        <p:spPr>
          <a:xfrm>
            <a:off x="332508" y="548785"/>
            <a:ext cx="11733773" cy="75336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dirty="0">
                <a:solidFill>
                  <a:srgbClr val="021B7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Экспериментальные данные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B57ED4-D042-432C-99FD-191C5E66CEF0}"/>
              </a:ext>
            </a:extLst>
          </p:cNvPr>
          <p:cNvSpPr txBox="1"/>
          <p:nvPr/>
        </p:nvSpPr>
        <p:spPr>
          <a:xfrm>
            <a:off x="-81233" y="6455311"/>
            <a:ext cx="12239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Salehpour A. R., Nasrifar K. Predicting the Liquid Density of Gas Condensates And LNG Mixtures from Equations of State //Journal of Algorithms and Computation. – 2013.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r>
              <a:rPr lang="en-US" sz="1200" dirty="0">
                <a:solidFill>
                  <a:schemeClr val="bg1"/>
                </a:solidFill>
              </a:rPr>
              <a:t>Т. 42</a:t>
            </a:r>
            <a:r>
              <a:rPr lang="ru-RU" sz="1200" dirty="0">
                <a:solidFill>
                  <a:schemeClr val="bg1"/>
                </a:solidFill>
              </a:rPr>
              <a:t>(2)</a:t>
            </a:r>
            <a:r>
              <a:rPr lang="en-US" sz="1200" dirty="0">
                <a:solidFill>
                  <a:schemeClr val="bg1"/>
                </a:solidFill>
              </a:rPr>
              <a:t>. – С. 257–268.</a:t>
            </a:r>
          </a:p>
          <a:p>
            <a:r>
              <a:rPr lang="en-US" sz="1200" dirty="0">
                <a:solidFill>
                  <a:schemeClr val="bg1"/>
                </a:solidFill>
              </a:rPr>
              <a:t>Lee A. L. et al. The viscosity of natural gases //Journal of Petroleum Technology. – 1966. – Т. 18. – №. 08. – С. 997–1000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3342F-6449-4EA1-82CC-F9FAFA16BE19}"/>
              </a:ext>
            </a:extLst>
          </p:cNvPr>
          <p:cNvSpPr txBox="1"/>
          <p:nvPr/>
        </p:nvSpPr>
        <p:spPr>
          <a:xfrm>
            <a:off x="246611" y="1657169"/>
            <a:ext cx="5148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Вычисления плотности и вязкости газовой смеси были произведены в сопоставлении с экспериментальными данными по четырем составам газа.</a:t>
            </a:r>
            <a:endParaRPr lang="en-US" sz="20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6008C6-89B4-48A4-9290-C6DA0FE22338}"/>
              </a:ext>
            </a:extLst>
          </p:cNvPr>
          <p:cNvSpPr txBox="1"/>
          <p:nvPr/>
        </p:nvSpPr>
        <p:spPr>
          <a:xfrm>
            <a:off x="246611" y="3374089"/>
            <a:ext cx="5148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Вычисления плотности и вязкости конденсата были произведены с опорой на результаты работы </a:t>
            </a:r>
            <a:r>
              <a:rPr lang="en-US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Salehpour A. R., Nasrifar K. Predicting the Liquid Density of Gas Condensates And LNG Mixtures from Equations of State //Journal of Algorithms and Computation. – 2013.</a:t>
            </a: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Т. 42</a:t>
            </a:r>
            <a:r>
              <a:rPr lang="ru-RU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(2)</a:t>
            </a:r>
            <a:r>
              <a:rPr lang="en-US" sz="2000" dirty="0">
                <a:solidFill>
                  <a:srgbClr val="021B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– С. 257–268.</a:t>
            </a:r>
          </a:p>
          <a:p>
            <a:endParaRPr lang="en-US" sz="2000" dirty="0">
              <a:solidFill>
                <a:srgbClr val="021B7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06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2969</Words>
  <Application>Microsoft Office PowerPoint</Application>
  <PresentationFormat>Widescreen</PresentationFormat>
  <Paragraphs>274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 Math</vt:lpstr>
      <vt:lpstr>Segoe UI</vt:lpstr>
      <vt:lpstr>Segoe UI Semibold</vt:lpstr>
      <vt:lpstr>Times New Roman</vt:lpstr>
      <vt:lpstr>TimesNewRoman</vt:lpstr>
      <vt:lpstr>TimesNewRoman,Italic</vt:lpstr>
      <vt:lpstr>Office Theme</vt:lpstr>
      <vt:lpstr> МОДЕЛИРОВАНИЕ ТЕЧЕНИЯ ГАЗОЖИДКОСТНОЙ СМЕСИ В ГАЗОПРОВОДЕ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Филипп Кухарски</dc:creator>
  <cp:lastModifiedBy>Филипп Кухарски</cp:lastModifiedBy>
  <cp:revision>148</cp:revision>
  <dcterms:created xsi:type="dcterms:W3CDTF">2021-05-06T18:57:18Z</dcterms:created>
  <dcterms:modified xsi:type="dcterms:W3CDTF">2021-06-27T15:31:15Z</dcterms:modified>
</cp:coreProperties>
</file>