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Boost.Swap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44948-4D93-45AF-81F7-5178B4A9B4D3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DA9E9-B0F8-4EDF-84C8-4BF9532DB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Boost.Swap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0E9A1-00E8-4313-BA44-1AD3131B89B5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7FCC3-A493-4665-927D-58E5EEAAD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Boost.Swap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F0B2C5-405D-4618-AAC7-32D1B29CD6B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DE6AD1-49ED-4151-8110-A05A5324A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Boost.Swap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Сенникова Ивана</a:t>
            </a:r>
          </a:p>
          <a:p>
            <a:r>
              <a:rPr lang="ru-RU" dirty="0" smtClean="0"/>
              <a:t>13604</a:t>
            </a:r>
            <a:r>
              <a:rPr lang="en-US" dirty="0" smtClean="0"/>
              <a:t>/</a:t>
            </a:r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6" name="Рисунок 5" descr="skachat-boost-1-53-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38655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skachat-boost-1-53-0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638655" cy="1440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1844824"/>
            <a:ext cx="33634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Авторы:</a:t>
            </a:r>
            <a:endParaRPr lang="en-US" sz="2400" b="1" dirty="0" smtClean="0"/>
          </a:p>
          <a:p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Niels Dekker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Joseph Gauterin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Steven Watanabe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Eric Niebler </a:t>
            </a:r>
          </a:p>
          <a:p>
            <a:endParaRPr lang="ru-RU" sz="2800" dirty="0"/>
          </a:p>
        </p:txBody>
      </p:sp>
      <p:pic>
        <p:nvPicPr>
          <p:cNvPr id="14" name="Рисунок 13" descr="Program-Code-2880x19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1916832"/>
            <a:ext cx="4355976" cy="2903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951" y="3573016"/>
            <a:ext cx="86100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template&lt;class T&gt; void swap(T&amp; left, T&amp; right);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9217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Header </a:t>
            </a:r>
            <a:endParaRPr lang="ru-RU" sz="4400" b="1" dirty="0" smtClean="0"/>
          </a:p>
          <a:p>
            <a:r>
              <a:rPr lang="ru-RU" sz="4400" b="1" smtClean="0"/>
              <a:t> </a:t>
            </a:r>
            <a:r>
              <a:rPr lang="ru-RU" sz="4400" b="1" smtClean="0"/>
              <a:t>  </a:t>
            </a:r>
            <a:r>
              <a:rPr lang="en-US" sz="4400" b="1" smtClean="0"/>
              <a:t>&lt;</a:t>
            </a:r>
            <a:r>
              <a:rPr lang="en-US" sz="4400" b="1" smtClean="0"/>
              <a:t>boost/core/swap.hpp</a:t>
            </a:r>
            <a:r>
              <a:rPr lang="en-US" sz="4400" b="1" smtClean="0"/>
              <a:t>&gt; </a:t>
            </a:r>
            <a:endParaRPr lang="en-US" sz="4400" b="1" dirty="0" smtClean="0"/>
          </a:p>
          <a:p>
            <a:endParaRPr lang="ru-RU" sz="2400" dirty="0"/>
          </a:p>
        </p:txBody>
      </p:sp>
      <p:pic>
        <p:nvPicPr>
          <p:cNvPr id="4" name="Рисунок 3" descr="skachat-boost-1-53-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38655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chat-boost-1-53-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38655" cy="144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628800"/>
            <a:ext cx="8007320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Пример программы с использованием </a:t>
            </a:r>
            <a:r>
              <a:rPr lang="en-US" sz="2400" b="1" dirty="0" err="1" smtClean="0"/>
              <a:t>Boost.Swap</a:t>
            </a:r>
            <a:r>
              <a:rPr lang="en-US" sz="2400" b="1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#include &lt;boost/swap.hpp&gt;</a:t>
            </a:r>
            <a:endParaRPr lang="ru-RU" dirty="0" smtClean="0"/>
          </a:p>
          <a:p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 </a:t>
            </a:r>
          </a:p>
          <a:p>
            <a:endParaRPr lang="ru-RU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</a:t>
            </a:r>
            <a:endParaRPr lang="ru-RU" dirty="0" smtClean="0"/>
          </a:p>
          <a:p>
            <a:r>
              <a:rPr lang="en-US" dirty="0" smtClean="0"/>
              <a:t>{ </a:t>
            </a:r>
            <a:endParaRPr lang="ru-RU" dirty="0" smtClean="0"/>
          </a:p>
          <a:p>
            <a:r>
              <a:rPr lang="en-US" dirty="0" smtClean="0"/>
              <a:t>    char c1 = 'a'; </a:t>
            </a:r>
            <a:endParaRPr lang="ru-RU" dirty="0" smtClean="0"/>
          </a:p>
          <a:p>
            <a:r>
              <a:rPr lang="en-US" dirty="0" smtClean="0"/>
              <a:t>    char c2 = 'b'; </a:t>
            </a:r>
          </a:p>
          <a:p>
            <a:endParaRPr lang="ru-RU" dirty="0" smtClean="0"/>
          </a:p>
          <a:p>
            <a:r>
              <a:rPr lang="en-US" dirty="0" smtClean="0"/>
              <a:t>    boost::swap(c1, c2); </a:t>
            </a:r>
          </a:p>
          <a:p>
            <a:endParaRPr lang="ru-RU" dirty="0" smtClean="0"/>
          </a:p>
          <a:p>
            <a:r>
              <a:rPr lang="en-US" dirty="0" smtClean="0"/>
              <a:t>    std::</a:t>
            </a:r>
            <a:r>
              <a:rPr lang="en-US" dirty="0" err="1" smtClean="0"/>
              <a:t>cout</a:t>
            </a:r>
            <a:r>
              <a:rPr lang="en-US" dirty="0" smtClean="0"/>
              <a:t> &lt;&lt; c1 &lt;&lt; c2 &lt;&lt; '\n';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/>
              <a:t>}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kachat-boost-1-53-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38655" cy="144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005444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Документация:</a:t>
            </a:r>
          </a:p>
          <a:p>
            <a:endParaRPr lang="ru-RU" sz="3600" b="1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http://www.boost.org/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http://www.boost.org/doc/libs/1_59_0/</a:t>
            </a:r>
            <a:endParaRPr lang="ru-RU" sz="2400" dirty="0"/>
          </a:p>
          <a:p>
            <a:r>
              <a:rPr lang="ru-RU" sz="2400" dirty="0" smtClean="0"/>
              <a:t>  </a:t>
            </a:r>
            <a:r>
              <a:rPr lang="en-US" sz="2400" dirty="0" err="1" smtClean="0"/>
              <a:t>libs</a:t>
            </a:r>
            <a:r>
              <a:rPr lang="en-US" sz="2400" dirty="0" smtClean="0"/>
              <a:t>/core/doc/html/core/swap.html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http://www.boost.org/doc/libs/1_38_0/</a:t>
            </a:r>
            <a:endParaRPr lang="ru-RU" sz="2400" dirty="0" smtClean="0"/>
          </a:p>
          <a:p>
            <a:r>
              <a:rPr lang="ru-RU" sz="2400" dirty="0" smtClean="0"/>
              <a:t>  </a:t>
            </a:r>
            <a:r>
              <a:rPr lang="en-US" sz="2400" dirty="0" err="1" smtClean="0"/>
              <a:t>libs</a:t>
            </a:r>
            <a:r>
              <a:rPr lang="en-US" sz="2400" dirty="0" smtClean="0"/>
              <a:t>/utility/swap.html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http://theboostcpplibraries.com/boost.swap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112</Words>
  <Application>Microsoft Office PowerPoint</Application>
  <PresentationFormat>Экран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Boost.Swap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Boost.Swap</dc:title>
  <dc:creator>DIMA</dc:creator>
  <cp:lastModifiedBy>DIMA</cp:lastModifiedBy>
  <cp:revision>8</cp:revision>
  <dcterms:created xsi:type="dcterms:W3CDTF">2015-12-14T16:20:46Z</dcterms:created>
  <dcterms:modified xsi:type="dcterms:W3CDTF">2015-12-14T20:32:19Z</dcterms:modified>
</cp:coreProperties>
</file>