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Boost.locale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Библиотека, предоставляющая высококачественную локализацию методами </a:t>
            </a:r>
            <a:r>
              <a:rPr lang="en-US" dirty="0"/>
              <a:t>C++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34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F8EBA-7BA2-41F6-A2F7-A5B0FCE8F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702" y="445592"/>
            <a:ext cx="8534400" cy="1507067"/>
          </a:xfrm>
        </p:spPr>
        <p:txBody>
          <a:bodyPr/>
          <a:lstStyle/>
          <a:p>
            <a:r>
              <a:rPr lang="ru-RU" dirty="0"/>
              <a:t>Что может </a:t>
            </a:r>
            <a:r>
              <a:rPr lang="en-US" dirty="0"/>
              <a:t>Locale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E9B45-9A42-4A2C-8552-08D897196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02" y="2032819"/>
            <a:ext cx="8534400" cy="3615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Корректная работа со операциями над регистром</a:t>
            </a:r>
            <a:r>
              <a:rPr lang="en-US" dirty="0"/>
              <a:t> 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Работа с числами, временем, календарём, поддержка календарей, отличных от грегорианского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Анализ границ для символов, слов, предложений и разрывов строк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Конвертация наборов символов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Поддержка 8-битных кодировочных страниц</a:t>
            </a:r>
          </a:p>
        </p:txBody>
      </p:sp>
    </p:spTree>
    <p:extLst>
      <p:ext uri="{BB962C8B-B14F-4D97-AF65-F5344CB8AC3E}">
        <p14:creationId xmlns:p14="http://schemas.microsoft.com/office/powerpoint/2010/main" val="87590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360" y="436442"/>
            <a:ext cx="8534400" cy="1507067"/>
          </a:xfrm>
        </p:spPr>
        <p:txBody>
          <a:bodyPr/>
          <a:lstStyle/>
          <a:p>
            <a:r>
              <a:rPr lang="ru-RU" dirty="0"/>
              <a:t>Что такое </a:t>
            </a:r>
            <a:r>
              <a:rPr lang="en-US" dirty="0"/>
              <a:t>locale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60" y="2131142"/>
            <a:ext cx="8534400" cy="3615267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Локаль</a:t>
            </a:r>
            <a:r>
              <a:rPr lang="ru-RU" dirty="0"/>
              <a:t>» -- язык программ, не поддерживающих Юникод. Зачастую некорректно выставленная </a:t>
            </a:r>
            <a:r>
              <a:rPr lang="ru-RU" dirty="0" err="1"/>
              <a:t>локаль</a:t>
            </a:r>
            <a:r>
              <a:rPr lang="ru-RU" dirty="0"/>
              <a:t> приводит к некорректному отображению символов в программах.</a:t>
            </a:r>
          </a:p>
          <a:p>
            <a:r>
              <a:rPr lang="en-US" dirty="0" err="1"/>
              <a:t>Boost.Locale</a:t>
            </a:r>
            <a:r>
              <a:rPr lang="en-US" dirty="0"/>
              <a:t> </a:t>
            </a:r>
            <a:r>
              <a:rPr lang="ru-RU" dirty="0"/>
              <a:t>позволяет избежать данной ошибки, имплементируя </a:t>
            </a:r>
            <a:r>
              <a:rPr lang="ru-RU" dirty="0" err="1"/>
              <a:t>локаль</a:t>
            </a:r>
            <a:r>
              <a:rPr lang="ru-RU" dirty="0"/>
              <a:t> пользователя на уровне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07323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чём польза </a:t>
            </a:r>
            <a:r>
              <a:rPr lang="en-US" dirty="0" err="1"/>
              <a:t>boost.locale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Лёгкость кроссплатформенной локализации: программный код пишется </a:t>
            </a:r>
            <a:r>
              <a:rPr lang="ru-RU" dirty="0" err="1"/>
              <a:t>унифицированно</a:t>
            </a:r>
            <a:r>
              <a:rPr lang="ru-RU" dirty="0"/>
              <a:t> для различных языков.</a:t>
            </a:r>
          </a:p>
          <a:p>
            <a:r>
              <a:rPr lang="ru-RU" dirty="0"/>
              <a:t>Возможность не использовать внешние средства для локализации и отображения символов – </a:t>
            </a:r>
            <a:r>
              <a:rPr lang="en-US" dirty="0" err="1"/>
              <a:t>boost.locale</a:t>
            </a:r>
            <a:r>
              <a:rPr lang="en-US" dirty="0"/>
              <a:t> </a:t>
            </a:r>
            <a:r>
              <a:rPr lang="ru-RU" dirty="0"/>
              <a:t>может работать как полностью независимая библиотека</a:t>
            </a:r>
          </a:p>
        </p:txBody>
      </p:sp>
    </p:spTree>
    <p:extLst>
      <p:ext uri="{BB962C8B-B14F-4D97-AF65-F5344CB8AC3E}">
        <p14:creationId xmlns:p14="http://schemas.microsoft.com/office/powerpoint/2010/main" val="402284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504" y="-588167"/>
            <a:ext cx="4298689" cy="5096506"/>
          </a:xfrm>
        </p:spPr>
        <p:txBody>
          <a:bodyPr/>
          <a:lstStyle/>
          <a:p>
            <a:r>
              <a:rPr lang="ru-RU" dirty="0"/>
              <a:t>пример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86" y="787078"/>
            <a:ext cx="7728694" cy="456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568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102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Сектор</vt:lpstr>
      <vt:lpstr>Boost.locale</vt:lpstr>
      <vt:lpstr>Что может Locale?</vt:lpstr>
      <vt:lpstr>Что такое locale?</vt:lpstr>
      <vt:lpstr>В чём польза boost.locale?</vt:lpstr>
      <vt:lpstr>пример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Boost.locale</dc:title>
  <dc:creator>Павел</dc:creator>
  <cp:lastModifiedBy>Михаил</cp:lastModifiedBy>
  <cp:revision>5</cp:revision>
  <dcterms:created xsi:type="dcterms:W3CDTF">2018-06-20T07:55:25Z</dcterms:created>
  <dcterms:modified xsi:type="dcterms:W3CDTF">2018-06-20T08:43:58Z</dcterms:modified>
</cp:coreProperties>
</file>