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9" r:id="rId3"/>
    <p:sldId id="270" r:id="rId4"/>
    <p:sldId id="273" r:id="rId5"/>
    <p:sldId id="271" r:id="rId6"/>
    <p:sldId id="272" r:id="rId7"/>
    <p:sldId id="274" r:id="rId8"/>
    <p:sldId id="275" r:id="rId9"/>
    <p:sldId id="27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00C413-B34E-44ED-986C-308DF8A5EC72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5813" y="1857375"/>
            <a:ext cx="7772400" cy="172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dirty="0" smtClean="0">
                <a:latin typeface="Times New Roman" pitchFamily="18" charset="0"/>
                <a:ea typeface="Calibri"/>
                <a:cs typeface="Times New Roman" pitchFamily="18" charset="0"/>
              </a:rPr>
              <a:t>Построение моментного потенциала для моделирования процессов образования, деформирования и разрушения алмаза и </a:t>
            </a:r>
            <a:r>
              <a:rPr lang="ru-RU" sz="4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лонсдейлита</a:t>
            </a:r>
            <a:endParaRPr kumimoji="0" lang="ru-RU" sz="4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0529" y="5143491"/>
            <a:ext cx="70599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r>
              <a:rPr lang="ru-RU" sz="2800" dirty="0">
                <a:latin typeface="+mj-lt"/>
                <a:ea typeface="Calibri" pitchFamily="34" charset="0"/>
                <a:cs typeface="Times New Roman" pitchFamily="18" charset="0"/>
              </a:rPr>
              <a:t>О.О. Ковалев </a:t>
            </a: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>
                <a:latin typeface="+mj-lt"/>
                <a:ea typeface="Calibri" pitchFamily="34" charset="0"/>
                <a:cs typeface="Times New Roman" pitchFamily="18" charset="0"/>
              </a:rPr>
              <a:t>курс, каф. ТМ) </a:t>
            </a:r>
          </a:p>
          <a:p>
            <a:pPr algn="r">
              <a:defRPr/>
            </a:pPr>
            <a:r>
              <a:rPr lang="ru-RU" sz="2800" dirty="0">
                <a:latin typeface="+mj-lt"/>
                <a:ea typeface="Calibri" pitchFamily="34" charset="0"/>
                <a:cs typeface="Times New Roman" pitchFamily="18" charset="0"/>
              </a:rPr>
              <a:t>В.А. Кузькин </a:t>
            </a: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(асс, </a:t>
            </a:r>
            <a:r>
              <a:rPr lang="ru-RU" sz="2800" dirty="0">
                <a:latin typeface="+mj-lt"/>
                <a:ea typeface="Calibri" pitchFamily="34" charset="0"/>
                <a:cs typeface="Times New Roman" pitchFamily="18" charset="0"/>
              </a:rPr>
              <a:t>каф. </a:t>
            </a: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ТМ, </a:t>
            </a:r>
            <a:r>
              <a:rPr lang="ru-RU" sz="2800" dirty="0" smtClean="0"/>
              <a:t>к. ф.-м. н.</a:t>
            </a: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)</a:t>
            </a:r>
            <a:endParaRPr lang="ru-RU" sz="28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23574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dirty="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143000"/>
          </a:xfrm>
        </p:spPr>
        <p:txBody>
          <a:bodyPr/>
          <a:lstStyle/>
          <a:p>
            <a:pPr lvl="0"/>
            <a:r>
              <a:rPr lang="ru-RU" b="1" dirty="0" smtClean="0"/>
              <a:t>Цели и задачи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780928"/>
            <a:ext cx="7467600" cy="5521824"/>
          </a:xfrm>
        </p:spPr>
        <p:txBody>
          <a:bodyPr/>
          <a:lstStyle/>
          <a:p>
            <a:r>
              <a:rPr lang="ru-RU" dirty="0" smtClean="0"/>
              <a:t>Разработки молекулярно-динамической модели алмаза и </a:t>
            </a:r>
            <a:r>
              <a:rPr lang="ru-RU" dirty="0" err="1" smtClean="0"/>
              <a:t>лонсдейлита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Моделирования процесса осаждения алмазной пленки на подложку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Используемые 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/>
          <a:lstStyle/>
          <a:p>
            <a:r>
              <a:rPr lang="ru-RU" dirty="0" smtClean="0"/>
              <a:t>Метод молекулярной динамики</a:t>
            </a:r>
            <a:endParaRPr lang="ru-RU" dirty="0"/>
          </a:p>
        </p:txBody>
      </p:sp>
      <p:pic>
        <p:nvPicPr>
          <p:cNvPr id="5" name="Рисунок 4" descr="a000019000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7488832" cy="3954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Интегрирование уравнений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Верле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Тензор-интегратор </a:t>
            </a:r>
            <a:r>
              <a:rPr lang="ru-RU" dirty="0" smtClean="0"/>
              <a:t>Жилина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996952"/>
            <a:ext cx="4619625" cy="4191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861048"/>
            <a:ext cx="3581400" cy="4191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276872"/>
            <a:ext cx="2409825" cy="4381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445224"/>
            <a:ext cx="2209800" cy="66675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Тензор-интегратор Жилина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Связь угловой скорости (    )с производной от вектора поворота (   ):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здесь           - тензор - интегратор.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564904"/>
            <a:ext cx="1933575" cy="514350"/>
          </a:xfrm>
          <a:prstGeom prst="rect">
            <a:avLst/>
          </a:prstGeom>
          <a:noFill/>
        </p:spPr>
      </p:pic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1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2274" y="1628800"/>
            <a:ext cx="285750" cy="476250"/>
          </a:xfrm>
          <a:prstGeom prst="rect">
            <a:avLst/>
          </a:prstGeom>
          <a:noFill/>
        </p:spPr>
      </p:pic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2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988840"/>
            <a:ext cx="209550" cy="514350"/>
          </a:xfrm>
          <a:prstGeom prst="rect">
            <a:avLst/>
          </a:prstGeom>
          <a:noFill/>
        </p:spPr>
      </p:pic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2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356992"/>
            <a:ext cx="714375" cy="476250"/>
          </a:xfrm>
          <a:prstGeom prst="rect">
            <a:avLst/>
          </a:prstGeom>
          <a:noFill/>
        </p:spPr>
      </p:pic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2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933056"/>
            <a:ext cx="5448300" cy="866775"/>
          </a:xfrm>
          <a:prstGeom prst="rect">
            <a:avLst/>
          </a:prstGeom>
          <a:noFill/>
        </p:spPr>
      </p:pic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2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27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013176"/>
            <a:ext cx="2819400" cy="952500"/>
          </a:xfrm>
          <a:prstGeom prst="rect">
            <a:avLst/>
          </a:prstGeom>
          <a:noFill/>
        </p:spPr>
      </p:pic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V-model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64904"/>
            <a:ext cx="7416824" cy="252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Квазистатическая </a:t>
            </a:r>
            <a:r>
              <a:rPr lang="ru-RU" dirty="0" smtClean="0"/>
              <a:t>и динамическая потеря </a:t>
            </a:r>
            <a:r>
              <a:rPr lang="ru-RU" dirty="0" smtClean="0"/>
              <a:t>устойчивости балки</a:t>
            </a:r>
            <a:endParaRPr lang="ru-RU" dirty="0"/>
          </a:p>
        </p:txBody>
      </p:sp>
      <p:pic>
        <p:nvPicPr>
          <p:cNvPr id="6" name="Содержимое 5" descr="A025700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3861048"/>
            <a:ext cx="5040560" cy="2661535"/>
          </a:xfrm>
        </p:spPr>
      </p:pic>
      <p:pic>
        <p:nvPicPr>
          <p:cNvPr id="7" name="Рисунок 6" descr="a020050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340768"/>
            <a:ext cx="5760640" cy="3041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Графики зависимости сжимающей силы от времени</a:t>
            </a:r>
            <a:endParaRPr lang="ru-RU" dirty="0"/>
          </a:p>
        </p:txBody>
      </p:sp>
      <p:pic>
        <p:nvPicPr>
          <p:cNvPr id="7" name="Содержимое 6" descr="untitled2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00808"/>
            <a:ext cx="6192688" cy="46445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ntitled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7024331" cy="5268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429</TotalTime>
  <Words>111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Цели и задачи работы</vt:lpstr>
      <vt:lpstr>Используемые методы исследования</vt:lpstr>
      <vt:lpstr>Интегрирование уравнений движения</vt:lpstr>
      <vt:lpstr>Тензор-интегратор Жилина</vt:lpstr>
      <vt:lpstr>V-model</vt:lpstr>
      <vt:lpstr>Квазистатическая и динамическая потеря устойчивости балки</vt:lpstr>
      <vt:lpstr>Графики зависимости сжимающей силы от времени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65</cp:revision>
  <dcterms:created xsi:type="dcterms:W3CDTF">2011-05-17T19:37:56Z</dcterms:created>
  <dcterms:modified xsi:type="dcterms:W3CDTF">2012-12-04T23:42:46Z</dcterms:modified>
</cp:coreProperties>
</file>