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22EF9E04-FB89-42AC-B741-DB50E258CC3C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29-DB3E-4FDE-8FC9-02E17D584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332656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"Санкт-Петербургский государственный политехнический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Maksim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52389" cy="1630455"/>
          </a:xfrm>
          <a:prstGeom prst="rect">
            <a:avLst/>
          </a:prstGeom>
          <a:noFill/>
        </p:spPr>
      </p:pic>
      <p:pic>
        <p:nvPicPr>
          <p:cNvPr id="9" name="Picture 3" descr="G:\download\theor_mech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EF9E04-FB89-42AC-B741-DB50E258CC3C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29-DB3E-4FDE-8FC9-02E17D584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924945"/>
            <a:ext cx="4040188" cy="32012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206084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924943"/>
            <a:ext cx="4041775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22EF9E04-FB89-42AC-B741-DB50E258CC3C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29-DB3E-4FDE-8FC9-02E17D584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5486400" cy="354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63688" y="1412776"/>
            <a:ext cx="5486400" cy="361074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fld id="{22EF9E04-FB89-42AC-B741-DB50E258CC3C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3C2429-DB3E-4FDE-8FC9-02E17D584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340768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2204864"/>
            <a:ext cx="8229600" cy="3921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ysClr val="windowText" lastClr="000000"/>
                </a:solidFill>
                <a:latin typeface="+mn-lt"/>
                <a:cs typeface="+mn-cs"/>
              </a:defRPr>
            </a:lvl1pPr>
          </a:lstStyle>
          <a:p>
            <a:fld id="{22EF9E04-FB89-42AC-B741-DB50E258CC3C}" type="datetimeFigureOut">
              <a:rPr lang="en-US" smtClean="0"/>
              <a:pPr/>
              <a:t>10/18/2014</a:t>
            </a:fld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303C2429-DB3E-4FDE-8FC9-02E17D5843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33265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"Санкт-Петербургский государственный политехнический университет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Кафедра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Теоретическая механика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Maksim\Desktop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652389" cy="1630455"/>
          </a:xfrm>
          <a:prstGeom prst="rect">
            <a:avLst/>
          </a:prstGeom>
          <a:noFill/>
        </p:spPr>
      </p:pic>
      <p:pic>
        <p:nvPicPr>
          <p:cNvPr id="9" name="Picture 3" descr="G:\download\theor_mech_logo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31224" y="0"/>
            <a:ext cx="1412776" cy="141277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/>
          <a:lstStyle/>
          <a:p>
            <a:r>
              <a:rPr lang="ru-RU" dirty="0" smtClean="0"/>
              <a:t>Моделирование полета тела брошенного под углом к горизонту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основе моделирования данного процесса лежит достаточно простой физический процесс: движение материальной точки под углом к горизонту</a:t>
            </a:r>
          </a:p>
          <a:p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Однако, для моделирования полета реального тела необходимо учитывать силу сопротивления воздуха.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dmin\Desktop\canv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16832"/>
            <a:ext cx="7344817" cy="3672408"/>
          </a:xfrm>
          <a:prstGeom prst="rect">
            <a:avLst/>
          </a:prstGeom>
          <a:noFill/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187624" y="2060848"/>
            <a:ext cx="0" cy="35283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187624" y="5589240"/>
            <a:ext cx="763284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проекта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Создание интерактивной модели полета тела.</a:t>
            </a:r>
          </a:p>
          <a:p>
            <a:r>
              <a:rPr lang="ru-RU" dirty="0" smtClean="0"/>
              <a:t>2. Учитывать полета тела в разных средах.</a:t>
            </a:r>
          </a:p>
          <a:p>
            <a:r>
              <a:rPr lang="ru-RU" dirty="0" smtClean="0"/>
              <a:t>3. Включение в модель скорости ветра и его </a:t>
            </a:r>
            <a:r>
              <a:rPr lang="ru-RU" dirty="0" err="1" smtClean="0"/>
              <a:t>напрвление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минар 9-02-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Симонов М.В</Template>
  <TotalTime>42</TotalTime>
  <Words>69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Семинар 9-02-14</vt:lpstr>
      <vt:lpstr>Моделирование полета тела брошенного под углом к горизонту</vt:lpstr>
      <vt:lpstr>Слайд 2</vt:lpstr>
      <vt:lpstr>Слайд 3</vt:lpstr>
      <vt:lpstr>Слайд 4</vt:lpstr>
      <vt:lpstr>Задачи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Моделирование полета тела брошенного под углом к горизонту</dc:title>
  <dc:creator>admin</dc:creator>
  <cp:lastModifiedBy>admin</cp:lastModifiedBy>
  <cp:revision>4</cp:revision>
  <dcterms:created xsi:type="dcterms:W3CDTF">2014-10-18T08:41:35Z</dcterms:created>
  <dcterms:modified xsi:type="dcterms:W3CDTF">2014-10-18T10:25:45Z</dcterms:modified>
</cp:coreProperties>
</file>