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3372-E5D5-48CD-B560-7076762FC2BC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29BD-DC26-401E-88F4-D7E6E4FCA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3372-E5D5-48CD-B560-7076762FC2BC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29BD-DC26-401E-88F4-D7E6E4FCA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3372-E5D5-48CD-B560-7076762FC2BC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29BD-DC26-401E-88F4-D7E6E4FCA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3372-E5D5-48CD-B560-7076762FC2BC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29BD-DC26-401E-88F4-D7E6E4FCA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3372-E5D5-48CD-B560-7076762FC2BC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29BD-DC26-401E-88F4-D7E6E4FCA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3372-E5D5-48CD-B560-7076762FC2BC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29BD-DC26-401E-88F4-D7E6E4FCA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3372-E5D5-48CD-B560-7076762FC2BC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29BD-DC26-401E-88F4-D7E6E4FCA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3372-E5D5-48CD-B560-7076762FC2BC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29BD-DC26-401E-88F4-D7E6E4FCA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3372-E5D5-48CD-B560-7076762FC2BC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29BD-DC26-401E-88F4-D7E6E4FCA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3372-E5D5-48CD-B560-7076762FC2BC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29BD-DC26-401E-88F4-D7E6E4FCA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B3372-E5D5-48CD-B560-7076762FC2BC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5229BD-DC26-401E-88F4-D7E6E4FCA9DA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B3372-E5D5-48CD-B560-7076762FC2BC}" type="datetimeFigureOut">
              <a:rPr lang="ru-RU" smtClean="0"/>
              <a:t>17.02.2013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5229BD-DC26-401E-88F4-D7E6E4FCA9DA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kvant.mccme.ru/1972/10/bumerang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1052736"/>
            <a:ext cx="7772400" cy="1470025"/>
          </a:xfr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/>
          <a:lstStyle/>
          <a:p>
            <a:r>
              <a:rPr lang="ru-RU" dirty="0" smtClean="0"/>
              <a:t>Механика полёта бумеранга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" name="Рисунок 3" descr="290px-Boomera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699792" y="2636912"/>
            <a:ext cx="3683000" cy="36957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16632"/>
            <a:ext cx="8229600" cy="4525963"/>
          </a:xfrm>
        </p:spPr>
        <p:txBody>
          <a:bodyPr>
            <a:normAutofit/>
          </a:bodyPr>
          <a:lstStyle/>
          <a:p>
            <a:r>
              <a:rPr lang="ru-RU" sz="2800" dirty="0"/>
              <a:t>Поскольку бумеранг быстро вращается, он работает, как гироскоп — противится изменению угла вращения. Но поскольку на лопасти действует сила неравномерно, то возникает явление прецессии</a:t>
            </a:r>
            <a:r>
              <a:rPr lang="ru-RU" sz="2800" dirty="0" smtClean="0"/>
              <a:t>.</a:t>
            </a:r>
            <a:r>
              <a:rPr lang="ru-RU" sz="2800" dirty="0"/>
              <a:t>  Лопасти пытаются повернуть бумеранг в плоскости, параллельной полету, а из-за прецессии вместо этого отклоняет бумеранг от прямого курса.</a:t>
            </a:r>
          </a:p>
        </p:txBody>
      </p:sp>
      <p:pic>
        <p:nvPicPr>
          <p:cNvPr id="4" name="Рисунок 3" descr="boomera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635896" y="3140968"/>
            <a:ext cx="4104456" cy="343992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простейшем случае предлагается исследовать и смоделировать движение бумеранга при его нулевом ускорении. Большинство математических выкладок можно посмотреть </a:t>
            </a:r>
            <a:r>
              <a:rPr lang="ru-RU" dirty="0" smtClean="0">
                <a:hlinkClick r:id="rId2"/>
              </a:rPr>
              <a:t>тут</a:t>
            </a:r>
            <a:r>
              <a:rPr lang="ru-RU" dirty="0" smtClean="0"/>
              <a:t>. Материал отлично согласуется с курсом теоретической механики за 1 и 2 семестры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ема Office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45</Words>
  <Application>Microsoft Office PowerPoint</Application>
  <PresentationFormat>Экран (4:3)</PresentationFormat>
  <Paragraphs>3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Механика полёта бумеранга</vt:lpstr>
      <vt:lpstr>Слайд 2</vt:lpstr>
      <vt:lpstr>Слайд 3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Механика полёта бумеранга</dc:title>
  <dc:creator>Григорьевы</dc:creator>
  <cp:lastModifiedBy>Григорьевы</cp:lastModifiedBy>
  <cp:revision>3</cp:revision>
  <dcterms:created xsi:type="dcterms:W3CDTF">2013-02-17T18:56:34Z</dcterms:created>
  <dcterms:modified xsi:type="dcterms:W3CDTF">2013-02-17T19:16:21Z</dcterms:modified>
</cp:coreProperties>
</file>