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E95DEC-7365-4338-B658-288B6A9E939B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0FE5F-DB80-4B32-ADD8-C328BC73BF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E95DEC-7365-4338-B658-288B6A9E939B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0FE5F-DB80-4B32-ADD8-C328BC73BF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E95DEC-7365-4338-B658-288B6A9E939B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0FE5F-DB80-4B32-ADD8-C328BC73BF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E95DEC-7365-4338-B658-288B6A9E939B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0FE5F-DB80-4B32-ADD8-C328BC73BF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E95DEC-7365-4338-B658-288B6A9E939B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0FE5F-DB80-4B32-ADD8-C328BC73BF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E95DEC-7365-4338-B658-288B6A9E939B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0FE5F-DB80-4B32-ADD8-C328BC73BF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E95DEC-7365-4338-B658-288B6A9E939B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0FE5F-DB80-4B32-ADD8-C328BC73BF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E95DEC-7365-4338-B658-288B6A9E939B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0FE5F-DB80-4B32-ADD8-C328BC73BF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E95DEC-7365-4338-B658-288B6A9E939B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0FE5F-DB80-4B32-ADD8-C328BC73BF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E95DEC-7365-4338-B658-288B6A9E939B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0FE5F-DB80-4B32-ADD8-C328BC73BF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E95DEC-7365-4338-B658-288B6A9E939B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0FE5F-DB80-4B32-ADD8-C328BC73BF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3E95DEC-7365-4338-B658-288B6A9E939B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2C0FE5F-DB80-4B32-ADD8-C328BC73BF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png"/><Relationship Id="rId7" Type="http://schemas.openxmlformats.org/officeDocument/2006/relationships/image" Target="../media/image15.jpeg"/><Relationship Id="rId12" Type="http://schemas.openxmlformats.org/officeDocument/2006/relationships/image" Target="../media/image20.jpeg"/><Relationship Id="rId2" Type="http://schemas.openxmlformats.org/officeDocument/2006/relationships/hyperlink" Target="http://xray.sai.msu.ru/cgi-bin/scenario.4.0/main_form.4.0.5.cgi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11" Type="http://schemas.openxmlformats.org/officeDocument/2006/relationships/image" Target="../media/image19.jpeg"/><Relationship Id="rId5" Type="http://schemas.openxmlformats.org/officeDocument/2006/relationships/image" Target="../media/image13.jpeg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2012_11_06_22_22_51_804x800.av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70906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Компьютерное моделирование двойных систем</a:t>
            </a:r>
            <a:endParaRPr lang="ru-RU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75656" y="3861048"/>
            <a:ext cx="7406640" cy="1752600"/>
          </a:xfrm>
        </p:spPr>
        <p:txBody>
          <a:bodyPr/>
          <a:lstStyle/>
          <a:p>
            <a:pPr algn="r"/>
            <a:r>
              <a:rPr lang="ru-RU" dirty="0" smtClean="0"/>
              <a:t>Григорьева Полина, </a:t>
            </a:r>
          </a:p>
          <a:p>
            <a:pPr algn="r"/>
            <a:r>
              <a:rPr lang="ru-RU" dirty="0" smtClean="0"/>
              <a:t>Марков Николай</a:t>
            </a:r>
          </a:p>
          <a:p>
            <a:pPr algn="r"/>
            <a:r>
              <a:rPr lang="ru-RU" dirty="0" smtClean="0"/>
              <a:t>Гр.20510  </a:t>
            </a:r>
            <a:endParaRPr lang="ru-RU" dirty="0"/>
          </a:p>
        </p:txBody>
      </p:sp>
      <p:pic>
        <p:nvPicPr>
          <p:cNvPr id="6" name="Рисунок 5" descr="Sirius_A_and_B_Hubble_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3186437"/>
            <a:ext cx="3168352" cy="34602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Двойные системы</a:t>
            </a:r>
            <a:endParaRPr lang="ru-RU" sz="40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Двойная звезда </a:t>
            </a:r>
            <a:r>
              <a:rPr lang="ru-RU" dirty="0" smtClean="0"/>
              <a:t>— система из двух </a:t>
            </a:r>
            <a:r>
              <a:rPr lang="ru-RU" dirty="0" err="1" smtClean="0"/>
              <a:t>гравитационно</a:t>
            </a:r>
            <a:r>
              <a:rPr lang="ru-RU" dirty="0" smtClean="0"/>
              <a:t> связанных звезд, обращающихся по замкнутым орбитам вокруг общего центра масс.</a:t>
            </a:r>
          </a:p>
          <a:p>
            <a:endParaRPr lang="ru-RU" dirty="0"/>
          </a:p>
        </p:txBody>
      </p:sp>
      <p:pic>
        <p:nvPicPr>
          <p:cNvPr id="6" name="Рисунок 5" descr="орбиты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3501008"/>
            <a:ext cx="3832109" cy="2956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Физические разновидности двойных систем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Широкие – обмен массами невозможен в принципе</a:t>
            </a:r>
          </a:p>
          <a:p>
            <a:r>
              <a:rPr lang="ru-RU" dirty="0" smtClean="0"/>
              <a:t>Тесные – на некоторых этапах эволюции возможен обмен массами</a:t>
            </a:r>
          </a:p>
          <a:p>
            <a:endParaRPr lang="ru-RU" dirty="0"/>
          </a:p>
        </p:txBody>
      </p:sp>
      <p:pic>
        <p:nvPicPr>
          <p:cNvPr id="5" name="Рисунок 4" descr="rosha_pred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3717032"/>
            <a:ext cx="5472608" cy="23786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/>
          <a:lstStyle/>
          <a:p>
            <a:r>
              <a:rPr lang="ru-RU" dirty="0" smtClean="0"/>
              <a:t>Полость </a:t>
            </a:r>
            <a:r>
              <a:rPr lang="ru-RU" dirty="0" err="1" smtClean="0"/>
              <a:t>Роша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052736"/>
            <a:ext cx="4176464" cy="5195664"/>
          </a:xfrm>
        </p:spPr>
        <p:txBody>
          <a:bodyPr>
            <a:noAutofit/>
          </a:bodyPr>
          <a:lstStyle/>
          <a:p>
            <a:r>
              <a:rPr lang="ru-RU" sz="2800" dirty="0" smtClean="0"/>
              <a:t>В системе координат, вращающейся вместе с двойной звездой, для пробного тела, находящегося в этой области, притяжение звезды, находящейся в полости </a:t>
            </a:r>
            <a:r>
              <a:rPr lang="ru-RU" sz="2800" dirty="0" err="1" smtClean="0"/>
              <a:t>Роша</a:t>
            </a:r>
            <a:r>
              <a:rPr lang="ru-RU" sz="2800" dirty="0" smtClean="0"/>
              <a:t>, преобладает и над притяжением звезды-компаньона, и над центробежной силой.</a:t>
            </a:r>
            <a:endParaRPr lang="ru-RU" sz="2800" dirty="0"/>
          </a:p>
        </p:txBody>
      </p:sp>
      <p:pic>
        <p:nvPicPr>
          <p:cNvPr id="4" name="Рисунок 3" descr="RocheLobesDetai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1556792"/>
            <a:ext cx="3505200" cy="3752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звёзд</a:t>
            </a:r>
            <a:endParaRPr lang="ru-RU" dirty="0"/>
          </a:p>
        </p:txBody>
      </p:sp>
      <p:pic>
        <p:nvPicPr>
          <p:cNvPr id="4" name="Содержимое 3" descr="Albire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196752"/>
            <a:ext cx="1885950" cy="1952625"/>
          </a:xfrm>
        </p:spPr>
      </p:pic>
      <p:sp>
        <p:nvSpPr>
          <p:cNvPr id="5" name="TextBox 4"/>
          <p:cNvSpPr txBox="1"/>
          <p:nvPr/>
        </p:nvSpPr>
        <p:spPr>
          <a:xfrm>
            <a:off x="1403648" y="328498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Бета Лебедя</a:t>
            </a:r>
            <a:endParaRPr lang="ru-RU" dirty="0"/>
          </a:p>
        </p:txBody>
      </p:sp>
      <p:pic>
        <p:nvPicPr>
          <p:cNvPr id="6" name="Рисунок 5" descr="Cygnus_x1_xra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1268760"/>
            <a:ext cx="1800200" cy="1800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51920" y="321297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Лебедь Х-1</a:t>
            </a:r>
            <a:endParaRPr lang="ru-RU" dirty="0"/>
          </a:p>
        </p:txBody>
      </p:sp>
      <p:pic>
        <p:nvPicPr>
          <p:cNvPr id="8" name="Рисунок 7" descr="786_t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1052736"/>
            <a:ext cx="2720291" cy="202996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12160" y="321297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61 Лебедя</a:t>
            </a:r>
            <a:endParaRPr lang="ru-RU" dirty="0"/>
          </a:p>
        </p:txBody>
      </p:sp>
      <p:pic>
        <p:nvPicPr>
          <p:cNvPr id="10" name="Рисунок 9" descr="Mira_1997_UV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03648" y="3789040"/>
            <a:ext cx="1440160" cy="144016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31640" y="537321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Мира</a:t>
            </a:r>
            <a:endParaRPr lang="ru-RU" dirty="0"/>
          </a:p>
        </p:txBody>
      </p:sp>
      <p:pic>
        <p:nvPicPr>
          <p:cNvPr id="12" name="Рисунок 11" descr="800px-Alpha,_Beta_and_Proxima_Centauri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23928" y="3645024"/>
            <a:ext cx="3312368" cy="221928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923928" y="602128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Альфа,Бета,Проксима</a:t>
            </a:r>
            <a:r>
              <a:rPr lang="ru-RU" dirty="0" smtClean="0"/>
              <a:t> Центавра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3672408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hlinkClick r:id="rId2"/>
              </a:rPr>
              <a:t>Эволюция </a:t>
            </a:r>
            <a:r>
              <a:rPr lang="ru-RU" dirty="0" smtClean="0"/>
              <a:t>тесной двойной системы</a:t>
            </a:r>
            <a:endParaRPr lang="ru-RU" dirty="0"/>
          </a:p>
        </p:txBody>
      </p:sp>
      <p:pic>
        <p:nvPicPr>
          <p:cNvPr id="4" name="Содержимое 3" descr="653px-Creation_of_type_Ia_supernova.svg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87624" y="1772816"/>
            <a:ext cx="3064313" cy="4800600"/>
          </a:xfrm>
        </p:spPr>
      </p:pic>
      <p:pic>
        <p:nvPicPr>
          <p:cNvPr id="5" name="Рисунок 4" descr="4-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4048" y="188640"/>
            <a:ext cx="1905000" cy="857250"/>
          </a:xfrm>
          <a:prstGeom prst="rect">
            <a:avLst/>
          </a:prstGeom>
        </p:spPr>
      </p:pic>
      <p:pic>
        <p:nvPicPr>
          <p:cNvPr id="6" name="Рисунок 5" descr="4-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20272" y="116632"/>
            <a:ext cx="1905000" cy="1440160"/>
          </a:xfrm>
          <a:prstGeom prst="rect">
            <a:avLst/>
          </a:prstGeom>
        </p:spPr>
      </p:pic>
      <p:pic>
        <p:nvPicPr>
          <p:cNvPr id="7" name="Рисунок 6" descr="4-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932040" y="1340768"/>
            <a:ext cx="1905000" cy="857250"/>
          </a:xfrm>
          <a:prstGeom prst="rect">
            <a:avLst/>
          </a:prstGeom>
        </p:spPr>
      </p:pic>
      <p:pic>
        <p:nvPicPr>
          <p:cNvPr id="8" name="Рисунок 7" descr="4-4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020272" y="1628800"/>
            <a:ext cx="1905000" cy="1440160"/>
          </a:xfrm>
          <a:prstGeom prst="rect">
            <a:avLst/>
          </a:prstGeom>
        </p:spPr>
      </p:pic>
      <p:pic>
        <p:nvPicPr>
          <p:cNvPr id="9" name="Рисунок 8" descr="4-5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932040" y="2276872"/>
            <a:ext cx="1905000" cy="1628775"/>
          </a:xfrm>
          <a:prstGeom prst="rect">
            <a:avLst/>
          </a:prstGeom>
        </p:spPr>
      </p:pic>
      <p:pic>
        <p:nvPicPr>
          <p:cNvPr id="10" name="Рисунок 9" descr="4-6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948264" y="3140968"/>
            <a:ext cx="1905000" cy="1038225"/>
          </a:xfrm>
          <a:prstGeom prst="rect">
            <a:avLst/>
          </a:prstGeom>
        </p:spPr>
      </p:pic>
      <p:pic>
        <p:nvPicPr>
          <p:cNvPr id="11" name="Рисунок 10" descr="4-7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932040" y="4005065"/>
            <a:ext cx="1905000" cy="1440160"/>
          </a:xfrm>
          <a:prstGeom prst="rect">
            <a:avLst/>
          </a:prstGeom>
        </p:spPr>
      </p:pic>
      <p:pic>
        <p:nvPicPr>
          <p:cNvPr id="12" name="Рисунок 11" descr="4-8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020272" y="4293096"/>
            <a:ext cx="1905000" cy="1200150"/>
          </a:xfrm>
          <a:prstGeom prst="rect">
            <a:avLst/>
          </a:prstGeom>
        </p:spPr>
      </p:pic>
      <p:pic>
        <p:nvPicPr>
          <p:cNvPr id="13" name="Рисунок 12" descr="4-9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868144" y="5445224"/>
            <a:ext cx="1905000" cy="1276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Перспективы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Создание программы, удобной пользователю, для моделирования физических процессов, происходящих в тесных двойных системах</a:t>
            </a:r>
          </a:p>
          <a:p>
            <a:r>
              <a:rPr lang="ru-RU" dirty="0" smtClean="0"/>
              <a:t>Проект </a:t>
            </a:r>
            <a:r>
              <a:rPr lang="en-US" dirty="0" err="1" smtClean="0"/>
              <a:t>MilkyWay@Home</a:t>
            </a:r>
            <a:r>
              <a:rPr lang="ru-RU" dirty="0" smtClean="0"/>
              <a:t>,</a:t>
            </a:r>
            <a:r>
              <a:rPr lang="pl-PL" smtClean="0"/>
              <a:t> Einstein@Home</a:t>
            </a:r>
          </a:p>
          <a:p>
            <a:r>
              <a:rPr lang="ru-RU" smtClean="0"/>
              <a:t>Ограниченная </a:t>
            </a:r>
            <a:r>
              <a:rPr lang="ru-RU" dirty="0" smtClean="0"/>
              <a:t>задача трёх тел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2012_11_06_22_22_51_804x800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259632" y="0"/>
            <a:ext cx="684076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641</TotalTime>
  <Words>88</Words>
  <Application>Microsoft Office PowerPoint</Application>
  <PresentationFormat>Экран (4:3)</PresentationFormat>
  <Paragraphs>22</Paragraphs>
  <Slides>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Компьютерное моделирование двойных систем</vt:lpstr>
      <vt:lpstr>Двойные системы</vt:lpstr>
      <vt:lpstr>Физические разновидности двойных систем</vt:lpstr>
      <vt:lpstr>Полость Роша</vt:lpstr>
      <vt:lpstr>Примеры звёзд</vt:lpstr>
      <vt:lpstr>Эволюция тесной двойной системы</vt:lpstr>
      <vt:lpstr>Перспективы проекта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Полина</dc:creator>
  <cp:lastModifiedBy>Полина</cp:lastModifiedBy>
  <cp:revision>65</cp:revision>
  <dcterms:created xsi:type="dcterms:W3CDTF">2012-11-05T09:46:01Z</dcterms:created>
  <dcterms:modified xsi:type="dcterms:W3CDTF">2012-11-06T18:38:21Z</dcterms:modified>
</cp:coreProperties>
</file>