
<file path=[Content_Types].xml><?xml version="1.0" encoding="utf-8"?>
<Types xmlns="http://schemas.openxmlformats.org/package/2006/content-types">
  <Default Extension="xml" ContentType="application/xml"/>
  <Default Extension="wmf" ContentType="image/x-wmf"/>
  <Default Extension="jpeg" ContentType="image/jpeg"/>
  <Default Extension="rels" ContentType="application/vnd.openxmlformats-package.relationships+xml"/>
  <Default Extension="emf" ContentType="image/x-emf"/>
  <Default Extension="vml" ContentType="application/vnd.openxmlformats-officedocument.vmlDrawing"/>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embeddings/oleObject1.bin" ContentType="application/vnd.openxmlformats-officedocument.oleObject"/>
  <Override PartName="/ppt/embeddings/oleObject2.bin" ContentType="application/vnd.openxmlformats-officedocument.oleObject"/>
  <Override PartName="/ppt/embeddings/oleObject3.bin" ContentType="application/vnd.openxmlformats-officedocument.oleObject"/>
  <Override PartName="/ppt/embeddings/oleObject4.bin" ContentType="application/vnd.openxmlformats-officedocument.oleObject"/>
  <Override PartName="/ppt/embeddings/oleObject5.bin" ContentType="application/vnd.openxmlformats-officedocument.oleObject"/>
  <Override PartName="/ppt/embeddings/oleObject6.bin" ContentType="application/vnd.openxmlformats-officedocument.oleObject"/>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p:scale>
          <a:sx n="90" d="100"/>
          <a:sy n="90" d="100"/>
        </p:scale>
        <p:origin x="-280" y="-12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printerSettings" Target="printerSettings/printerSettings1.bin"/><Relationship Id="rId8" Type="http://schemas.openxmlformats.org/officeDocument/2006/relationships/presProps" Target="presProps.xml"/><Relationship Id="rId9" Type="http://schemas.openxmlformats.org/officeDocument/2006/relationships/viewProps" Target="viewProps.xml"/><Relationship Id="rId10" Type="http://schemas.openxmlformats.org/officeDocument/2006/relationships/theme" Target="theme/theme1.xml"/><Relationship Id="rId11"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9.emf"/><Relationship Id="rId4" Type="http://schemas.openxmlformats.org/officeDocument/2006/relationships/image" Target="../media/image10.emf"/><Relationship Id="rId5" Type="http://schemas.openxmlformats.org/officeDocument/2006/relationships/image" Target="../media/image11.emf"/><Relationship Id="rId1" Type="http://schemas.openxmlformats.org/officeDocument/2006/relationships/image" Target="../media/image7.wmf"/><Relationship Id="rId2" Type="http://schemas.openxmlformats.org/officeDocument/2006/relationships/image" Target="../media/image8.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grpSp>
        <p:nvGrpSpPr>
          <p:cNvPr id="4" name="Group 8"/>
          <p:cNvGrpSpPr>
            <a:grpSpLocks/>
          </p:cNvGrpSpPr>
          <p:nvPr/>
        </p:nvGrpSpPr>
        <p:grpSpPr bwMode="auto">
          <a:xfrm>
            <a:off x="487363" y="411163"/>
            <a:ext cx="8169275" cy="6035675"/>
            <a:chOff x="486873" y="411480"/>
            <a:chExt cx="8170254" cy="6035040"/>
          </a:xfrm>
        </p:grpSpPr>
        <p:sp>
          <p:nvSpPr>
            <p:cNvPr id="5" name="Rectangle 7"/>
            <p:cNvSpPr/>
            <p:nvPr/>
          </p:nvSpPr>
          <p:spPr>
            <a:xfrm>
              <a:off x="486873" y="411480"/>
              <a:ext cx="8170254" cy="6035040"/>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13"/>
            <p:cNvSpPr>
              <a:spLocks/>
            </p:cNvSpPr>
            <p:nvPr/>
          </p:nvSpPr>
          <p:spPr>
            <a:xfrm>
              <a:off x="563082" y="474973"/>
              <a:ext cx="7982907" cy="5889005"/>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cxnSp>
          <p:nvCxnSpPr>
            <p:cNvPr id="7" name="Straight Connector 14"/>
            <p:cNvCxnSpPr/>
            <p:nvPr/>
          </p:nvCxnSpPr>
          <p:spPr>
            <a:xfrm>
              <a:off x="563082" y="6133815"/>
              <a:ext cx="7982907"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8" name="Rectangle 16"/>
            <p:cNvSpPr/>
            <p:nvPr/>
          </p:nvSpPr>
          <p:spPr>
            <a:xfrm>
              <a:off x="563082" y="457512"/>
              <a:ext cx="7982907" cy="2577829"/>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grpSp>
      <p:sp>
        <p:nvSpPr>
          <p:cNvPr id="2" name="Title 1"/>
          <p:cNvSpPr>
            <a:spLocks noGrp="1"/>
          </p:cNvSpPr>
          <p:nvPr>
            <p:ph type="ctrTitle"/>
          </p:nvPr>
        </p:nvSpPr>
        <p:spPr>
          <a:xfrm>
            <a:off x="914400" y="1123950"/>
            <a:ext cx="7342188" cy="1924050"/>
          </a:xfrm>
        </p:spPr>
        <p:txBody>
          <a:bodyPr anchor="b">
            <a:noAutofit/>
          </a:bodyPr>
          <a:lstStyle>
            <a:lvl1pPr>
              <a:defRPr sz="5400" kern="1200">
                <a:solidFill>
                  <a:schemeClr val="tx1">
                    <a:lumMod val="75000"/>
                    <a:lumOff val="25000"/>
                  </a:schemeClr>
                </a:solidFill>
                <a:latin typeface="+mj-lt"/>
                <a:ea typeface="+mj-ea"/>
                <a:cs typeface="+mj-cs"/>
              </a:defRPr>
            </a:lvl1pPr>
          </a:lstStyle>
          <a:p>
            <a:r>
              <a:rPr lang="en-GB" smtClean="0"/>
              <a:t>Образец заголовка</a:t>
            </a:r>
            <a:endParaRPr dirty="0"/>
          </a:p>
        </p:txBody>
      </p:sp>
      <p:sp>
        <p:nvSpPr>
          <p:cNvPr id="3" name="Subtitle 2"/>
          <p:cNvSpPr>
            <a:spLocks noGrp="1"/>
          </p:cNvSpPr>
          <p:nvPr>
            <p:ph type="subTitle" idx="1"/>
          </p:nvPr>
        </p:nvSpPr>
        <p:spPr>
          <a:xfrm>
            <a:off x="914400" y="3429000"/>
            <a:ext cx="7342188" cy="1752600"/>
          </a:xfrm>
        </p:spPr>
        <p:txBody>
          <a:bodyPr rtlCol="0">
            <a:normAutofit/>
          </a:bodyPr>
          <a:lstStyle>
            <a:lvl1pPr marL="0" indent="0" algn="ctr" defTabSz="914400" rtl="0" eaLnBrk="1" latinLnBrk="0" hangingPunct="1">
              <a:spcBef>
                <a:spcPts val="300"/>
              </a:spcBef>
              <a:buClr>
                <a:schemeClr val="tx1">
                  <a:lumMod val="75000"/>
                  <a:lumOff val="25000"/>
                </a:schemeClr>
              </a:buClr>
              <a:buFont typeface="Arial" pitchFamily="34" charset="0"/>
              <a:buNone/>
              <a:defRPr sz="2000" kern="1200">
                <a:solidFill>
                  <a:schemeClr val="tx1">
                    <a:lumMod val="75000"/>
                    <a:lumOff val="2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Образец подзаголовка</a:t>
            </a:r>
            <a:endParaRPr dirty="0"/>
          </a:p>
        </p:txBody>
      </p:sp>
      <p:sp>
        <p:nvSpPr>
          <p:cNvPr id="9" name="Date Placeholder 3"/>
          <p:cNvSpPr>
            <a:spLocks noGrp="1"/>
          </p:cNvSpPr>
          <p:nvPr>
            <p:ph type="dt" sz="half" idx="10"/>
          </p:nvPr>
        </p:nvSpPr>
        <p:spPr>
          <a:xfrm>
            <a:off x="573088" y="6122988"/>
            <a:ext cx="2133600" cy="258762"/>
          </a:xfrm>
        </p:spPr>
        <p:txBody>
          <a:bodyPr/>
          <a:lstStyle>
            <a:lvl1pPr>
              <a:defRPr/>
            </a:lvl1pPr>
          </a:lstStyle>
          <a:p>
            <a:pPr>
              <a:defRPr/>
            </a:pPr>
            <a:fld id="{778D035A-D217-420A-8EC2-6E1BE0E575B3}" type="datetimeFigureOut">
              <a:rPr lang="en-US"/>
              <a:pPr>
                <a:defRPr/>
              </a:pPr>
              <a:t>30.06.14</a:t>
            </a:fld>
            <a:endParaRPr lang="en-US"/>
          </a:p>
        </p:txBody>
      </p:sp>
      <p:sp>
        <p:nvSpPr>
          <p:cNvPr id="10" name="Footer Placeholder 4"/>
          <p:cNvSpPr>
            <a:spLocks noGrp="1"/>
          </p:cNvSpPr>
          <p:nvPr>
            <p:ph type="ftr" sz="quarter" idx="11"/>
          </p:nvPr>
        </p:nvSpPr>
        <p:spPr>
          <a:xfrm>
            <a:off x="5638800" y="6122988"/>
            <a:ext cx="2895600" cy="257175"/>
          </a:xfrm>
        </p:spPr>
        <p:txBody>
          <a:bodyPr/>
          <a:lstStyle>
            <a:lvl1pPr>
              <a:defRPr/>
            </a:lvl1pPr>
          </a:lstStyle>
          <a:p>
            <a:pPr>
              <a:defRPr/>
            </a:pPr>
            <a:endParaRPr lang="en-US"/>
          </a:p>
        </p:txBody>
      </p:sp>
      <p:sp>
        <p:nvSpPr>
          <p:cNvPr id="11" name="Slide Number Placeholder 5"/>
          <p:cNvSpPr>
            <a:spLocks noGrp="1"/>
          </p:cNvSpPr>
          <p:nvPr>
            <p:ph type="sldNum" sz="quarter" idx="12"/>
          </p:nvPr>
        </p:nvSpPr>
        <p:spPr>
          <a:xfrm>
            <a:off x="4191000" y="6122988"/>
            <a:ext cx="762000" cy="271462"/>
          </a:xfrm>
        </p:spPr>
        <p:txBody>
          <a:bodyPr/>
          <a:lstStyle>
            <a:lvl1pPr>
              <a:defRPr/>
            </a:lvl1pPr>
          </a:lstStyle>
          <a:p>
            <a:pPr>
              <a:defRPr/>
            </a:pPr>
            <a:fld id="{06DCD012-F2E6-4FBA-87EB-DD30EFE218DF}"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Объект, рисунок и подпись">
    <p:spTree>
      <p:nvGrpSpPr>
        <p:cNvPr id="1" name=""/>
        <p:cNvGrpSpPr/>
        <p:nvPr/>
      </p:nvGrpSpPr>
      <p:grpSpPr>
        <a:xfrm>
          <a:off x="0" y="0"/>
          <a:ext cx="0" cy="0"/>
          <a:chOff x="0" y="0"/>
          <a:chExt cx="0" cy="0"/>
        </a:xfrm>
      </p:grpSpPr>
      <p:grpSp>
        <p:nvGrpSpPr>
          <p:cNvPr id="6" name="Group 7"/>
          <p:cNvGrpSpPr>
            <a:grpSpLocks/>
          </p:cNvGrpSpPr>
          <p:nvPr/>
        </p:nvGrpSpPr>
        <p:grpSpPr bwMode="auto">
          <a:xfrm>
            <a:off x="182563" y="173038"/>
            <a:ext cx="8778875" cy="6511925"/>
            <a:chOff x="182880" y="173699"/>
            <a:chExt cx="8778240" cy="6510602"/>
          </a:xfrm>
        </p:grpSpPr>
        <p:grpSp>
          <p:nvGrpSpPr>
            <p:cNvPr id="7" name="Group 25"/>
            <p:cNvGrpSpPr>
              <a:grpSpLocks/>
            </p:cNvGrpSpPr>
            <p:nvPr/>
          </p:nvGrpSpPr>
          <p:grpSpPr bwMode="auto">
            <a:xfrm>
              <a:off x="182880" y="173699"/>
              <a:ext cx="8778240" cy="6510602"/>
              <a:chOff x="182880" y="173699"/>
              <a:chExt cx="8778240" cy="6510602"/>
            </a:xfrm>
          </p:grpSpPr>
          <p:grpSp>
            <p:nvGrpSpPr>
              <p:cNvPr id="9" name="Group 26"/>
              <p:cNvGrpSpPr>
                <a:grpSpLocks/>
              </p:cNvGrpSpPr>
              <p:nvPr/>
            </p:nvGrpSpPr>
            <p:grpSpPr bwMode="auto">
              <a:xfrm>
                <a:off x="182880" y="173699"/>
                <a:ext cx="8778240" cy="6510602"/>
                <a:chOff x="182880" y="173699"/>
                <a:chExt cx="8778240" cy="6510602"/>
              </a:xfrm>
            </p:grpSpPr>
            <p:sp>
              <p:nvSpPr>
                <p:cNvPr id="11" name="Rectangle 28"/>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grpSp>
              <p:nvGrpSpPr>
                <p:cNvPr id="12" name="Group 10"/>
                <p:cNvGrpSpPr>
                  <a:grpSpLocks/>
                </p:cNvGrpSpPr>
                <p:nvPr/>
              </p:nvGrpSpPr>
              <p:grpSpPr bwMode="auto">
                <a:xfrm>
                  <a:off x="256032" y="237744"/>
                  <a:ext cx="8622792" cy="6364224"/>
                  <a:chOff x="247157" y="247430"/>
                  <a:chExt cx="8622792" cy="6364224"/>
                </a:xfrm>
              </p:grpSpPr>
              <p:sp>
                <p:nvSpPr>
                  <p:cNvPr id="13" name="Rectangle 30"/>
                  <p:cNvSpPr>
                    <a:spLocks/>
                  </p:cNvSpPr>
                  <p:nvPr/>
                </p:nvSpPr>
                <p:spPr>
                  <a:xfrm>
                    <a:off x="247025" y="246872"/>
                    <a:ext cx="8622676" cy="6364582"/>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cxnSp>
                <p:nvCxnSpPr>
                  <p:cNvPr id="14" name="Straight Connector 31"/>
                  <p:cNvCxnSpPr/>
                  <p:nvPr/>
                </p:nvCxnSpPr>
                <p:spPr>
                  <a:xfrm>
                    <a:off x="247025" y="6389249"/>
                    <a:ext cx="8622676" cy="1587"/>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10" name="Rectangle 27"/>
              <p:cNvSpPr/>
              <p:nvPr/>
            </p:nvSpPr>
            <p:spPr>
              <a:xfrm rot="5400000">
                <a:off x="801568" y="3274246"/>
                <a:ext cx="6134441" cy="63495"/>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grpSp>
        <p:sp>
          <p:nvSpPr>
            <p:cNvPr id="8" name="Rectangle 24"/>
            <p:cNvSpPr/>
            <p:nvPr/>
          </p:nvSpPr>
          <p:spPr>
            <a:xfrm rot="10800000">
              <a:off x="259074" y="1594222"/>
              <a:ext cx="3574791" cy="63487"/>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grpSp>
      <p:sp>
        <p:nvSpPr>
          <p:cNvPr id="2" name="Title 1"/>
          <p:cNvSpPr>
            <a:spLocks noGrp="1"/>
          </p:cNvSpPr>
          <p:nvPr>
            <p:ph type="title"/>
          </p:nvPr>
        </p:nvSpPr>
        <p:spPr>
          <a:xfrm>
            <a:off x="530225" y="1694329"/>
            <a:ext cx="3008313" cy="914400"/>
          </a:xfrm>
        </p:spPr>
        <p:txBody>
          <a:bodyPr anchor="b">
            <a:normAutofit/>
          </a:bodyPr>
          <a:lstStyle>
            <a:lvl1pPr algn="l">
              <a:defRPr sz="2800" b="0"/>
            </a:lvl1pPr>
          </a:lstStyle>
          <a:p>
            <a:r>
              <a:rPr lang="en-GB" smtClean="0"/>
              <a:t>Образец заголовка</a:t>
            </a:r>
            <a:endParaRPr dirty="0"/>
          </a:p>
        </p:txBody>
      </p:sp>
      <p:sp>
        <p:nvSpPr>
          <p:cNvPr id="3" name="Content Placeholder 2"/>
          <p:cNvSpPr>
            <a:spLocks noGrp="1"/>
          </p:cNvSpPr>
          <p:nvPr>
            <p:ph idx="1"/>
          </p:nvPr>
        </p:nvSpPr>
        <p:spPr>
          <a:xfrm>
            <a:off x="4328319" y="609600"/>
            <a:ext cx="4114800" cy="5465763"/>
          </a:xfrm>
        </p:spPr>
        <p:txBody>
          <a:bodyPr>
            <a:normAutofit/>
          </a:bodyPr>
          <a:lstStyle>
            <a:lvl1pPr>
              <a:defRPr sz="2400" baseline="0"/>
            </a:lvl1pPr>
            <a:lvl2pPr>
              <a:defRPr sz="2200" baseline="0"/>
            </a:lvl2pPr>
            <a:lvl3pPr>
              <a:defRPr sz="2000" baseline="0"/>
            </a:lvl3pPr>
            <a:lvl4pPr>
              <a:defRPr sz="1800" baseline="0"/>
            </a:lvl4pPr>
            <a:lvl5pPr>
              <a:defRPr sz="1800" baseline="0"/>
            </a:lvl5pPr>
            <a:lvl6pPr>
              <a:defRPr sz="1800"/>
            </a:lvl6pPr>
            <a:lvl7pPr>
              <a:defRPr sz="1800"/>
            </a:lvl7pPr>
            <a:lvl8pPr>
              <a:defRPr sz="1800"/>
            </a:lvl8pPr>
            <a:lvl9pPr>
              <a:defRPr sz="1800"/>
            </a:lvl9pPr>
          </a:lstStyle>
          <a:p>
            <a:pPr lvl="0"/>
            <a:r>
              <a:rPr lang="en-GB" smtClean="0"/>
              <a:t>Образец текста</a:t>
            </a:r>
          </a:p>
          <a:p>
            <a:pPr lvl="1"/>
            <a:r>
              <a:rPr lang="en-GB" smtClean="0"/>
              <a:t>Второй уровень</a:t>
            </a:r>
          </a:p>
          <a:p>
            <a:pPr lvl="2"/>
            <a:r>
              <a:rPr lang="en-GB" smtClean="0"/>
              <a:t>Третий уровень</a:t>
            </a:r>
          </a:p>
          <a:p>
            <a:pPr lvl="3"/>
            <a:r>
              <a:rPr lang="en-GB" smtClean="0"/>
              <a:t>Четвертый уровень</a:t>
            </a:r>
          </a:p>
          <a:p>
            <a:pPr lvl="4"/>
            <a:r>
              <a:rPr lang="en-GB" smtClean="0"/>
              <a:t>Пятый уровень</a:t>
            </a:r>
            <a:endParaRPr dirty="0"/>
          </a:p>
        </p:txBody>
      </p:sp>
      <p:sp>
        <p:nvSpPr>
          <p:cNvPr id="4" name="Text Placeholder 3"/>
          <p:cNvSpPr>
            <a:spLocks noGrp="1"/>
          </p:cNvSpPr>
          <p:nvPr>
            <p:ph type="body" sz="half" idx="2"/>
          </p:nvPr>
        </p:nvSpPr>
        <p:spPr>
          <a:xfrm>
            <a:off x="530225" y="2672323"/>
            <a:ext cx="3008313" cy="3403040"/>
          </a:xfrm>
        </p:spPr>
        <p:txBody>
          <a:bodyPr>
            <a:normAutofit/>
          </a:bodyPr>
          <a:lstStyle>
            <a:lvl1pPr marL="0" indent="0">
              <a:lnSpc>
                <a:spcPct val="120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Образец текста</a:t>
            </a:r>
          </a:p>
        </p:txBody>
      </p:sp>
      <p:sp>
        <p:nvSpPr>
          <p:cNvPr id="17" name="Picture Placeholder 16"/>
          <p:cNvSpPr>
            <a:spLocks noGrp="1"/>
          </p:cNvSpPr>
          <p:nvPr>
            <p:ph type="pic" sz="quarter" idx="13"/>
          </p:nvPr>
        </p:nvSpPr>
        <p:spPr>
          <a:xfrm>
            <a:off x="352892" y="310123"/>
            <a:ext cx="3398837" cy="1204912"/>
          </a:xfrm>
        </p:spPr>
        <p:txBody>
          <a:bodyPr rtlCol="0">
            <a:normAutofit/>
          </a:bodyPr>
          <a:lstStyle>
            <a:lvl1pPr>
              <a:buNone/>
              <a:defRPr sz="1800"/>
            </a:lvl1pPr>
          </a:lstStyle>
          <a:p>
            <a:pPr lvl="0"/>
            <a:r>
              <a:rPr lang="en-GB" noProof="0" smtClean="0"/>
              <a:t>Чтобы добавить рисунок, перетащите его на заполнитель или щелкните значок</a:t>
            </a:r>
            <a:endParaRPr noProof="0"/>
          </a:p>
        </p:txBody>
      </p:sp>
      <p:sp>
        <p:nvSpPr>
          <p:cNvPr id="15" name="Date Placeholder 4"/>
          <p:cNvSpPr>
            <a:spLocks noGrp="1"/>
          </p:cNvSpPr>
          <p:nvPr>
            <p:ph type="dt" sz="half" idx="14"/>
          </p:nvPr>
        </p:nvSpPr>
        <p:spPr/>
        <p:txBody>
          <a:bodyPr/>
          <a:lstStyle>
            <a:lvl1pPr>
              <a:defRPr/>
            </a:lvl1pPr>
          </a:lstStyle>
          <a:p>
            <a:pPr>
              <a:defRPr/>
            </a:pPr>
            <a:fld id="{6EBF2238-E797-4E3D-9E28-7D82BA042FAE}" type="datetimeFigureOut">
              <a:rPr lang="en-US"/>
              <a:pPr>
                <a:defRPr/>
              </a:pPr>
              <a:t>30.06.14</a:t>
            </a:fld>
            <a:endParaRPr lang="en-US"/>
          </a:p>
        </p:txBody>
      </p:sp>
      <p:sp>
        <p:nvSpPr>
          <p:cNvPr id="16" name="Footer Placeholder 5"/>
          <p:cNvSpPr>
            <a:spLocks noGrp="1"/>
          </p:cNvSpPr>
          <p:nvPr>
            <p:ph type="ftr" sz="quarter" idx="15"/>
          </p:nvPr>
        </p:nvSpPr>
        <p:spPr/>
        <p:txBody>
          <a:bodyPr/>
          <a:lstStyle>
            <a:lvl1pPr>
              <a:defRPr/>
            </a:lvl1pPr>
          </a:lstStyle>
          <a:p>
            <a:pPr>
              <a:defRPr/>
            </a:pPr>
            <a:endParaRPr lang="en-US"/>
          </a:p>
        </p:txBody>
      </p:sp>
      <p:sp>
        <p:nvSpPr>
          <p:cNvPr id="18" name="Slide Number Placeholder 6"/>
          <p:cNvSpPr>
            <a:spLocks noGrp="1"/>
          </p:cNvSpPr>
          <p:nvPr>
            <p:ph type="sldNum" sz="quarter" idx="16"/>
          </p:nvPr>
        </p:nvSpPr>
        <p:spPr/>
        <p:txBody>
          <a:bodyPr/>
          <a:lstStyle>
            <a:lvl1pPr>
              <a:defRPr/>
            </a:lvl1pPr>
          </a:lstStyle>
          <a:p>
            <a:pPr>
              <a:defRPr/>
            </a:pPr>
            <a:fld id="{242B8469-AD25-4690-BBB8-2A51A5366645}"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grpSp>
        <p:nvGrpSpPr>
          <p:cNvPr id="5" name="Group 14"/>
          <p:cNvGrpSpPr>
            <a:grpSpLocks/>
          </p:cNvGrpSpPr>
          <p:nvPr/>
        </p:nvGrpSpPr>
        <p:grpSpPr bwMode="auto">
          <a:xfrm>
            <a:off x="182563" y="173038"/>
            <a:ext cx="8778875" cy="6511925"/>
            <a:chOff x="182880" y="173699"/>
            <a:chExt cx="8778240" cy="6510602"/>
          </a:xfrm>
        </p:grpSpPr>
        <p:grpSp>
          <p:nvGrpSpPr>
            <p:cNvPr id="6" name="Group 15"/>
            <p:cNvGrpSpPr>
              <a:grpSpLocks/>
            </p:cNvGrpSpPr>
            <p:nvPr/>
          </p:nvGrpSpPr>
          <p:grpSpPr bwMode="auto">
            <a:xfrm>
              <a:off x="182880" y="173699"/>
              <a:ext cx="8778240" cy="6510602"/>
              <a:chOff x="182880" y="173699"/>
              <a:chExt cx="8778240" cy="6510602"/>
            </a:xfrm>
          </p:grpSpPr>
          <p:sp>
            <p:nvSpPr>
              <p:cNvPr id="8" name="Rectangle 17"/>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grpSp>
            <p:nvGrpSpPr>
              <p:cNvPr id="9" name="Group 10"/>
              <p:cNvGrpSpPr>
                <a:grpSpLocks/>
              </p:cNvGrpSpPr>
              <p:nvPr/>
            </p:nvGrpSpPr>
            <p:grpSpPr bwMode="auto">
              <a:xfrm>
                <a:off x="256032" y="237744"/>
                <a:ext cx="8622792" cy="6364224"/>
                <a:chOff x="247157" y="247430"/>
                <a:chExt cx="8622792" cy="6364224"/>
              </a:xfrm>
            </p:grpSpPr>
            <p:sp>
              <p:nvSpPr>
                <p:cNvPr id="10" name="Rectangle 19"/>
                <p:cNvSpPr>
                  <a:spLocks/>
                </p:cNvSpPr>
                <p:nvPr/>
              </p:nvSpPr>
              <p:spPr>
                <a:xfrm>
                  <a:off x="247025" y="246872"/>
                  <a:ext cx="8622676" cy="6364582"/>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cxnSp>
              <p:nvCxnSpPr>
                <p:cNvPr id="11" name="Straight Connector 20"/>
                <p:cNvCxnSpPr/>
                <p:nvPr/>
              </p:nvCxnSpPr>
              <p:spPr>
                <a:xfrm>
                  <a:off x="247025" y="6389249"/>
                  <a:ext cx="8622676" cy="1587"/>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7" name="Rectangle 16"/>
            <p:cNvSpPr/>
            <p:nvPr/>
          </p:nvSpPr>
          <p:spPr>
            <a:xfrm rot="5400000">
              <a:off x="801568" y="3274246"/>
              <a:ext cx="6134441" cy="63495"/>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grpSp>
      <p:sp>
        <p:nvSpPr>
          <p:cNvPr id="2" name="Title 1"/>
          <p:cNvSpPr>
            <a:spLocks noGrp="1"/>
          </p:cNvSpPr>
          <p:nvPr>
            <p:ph type="title"/>
          </p:nvPr>
        </p:nvSpPr>
        <p:spPr>
          <a:xfrm>
            <a:off x="530352" y="1691640"/>
            <a:ext cx="3008376" cy="914400"/>
          </a:xfrm>
        </p:spPr>
        <p:txBody>
          <a:bodyPr anchor="b">
            <a:noAutofit/>
          </a:bodyPr>
          <a:lstStyle>
            <a:lvl1pPr algn="l">
              <a:defRPr sz="2800" b="0"/>
            </a:lvl1pPr>
          </a:lstStyle>
          <a:p>
            <a:r>
              <a:rPr lang="en-GB" smtClean="0"/>
              <a:t>Образец заголовка</a:t>
            </a:r>
            <a:endParaRPr/>
          </a:p>
        </p:txBody>
      </p:sp>
      <p:sp>
        <p:nvSpPr>
          <p:cNvPr id="3" name="Picture Placeholder 2"/>
          <p:cNvSpPr>
            <a:spLocks noGrp="1"/>
          </p:cNvSpPr>
          <p:nvPr>
            <p:ph type="pic" idx="1"/>
          </p:nvPr>
        </p:nvSpPr>
        <p:spPr>
          <a:xfrm>
            <a:off x="4338559" y="612775"/>
            <a:ext cx="4114800" cy="5468112"/>
          </a:xfrm>
        </p:spPr>
        <p:txBody>
          <a:bodyPr rtlCol="0">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GB" noProof="0" smtClean="0"/>
              <a:t>Чтобы добавить рисунок, перетащите его на заполнитель или щелкните значок</a:t>
            </a:r>
            <a:endParaRPr noProof="0"/>
          </a:p>
        </p:txBody>
      </p:sp>
      <p:sp>
        <p:nvSpPr>
          <p:cNvPr id="4" name="Text Placeholder 3"/>
          <p:cNvSpPr>
            <a:spLocks noGrp="1"/>
          </p:cNvSpPr>
          <p:nvPr>
            <p:ph type="body" sz="half" idx="2"/>
          </p:nvPr>
        </p:nvSpPr>
        <p:spPr>
          <a:xfrm>
            <a:off x="530352" y="2670048"/>
            <a:ext cx="3008376" cy="3401568"/>
          </a:xfrm>
        </p:spPr>
        <p:txBody>
          <a:bodyPr rtlCol="0">
            <a:normAutofit/>
          </a:bodyPr>
          <a:lstStyle>
            <a:lvl1pPr marL="0" indent="0">
              <a:lnSpc>
                <a:spcPct val="120000"/>
              </a:lnSpc>
              <a:spcBef>
                <a:spcPts val="600"/>
              </a:spcBef>
              <a:buNone/>
              <a:defRPr sz="1600" kern="1200">
                <a:solidFill>
                  <a:schemeClr val="tx1">
                    <a:lumMod val="75000"/>
                    <a:lumOff val="2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Образец текста</a:t>
            </a:r>
          </a:p>
        </p:txBody>
      </p:sp>
      <p:sp>
        <p:nvSpPr>
          <p:cNvPr id="12" name="Date Placeholder 4"/>
          <p:cNvSpPr>
            <a:spLocks noGrp="1"/>
          </p:cNvSpPr>
          <p:nvPr>
            <p:ph type="dt" sz="half" idx="10"/>
          </p:nvPr>
        </p:nvSpPr>
        <p:spPr/>
        <p:txBody>
          <a:bodyPr/>
          <a:lstStyle>
            <a:lvl1pPr>
              <a:defRPr/>
            </a:lvl1pPr>
          </a:lstStyle>
          <a:p>
            <a:pPr>
              <a:defRPr/>
            </a:pPr>
            <a:fld id="{A42947BB-E592-4DE4-A876-BEB826712054}" type="datetimeFigureOut">
              <a:rPr lang="en-US"/>
              <a:pPr>
                <a:defRPr/>
              </a:pPr>
              <a:t>30.06.14</a:t>
            </a:fld>
            <a:endParaRPr lang="en-US"/>
          </a:p>
        </p:txBody>
      </p:sp>
      <p:sp>
        <p:nvSpPr>
          <p:cNvPr id="13" name="Footer Placeholder 5"/>
          <p:cNvSpPr>
            <a:spLocks noGrp="1"/>
          </p:cNvSpPr>
          <p:nvPr>
            <p:ph type="ftr" sz="quarter" idx="11"/>
          </p:nvPr>
        </p:nvSpPr>
        <p:spPr/>
        <p:txBody>
          <a:bodyPr/>
          <a:lstStyle>
            <a:lvl1pPr>
              <a:defRPr/>
            </a:lvl1pPr>
          </a:lstStyle>
          <a:p>
            <a:pPr>
              <a:defRPr/>
            </a:pPr>
            <a:endParaRPr lang="en-US"/>
          </a:p>
        </p:txBody>
      </p:sp>
      <p:sp>
        <p:nvSpPr>
          <p:cNvPr id="14" name="Slide Number Placeholder 6"/>
          <p:cNvSpPr>
            <a:spLocks noGrp="1"/>
          </p:cNvSpPr>
          <p:nvPr>
            <p:ph type="sldNum" sz="quarter" idx="12"/>
          </p:nvPr>
        </p:nvSpPr>
        <p:spPr/>
        <p:txBody>
          <a:bodyPr/>
          <a:lstStyle>
            <a:lvl1pPr>
              <a:defRPr/>
            </a:lvl1pPr>
          </a:lstStyle>
          <a:p>
            <a:pPr>
              <a:defRPr/>
            </a:pPr>
            <a:fld id="{A215057B-5EE1-43AE-ADAD-AA68245E14CE}"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Рисунок над подписью">
    <p:spTree>
      <p:nvGrpSpPr>
        <p:cNvPr id="1" name=""/>
        <p:cNvGrpSpPr/>
        <p:nvPr/>
      </p:nvGrpSpPr>
      <p:grpSpPr>
        <a:xfrm>
          <a:off x="0" y="0"/>
          <a:ext cx="0" cy="0"/>
          <a:chOff x="0" y="0"/>
          <a:chExt cx="0" cy="0"/>
        </a:xfrm>
      </p:grpSpPr>
      <p:grpSp>
        <p:nvGrpSpPr>
          <p:cNvPr id="5" name="Group 9"/>
          <p:cNvGrpSpPr>
            <a:grpSpLocks/>
          </p:cNvGrpSpPr>
          <p:nvPr/>
        </p:nvGrpSpPr>
        <p:grpSpPr bwMode="auto">
          <a:xfrm>
            <a:off x="182563" y="173038"/>
            <a:ext cx="8778875" cy="6511925"/>
            <a:chOff x="182880" y="173699"/>
            <a:chExt cx="8778240" cy="6510602"/>
          </a:xfrm>
        </p:grpSpPr>
        <p:grpSp>
          <p:nvGrpSpPr>
            <p:cNvPr id="6" name="Group 16"/>
            <p:cNvGrpSpPr>
              <a:grpSpLocks/>
            </p:cNvGrpSpPr>
            <p:nvPr/>
          </p:nvGrpSpPr>
          <p:grpSpPr bwMode="auto">
            <a:xfrm>
              <a:off x="182880" y="173699"/>
              <a:ext cx="8778240" cy="6510602"/>
              <a:chOff x="182880" y="173699"/>
              <a:chExt cx="8778240" cy="6510602"/>
            </a:xfrm>
          </p:grpSpPr>
          <p:sp>
            <p:nvSpPr>
              <p:cNvPr id="8" name="Rectangle 18"/>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grpSp>
            <p:nvGrpSpPr>
              <p:cNvPr id="9" name="Group 10"/>
              <p:cNvGrpSpPr>
                <a:grpSpLocks/>
              </p:cNvGrpSpPr>
              <p:nvPr/>
            </p:nvGrpSpPr>
            <p:grpSpPr bwMode="auto">
              <a:xfrm>
                <a:off x="256032" y="237744"/>
                <a:ext cx="8622792" cy="6364224"/>
                <a:chOff x="247157" y="247430"/>
                <a:chExt cx="8622792" cy="6364224"/>
              </a:xfrm>
            </p:grpSpPr>
            <p:sp>
              <p:nvSpPr>
                <p:cNvPr id="10" name="Rectangle 21"/>
                <p:cNvSpPr>
                  <a:spLocks/>
                </p:cNvSpPr>
                <p:nvPr/>
              </p:nvSpPr>
              <p:spPr>
                <a:xfrm>
                  <a:off x="247025" y="246872"/>
                  <a:ext cx="8622676" cy="6364582"/>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cxnSp>
              <p:nvCxnSpPr>
                <p:cNvPr id="11" name="Straight Connector 22"/>
                <p:cNvCxnSpPr/>
                <p:nvPr/>
              </p:nvCxnSpPr>
              <p:spPr>
                <a:xfrm>
                  <a:off x="247025" y="6389249"/>
                  <a:ext cx="8622676" cy="1587"/>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7" name="Rectangle 19"/>
            <p:cNvSpPr/>
            <p:nvPr/>
          </p:nvSpPr>
          <p:spPr>
            <a:xfrm>
              <a:off x="255900" y="4203542"/>
              <a:ext cx="8622676" cy="63487"/>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grpSp>
      <p:sp>
        <p:nvSpPr>
          <p:cNvPr id="2" name="Title 1"/>
          <p:cNvSpPr>
            <a:spLocks noGrp="1"/>
          </p:cNvSpPr>
          <p:nvPr>
            <p:ph type="title"/>
          </p:nvPr>
        </p:nvSpPr>
        <p:spPr>
          <a:xfrm>
            <a:off x="530351" y="4287819"/>
            <a:ext cx="8021977" cy="916193"/>
          </a:xfrm>
        </p:spPr>
        <p:txBody>
          <a:bodyPr anchor="b">
            <a:noAutofit/>
          </a:bodyPr>
          <a:lstStyle>
            <a:lvl1pPr algn="l">
              <a:defRPr sz="3600" b="0"/>
            </a:lvl1pPr>
          </a:lstStyle>
          <a:p>
            <a:r>
              <a:rPr lang="en-GB" smtClean="0"/>
              <a:t>Образец заголовка</a:t>
            </a:r>
            <a:endParaRPr dirty="0"/>
          </a:p>
        </p:txBody>
      </p:sp>
      <p:sp>
        <p:nvSpPr>
          <p:cNvPr id="3" name="Picture Placeholder 2"/>
          <p:cNvSpPr>
            <a:spLocks noGrp="1"/>
          </p:cNvSpPr>
          <p:nvPr>
            <p:ph type="pic" idx="1"/>
          </p:nvPr>
        </p:nvSpPr>
        <p:spPr>
          <a:xfrm>
            <a:off x="356347" y="331694"/>
            <a:ext cx="8421624" cy="3783106"/>
          </a:xfrm>
        </p:spPr>
        <p:txBody>
          <a:bodyPr rtlCol="0">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GB" noProof="0" smtClean="0"/>
              <a:t>Чтобы добавить рисунок, перетащите его на заполнитель или щелкните значок</a:t>
            </a:r>
            <a:endParaRPr noProof="0"/>
          </a:p>
        </p:txBody>
      </p:sp>
      <p:sp>
        <p:nvSpPr>
          <p:cNvPr id="4" name="Text Placeholder 3"/>
          <p:cNvSpPr>
            <a:spLocks noGrp="1"/>
          </p:cNvSpPr>
          <p:nvPr>
            <p:ph type="body" sz="half" idx="2"/>
          </p:nvPr>
        </p:nvSpPr>
        <p:spPr>
          <a:xfrm>
            <a:off x="530351" y="5271247"/>
            <a:ext cx="8021977" cy="1013011"/>
          </a:xfrm>
        </p:spPr>
        <p:txBody>
          <a:bodyPr rtlCol="0">
            <a:normAutofit/>
          </a:bodyPr>
          <a:lstStyle>
            <a:lvl1pPr marL="0" indent="0">
              <a:spcBef>
                <a:spcPts val="0"/>
              </a:spcBef>
              <a:buNone/>
              <a:defRPr sz="1800" kern="1200">
                <a:solidFill>
                  <a:schemeClr val="tx1">
                    <a:lumMod val="75000"/>
                    <a:lumOff val="2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Образец текста</a:t>
            </a:r>
          </a:p>
        </p:txBody>
      </p:sp>
      <p:sp>
        <p:nvSpPr>
          <p:cNvPr id="12" name="Date Placeholder 4"/>
          <p:cNvSpPr>
            <a:spLocks noGrp="1"/>
          </p:cNvSpPr>
          <p:nvPr>
            <p:ph type="dt" sz="half" idx="10"/>
          </p:nvPr>
        </p:nvSpPr>
        <p:spPr/>
        <p:txBody>
          <a:bodyPr/>
          <a:lstStyle>
            <a:lvl1pPr>
              <a:defRPr/>
            </a:lvl1pPr>
          </a:lstStyle>
          <a:p>
            <a:pPr>
              <a:defRPr/>
            </a:pPr>
            <a:fld id="{1D47F785-D68E-4743-AAF7-96069C46B04C}" type="datetimeFigureOut">
              <a:rPr lang="en-US"/>
              <a:pPr>
                <a:defRPr/>
              </a:pPr>
              <a:t>30.06.14</a:t>
            </a:fld>
            <a:endParaRPr lang="en-US"/>
          </a:p>
        </p:txBody>
      </p:sp>
      <p:sp>
        <p:nvSpPr>
          <p:cNvPr id="13" name="Footer Placeholder 5"/>
          <p:cNvSpPr>
            <a:spLocks noGrp="1"/>
          </p:cNvSpPr>
          <p:nvPr>
            <p:ph type="ftr" sz="quarter" idx="11"/>
          </p:nvPr>
        </p:nvSpPr>
        <p:spPr/>
        <p:txBody>
          <a:bodyPr/>
          <a:lstStyle>
            <a:lvl1pPr>
              <a:defRPr/>
            </a:lvl1pPr>
          </a:lstStyle>
          <a:p>
            <a:pPr>
              <a:defRPr/>
            </a:pPr>
            <a:endParaRPr lang="en-US"/>
          </a:p>
        </p:txBody>
      </p:sp>
      <p:sp>
        <p:nvSpPr>
          <p:cNvPr id="14" name="Slide Number Placeholder 6"/>
          <p:cNvSpPr>
            <a:spLocks noGrp="1"/>
          </p:cNvSpPr>
          <p:nvPr>
            <p:ph type="sldNum" sz="quarter" idx="12"/>
          </p:nvPr>
        </p:nvSpPr>
        <p:spPr/>
        <p:txBody>
          <a:bodyPr/>
          <a:lstStyle>
            <a:lvl1pPr>
              <a:defRPr/>
            </a:lvl1pPr>
          </a:lstStyle>
          <a:p>
            <a:pPr>
              <a:defRPr/>
            </a:pPr>
            <a:fld id="{879DE069-7297-4C5E-A021-8004677392D9}"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 текст">
    <p:spTree>
      <p:nvGrpSpPr>
        <p:cNvPr id="1" name=""/>
        <p:cNvGrpSpPr/>
        <p:nvPr/>
      </p:nvGrpSpPr>
      <p:grpSpPr>
        <a:xfrm>
          <a:off x="0" y="0"/>
          <a:ext cx="0" cy="0"/>
          <a:chOff x="0" y="0"/>
          <a:chExt cx="0" cy="0"/>
        </a:xfrm>
      </p:grpSpPr>
      <p:grpSp>
        <p:nvGrpSpPr>
          <p:cNvPr id="4" name="Group 12"/>
          <p:cNvGrpSpPr>
            <a:grpSpLocks/>
          </p:cNvGrpSpPr>
          <p:nvPr/>
        </p:nvGrpSpPr>
        <p:grpSpPr bwMode="auto">
          <a:xfrm>
            <a:off x="182563" y="173038"/>
            <a:ext cx="8778875" cy="6511925"/>
            <a:chOff x="182880" y="173699"/>
            <a:chExt cx="8778240" cy="6510602"/>
          </a:xfrm>
        </p:grpSpPr>
        <p:sp>
          <p:nvSpPr>
            <p:cNvPr id="5" name="Rectangle 13"/>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grpSp>
          <p:nvGrpSpPr>
            <p:cNvPr id="6" name="Group 10"/>
            <p:cNvGrpSpPr>
              <a:grpSpLocks/>
            </p:cNvGrpSpPr>
            <p:nvPr/>
          </p:nvGrpSpPr>
          <p:grpSpPr bwMode="auto">
            <a:xfrm>
              <a:off x="256032" y="237744"/>
              <a:ext cx="8622792" cy="6364224"/>
              <a:chOff x="247157" y="247430"/>
              <a:chExt cx="8622792" cy="6364224"/>
            </a:xfrm>
          </p:grpSpPr>
          <p:sp>
            <p:nvSpPr>
              <p:cNvPr id="7" name="Rectangle 15"/>
              <p:cNvSpPr>
                <a:spLocks/>
              </p:cNvSpPr>
              <p:nvPr/>
            </p:nvSpPr>
            <p:spPr>
              <a:xfrm>
                <a:off x="247025" y="246872"/>
                <a:ext cx="8622676" cy="6364582"/>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cxnSp>
            <p:nvCxnSpPr>
              <p:cNvPr id="8" name="Straight Connector 16"/>
              <p:cNvCxnSpPr/>
              <p:nvPr/>
            </p:nvCxnSpPr>
            <p:spPr>
              <a:xfrm>
                <a:off x="247025" y="6389249"/>
                <a:ext cx="8622676" cy="1587"/>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9" name="Rectangle 17"/>
              <p:cNvSpPr/>
              <p:nvPr/>
            </p:nvSpPr>
            <p:spPr>
              <a:xfrm>
                <a:off x="247025" y="1611845"/>
                <a:ext cx="8622676" cy="63487"/>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grpSp>
      </p:grpSp>
      <p:sp>
        <p:nvSpPr>
          <p:cNvPr id="2" name="Title 1"/>
          <p:cNvSpPr>
            <a:spLocks noGrp="1"/>
          </p:cNvSpPr>
          <p:nvPr>
            <p:ph type="title"/>
          </p:nvPr>
        </p:nvSpPr>
        <p:spPr/>
        <p:txBody>
          <a:bodyPr/>
          <a:lstStyle/>
          <a:p>
            <a:r>
              <a:rPr lang="en-GB" smtClean="0"/>
              <a:t>Образец заголовка</a:t>
            </a:r>
            <a:endParaRPr/>
          </a:p>
        </p:txBody>
      </p:sp>
      <p:sp>
        <p:nvSpPr>
          <p:cNvPr id="3" name="Vertical Text Placeholder 2"/>
          <p:cNvSpPr>
            <a:spLocks noGrp="1"/>
          </p:cNvSpPr>
          <p:nvPr>
            <p:ph type="body" orient="vert" idx="1"/>
          </p:nvPr>
        </p:nvSpPr>
        <p:spPr/>
        <p:txBody>
          <a:bodyPr vert="eaVert"/>
          <a:lstStyle>
            <a:lvl5pPr>
              <a:defRPr/>
            </a:lvl5pPr>
          </a:lstStyle>
          <a:p>
            <a:pPr lvl="0"/>
            <a:r>
              <a:rPr lang="en-GB" smtClean="0"/>
              <a:t>Образец текста</a:t>
            </a:r>
          </a:p>
          <a:p>
            <a:pPr lvl="1"/>
            <a:r>
              <a:rPr lang="en-GB" smtClean="0"/>
              <a:t>Второй уровень</a:t>
            </a:r>
          </a:p>
          <a:p>
            <a:pPr lvl="2"/>
            <a:r>
              <a:rPr lang="en-GB" smtClean="0"/>
              <a:t>Третий уровень</a:t>
            </a:r>
          </a:p>
          <a:p>
            <a:pPr lvl="3"/>
            <a:r>
              <a:rPr lang="en-GB" smtClean="0"/>
              <a:t>Четвертый уровень</a:t>
            </a:r>
          </a:p>
          <a:p>
            <a:pPr lvl="4"/>
            <a:r>
              <a:rPr lang="en-GB" smtClean="0"/>
              <a:t>Пятый уровень</a:t>
            </a:r>
            <a:endParaRPr dirty="0"/>
          </a:p>
        </p:txBody>
      </p:sp>
      <p:sp>
        <p:nvSpPr>
          <p:cNvPr id="10" name="Date Placeholder 3"/>
          <p:cNvSpPr>
            <a:spLocks noGrp="1"/>
          </p:cNvSpPr>
          <p:nvPr>
            <p:ph type="dt" sz="half" idx="10"/>
          </p:nvPr>
        </p:nvSpPr>
        <p:spPr/>
        <p:txBody>
          <a:bodyPr/>
          <a:lstStyle>
            <a:lvl1pPr>
              <a:defRPr/>
            </a:lvl1pPr>
          </a:lstStyle>
          <a:p>
            <a:pPr>
              <a:defRPr/>
            </a:pPr>
            <a:fld id="{79AC7B9C-B880-49D6-A4C0-92C42FBE79E5}" type="datetimeFigureOut">
              <a:rPr lang="en-US"/>
              <a:pPr>
                <a:defRPr/>
              </a:pPr>
              <a:t>30.06.14</a:t>
            </a:fld>
            <a:endParaRPr lang="en-US"/>
          </a:p>
        </p:txBody>
      </p:sp>
      <p:sp>
        <p:nvSpPr>
          <p:cNvPr id="11" name="Footer Placeholder 4"/>
          <p:cNvSpPr>
            <a:spLocks noGrp="1"/>
          </p:cNvSpPr>
          <p:nvPr>
            <p:ph type="ftr" sz="quarter" idx="11"/>
          </p:nvPr>
        </p:nvSpPr>
        <p:spPr/>
        <p:txBody>
          <a:bodyPr/>
          <a:lstStyle>
            <a:lvl1pPr>
              <a:defRPr/>
            </a:lvl1pPr>
          </a:lstStyle>
          <a:p>
            <a:pPr>
              <a:defRPr/>
            </a:pPr>
            <a:endParaRPr lang="en-US"/>
          </a:p>
        </p:txBody>
      </p:sp>
      <p:sp>
        <p:nvSpPr>
          <p:cNvPr id="12" name="Slide Number Placeholder 5"/>
          <p:cNvSpPr>
            <a:spLocks noGrp="1"/>
          </p:cNvSpPr>
          <p:nvPr>
            <p:ph type="sldNum" sz="quarter" idx="12"/>
          </p:nvPr>
        </p:nvSpPr>
        <p:spPr/>
        <p:txBody>
          <a:bodyPr/>
          <a:lstStyle>
            <a:lvl1pPr>
              <a:defRPr/>
            </a:lvl1pPr>
          </a:lstStyle>
          <a:p>
            <a:pPr>
              <a:defRPr/>
            </a:pPr>
            <a:fld id="{F24FBE83-35A8-4482-9312-8F9F5B252F9E}" type="slidenum">
              <a:rPr lang="en-US"/>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Вертик. загол. и текст">
    <p:spTree>
      <p:nvGrpSpPr>
        <p:cNvPr id="1" name=""/>
        <p:cNvGrpSpPr/>
        <p:nvPr/>
      </p:nvGrpSpPr>
      <p:grpSpPr>
        <a:xfrm>
          <a:off x="0" y="0"/>
          <a:ext cx="0" cy="0"/>
          <a:chOff x="0" y="0"/>
          <a:chExt cx="0" cy="0"/>
        </a:xfrm>
      </p:grpSpPr>
      <p:grpSp>
        <p:nvGrpSpPr>
          <p:cNvPr id="4" name="Group 8"/>
          <p:cNvGrpSpPr>
            <a:grpSpLocks/>
          </p:cNvGrpSpPr>
          <p:nvPr/>
        </p:nvGrpSpPr>
        <p:grpSpPr bwMode="auto">
          <a:xfrm>
            <a:off x="182563" y="173038"/>
            <a:ext cx="8778875" cy="6511925"/>
            <a:chOff x="182880" y="173699"/>
            <a:chExt cx="8778240" cy="6510602"/>
          </a:xfrm>
        </p:grpSpPr>
        <p:grpSp>
          <p:nvGrpSpPr>
            <p:cNvPr id="5" name="Group 13"/>
            <p:cNvGrpSpPr>
              <a:grpSpLocks/>
            </p:cNvGrpSpPr>
            <p:nvPr/>
          </p:nvGrpSpPr>
          <p:grpSpPr bwMode="auto">
            <a:xfrm>
              <a:off x="182880" y="173699"/>
              <a:ext cx="8778240" cy="6510602"/>
              <a:chOff x="182880" y="173699"/>
              <a:chExt cx="8778240" cy="6510602"/>
            </a:xfrm>
          </p:grpSpPr>
          <p:sp>
            <p:nvSpPr>
              <p:cNvPr id="7" name="Rectangle 14"/>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grpSp>
            <p:nvGrpSpPr>
              <p:cNvPr id="8" name="Group 10"/>
              <p:cNvGrpSpPr>
                <a:grpSpLocks/>
              </p:cNvGrpSpPr>
              <p:nvPr/>
            </p:nvGrpSpPr>
            <p:grpSpPr bwMode="auto">
              <a:xfrm>
                <a:off x="256032" y="237744"/>
                <a:ext cx="8622792" cy="6364224"/>
                <a:chOff x="247157" y="247430"/>
                <a:chExt cx="8622792" cy="6364224"/>
              </a:xfrm>
            </p:grpSpPr>
            <p:sp>
              <p:nvSpPr>
                <p:cNvPr id="9" name="Rectangle 16"/>
                <p:cNvSpPr>
                  <a:spLocks/>
                </p:cNvSpPr>
                <p:nvPr/>
              </p:nvSpPr>
              <p:spPr>
                <a:xfrm>
                  <a:off x="247025" y="246872"/>
                  <a:ext cx="8622676" cy="6364582"/>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cxnSp>
              <p:nvCxnSpPr>
                <p:cNvPr id="10" name="Straight Connector 18"/>
                <p:cNvCxnSpPr/>
                <p:nvPr/>
              </p:nvCxnSpPr>
              <p:spPr>
                <a:xfrm>
                  <a:off x="247025" y="6389249"/>
                  <a:ext cx="8622676" cy="1587"/>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6" name="Rectangle 17"/>
            <p:cNvSpPr/>
            <p:nvPr/>
          </p:nvSpPr>
          <p:spPr>
            <a:xfrm rot="5400000">
              <a:off x="4243019" y="3274246"/>
              <a:ext cx="6134441" cy="63495"/>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grpSp>
      <p:sp>
        <p:nvSpPr>
          <p:cNvPr id="2" name="Vertical Title 1"/>
          <p:cNvSpPr>
            <a:spLocks noGrp="1"/>
          </p:cNvSpPr>
          <p:nvPr>
            <p:ph type="title" orient="vert"/>
          </p:nvPr>
        </p:nvSpPr>
        <p:spPr>
          <a:xfrm>
            <a:off x="7391399" y="609600"/>
            <a:ext cx="1416423" cy="5516563"/>
          </a:xfrm>
        </p:spPr>
        <p:txBody>
          <a:bodyPr vert="eaVert">
            <a:normAutofit/>
          </a:bodyPr>
          <a:lstStyle>
            <a:lvl1pPr>
              <a:defRPr sz="3600"/>
            </a:lvl1pPr>
          </a:lstStyle>
          <a:p>
            <a:r>
              <a:rPr lang="en-GB" smtClean="0"/>
              <a:t>Образец заголовка</a:t>
            </a:r>
            <a:endParaRPr/>
          </a:p>
        </p:txBody>
      </p:sp>
      <p:sp>
        <p:nvSpPr>
          <p:cNvPr id="3" name="Vertical Text Placeholder 2"/>
          <p:cNvSpPr>
            <a:spLocks noGrp="1"/>
          </p:cNvSpPr>
          <p:nvPr>
            <p:ph type="body" orient="vert" idx="1"/>
          </p:nvPr>
        </p:nvSpPr>
        <p:spPr>
          <a:xfrm>
            <a:off x="578222" y="609600"/>
            <a:ext cx="6279777" cy="5516563"/>
          </a:xfrm>
        </p:spPr>
        <p:txBody>
          <a:bodyPr vert="eaVert"/>
          <a:lstStyle>
            <a:lvl5pPr>
              <a:defRPr/>
            </a:lvl5pPr>
          </a:lstStyle>
          <a:p>
            <a:pPr lvl="0"/>
            <a:r>
              <a:rPr lang="en-GB" smtClean="0"/>
              <a:t>Образец текста</a:t>
            </a:r>
          </a:p>
          <a:p>
            <a:pPr lvl="1"/>
            <a:r>
              <a:rPr lang="en-GB" smtClean="0"/>
              <a:t>Второй уровень</a:t>
            </a:r>
          </a:p>
          <a:p>
            <a:pPr lvl="2"/>
            <a:r>
              <a:rPr lang="en-GB" smtClean="0"/>
              <a:t>Третий уровень</a:t>
            </a:r>
          </a:p>
          <a:p>
            <a:pPr lvl="3"/>
            <a:r>
              <a:rPr lang="en-GB" smtClean="0"/>
              <a:t>Четвертый уровень</a:t>
            </a:r>
          </a:p>
          <a:p>
            <a:pPr lvl="4"/>
            <a:r>
              <a:rPr lang="en-GB" smtClean="0"/>
              <a:t>Пятый уровень</a:t>
            </a:r>
            <a:endParaRPr dirty="0"/>
          </a:p>
        </p:txBody>
      </p:sp>
      <p:sp>
        <p:nvSpPr>
          <p:cNvPr id="11" name="Date Placeholder 3"/>
          <p:cNvSpPr>
            <a:spLocks noGrp="1"/>
          </p:cNvSpPr>
          <p:nvPr>
            <p:ph type="dt" sz="half" idx="10"/>
          </p:nvPr>
        </p:nvSpPr>
        <p:spPr/>
        <p:txBody>
          <a:bodyPr/>
          <a:lstStyle>
            <a:lvl1pPr>
              <a:defRPr/>
            </a:lvl1pPr>
          </a:lstStyle>
          <a:p>
            <a:pPr>
              <a:defRPr/>
            </a:pPr>
            <a:fld id="{9958F67F-1640-4AD7-8B8B-91308B7C54F2}" type="datetimeFigureOut">
              <a:rPr lang="en-US"/>
              <a:pPr>
                <a:defRPr/>
              </a:pPr>
              <a:t>30.06.14</a:t>
            </a:fld>
            <a:endParaRPr lang="en-US"/>
          </a:p>
        </p:txBody>
      </p:sp>
      <p:sp>
        <p:nvSpPr>
          <p:cNvPr id="12" name="Footer Placeholder 4"/>
          <p:cNvSpPr>
            <a:spLocks noGrp="1"/>
          </p:cNvSpPr>
          <p:nvPr>
            <p:ph type="ftr" sz="quarter" idx="11"/>
          </p:nvPr>
        </p:nvSpPr>
        <p:spPr/>
        <p:txBody>
          <a:bodyPr/>
          <a:lstStyle>
            <a:lvl1pPr>
              <a:defRPr/>
            </a:lvl1pPr>
          </a:lstStyle>
          <a:p>
            <a:pPr>
              <a:defRPr/>
            </a:pPr>
            <a:endParaRPr lang="en-US"/>
          </a:p>
        </p:txBody>
      </p:sp>
      <p:sp>
        <p:nvSpPr>
          <p:cNvPr id="13" name="Slide Number Placeholder 5"/>
          <p:cNvSpPr>
            <a:spLocks noGrp="1"/>
          </p:cNvSpPr>
          <p:nvPr>
            <p:ph type="sldNum" sz="quarter" idx="12"/>
          </p:nvPr>
        </p:nvSpPr>
        <p:spPr/>
        <p:txBody>
          <a:bodyPr/>
          <a:lstStyle>
            <a:lvl1pPr>
              <a:defRPr/>
            </a:lvl1pPr>
          </a:lstStyle>
          <a:p>
            <a:pPr>
              <a:defRPr/>
            </a:pPr>
            <a:fld id="{84D58B5B-D5D5-4088-9437-304C4A8B289F}"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grpSp>
        <p:nvGrpSpPr>
          <p:cNvPr id="4" name="Group 8"/>
          <p:cNvGrpSpPr>
            <a:grpSpLocks/>
          </p:cNvGrpSpPr>
          <p:nvPr/>
        </p:nvGrpSpPr>
        <p:grpSpPr bwMode="auto">
          <a:xfrm>
            <a:off x="182563" y="173038"/>
            <a:ext cx="8778875" cy="6511925"/>
            <a:chOff x="182880" y="173699"/>
            <a:chExt cx="8778240" cy="6510602"/>
          </a:xfrm>
        </p:grpSpPr>
        <p:sp>
          <p:nvSpPr>
            <p:cNvPr id="5" name="Rectangle 12"/>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grpSp>
          <p:nvGrpSpPr>
            <p:cNvPr id="6" name="Group 10"/>
            <p:cNvGrpSpPr>
              <a:grpSpLocks/>
            </p:cNvGrpSpPr>
            <p:nvPr/>
          </p:nvGrpSpPr>
          <p:grpSpPr bwMode="auto">
            <a:xfrm>
              <a:off x="256032" y="237744"/>
              <a:ext cx="8622792" cy="6364224"/>
              <a:chOff x="247157" y="247430"/>
              <a:chExt cx="8622792" cy="6364224"/>
            </a:xfrm>
          </p:grpSpPr>
          <p:sp>
            <p:nvSpPr>
              <p:cNvPr id="7" name="Rectangle 18"/>
              <p:cNvSpPr>
                <a:spLocks/>
              </p:cNvSpPr>
              <p:nvPr/>
            </p:nvSpPr>
            <p:spPr>
              <a:xfrm>
                <a:off x="247025" y="246872"/>
                <a:ext cx="8622676" cy="6364582"/>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cxnSp>
            <p:nvCxnSpPr>
              <p:cNvPr id="8" name="Straight Connector 19"/>
              <p:cNvCxnSpPr/>
              <p:nvPr/>
            </p:nvCxnSpPr>
            <p:spPr>
              <a:xfrm>
                <a:off x="247025" y="6389249"/>
                <a:ext cx="8622676" cy="1587"/>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9" name="Rectangle 20"/>
              <p:cNvSpPr/>
              <p:nvPr/>
            </p:nvSpPr>
            <p:spPr>
              <a:xfrm>
                <a:off x="247025" y="1611845"/>
                <a:ext cx="8622676" cy="63487"/>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grpSp>
      </p:grpSp>
      <p:sp>
        <p:nvSpPr>
          <p:cNvPr id="2" name="Title 1"/>
          <p:cNvSpPr>
            <a:spLocks noGrp="1"/>
          </p:cNvSpPr>
          <p:nvPr>
            <p:ph type="title"/>
          </p:nvPr>
        </p:nvSpPr>
        <p:spPr/>
        <p:txBody>
          <a:bodyPr/>
          <a:lstStyle/>
          <a:p>
            <a:r>
              <a:rPr lang="en-GB" smtClean="0"/>
              <a:t>Образец заголовка</a:t>
            </a:r>
            <a:endParaRPr/>
          </a:p>
        </p:txBody>
      </p:sp>
      <p:sp>
        <p:nvSpPr>
          <p:cNvPr id="3" name="Content Placeholder 2"/>
          <p:cNvSpPr>
            <a:spLocks noGrp="1"/>
          </p:cNvSpPr>
          <p:nvPr>
            <p:ph idx="1"/>
          </p:nvPr>
        </p:nvSpPr>
        <p:spPr/>
        <p:txBody>
          <a:bodyPr/>
          <a:lstStyle>
            <a:lvl5pPr>
              <a:defRPr/>
            </a:lvl5pPr>
          </a:lstStyle>
          <a:p>
            <a:pPr lvl="0"/>
            <a:r>
              <a:rPr lang="en-GB" smtClean="0"/>
              <a:t>Образец текста</a:t>
            </a:r>
          </a:p>
          <a:p>
            <a:pPr lvl="1"/>
            <a:r>
              <a:rPr lang="en-GB" smtClean="0"/>
              <a:t>Второй уровень</a:t>
            </a:r>
          </a:p>
          <a:p>
            <a:pPr lvl="2"/>
            <a:r>
              <a:rPr lang="en-GB" smtClean="0"/>
              <a:t>Третий уровень</a:t>
            </a:r>
          </a:p>
          <a:p>
            <a:pPr lvl="3"/>
            <a:r>
              <a:rPr lang="en-GB" smtClean="0"/>
              <a:t>Четвертый уровень</a:t>
            </a:r>
          </a:p>
          <a:p>
            <a:pPr lvl="4"/>
            <a:r>
              <a:rPr lang="en-GB" smtClean="0"/>
              <a:t>Пятый уровень</a:t>
            </a:r>
            <a:endParaRPr dirty="0"/>
          </a:p>
        </p:txBody>
      </p:sp>
      <p:sp>
        <p:nvSpPr>
          <p:cNvPr id="10" name="Date Placeholder 3"/>
          <p:cNvSpPr>
            <a:spLocks noGrp="1"/>
          </p:cNvSpPr>
          <p:nvPr>
            <p:ph type="dt" sz="half" idx="10"/>
          </p:nvPr>
        </p:nvSpPr>
        <p:spPr/>
        <p:txBody>
          <a:bodyPr/>
          <a:lstStyle>
            <a:lvl1pPr>
              <a:defRPr/>
            </a:lvl1pPr>
          </a:lstStyle>
          <a:p>
            <a:pPr>
              <a:defRPr/>
            </a:pPr>
            <a:fld id="{7F1A84F4-41A3-4268-BC14-107B8F00D889}" type="datetimeFigureOut">
              <a:rPr lang="en-US"/>
              <a:pPr>
                <a:defRPr/>
              </a:pPr>
              <a:t>30.06.14</a:t>
            </a:fld>
            <a:endParaRPr lang="en-US"/>
          </a:p>
        </p:txBody>
      </p:sp>
      <p:sp>
        <p:nvSpPr>
          <p:cNvPr id="11" name="Footer Placeholder 4"/>
          <p:cNvSpPr>
            <a:spLocks noGrp="1"/>
          </p:cNvSpPr>
          <p:nvPr>
            <p:ph type="ftr" sz="quarter" idx="11"/>
          </p:nvPr>
        </p:nvSpPr>
        <p:spPr/>
        <p:txBody>
          <a:bodyPr/>
          <a:lstStyle>
            <a:lvl1pPr>
              <a:defRPr/>
            </a:lvl1pPr>
          </a:lstStyle>
          <a:p>
            <a:pPr>
              <a:defRPr/>
            </a:pPr>
            <a:endParaRPr lang="en-US"/>
          </a:p>
        </p:txBody>
      </p:sp>
      <p:sp>
        <p:nvSpPr>
          <p:cNvPr id="12" name="Slide Number Placeholder 5"/>
          <p:cNvSpPr>
            <a:spLocks noGrp="1"/>
          </p:cNvSpPr>
          <p:nvPr>
            <p:ph type="sldNum" sz="quarter" idx="12"/>
          </p:nvPr>
        </p:nvSpPr>
        <p:spPr/>
        <p:txBody>
          <a:bodyPr/>
          <a:lstStyle>
            <a:lvl1pPr>
              <a:defRPr/>
            </a:lvl1pPr>
          </a:lstStyle>
          <a:p>
            <a:pPr>
              <a:defRPr/>
            </a:pPr>
            <a:fld id="{B94D3641-4F8A-471E-8429-5577B2E25D19}"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Титульный слайд с рисунком">
    <p:spTree>
      <p:nvGrpSpPr>
        <p:cNvPr id="1" name=""/>
        <p:cNvGrpSpPr/>
        <p:nvPr/>
      </p:nvGrpSpPr>
      <p:grpSpPr>
        <a:xfrm>
          <a:off x="0" y="0"/>
          <a:ext cx="0" cy="0"/>
          <a:chOff x="0" y="0"/>
          <a:chExt cx="0" cy="0"/>
        </a:xfrm>
      </p:grpSpPr>
      <p:grpSp>
        <p:nvGrpSpPr>
          <p:cNvPr id="5" name="Group 9"/>
          <p:cNvGrpSpPr>
            <a:grpSpLocks/>
          </p:cNvGrpSpPr>
          <p:nvPr/>
        </p:nvGrpSpPr>
        <p:grpSpPr bwMode="auto">
          <a:xfrm>
            <a:off x="487363" y="411163"/>
            <a:ext cx="8169275" cy="6035675"/>
            <a:chOff x="486873" y="411480"/>
            <a:chExt cx="8170254" cy="6035040"/>
          </a:xfrm>
        </p:grpSpPr>
        <p:sp>
          <p:nvSpPr>
            <p:cNvPr id="6" name="Rectangle 11"/>
            <p:cNvSpPr/>
            <p:nvPr/>
          </p:nvSpPr>
          <p:spPr>
            <a:xfrm>
              <a:off x="486873" y="411480"/>
              <a:ext cx="8170254" cy="6035040"/>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grpSp>
          <p:nvGrpSpPr>
            <p:cNvPr id="7" name="Group 11"/>
            <p:cNvGrpSpPr>
              <a:grpSpLocks/>
            </p:cNvGrpSpPr>
            <p:nvPr/>
          </p:nvGrpSpPr>
          <p:grpSpPr bwMode="auto">
            <a:xfrm>
              <a:off x="562842" y="475488"/>
              <a:ext cx="7982713" cy="5888736"/>
              <a:chOff x="562842" y="475488"/>
              <a:chExt cx="7982713" cy="5888736"/>
            </a:xfrm>
          </p:grpSpPr>
          <p:sp>
            <p:nvSpPr>
              <p:cNvPr id="8" name="Rectangle 7"/>
              <p:cNvSpPr>
                <a:spLocks/>
              </p:cNvSpPr>
              <p:nvPr/>
            </p:nvSpPr>
            <p:spPr>
              <a:xfrm>
                <a:off x="563082" y="474973"/>
                <a:ext cx="7982907" cy="5889005"/>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cxnSp>
            <p:nvCxnSpPr>
              <p:cNvPr id="9" name="Straight Connector 8"/>
              <p:cNvCxnSpPr/>
              <p:nvPr/>
            </p:nvCxnSpPr>
            <p:spPr>
              <a:xfrm>
                <a:off x="563082" y="6133814"/>
                <a:ext cx="7982907"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cxnSp>
            <p:nvCxnSpPr>
              <p:cNvPr id="10" name="Straight Connector 10"/>
              <p:cNvCxnSpPr/>
              <p:nvPr/>
            </p:nvCxnSpPr>
            <p:spPr>
              <a:xfrm>
                <a:off x="563082" y="3427412"/>
                <a:ext cx="7982907" cy="1587"/>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 name="Title 1"/>
          <p:cNvSpPr>
            <a:spLocks noGrp="1"/>
          </p:cNvSpPr>
          <p:nvPr>
            <p:ph type="ctrTitle"/>
          </p:nvPr>
        </p:nvSpPr>
        <p:spPr>
          <a:xfrm>
            <a:off x="900113" y="3442447"/>
            <a:ext cx="7345362" cy="1532965"/>
          </a:xfrm>
        </p:spPr>
        <p:txBody>
          <a:bodyPr anchor="b">
            <a:normAutofit/>
          </a:bodyPr>
          <a:lstStyle>
            <a:lvl1pPr>
              <a:defRPr sz="5400"/>
            </a:lvl1pPr>
          </a:lstStyle>
          <a:p>
            <a:r>
              <a:rPr lang="en-GB" smtClean="0"/>
              <a:t>Образец заголовка</a:t>
            </a:r>
            <a:endParaRPr/>
          </a:p>
        </p:txBody>
      </p:sp>
      <p:sp>
        <p:nvSpPr>
          <p:cNvPr id="3" name="Subtitle 2"/>
          <p:cNvSpPr>
            <a:spLocks noGrp="1"/>
          </p:cNvSpPr>
          <p:nvPr>
            <p:ph type="subTitle" idx="1"/>
          </p:nvPr>
        </p:nvSpPr>
        <p:spPr>
          <a:xfrm>
            <a:off x="900113" y="5029200"/>
            <a:ext cx="7345362" cy="990600"/>
          </a:xfrm>
        </p:spPr>
        <p:txBody>
          <a:bodyPr>
            <a:normAutofit/>
          </a:bodyPr>
          <a:lstStyle>
            <a:lvl1pPr marL="0" indent="0" algn="ctr">
              <a:spcBef>
                <a:spcPts val="300"/>
              </a:spcBef>
              <a:buNone/>
              <a:defRPr sz="2000">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Образец подзаголовка</a:t>
            </a:r>
            <a:endParaRPr dirty="0"/>
          </a:p>
        </p:txBody>
      </p:sp>
      <p:sp>
        <p:nvSpPr>
          <p:cNvPr id="14" name="Picture Placeholder 13"/>
          <p:cNvSpPr>
            <a:spLocks noGrp="1"/>
          </p:cNvSpPr>
          <p:nvPr>
            <p:ph type="pic" sz="quarter" idx="12"/>
          </p:nvPr>
        </p:nvSpPr>
        <p:spPr>
          <a:xfrm>
            <a:off x="636493" y="533400"/>
            <a:ext cx="7836408" cy="2828925"/>
          </a:xfrm>
        </p:spPr>
        <p:txBody>
          <a:bodyPr rtlCol="0">
            <a:normAutofit/>
          </a:bodyPr>
          <a:lstStyle>
            <a:lvl1pPr>
              <a:buNone/>
              <a:defRPr sz="2000"/>
            </a:lvl1pPr>
          </a:lstStyle>
          <a:p>
            <a:pPr lvl="0"/>
            <a:r>
              <a:rPr lang="en-GB" noProof="0" smtClean="0"/>
              <a:t>Чтобы добавить рисунок, перетащите его на заполнитель или щелкните значок</a:t>
            </a:r>
            <a:endParaRPr noProof="0"/>
          </a:p>
        </p:txBody>
      </p:sp>
      <p:sp>
        <p:nvSpPr>
          <p:cNvPr id="11" name="Date Placeholder 3"/>
          <p:cNvSpPr>
            <a:spLocks noGrp="1"/>
          </p:cNvSpPr>
          <p:nvPr>
            <p:ph type="dt" sz="half" idx="13"/>
          </p:nvPr>
        </p:nvSpPr>
        <p:spPr>
          <a:xfrm>
            <a:off x="569913" y="6122988"/>
            <a:ext cx="2133600" cy="258762"/>
          </a:xfrm>
        </p:spPr>
        <p:txBody>
          <a:bodyPr/>
          <a:lstStyle>
            <a:lvl1pPr>
              <a:defRPr/>
            </a:lvl1pPr>
          </a:lstStyle>
          <a:p>
            <a:pPr>
              <a:defRPr/>
            </a:pPr>
            <a:fld id="{E26E296D-834F-429B-97DB-A5F9090863D6}" type="datetimeFigureOut">
              <a:rPr lang="en-US"/>
              <a:pPr>
                <a:defRPr/>
              </a:pPr>
              <a:t>30.06.14</a:t>
            </a:fld>
            <a:endParaRPr lang="en-US"/>
          </a:p>
        </p:txBody>
      </p:sp>
      <p:sp>
        <p:nvSpPr>
          <p:cNvPr id="12" name="Footer Placeholder 4"/>
          <p:cNvSpPr>
            <a:spLocks noGrp="1"/>
          </p:cNvSpPr>
          <p:nvPr>
            <p:ph type="ftr" sz="quarter" idx="14"/>
          </p:nvPr>
        </p:nvSpPr>
        <p:spPr>
          <a:xfrm>
            <a:off x="5638800" y="6124575"/>
            <a:ext cx="2895600" cy="257175"/>
          </a:xfrm>
        </p:spPr>
        <p:txBody>
          <a:bodyPr/>
          <a:lstStyle>
            <a:lvl1pPr>
              <a:defRPr/>
            </a:lvl1pPr>
          </a:lstStyle>
          <a:p>
            <a:pPr>
              <a:defRPr/>
            </a:pP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grpSp>
        <p:nvGrpSpPr>
          <p:cNvPr id="4" name="Group 8"/>
          <p:cNvGrpSpPr>
            <a:grpSpLocks/>
          </p:cNvGrpSpPr>
          <p:nvPr/>
        </p:nvGrpSpPr>
        <p:grpSpPr bwMode="auto">
          <a:xfrm>
            <a:off x="182563" y="173038"/>
            <a:ext cx="8778875" cy="6511925"/>
            <a:chOff x="182880" y="173699"/>
            <a:chExt cx="8778240" cy="6510602"/>
          </a:xfrm>
        </p:grpSpPr>
        <p:sp>
          <p:nvSpPr>
            <p:cNvPr id="5" name="Rectangle 11"/>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grpSp>
          <p:nvGrpSpPr>
            <p:cNvPr id="6" name="Group 10"/>
            <p:cNvGrpSpPr>
              <a:grpSpLocks/>
            </p:cNvGrpSpPr>
            <p:nvPr/>
          </p:nvGrpSpPr>
          <p:grpSpPr bwMode="auto">
            <a:xfrm>
              <a:off x="256032" y="237744"/>
              <a:ext cx="8622792" cy="6364224"/>
              <a:chOff x="247157" y="247430"/>
              <a:chExt cx="8622792" cy="6364224"/>
            </a:xfrm>
          </p:grpSpPr>
          <p:sp>
            <p:nvSpPr>
              <p:cNvPr id="7" name="Rectangle 26"/>
              <p:cNvSpPr>
                <a:spLocks/>
              </p:cNvSpPr>
              <p:nvPr/>
            </p:nvSpPr>
            <p:spPr>
              <a:xfrm>
                <a:off x="247025" y="246872"/>
                <a:ext cx="8622676" cy="6364582"/>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cxnSp>
            <p:nvCxnSpPr>
              <p:cNvPr id="8" name="Straight Connector 27"/>
              <p:cNvCxnSpPr/>
              <p:nvPr/>
            </p:nvCxnSpPr>
            <p:spPr>
              <a:xfrm>
                <a:off x="247025" y="6389249"/>
                <a:ext cx="8622676" cy="1587"/>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 name="Title 1"/>
          <p:cNvSpPr>
            <a:spLocks noGrp="1"/>
          </p:cNvSpPr>
          <p:nvPr>
            <p:ph type="title"/>
          </p:nvPr>
        </p:nvSpPr>
        <p:spPr>
          <a:xfrm>
            <a:off x="900113" y="1371600"/>
            <a:ext cx="7345362" cy="1676400"/>
          </a:xfrm>
        </p:spPr>
        <p:txBody>
          <a:bodyPr anchor="b">
            <a:noAutofit/>
          </a:bodyPr>
          <a:lstStyle>
            <a:lvl1pPr algn="ctr">
              <a:defRPr sz="5400" b="0" i="0" cap="none" baseline="0">
                <a:solidFill>
                  <a:schemeClr val="tx1">
                    <a:lumMod val="75000"/>
                    <a:lumOff val="25000"/>
                  </a:schemeClr>
                </a:solidFill>
              </a:defRPr>
            </a:lvl1pPr>
          </a:lstStyle>
          <a:p>
            <a:r>
              <a:rPr lang="en-GB" smtClean="0"/>
              <a:t>Образец заголовка</a:t>
            </a:r>
            <a:endParaRPr dirty="0"/>
          </a:p>
        </p:txBody>
      </p:sp>
      <p:sp>
        <p:nvSpPr>
          <p:cNvPr id="3" name="Text Placeholder 2"/>
          <p:cNvSpPr>
            <a:spLocks noGrp="1"/>
          </p:cNvSpPr>
          <p:nvPr>
            <p:ph type="body" idx="1"/>
          </p:nvPr>
        </p:nvSpPr>
        <p:spPr>
          <a:xfrm>
            <a:off x="900113" y="3134566"/>
            <a:ext cx="7345362" cy="1500187"/>
          </a:xfrm>
        </p:spPr>
        <p:txBody>
          <a:bodyPr/>
          <a:lstStyle>
            <a:lvl1pPr marL="0" indent="0" algn="ctr">
              <a:spcBef>
                <a:spcPts val="300"/>
              </a:spcBef>
              <a:buNone/>
              <a:defRPr sz="20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Образец текста</a:t>
            </a:r>
          </a:p>
        </p:txBody>
      </p:sp>
      <p:sp>
        <p:nvSpPr>
          <p:cNvPr id="9" name="Date Placeholder 3"/>
          <p:cNvSpPr>
            <a:spLocks noGrp="1"/>
          </p:cNvSpPr>
          <p:nvPr>
            <p:ph type="dt" sz="half" idx="10"/>
          </p:nvPr>
        </p:nvSpPr>
        <p:spPr/>
        <p:txBody>
          <a:bodyPr/>
          <a:lstStyle>
            <a:lvl1pPr>
              <a:defRPr/>
            </a:lvl1pPr>
          </a:lstStyle>
          <a:p>
            <a:pPr>
              <a:defRPr/>
            </a:pPr>
            <a:fld id="{E257D7C8-A5DD-4F89-A085-4ED5F102BEF7}" type="datetimeFigureOut">
              <a:rPr lang="en-US"/>
              <a:pPr>
                <a:defRPr/>
              </a:pPr>
              <a:t>30.06.14</a:t>
            </a:fld>
            <a:endParaRPr lang="en-US"/>
          </a:p>
        </p:txBody>
      </p:sp>
      <p:sp>
        <p:nvSpPr>
          <p:cNvPr id="10" name="Footer Placeholder 4"/>
          <p:cNvSpPr>
            <a:spLocks noGrp="1"/>
          </p:cNvSpPr>
          <p:nvPr>
            <p:ph type="ftr" sz="quarter" idx="11"/>
          </p:nvPr>
        </p:nvSpPr>
        <p:spPr/>
        <p:txBody>
          <a:bodyPr/>
          <a:lstStyle>
            <a:lvl1pPr>
              <a:defRPr/>
            </a:lvl1pPr>
          </a:lstStyle>
          <a:p>
            <a:pPr>
              <a:defRPr/>
            </a:pPr>
            <a:endParaRPr lang="en-US"/>
          </a:p>
        </p:txBody>
      </p:sp>
      <p:sp>
        <p:nvSpPr>
          <p:cNvPr id="11" name="Slide Number Placeholder 5"/>
          <p:cNvSpPr>
            <a:spLocks noGrp="1"/>
          </p:cNvSpPr>
          <p:nvPr>
            <p:ph type="sldNum" sz="quarter" idx="12"/>
          </p:nvPr>
        </p:nvSpPr>
        <p:spPr/>
        <p:txBody>
          <a:bodyPr/>
          <a:lstStyle>
            <a:lvl1pPr>
              <a:defRPr/>
            </a:lvl1pPr>
          </a:lstStyle>
          <a:p>
            <a:pPr>
              <a:defRPr/>
            </a:pPr>
            <a:fld id="{5B041D4A-5AD1-43F9-97E1-AB97FC9E9E24}"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grpSp>
        <p:nvGrpSpPr>
          <p:cNvPr id="5" name="Group 19"/>
          <p:cNvGrpSpPr>
            <a:grpSpLocks/>
          </p:cNvGrpSpPr>
          <p:nvPr/>
        </p:nvGrpSpPr>
        <p:grpSpPr bwMode="auto">
          <a:xfrm>
            <a:off x="182563" y="173038"/>
            <a:ext cx="8778875" cy="6511925"/>
            <a:chOff x="182880" y="173699"/>
            <a:chExt cx="8778240" cy="6510602"/>
          </a:xfrm>
        </p:grpSpPr>
        <p:sp>
          <p:nvSpPr>
            <p:cNvPr id="6" name="Rectangle 20"/>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grpSp>
          <p:nvGrpSpPr>
            <p:cNvPr id="7" name="Group 10"/>
            <p:cNvGrpSpPr>
              <a:grpSpLocks/>
            </p:cNvGrpSpPr>
            <p:nvPr/>
          </p:nvGrpSpPr>
          <p:grpSpPr bwMode="auto">
            <a:xfrm>
              <a:off x="256032" y="237744"/>
              <a:ext cx="8622792" cy="6364224"/>
              <a:chOff x="247157" y="247430"/>
              <a:chExt cx="8622792" cy="6364224"/>
            </a:xfrm>
          </p:grpSpPr>
          <p:sp>
            <p:nvSpPr>
              <p:cNvPr id="8" name="Rectangle 22"/>
              <p:cNvSpPr>
                <a:spLocks/>
              </p:cNvSpPr>
              <p:nvPr/>
            </p:nvSpPr>
            <p:spPr>
              <a:xfrm>
                <a:off x="247025" y="246872"/>
                <a:ext cx="8622676" cy="6364582"/>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cxnSp>
            <p:nvCxnSpPr>
              <p:cNvPr id="9" name="Straight Connector 23"/>
              <p:cNvCxnSpPr/>
              <p:nvPr/>
            </p:nvCxnSpPr>
            <p:spPr>
              <a:xfrm>
                <a:off x="247025" y="6389249"/>
                <a:ext cx="8622676" cy="1587"/>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10" name="Rectangle 24"/>
              <p:cNvSpPr/>
              <p:nvPr/>
            </p:nvSpPr>
            <p:spPr>
              <a:xfrm>
                <a:off x="247025" y="1611845"/>
                <a:ext cx="8622676" cy="63487"/>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grpSp>
      </p:grpSp>
      <p:sp>
        <p:nvSpPr>
          <p:cNvPr id="2" name="Title 1"/>
          <p:cNvSpPr>
            <a:spLocks noGrp="1"/>
          </p:cNvSpPr>
          <p:nvPr>
            <p:ph type="title"/>
          </p:nvPr>
        </p:nvSpPr>
        <p:spPr/>
        <p:txBody>
          <a:bodyPr/>
          <a:lstStyle/>
          <a:p>
            <a:r>
              <a:rPr lang="en-GB" smtClean="0"/>
              <a:t>Образец заголовка</a:t>
            </a:r>
            <a:endParaRPr/>
          </a:p>
        </p:txBody>
      </p:sp>
      <p:sp>
        <p:nvSpPr>
          <p:cNvPr id="3" name="Content Placeholder 2"/>
          <p:cNvSpPr>
            <a:spLocks noGrp="1"/>
          </p:cNvSpPr>
          <p:nvPr>
            <p:ph sz="half" idx="1"/>
          </p:nvPr>
        </p:nvSpPr>
        <p:spPr>
          <a:xfrm>
            <a:off x="900111" y="2147888"/>
            <a:ext cx="3566160" cy="39274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GB" smtClean="0"/>
              <a:t>Образец текста</a:t>
            </a:r>
          </a:p>
          <a:p>
            <a:pPr lvl="1"/>
            <a:r>
              <a:rPr lang="en-GB" smtClean="0"/>
              <a:t>Второй уровень</a:t>
            </a:r>
          </a:p>
          <a:p>
            <a:pPr lvl="2"/>
            <a:r>
              <a:rPr lang="en-GB" smtClean="0"/>
              <a:t>Третий уровень</a:t>
            </a:r>
          </a:p>
          <a:p>
            <a:pPr lvl="3"/>
            <a:r>
              <a:rPr lang="en-GB" smtClean="0"/>
              <a:t>Четвертый уровень</a:t>
            </a:r>
          </a:p>
          <a:p>
            <a:pPr lvl="4"/>
            <a:r>
              <a:rPr lang="en-GB" smtClean="0"/>
              <a:t>Пятый уровень</a:t>
            </a:r>
            <a:endParaRPr/>
          </a:p>
        </p:txBody>
      </p:sp>
      <p:sp>
        <p:nvSpPr>
          <p:cNvPr id="4" name="Content Placeholder 3"/>
          <p:cNvSpPr>
            <a:spLocks noGrp="1"/>
          </p:cNvSpPr>
          <p:nvPr>
            <p:ph sz="half" idx="2"/>
          </p:nvPr>
        </p:nvSpPr>
        <p:spPr>
          <a:xfrm>
            <a:off x="4648199" y="2147888"/>
            <a:ext cx="3566160" cy="39274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GB" smtClean="0"/>
              <a:t>Образец текста</a:t>
            </a:r>
          </a:p>
          <a:p>
            <a:pPr lvl="1"/>
            <a:r>
              <a:rPr lang="en-GB" smtClean="0"/>
              <a:t>Второй уровень</a:t>
            </a:r>
          </a:p>
          <a:p>
            <a:pPr lvl="2"/>
            <a:r>
              <a:rPr lang="en-GB" smtClean="0"/>
              <a:t>Третий уровень</a:t>
            </a:r>
          </a:p>
          <a:p>
            <a:pPr lvl="3"/>
            <a:r>
              <a:rPr lang="en-GB" smtClean="0"/>
              <a:t>Четвертый уровень</a:t>
            </a:r>
          </a:p>
          <a:p>
            <a:pPr lvl="4"/>
            <a:r>
              <a:rPr lang="en-GB" smtClean="0"/>
              <a:t>Пятый уровень</a:t>
            </a:r>
            <a:endParaRPr/>
          </a:p>
        </p:txBody>
      </p:sp>
      <p:sp>
        <p:nvSpPr>
          <p:cNvPr id="11" name="Date Placeholder 4"/>
          <p:cNvSpPr>
            <a:spLocks noGrp="1"/>
          </p:cNvSpPr>
          <p:nvPr>
            <p:ph type="dt" sz="half" idx="10"/>
          </p:nvPr>
        </p:nvSpPr>
        <p:spPr/>
        <p:txBody>
          <a:bodyPr/>
          <a:lstStyle>
            <a:lvl1pPr>
              <a:defRPr/>
            </a:lvl1pPr>
          </a:lstStyle>
          <a:p>
            <a:pPr>
              <a:defRPr/>
            </a:pPr>
            <a:fld id="{91B79260-DA1E-4667-8FB9-C5E03769333F}" type="datetimeFigureOut">
              <a:rPr lang="en-US"/>
              <a:pPr>
                <a:defRPr/>
              </a:pPr>
              <a:t>30.06.14</a:t>
            </a:fld>
            <a:endParaRPr lang="en-US"/>
          </a:p>
        </p:txBody>
      </p:sp>
      <p:sp>
        <p:nvSpPr>
          <p:cNvPr id="12" name="Footer Placeholder 5"/>
          <p:cNvSpPr>
            <a:spLocks noGrp="1"/>
          </p:cNvSpPr>
          <p:nvPr>
            <p:ph type="ftr" sz="quarter" idx="11"/>
          </p:nvPr>
        </p:nvSpPr>
        <p:spPr/>
        <p:txBody>
          <a:bodyPr/>
          <a:lstStyle>
            <a:lvl1pPr>
              <a:defRPr/>
            </a:lvl1pPr>
          </a:lstStyle>
          <a:p>
            <a:pPr>
              <a:defRPr/>
            </a:pPr>
            <a:endParaRPr lang="en-US"/>
          </a:p>
        </p:txBody>
      </p:sp>
      <p:sp>
        <p:nvSpPr>
          <p:cNvPr id="13" name="Slide Number Placeholder 6"/>
          <p:cNvSpPr>
            <a:spLocks noGrp="1"/>
          </p:cNvSpPr>
          <p:nvPr>
            <p:ph type="sldNum" sz="quarter" idx="12"/>
          </p:nvPr>
        </p:nvSpPr>
        <p:spPr/>
        <p:txBody>
          <a:bodyPr/>
          <a:lstStyle>
            <a:lvl1pPr>
              <a:defRPr/>
            </a:lvl1pPr>
          </a:lstStyle>
          <a:p>
            <a:pPr>
              <a:defRPr/>
            </a:pPr>
            <a:fld id="{E1AF9327-0A1A-4CC2-BA09-06C4F1E8FCB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grpSp>
        <p:nvGrpSpPr>
          <p:cNvPr id="7" name="Group 9"/>
          <p:cNvGrpSpPr>
            <a:grpSpLocks/>
          </p:cNvGrpSpPr>
          <p:nvPr/>
        </p:nvGrpSpPr>
        <p:grpSpPr bwMode="auto">
          <a:xfrm>
            <a:off x="182563" y="173038"/>
            <a:ext cx="8778875" cy="6511925"/>
            <a:chOff x="182880" y="173699"/>
            <a:chExt cx="8778240" cy="6510602"/>
          </a:xfrm>
        </p:grpSpPr>
        <p:grpSp>
          <p:nvGrpSpPr>
            <p:cNvPr id="8" name="Group 25"/>
            <p:cNvGrpSpPr>
              <a:grpSpLocks/>
            </p:cNvGrpSpPr>
            <p:nvPr/>
          </p:nvGrpSpPr>
          <p:grpSpPr bwMode="auto">
            <a:xfrm>
              <a:off x="182880" y="173699"/>
              <a:ext cx="8778240" cy="6510602"/>
              <a:chOff x="182880" y="173699"/>
              <a:chExt cx="8778240" cy="6510602"/>
            </a:xfrm>
          </p:grpSpPr>
          <p:sp>
            <p:nvSpPr>
              <p:cNvPr id="10" name="Rectangle 26"/>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grpSp>
            <p:nvGrpSpPr>
              <p:cNvPr id="11" name="Group 10"/>
              <p:cNvGrpSpPr>
                <a:grpSpLocks/>
              </p:cNvGrpSpPr>
              <p:nvPr/>
            </p:nvGrpSpPr>
            <p:grpSpPr bwMode="auto">
              <a:xfrm>
                <a:off x="256032" y="237744"/>
                <a:ext cx="8622792" cy="6364224"/>
                <a:chOff x="247157" y="247430"/>
                <a:chExt cx="8622792" cy="6364224"/>
              </a:xfrm>
            </p:grpSpPr>
            <p:sp>
              <p:nvSpPr>
                <p:cNvPr id="12" name="Rectangle 28"/>
                <p:cNvSpPr>
                  <a:spLocks/>
                </p:cNvSpPr>
                <p:nvPr/>
              </p:nvSpPr>
              <p:spPr>
                <a:xfrm>
                  <a:off x="247025" y="246872"/>
                  <a:ext cx="8622676" cy="6364582"/>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cxnSp>
              <p:nvCxnSpPr>
                <p:cNvPr id="13" name="Straight Connector 30"/>
                <p:cNvCxnSpPr/>
                <p:nvPr/>
              </p:nvCxnSpPr>
              <p:spPr>
                <a:xfrm>
                  <a:off x="247025" y="6389249"/>
                  <a:ext cx="8622676" cy="1587"/>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14" name="Rectangle 31"/>
                <p:cNvSpPr/>
                <p:nvPr/>
              </p:nvSpPr>
              <p:spPr>
                <a:xfrm>
                  <a:off x="247025" y="1611845"/>
                  <a:ext cx="8622676" cy="63487"/>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grpSp>
        </p:grpSp>
        <p:cxnSp>
          <p:nvCxnSpPr>
            <p:cNvPr id="9" name="Straight Connector 22"/>
            <p:cNvCxnSpPr/>
            <p:nvPr/>
          </p:nvCxnSpPr>
          <p:spPr>
            <a:xfrm rot="16200000" flipH="1">
              <a:off x="2217422" y="4026572"/>
              <a:ext cx="4710743"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sp>
        <p:nvSpPr>
          <p:cNvPr id="2" name="Title 1"/>
          <p:cNvSpPr>
            <a:spLocks noGrp="1"/>
          </p:cNvSpPr>
          <p:nvPr>
            <p:ph type="title"/>
          </p:nvPr>
        </p:nvSpPr>
        <p:spPr/>
        <p:txBody>
          <a:bodyPr/>
          <a:lstStyle>
            <a:lvl1pPr>
              <a:defRPr/>
            </a:lvl1pPr>
          </a:lstStyle>
          <a:p>
            <a:r>
              <a:rPr lang="en-GB" smtClean="0"/>
              <a:t>Образец заголовка</a:t>
            </a:r>
            <a:endParaRPr/>
          </a:p>
        </p:txBody>
      </p:sp>
      <p:sp>
        <p:nvSpPr>
          <p:cNvPr id="3" name="Text Placeholder 2"/>
          <p:cNvSpPr>
            <a:spLocks noGrp="1"/>
          </p:cNvSpPr>
          <p:nvPr>
            <p:ph type="body" idx="1"/>
          </p:nvPr>
        </p:nvSpPr>
        <p:spPr>
          <a:xfrm>
            <a:off x="632301" y="1708990"/>
            <a:ext cx="3566160" cy="832503"/>
          </a:xfrm>
        </p:spPr>
        <p:txBody>
          <a:bodyPr anchor="ctr">
            <a:noAutofit/>
          </a:bodyPr>
          <a:lstStyle>
            <a:lvl1pPr marL="0" indent="0" algn="ctr">
              <a:spcBef>
                <a:spcPts val="30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Образец текста</a:t>
            </a:r>
          </a:p>
        </p:txBody>
      </p:sp>
      <p:sp>
        <p:nvSpPr>
          <p:cNvPr id="4" name="Content Placeholder 3"/>
          <p:cNvSpPr>
            <a:spLocks noGrp="1"/>
          </p:cNvSpPr>
          <p:nvPr>
            <p:ph sz="half" idx="2"/>
          </p:nvPr>
        </p:nvSpPr>
        <p:spPr>
          <a:xfrm>
            <a:off x="632301" y="2590801"/>
            <a:ext cx="3566160" cy="3484562"/>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GB" smtClean="0"/>
              <a:t>Образец текста</a:t>
            </a:r>
          </a:p>
          <a:p>
            <a:pPr lvl="1"/>
            <a:r>
              <a:rPr lang="en-GB" smtClean="0"/>
              <a:t>Второй уровень</a:t>
            </a:r>
          </a:p>
          <a:p>
            <a:pPr lvl="2"/>
            <a:r>
              <a:rPr lang="en-GB" smtClean="0"/>
              <a:t>Третий уровень</a:t>
            </a:r>
          </a:p>
          <a:p>
            <a:pPr lvl="3"/>
            <a:r>
              <a:rPr lang="en-GB" smtClean="0"/>
              <a:t>Четвертый уровень</a:t>
            </a:r>
          </a:p>
          <a:p>
            <a:pPr lvl="4"/>
            <a:r>
              <a:rPr lang="en-GB" smtClean="0"/>
              <a:t>Пятый уровень</a:t>
            </a:r>
            <a:endParaRPr dirty="0"/>
          </a:p>
        </p:txBody>
      </p:sp>
      <p:sp>
        <p:nvSpPr>
          <p:cNvPr id="5" name="Text Placeholder 4"/>
          <p:cNvSpPr>
            <a:spLocks noGrp="1"/>
          </p:cNvSpPr>
          <p:nvPr>
            <p:ph type="body" sz="quarter" idx="3"/>
          </p:nvPr>
        </p:nvSpPr>
        <p:spPr>
          <a:xfrm>
            <a:off x="4945539" y="1708990"/>
            <a:ext cx="3566160" cy="832503"/>
          </a:xfrm>
        </p:spPr>
        <p:txBody>
          <a:bodyPr anchor="ctr">
            <a:noAutofit/>
          </a:bodyPr>
          <a:lstStyle>
            <a:lvl1pPr marL="0" indent="0" algn="ctr">
              <a:spcBef>
                <a:spcPts val="30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Образец текста</a:t>
            </a:r>
          </a:p>
        </p:txBody>
      </p:sp>
      <p:sp>
        <p:nvSpPr>
          <p:cNvPr id="6" name="Content Placeholder 5"/>
          <p:cNvSpPr>
            <a:spLocks noGrp="1"/>
          </p:cNvSpPr>
          <p:nvPr>
            <p:ph sz="quarter" idx="4"/>
          </p:nvPr>
        </p:nvSpPr>
        <p:spPr>
          <a:xfrm>
            <a:off x="4945539" y="2590801"/>
            <a:ext cx="3566160" cy="3484562"/>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GB" smtClean="0"/>
              <a:t>Образец текста</a:t>
            </a:r>
          </a:p>
          <a:p>
            <a:pPr lvl="1"/>
            <a:r>
              <a:rPr lang="en-GB" smtClean="0"/>
              <a:t>Второй уровень</a:t>
            </a:r>
          </a:p>
          <a:p>
            <a:pPr lvl="2"/>
            <a:r>
              <a:rPr lang="en-GB" smtClean="0"/>
              <a:t>Третий уровень</a:t>
            </a:r>
          </a:p>
          <a:p>
            <a:pPr lvl="3"/>
            <a:r>
              <a:rPr lang="en-GB" smtClean="0"/>
              <a:t>Четвертый уровень</a:t>
            </a:r>
          </a:p>
          <a:p>
            <a:pPr lvl="4"/>
            <a:r>
              <a:rPr lang="en-GB" smtClean="0"/>
              <a:t>Пятый уровень</a:t>
            </a:r>
            <a:endParaRPr dirty="0"/>
          </a:p>
        </p:txBody>
      </p:sp>
      <p:sp>
        <p:nvSpPr>
          <p:cNvPr id="15" name="Date Placeholder 6"/>
          <p:cNvSpPr>
            <a:spLocks noGrp="1"/>
          </p:cNvSpPr>
          <p:nvPr>
            <p:ph type="dt" sz="half" idx="10"/>
          </p:nvPr>
        </p:nvSpPr>
        <p:spPr/>
        <p:txBody>
          <a:bodyPr/>
          <a:lstStyle>
            <a:lvl1pPr>
              <a:defRPr/>
            </a:lvl1pPr>
          </a:lstStyle>
          <a:p>
            <a:pPr>
              <a:defRPr/>
            </a:pPr>
            <a:fld id="{4321956A-0130-47E7-9ADD-D1ADDB80FE2A}" type="datetimeFigureOut">
              <a:rPr lang="en-US"/>
              <a:pPr>
                <a:defRPr/>
              </a:pPr>
              <a:t>30.06.14</a:t>
            </a:fld>
            <a:endParaRPr lang="en-US"/>
          </a:p>
        </p:txBody>
      </p:sp>
      <p:sp>
        <p:nvSpPr>
          <p:cNvPr id="16" name="Footer Placeholder 7"/>
          <p:cNvSpPr>
            <a:spLocks noGrp="1"/>
          </p:cNvSpPr>
          <p:nvPr>
            <p:ph type="ftr" sz="quarter" idx="11"/>
          </p:nvPr>
        </p:nvSpPr>
        <p:spPr/>
        <p:txBody>
          <a:bodyPr/>
          <a:lstStyle>
            <a:lvl1pPr>
              <a:defRPr/>
            </a:lvl1pPr>
          </a:lstStyle>
          <a:p>
            <a:pPr>
              <a:defRPr/>
            </a:pPr>
            <a:endParaRPr lang="en-US"/>
          </a:p>
        </p:txBody>
      </p:sp>
      <p:sp>
        <p:nvSpPr>
          <p:cNvPr id="17" name="Slide Number Placeholder 8"/>
          <p:cNvSpPr>
            <a:spLocks noGrp="1"/>
          </p:cNvSpPr>
          <p:nvPr>
            <p:ph type="sldNum" sz="quarter" idx="12"/>
          </p:nvPr>
        </p:nvSpPr>
        <p:spPr/>
        <p:txBody>
          <a:bodyPr/>
          <a:lstStyle>
            <a:lvl1pPr>
              <a:defRPr/>
            </a:lvl1pPr>
          </a:lstStyle>
          <a:p>
            <a:pPr>
              <a:defRPr/>
            </a:pPr>
            <a:fld id="{33AFC1A0-0FC7-4DDF-84FA-B72824AE053A}"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grpSp>
        <p:nvGrpSpPr>
          <p:cNvPr id="3" name="Group 11"/>
          <p:cNvGrpSpPr>
            <a:grpSpLocks/>
          </p:cNvGrpSpPr>
          <p:nvPr/>
        </p:nvGrpSpPr>
        <p:grpSpPr bwMode="auto">
          <a:xfrm>
            <a:off x="182563" y="173038"/>
            <a:ext cx="8778875" cy="6511925"/>
            <a:chOff x="182880" y="173699"/>
            <a:chExt cx="8778240" cy="6510602"/>
          </a:xfrm>
        </p:grpSpPr>
        <p:sp>
          <p:nvSpPr>
            <p:cNvPr id="4" name="Rectangle 12"/>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grpSp>
          <p:nvGrpSpPr>
            <p:cNvPr id="5" name="Group 10"/>
            <p:cNvGrpSpPr>
              <a:grpSpLocks/>
            </p:cNvGrpSpPr>
            <p:nvPr/>
          </p:nvGrpSpPr>
          <p:grpSpPr bwMode="auto">
            <a:xfrm>
              <a:off x="256032" y="237744"/>
              <a:ext cx="8622792" cy="6364224"/>
              <a:chOff x="247157" y="247430"/>
              <a:chExt cx="8622792" cy="6364224"/>
            </a:xfrm>
          </p:grpSpPr>
          <p:sp>
            <p:nvSpPr>
              <p:cNvPr id="6" name="Rectangle 14"/>
              <p:cNvSpPr>
                <a:spLocks/>
              </p:cNvSpPr>
              <p:nvPr/>
            </p:nvSpPr>
            <p:spPr>
              <a:xfrm>
                <a:off x="247025" y="246872"/>
                <a:ext cx="8622676" cy="6364582"/>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cxnSp>
            <p:nvCxnSpPr>
              <p:cNvPr id="7" name="Straight Connector 15"/>
              <p:cNvCxnSpPr/>
              <p:nvPr/>
            </p:nvCxnSpPr>
            <p:spPr>
              <a:xfrm>
                <a:off x="247025" y="6389249"/>
                <a:ext cx="8622676" cy="1587"/>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8" name="Rectangle 16"/>
              <p:cNvSpPr/>
              <p:nvPr/>
            </p:nvSpPr>
            <p:spPr>
              <a:xfrm>
                <a:off x="247025" y="1611845"/>
                <a:ext cx="8622676" cy="63487"/>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grpSp>
      </p:grpSp>
      <p:sp>
        <p:nvSpPr>
          <p:cNvPr id="2" name="Title 1"/>
          <p:cNvSpPr>
            <a:spLocks noGrp="1"/>
          </p:cNvSpPr>
          <p:nvPr>
            <p:ph type="title"/>
          </p:nvPr>
        </p:nvSpPr>
        <p:spPr/>
        <p:txBody>
          <a:bodyPr/>
          <a:lstStyle/>
          <a:p>
            <a:r>
              <a:rPr lang="en-GB" smtClean="0"/>
              <a:t>Образец заголовка</a:t>
            </a:r>
            <a:endParaRPr/>
          </a:p>
        </p:txBody>
      </p:sp>
      <p:sp>
        <p:nvSpPr>
          <p:cNvPr id="9" name="Date Placeholder 2"/>
          <p:cNvSpPr>
            <a:spLocks noGrp="1"/>
          </p:cNvSpPr>
          <p:nvPr>
            <p:ph type="dt" sz="half" idx="10"/>
          </p:nvPr>
        </p:nvSpPr>
        <p:spPr/>
        <p:txBody>
          <a:bodyPr/>
          <a:lstStyle>
            <a:lvl1pPr>
              <a:defRPr/>
            </a:lvl1pPr>
          </a:lstStyle>
          <a:p>
            <a:pPr>
              <a:defRPr/>
            </a:pPr>
            <a:fld id="{2D8272B8-6617-4BDA-8BDD-FBD4065A6313}" type="datetimeFigureOut">
              <a:rPr lang="en-US"/>
              <a:pPr>
                <a:defRPr/>
              </a:pPr>
              <a:t>30.06.14</a:t>
            </a:fld>
            <a:endParaRPr lang="en-US"/>
          </a:p>
        </p:txBody>
      </p:sp>
      <p:sp>
        <p:nvSpPr>
          <p:cNvPr id="10" name="Footer Placeholder 3"/>
          <p:cNvSpPr>
            <a:spLocks noGrp="1"/>
          </p:cNvSpPr>
          <p:nvPr>
            <p:ph type="ftr" sz="quarter" idx="11"/>
          </p:nvPr>
        </p:nvSpPr>
        <p:spPr/>
        <p:txBody>
          <a:bodyPr/>
          <a:lstStyle>
            <a:lvl1pPr>
              <a:defRPr/>
            </a:lvl1pPr>
          </a:lstStyle>
          <a:p>
            <a:pPr>
              <a:defRPr/>
            </a:pPr>
            <a:endParaRPr lang="en-US"/>
          </a:p>
        </p:txBody>
      </p:sp>
      <p:sp>
        <p:nvSpPr>
          <p:cNvPr id="11" name="Slide Number Placeholder 4"/>
          <p:cNvSpPr>
            <a:spLocks noGrp="1"/>
          </p:cNvSpPr>
          <p:nvPr>
            <p:ph type="sldNum" sz="quarter" idx="12"/>
          </p:nvPr>
        </p:nvSpPr>
        <p:spPr/>
        <p:txBody>
          <a:bodyPr/>
          <a:lstStyle>
            <a:lvl1pPr>
              <a:defRPr/>
            </a:lvl1pPr>
          </a:lstStyle>
          <a:p>
            <a:pPr>
              <a:defRPr/>
            </a:pPr>
            <a:fld id="{B3464F41-8322-4395-9394-2BD1C2421D90}"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Пустой">
    <p:spTree>
      <p:nvGrpSpPr>
        <p:cNvPr id="1" name=""/>
        <p:cNvGrpSpPr/>
        <p:nvPr/>
      </p:nvGrpSpPr>
      <p:grpSpPr>
        <a:xfrm>
          <a:off x="0" y="0"/>
          <a:ext cx="0" cy="0"/>
          <a:chOff x="0" y="0"/>
          <a:chExt cx="0" cy="0"/>
        </a:xfrm>
      </p:grpSpPr>
      <p:grpSp>
        <p:nvGrpSpPr>
          <p:cNvPr id="2" name="Group 9"/>
          <p:cNvGrpSpPr>
            <a:grpSpLocks/>
          </p:cNvGrpSpPr>
          <p:nvPr/>
        </p:nvGrpSpPr>
        <p:grpSpPr bwMode="auto">
          <a:xfrm>
            <a:off x="182563" y="173038"/>
            <a:ext cx="8778875" cy="6511925"/>
            <a:chOff x="182880" y="173699"/>
            <a:chExt cx="8778240" cy="6510602"/>
          </a:xfrm>
        </p:grpSpPr>
        <p:sp>
          <p:nvSpPr>
            <p:cNvPr id="3" name="Rectangle 10"/>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grpSp>
          <p:nvGrpSpPr>
            <p:cNvPr id="4" name="Group 10"/>
            <p:cNvGrpSpPr>
              <a:grpSpLocks/>
            </p:cNvGrpSpPr>
            <p:nvPr/>
          </p:nvGrpSpPr>
          <p:grpSpPr bwMode="auto">
            <a:xfrm>
              <a:off x="256032" y="237744"/>
              <a:ext cx="8622792" cy="6364224"/>
              <a:chOff x="247157" y="247430"/>
              <a:chExt cx="8622792" cy="6364224"/>
            </a:xfrm>
          </p:grpSpPr>
          <p:sp>
            <p:nvSpPr>
              <p:cNvPr id="5" name="Rectangle 12"/>
              <p:cNvSpPr>
                <a:spLocks/>
              </p:cNvSpPr>
              <p:nvPr/>
            </p:nvSpPr>
            <p:spPr>
              <a:xfrm>
                <a:off x="247025" y="246872"/>
                <a:ext cx="8622676" cy="6364582"/>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cxnSp>
            <p:nvCxnSpPr>
              <p:cNvPr id="6" name="Straight Connector 13"/>
              <p:cNvCxnSpPr/>
              <p:nvPr/>
            </p:nvCxnSpPr>
            <p:spPr>
              <a:xfrm>
                <a:off x="247025" y="6389249"/>
                <a:ext cx="8622676" cy="1587"/>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7" name="Date Placeholder 1"/>
          <p:cNvSpPr>
            <a:spLocks noGrp="1"/>
          </p:cNvSpPr>
          <p:nvPr>
            <p:ph type="dt" sz="half" idx="10"/>
          </p:nvPr>
        </p:nvSpPr>
        <p:spPr/>
        <p:txBody>
          <a:bodyPr/>
          <a:lstStyle>
            <a:lvl1pPr>
              <a:defRPr/>
            </a:lvl1pPr>
          </a:lstStyle>
          <a:p>
            <a:pPr>
              <a:defRPr/>
            </a:pPr>
            <a:fld id="{8DC86F54-7F04-4382-A575-1177305B9748}" type="datetimeFigureOut">
              <a:rPr lang="en-US"/>
              <a:pPr>
                <a:defRPr/>
              </a:pPr>
              <a:t>30.06.14</a:t>
            </a:fld>
            <a:endParaRPr lang="en-US"/>
          </a:p>
        </p:txBody>
      </p:sp>
      <p:sp>
        <p:nvSpPr>
          <p:cNvPr id="8" name="Footer Placeholder 2"/>
          <p:cNvSpPr>
            <a:spLocks noGrp="1"/>
          </p:cNvSpPr>
          <p:nvPr>
            <p:ph type="ftr" sz="quarter" idx="11"/>
          </p:nvPr>
        </p:nvSpPr>
        <p:spPr/>
        <p:txBody>
          <a:bodyPr/>
          <a:lstStyle>
            <a:lvl1pPr>
              <a:defRPr/>
            </a:lvl1pPr>
          </a:lstStyle>
          <a:p>
            <a:pPr>
              <a:defRPr/>
            </a:pPr>
            <a:endParaRPr lang="en-US"/>
          </a:p>
        </p:txBody>
      </p:sp>
      <p:sp>
        <p:nvSpPr>
          <p:cNvPr id="9" name="Slide Number Placeholder 3"/>
          <p:cNvSpPr>
            <a:spLocks noGrp="1"/>
          </p:cNvSpPr>
          <p:nvPr>
            <p:ph type="sldNum" sz="quarter" idx="12"/>
          </p:nvPr>
        </p:nvSpPr>
        <p:spPr/>
        <p:txBody>
          <a:bodyPr/>
          <a:lstStyle>
            <a:lvl1pPr>
              <a:defRPr/>
            </a:lvl1pPr>
          </a:lstStyle>
          <a:p>
            <a:pPr>
              <a:defRPr/>
            </a:pPr>
            <a:fld id="{0BD7B42C-2939-48FF-A497-1150D5D103B6}"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grpSp>
        <p:nvGrpSpPr>
          <p:cNvPr id="5" name="Group 10"/>
          <p:cNvGrpSpPr>
            <a:grpSpLocks/>
          </p:cNvGrpSpPr>
          <p:nvPr/>
        </p:nvGrpSpPr>
        <p:grpSpPr bwMode="auto">
          <a:xfrm>
            <a:off x="182563" y="173038"/>
            <a:ext cx="8778875" cy="6511925"/>
            <a:chOff x="182880" y="173699"/>
            <a:chExt cx="8778240" cy="6510602"/>
          </a:xfrm>
        </p:grpSpPr>
        <p:grpSp>
          <p:nvGrpSpPr>
            <p:cNvPr id="6" name="Group 15"/>
            <p:cNvGrpSpPr>
              <a:grpSpLocks/>
            </p:cNvGrpSpPr>
            <p:nvPr/>
          </p:nvGrpSpPr>
          <p:grpSpPr bwMode="auto">
            <a:xfrm>
              <a:off x="182880" y="173699"/>
              <a:ext cx="8778240" cy="6510602"/>
              <a:chOff x="182880" y="173699"/>
              <a:chExt cx="8778240" cy="6510602"/>
            </a:xfrm>
          </p:grpSpPr>
          <p:sp>
            <p:nvSpPr>
              <p:cNvPr id="8" name="Rectangle 16"/>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grpSp>
            <p:nvGrpSpPr>
              <p:cNvPr id="9" name="Group 10"/>
              <p:cNvGrpSpPr>
                <a:grpSpLocks/>
              </p:cNvGrpSpPr>
              <p:nvPr/>
            </p:nvGrpSpPr>
            <p:grpSpPr bwMode="auto">
              <a:xfrm>
                <a:off x="256032" y="237744"/>
                <a:ext cx="8622792" cy="6364224"/>
                <a:chOff x="247157" y="247430"/>
                <a:chExt cx="8622792" cy="6364224"/>
              </a:xfrm>
            </p:grpSpPr>
            <p:sp>
              <p:nvSpPr>
                <p:cNvPr id="10" name="Rectangle 18"/>
                <p:cNvSpPr>
                  <a:spLocks/>
                </p:cNvSpPr>
                <p:nvPr/>
              </p:nvSpPr>
              <p:spPr>
                <a:xfrm>
                  <a:off x="247025" y="246872"/>
                  <a:ext cx="8622676" cy="6364582"/>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cxnSp>
              <p:nvCxnSpPr>
                <p:cNvPr id="11" name="Straight Connector 19"/>
                <p:cNvCxnSpPr/>
                <p:nvPr/>
              </p:nvCxnSpPr>
              <p:spPr>
                <a:xfrm>
                  <a:off x="247025" y="6389249"/>
                  <a:ext cx="8622676" cy="1587"/>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7" name="Rectangle 32"/>
            <p:cNvSpPr/>
            <p:nvPr/>
          </p:nvSpPr>
          <p:spPr>
            <a:xfrm rot="5400000">
              <a:off x="801568" y="3274246"/>
              <a:ext cx="6134441" cy="63495"/>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grpSp>
      <p:sp>
        <p:nvSpPr>
          <p:cNvPr id="2" name="Title 1"/>
          <p:cNvSpPr>
            <a:spLocks noGrp="1"/>
          </p:cNvSpPr>
          <p:nvPr>
            <p:ph type="title"/>
          </p:nvPr>
        </p:nvSpPr>
        <p:spPr>
          <a:xfrm>
            <a:off x="530225" y="1169892"/>
            <a:ext cx="3008313" cy="914400"/>
          </a:xfrm>
        </p:spPr>
        <p:txBody>
          <a:bodyPr anchor="b">
            <a:normAutofit/>
          </a:bodyPr>
          <a:lstStyle>
            <a:lvl1pPr algn="l">
              <a:defRPr sz="2800" b="0"/>
            </a:lvl1pPr>
          </a:lstStyle>
          <a:p>
            <a:r>
              <a:rPr lang="en-GB" smtClean="0"/>
              <a:t>Образец заголовка</a:t>
            </a:r>
            <a:endParaRPr dirty="0"/>
          </a:p>
        </p:txBody>
      </p:sp>
      <p:sp>
        <p:nvSpPr>
          <p:cNvPr id="3" name="Content Placeholder 2"/>
          <p:cNvSpPr>
            <a:spLocks noGrp="1"/>
          </p:cNvSpPr>
          <p:nvPr>
            <p:ph idx="1"/>
          </p:nvPr>
        </p:nvSpPr>
        <p:spPr>
          <a:xfrm>
            <a:off x="4328319" y="609600"/>
            <a:ext cx="4114800" cy="5465763"/>
          </a:xfrm>
        </p:spPr>
        <p:txBody>
          <a:bodyPr>
            <a:normAutofit/>
          </a:bodyPr>
          <a:lstStyle>
            <a:lvl1pPr>
              <a:defRPr sz="2400" baseline="0"/>
            </a:lvl1pPr>
            <a:lvl2pPr>
              <a:defRPr sz="2200" baseline="0"/>
            </a:lvl2pPr>
            <a:lvl3pPr>
              <a:defRPr sz="2000" baseline="0"/>
            </a:lvl3pPr>
            <a:lvl4pPr>
              <a:defRPr sz="1800" baseline="0"/>
            </a:lvl4pPr>
            <a:lvl5pPr>
              <a:defRPr sz="1800" baseline="0"/>
            </a:lvl5pPr>
            <a:lvl6pPr>
              <a:defRPr sz="1800"/>
            </a:lvl6pPr>
            <a:lvl7pPr>
              <a:defRPr sz="1800"/>
            </a:lvl7pPr>
            <a:lvl8pPr>
              <a:defRPr sz="1800"/>
            </a:lvl8pPr>
            <a:lvl9pPr>
              <a:defRPr sz="1800"/>
            </a:lvl9pPr>
          </a:lstStyle>
          <a:p>
            <a:pPr lvl="0"/>
            <a:r>
              <a:rPr lang="en-GB" smtClean="0"/>
              <a:t>Образец текста</a:t>
            </a:r>
          </a:p>
          <a:p>
            <a:pPr lvl="1"/>
            <a:r>
              <a:rPr lang="en-GB" smtClean="0"/>
              <a:t>Второй уровень</a:t>
            </a:r>
          </a:p>
          <a:p>
            <a:pPr lvl="2"/>
            <a:r>
              <a:rPr lang="en-GB" smtClean="0"/>
              <a:t>Третий уровень</a:t>
            </a:r>
          </a:p>
          <a:p>
            <a:pPr lvl="3"/>
            <a:r>
              <a:rPr lang="en-GB" smtClean="0"/>
              <a:t>Четвертый уровень</a:t>
            </a:r>
          </a:p>
          <a:p>
            <a:pPr lvl="4"/>
            <a:r>
              <a:rPr lang="en-GB" smtClean="0"/>
              <a:t>Пятый уровень</a:t>
            </a:r>
            <a:endParaRPr dirty="0"/>
          </a:p>
        </p:txBody>
      </p:sp>
      <p:sp>
        <p:nvSpPr>
          <p:cNvPr id="4" name="Text Placeholder 3"/>
          <p:cNvSpPr>
            <a:spLocks noGrp="1"/>
          </p:cNvSpPr>
          <p:nvPr>
            <p:ph type="body" sz="half" idx="2"/>
          </p:nvPr>
        </p:nvSpPr>
        <p:spPr>
          <a:xfrm>
            <a:off x="530225" y="2147888"/>
            <a:ext cx="3008313" cy="3262313"/>
          </a:xfrm>
        </p:spPr>
        <p:txBody>
          <a:bodyPr rtlCol="0">
            <a:normAutofit/>
          </a:bodyPr>
          <a:lstStyle>
            <a:lvl1pPr marL="0" indent="0">
              <a:lnSpc>
                <a:spcPct val="120000"/>
              </a:lnSpc>
              <a:spcBef>
                <a:spcPts val="600"/>
              </a:spcBef>
              <a:buNone/>
              <a:defRPr sz="1600" kern="1200">
                <a:solidFill>
                  <a:schemeClr val="tx1">
                    <a:lumMod val="75000"/>
                    <a:lumOff val="2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Образец текста</a:t>
            </a:r>
          </a:p>
        </p:txBody>
      </p:sp>
      <p:sp>
        <p:nvSpPr>
          <p:cNvPr id="12" name="Date Placeholder 4"/>
          <p:cNvSpPr>
            <a:spLocks noGrp="1"/>
          </p:cNvSpPr>
          <p:nvPr>
            <p:ph type="dt" sz="half" idx="10"/>
          </p:nvPr>
        </p:nvSpPr>
        <p:spPr/>
        <p:txBody>
          <a:bodyPr/>
          <a:lstStyle>
            <a:lvl1pPr>
              <a:defRPr/>
            </a:lvl1pPr>
          </a:lstStyle>
          <a:p>
            <a:pPr>
              <a:defRPr/>
            </a:pPr>
            <a:fld id="{2A6C3EC1-3B84-4D99-930C-A4347EF5C9EE}" type="datetimeFigureOut">
              <a:rPr lang="en-US"/>
              <a:pPr>
                <a:defRPr/>
              </a:pPr>
              <a:t>30.06.14</a:t>
            </a:fld>
            <a:endParaRPr lang="en-US"/>
          </a:p>
        </p:txBody>
      </p:sp>
      <p:sp>
        <p:nvSpPr>
          <p:cNvPr id="13" name="Footer Placeholder 5"/>
          <p:cNvSpPr>
            <a:spLocks noGrp="1"/>
          </p:cNvSpPr>
          <p:nvPr>
            <p:ph type="ftr" sz="quarter" idx="11"/>
          </p:nvPr>
        </p:nvSpPr>
        <p:spPr/>
        <p:txBody>
          <a:bodyPr/>
          <a:lstStyle>
            <a:lvl1pPr>
              <a:defRPr/>
            </a:lvl1pPr>
          </a:lstStyle>
          <a:p>
            <a:pPr>
              <a:defRPr/>
            </a:pPr>
            <a:endParaRPr lang="en-US"/>
          </a:p>
        </p:txBody>
      </p:sp>
      <p:sp>
        <p:nvSpPr>
          <p:cNvPr id="14" name="Slide Number Placeholder 6"/>
          <p:cNvSpPr>
            <a:spLocks noGrp="1"/>
          </p:cNvSpPr>
          <p:nvPr>
            <p:ph type="sldNum" sz="quarter" idx="12"/>
          </p:nvPr>
        </p:nvSpPr>
        <p:spPr/>
        <p:txBody>
          <a:bodyPr/>
          <a:lstStyle>
            <a:lvl1pPr>
              <a:defRPr/>
            </a:lvl1pPr>
          </a:lstStyle>
          <a:p>
            <a:pPr>
              <a:defRPr/>
            </a:pPr>
            <a:fld id="{8265A380-8EA6-4405-8839-92E0AF0BB5F6}"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900113" y="244475"/>
            <a:ext cx="7345362" cy="133985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smtClean="0"/>
              <a:t>Образец заголовка</a:t>
            </a:r>
            <a:endParaRPr lang="ru-RU" smtClean="0"/>
          </a:p>
        </p:txBody>
      </p:sp>
      <p:sp>
        <p:nvSpPr>
          <p:cNvPr id="1027" name="Text Placeholder 2"/>
          <p:cNvSpPr>
            <a:spLocks noGrp="1"/>
          </p:cNvSpPr>
          <p:nvPr>
            <p:ph type="body" idx="1"/>
          </p:nvPr>
        </p:nvSpPr>
        <p:spPr bwMode="auto">
          <a:xfrm>
            <a:off x="900113" y="2133600"/>
            <a:ext cx="7345362" cy="39322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smtClean="0"/>
              <a:t>Образец текста</a:t>
            </a:r>
          </a:p>
          <a:p>
            <a:pPr lvl="1"/>
            <a:r>
              <a:rPr lang="en-GB" smtClean="0"/>
              <a:t>Второй уровень</a:t>
            </a:r>
          </a:p>
          <a:p>
            <a:pPr lvl="2"/>
            <a:r>
              <a:rPr lang="en-GB" smtClean="0"/>
              <a:t>Третий уровень</a:t>
            </a:r>
          </a:p>
          <a:p>
            <a:pPr lvl="3"/>
            <a:r>
              <a:rPr lang="en-GB" smtClean="0"/>
              <a:t>Четвертый уровень</a:t>
            </a:r>
          </a:p>
          <a:p>
            <a:pPr lvl="4"/>
            <a:r>
              <a:rPr lang="en-GB" smtClean="0"/>
              <a:t>Пятый уровень</a:t>
            </a:r>
            <a:endParaRPr lang="ru-RU" smtClean="0"/>
          </a:p>
        </p:txBody>
      </p:sp>
      <p:sp>
        <p:nvSpPr>
          <p:cNvPr id="4" name="Date Placeholder 3"/>
          <p:cNvSpPr>
            <a:spLocks noGrp="1"/>
          </p:cNvSpPr>
          <p:nvPr>
            <p:ph type="dt" sz="half" idx="2"/>
          </p:nvPr>
        </p:nvSpPr>
        <p:spPr>
          <a:xfrm>
            <a:off x="244475" y="6372225"/>
            <a:ext cx="2133600" cy="258763"/>
          </a:xfrm>
          <a:prstGeom prst="rect">
            <a:avLst/>
          </a:prstGeom>
        </p:spPr>
        <p:txBody>
          <a:bodyPr vert="horz" lIns="91440" tIns="45720" rIns="91440" bIns="45720" rtlCol="0" anchor="ctr"/>
          <a:lstStyle>
            <a:lvl1pPr algn="l" fontAlgn="auto">
              <a:spcBef>
                <a:spcPts val="0"/>
              </a:spcBef>
              <a:spcAft>
                <a:spcPts val="0"/>
              </a:spcAft>
              <a:defRPr sz="1200">
                <a:solidFill>
                  <a:schemeClr val="bg2">
                    <a:lumMod val="60000"/>
                    <a:lumOff val="40000"/>
                  </a:schemeClr>
                </a:solidFill>
                <a:latin typeface="Brush Script MT" pitchFamily="66" charset="0"/>
                <a:cs typeface="+mn-cs"/>
              </a:defRPr>
            </a:lvl1pPr>
          </a:lstStyle>
          <a:p>
            <a:pPr>
              <a:defRPr/>
            </a:pPr>
            <a:fld id="{D5DC6B89-9B78-45F5-A983-2AD1A5DE52C7}" type="datetimeFigureOut">
              <a:rPr lang="en-US"/>
              <a:pPr>
                <a:defRPr/>
              </a:pPr>
              <a:t>30.06.14</a:t>
            </a:fld>
            <a:endParaRPr lang="en-US"/>
          </a:p>
        </p:txBody>
      </p:sp>
      <p:sp>
        <p:nvSpPr>
          <p:cNvPr id="5" name="Footer Placeholder 4"/>
          <p:cNvSpPr>
            <a:spLocks noGrp="1"/>
          </p:cNvSpPr>
          <p:nvPr>
            <p:ph type="ftr" sz="quarter" idx="3"/>
          </p:nvPr>
        </p:nvSpPr>
        <p:spPr>
          <a:xfrm>
            <a:off x="5959475" y="6372225"/>
            <a:ext cx="2895600" cy="257175"/>
          </a:xfrm>
          <a:prstGeom prst="rect">
            <a:avLst/>
          </a:prstGeom>
        </p:spPr>
        <p:txBody>
          <a:bodyPr vert="horz" lIns="91440" tIns="45720" rIns="91440" bIns="45720" rtlCol="0" anchor="ctr"/>
          <a:lstStyle>
            <a:lvl1pPr marL="0" algn="r" defTabSz="914400" rtl="0" eaLnBrk="1" fontAlgn="auto" latinLnBrk="0" hangingPunct="1">
              <a:spcBef>
                <a:spcPts val="0"/>
              </a:spcBef>
              <a:spcAft>
                <a:spcPts val="0"/>
              </a:spcAft>
              <a:defRPr sz="1200" kern="1200">
                <a:solidFill>
                  <a:schemeClr val="bg2">
                    <a:lumMod val="60000"/>
                    <a:lumOff val="40000"/>
                  </a:schemeClr>
                </a:solidFill>
                <a:latin typeface="Brush Script MT" pitchFamily="66" charset="0"/>
                <a:ea typeface="+mn-ea"/>
                <a:cs typeface="+mn-cs"/>
              </a:defRPr>
            </a:lvl1pPr>
          </a:lstStyle>
          <a:p>
            <a:pPr>
              <a:defRPr/>
            </a:pPr>
            <a:endParaRPr lang="en-US"/>
          </a:p>
        </p:txBody>
      </p:sp>
      <p:sp>
        <p:nvSpPr>
          <p:cNvPr id="6" name="Slide Number Placeholder 5"/>
          <p:cNvSpPr>
            <a:spLocks noGrp="1"/>
          </p:cNvSpPr>
          <p:nvPr>
            <p:ph type="sldNum" sz="quarter" idx="4"/>
          </p:nvPr>
        </p:nvSpPr>
        <p:spPr>
          <a:xfrm>
            <a:off x="4191000" y="6356350"/>
            <a:ext cx="762000" cy="271463"/>
          </a:xfrm>
          <a:prstGeom prst="rect">
            <a:avLst/>
          </a:prstGeom>
        </p:spPr>
        <p:txBody>
          <a:bodyPr vert="horz" lIns="91440" tIns="45720" rIns="91440" bIns="45720" rtlCol="0" anchor="ctr"/>
          <a:lstStyle>
            <a:lvl1pPr marL="0" algn="ctr" defTabSz="914400" rtl="0" eaLnBrk="1" fontAlgn="auto" latinLnBrk="0" hangingPunct="1">
              <a:spcBef>
                <a:spcPts val="0"/>
              </a:spcBef>
              <a:spcAft>
                <a:spcPts val="0"/>
              </a:spcAft>
              <a:defRPr sz="1200" kern="1200">
                <a:solidFill>
                  <a:schemeClr val="bg2">
                    <a:lumMod val="60000"/>
                    <a:lumOff val="40000"/>
                  </a:schemeClr>
                </a:solidFill>
                <a:latin typeface="+mn-lt"/>
                <a:ea typeface="+mn-ea"/>
                <a:cs typeface="+mn-cs"/>
              </a:defRPr>
            </a:lvl1pPr>
          </a:lstStyle>
          <a:p>
            <a:pPr>
              <a:defRPr/>
            </a:pPr>
            <a:fld id="{9928B279-98E1-4C41-89C1-69455435C726}"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 id="2147483687" r:id="rId13"/>
    <p:sldLayoutId id="2147483688" r:id="rId14"/>
  </p:sldLayoutIdLst>
  <p:txStyles>
    <p:titleStyle>
      <a:lvl1pPr algn="ctr" rtl="0" eaLnBrk="0" fontAlgn="base" hangingPunct="0">
        <a:spcBef>
          <a:spcPct val="0"/>
        </a:spcBef>
        <a:spcAft>
          <a:spcPct val="0"/>
        </a:spcAft>
        <a:defRPr sz="4800" kern="1200">
          <a:solidFill>
            <a:srgbClr val="404040"/>
          </a:solidFill>
          <a:latin typeface="+mj-lt"/>
          <a:ea typeface="+mj-ea"/>
          <a:cs typeface="+mj-cs"/>
        </a:defRPr>
      </a:lvl1pPr>
      <a:lvl2pPr algn="ctr" rtl="0" eaLnBrk="0" fontAlgn="base" hangingPunct="0">
        <a:spcBef>
          <a:spcPct val="0"/>
        </a:spcBef>
        <a:spcAft>
          <a:spcPct val="0"/>
        </a:spcAft>
        <a:defRPr sz="4800">
          <a:solidFill>
            <a:srgbClr val="404040"/>
          </a:solidFill>
          <a:latin typeface="Calisto MT" pitchFamily="18" charset="0"/>
        </a:defRPr>
      </a:lvl2pPr>
      <a:lvl3pPr algn="ctr" rtl="0" eaLnBrk="0" fontAlgn="base" hangingPunct="0">
        <a:spcBef>
          <a:spcPct val="0"/>
        </a:spcBef>
        <a:spcAft>
          <a:spcPct val="0"/>
        </a:spcAft>
        <a:defRPr sz="4800">
          <a:solidFill>
            <a:srgbClr val="404040"/>
          </a:solidFill>
          <a:latin typeface="Calisto MT" pitchFamily="18" charset="0"/>
        </a:defRPr>
      </a:lvl3pPr>
      <a:lvl4pPr algn="ctr" rtl="0" eaLnBrk="0" fontAlgn="base" hangingPunct="0">
        <a:spcBef>
          <a:spcPct val="0"/>
        </a:spcBef>
        <a:spcAft>
          <a:spcPct val="0"/>
        </a:spcAft>
        <a:defRPr sz="4800">
          <a:solidFill>
            <a:srgbClr val="404040"/>
          </a:solidFill>
          <a:latin typeface="Calisto MT" pitchFamily="18" charset="0"/>
        </a:defRPr>
      </a:lvl4pPr>
      <a:lvl5pPr algn="ctr" rtl="0" eaLnBrk="0" fontAlgn="base" hangingPunct="0">
        <a:spcBef>
          <a:spcPct val="0"/>
        </a:spcBef>
        <a:spcAft>
          <a:spcPct val="0"/>
        </a:spcAft>
        <a:defRPr sz="4800">
          <a:solidFill>
            <a:srgbClr val="404040"/>
          </a:solidFill>
          <a:latin typeface="Calisto MT" pitchFamily="18" charset="0"/>
        </a:defRPr>
      </a:lvl5pPr>
      <a:lvl6pPr marL="457200" algn="ctr" rtl="0" fontAlgn="base">
        <a:spcBef>
          <a:spcPct val="0"/>
        </a:spcBef>
        <a:spcAft>
          <a:spcPct val="0"/>
        </a:spcAft>
        <a:defRPr sz="4800">
          <a:solidFill>
            <a:srgbClr val="404040"/>
          </a:solidFill>
          <a:latin typeface="Calisto MT" pitchFamily="18" charset="0"/>
        </a:defRPr>
      </a:lvl6pPr>
      <a:lvl7pPr marL="914400" algn="ctr" rtl="0" fontAlgn="base">
        <a:spcBef>
          <a:spcPct val="0"/>
        </a:spcBef>
        <a:spcAft>
          <a:spcPct val="0"/>
        </a:spcAft>
        <a:defRPr sz="4800">
          <a:solidFill>
            <a:srgbClr val="404040"/>
          </a:solidFill>
          <a:latin typeface="Calisto MT" pitchFamily="18" charset="0"/>
        </a:defRPr>
      </a:lvl7pPr>
      <a:lvl8pPr marL="1371600" algn="ctr" rtl="0" fontAlgn="base">
        <a:spcBef>
          <a:spcPct val="0"/>
        </a:spcBef>
        <a:spcAft>
          <a:spcPct val="0"/>
        </a:spcAft>
        <a:defRPr sz="4800">
          <a:solidFill>
            <a:srgbClr val="404040"/>
          </a:solidFill>
          <a:latin typeface="Calisto MT" pitchFamily="18" charset="0"/>
        </a:defRPr>
      </a:lvl8pPr>
      <a:lvl9pPr marL="1828800" algn="ctr" rtl="0" fontAlgn="base">
        <a:spcBef>
          <a:spcPct val="0"/>
        </a:spcBef>
        <a:spcAft>
          <a:spcPct val="0"/>
        </a:spcAft>
        <a:defRPr sz="4800">
          <a:solidFill>
            <a:srgbClr val="404040"/>
          </a:solidFill>
          <a:latin typeface="Calisto MT" pitchFamily="18" charset="0"/>
        </a:defRPr>
      </a:lvl9pPr>
    </p:titleStyle>
    <p:bodyStyle>
      <a:lvl1pPr marL="342900" indent="-342900" algn="l" rtl="0" eaLnBrk="0" fontAlgn="base" hangingPunct="0">
        <a:spcBef>
          <a:spcPts val="2000"/>
        </a:spcBef>
        <a:spcAft>
          <a:spcPct val="0"/>
        </a:spcAft>
        <a:buClr>
          <a:srgbClr val="404040"/>
        </a:buClr>
        <a:buFont typeface="Arial" charset="0"/>
        <a:buChar char="•"/>
        <a:defRPr sz="2400" kern="1200">
          <a:solidFill>
            <a:srgbClr val="404040"/>
          </a:solidFill>
          <a:latin typeface="+mn-lt"/>
          <a:ea typeface="+mn-ea"/>
          <a:cs typeface="+mn-cs"/>
        </a:defRPr>
      </a:lvl1pPr>
      <a:lvl2pPr marL="579438" indent="-228600" algn="l" rtl="0" eaLnBrk="0" fontAlgn="base" hangingPunct="0">
        <a:spcBef>
          <a:spcPts val="600"/>
        </a:spcBef>
        <a:spcAft>
          <a:spcPct val="0"/>
        </a:spcAft>
        <a:buClr>
          <a:srgbClr val="B0BCC1"/>
        </a:buClr>
        <a:buFont typeface="Arial" charset="0"/>
        <a:buChar char="•"/>
        <a:defRPr sz="2200" kern="1200">
          <a:solidFill>
            <a:srgbClr val="404040"/>
          </a:solidFill>
          <a:latin typeface="+mn-lt"/>
          <a:ea typeface="+mn-ea"/>
          <a:cs typeface="+mn-cs"/>
        </a:defRPr>
      </a:lvl2pPr>
      <a:lvl3pPr marL="808038" indent="-228600" algn="l" rtl="0" eaLnBrk="0" fontAlgn="base" hangingPunct="0">
        <a:spcBef>
          <a:spcPts val="600"/>
        </a:spcBef>
        <a:spcAft>
          <a:spcPct val="0"/>
        </a:spcAft>
        <a:buClr>
          <a:srgbClr val="404040"/>
        </a:buClr>
        <a:buFont typeface="Arial" charset="0"/>
        <a:buChar char="•"/>
        <a:defRPr sz="2000" kern="1200">
          <a:solidFill>
            <a:srgbClr val="404040"/>
          </a:solidFill>
          <a:latin typeface="+mn-lt"/>
          <a:ea typeface="+mn-ea"/>
          <a:cs typeface="+mn-cs"/>
        </a:defRPr>
      </a:lvl3pPr>
      <a:lvl4pPr marL="1036638" indent="-228600" algn="l" rtl="0" eaLnBrk="0" fontAlgn="base" hangingPunct="0">
        <a:spcBef>
          <a:spcPts val="600"/>
        </a:spcBef>
        <a:spcAft>
          <a:spcPct val="0"/>
        </a:spcAft>
        <a:buClr>
          <a:srgbClr val="B0BCC1"/>
        </a:buClr>
        <a:buFont typeface="Arial" charset="0"/>
        <a:buChar char="•"/>
        <a:defRPr kern="1200">
          <a:solidFill>
            <a:srgbClr val="404040"/>
          </a:solidFill>
          <a:latin typeface="+mn-lt"/>
          <a:ea typeface="+mn-ea"/>
          <a:cs typeface="+mn-cs"/>
        </a:defRPr>
      </a:lvl4pPr>
      <a:lvl5pPr marL="1265238" indent="-228600" algn="l" rtl="0" eaLnBrk="0" fontAlgn="base" hangingPunct="0">
        <a:spcBef>
          <a:spcPts val="600"/>
        </a:spcBef>
        <a:spcAft>
          <a:spcPct val="0"/>
        </a:spcAft>
        <a:buClr>
          <a:srgbClr val="404040"/>
        </a:buClr>
        <a:buFont typeface="Arial" charset="0"/>
        <a:buChar char="•"/>
        <a:defRPr kern="1200">
          <a:solidFill>
            <a:srgbClr val="404040"/>
          </a:solidFill>
          <a:latin typeface="+mn-lt"/>
          <a:ea typeface="+mn-ea"/>
          <a:cs typeface="+mn-cs"/>
        </a:defRPr>
      </a:lvl5pPr>
      <a:lvl6pPr marL="1485900" indent="-228600" algn="l" defTabSz="914400" rtl="0" eaLnBrk="1" latinLnBrk="0" hangingPunct="1">
        <a:spcBef>
          <a:spcPct val="20000"/>
        </a:spcBef>
        <a:buClr>
          <a:schemeClr val="bg2">
            <a:lumMod val="60000"/>
            <a:lumOff val="40000"/>
          </a:schemeClr>
        </a:buClr>
        <a:buFont typeface="Arial" pitchFamily="34" charset="0"/>
        <a:buChar char="•"/>
        <a:defRPr lang="en-US" sz="1800" kern="1200" dirty="0" smtClean="0">
          <a:solidFill>
            <a:schemeClr val="tx1">
              <a:lumMod val="75000"/>
              <a:lumOff val="25000"/>
            </a:schemeClr>
          </a:solidFill>
          <a:latin typeface="+mn-lt"/>
          <a:ea typeface="+mn-ea"/>
          <a:cs typeface="+mn-cs"/>
        </a:defRPr>
      </a:lvl6pPr>
      <a:lvl7pPr marL="1712913" indent="-228600" algn="l" defTabSz="914400" rtl="0" eaLnBrk="1" latinLnBrk="0" hangingPunct="1">
        <a:spcBef>
          <a:spcPct val="20000"/>
        </a:spcBef>
        <a:buClr>
          <a:schemeClr val="tx1">
            <a:lumMod val="75000"/>
            <a:lumOff val="25000"/>
          </a:schemeClr>
        </a:buClr>
        <a:buFont typeface="Arial" pitchFamily="34" charset="0"/>
        <a:buChar char="•"/>
        <a:defRPr lang="en-US" sz="1800" kern="1200" dirty="0" smtClean="0">
          <a:solidFill>
            <a:schemeClr val="tx1">
              <a:lumMod val="75000"/>
              <a:lumOff val="25000"/>
            </a:schemeClr>
          </a:solidFill>
          <a:latin typeface="+mn-lt"/>
          <a:ea typeface="+mn-ea"/>
          <a:cs typeface="+mn-cs"/>
        </a:defRPr>
      </a:lvl7pPr>
      <a:lvl8pPr marL="1947863" indent="-228600" algn="l" defTabSz="914400" rtl="0" eaLnBrk="1" latinLnBrk="0" hangingPunct="1">
        <a:spcBef>
          <a:spcPct val="20000"/>
        </a:spcBef>
        <a:buClr>
          <a:schemeClr val="bg2">
            <a:lumMod val="60000"/>
            <a:lumOff val="40000"/>
          </a:schemeClr>
        </a:buClr>
        <a:buFont typeface="Arial" pitchFamily="34" charset="0"/>
        <a:buChar char="•"/>
        <a:defRPr lang="en-US" sz="1800" kern="1200" dirty="0" smtClean="0">
          <a:solidFill>
            <a:schemeClr val="tx1">
              <a:lumMod val="75000"/>
              <a:lumOff val="25000"/>
            </a:schemeClr>
          </a:solidFill>
          <a:latin typeface="+mn-lt"/>
          <a:ea typeface="+mn-ea"/>
          <a:cs typeface="+mn-cs"/>
        </a:defRPr>
      </a:lvl8pPr>
      <a:lvl9pPr marL="2174875" indent="-228600" algn="l" defTabSz="914400" rtl="0" eaLnBrk="1" latinLnBrk="0" hangingPunct="1">
        <a:spcBef>
          <a:spcPct val="20000"/>
        </a:spcBef>
        <a:buClr>
          <a:schemeClr val="tx1">
            <a:lumMod val="75000"/>
            <a:lumOff val="25000"/>
          </a:schemeClr>
        </a:buClr>
        <a:buFont typeface="Arial" pitchFamily="34" charset="0"/>
        <a:buChar char="•"/>
        <a:defRPr lang="en-US" sz="1800" kern="1200" dirty="0">
          <a:solidFill>
            <a:schemeClr val="tx1">
              <a:lumMod val="75000"/>
              <a:lumOff val="2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4" Type="http://schemas.openxmlformats.org/officeDocument/2006/relationships/image" Target="../media/image6.png"/><Relationship Id="rId5" Type="http://schemas.openxmlformats.org/officeDocument/2006/relationships/oleObject" Target="../embeddings/oleObject1.bin"/><Relationship Id="rId6" Type="http://schemas.openxmlformats.org/officeDocument/2006/relationships/image" Target="../media/image4.wmf"/><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1" Type="http://schemas.openxmlformats.org/officeDocument/2006/relationships/image" Target="../media/image10.emf"/><Relationship Id="rId12" Type="http://schemas.openxmlformats.org/officeDocument/2006/relationships/oleObject" Target="../embeddings/oleObject6.bin"/><Relationship Id="rId13" Type="http://schemas.openxmlformats.org/officeDocument/2006/relationships/image" Target="../media/image11.emf"/><Relationship Id="rId1" Type="http://schemas.openxmlformats.org/officeDocument/2006/relationships/vmlDrawing" Target="../drawings/vmlDrawing2.vml"/><Relationship Id="rId2" Type="http://schemas.openxmlformats.org/officeDocument/2006/relationships/slideLayout" Target="../slideLayouts/slideLayout2.xml"/><Relationship Id="rId3" Type="http://schemas.openxmlformats.org/officeDocument/2006/relationships/image" Target="../media/image12.png"/><Relationship Id="rId4" Type="http://schemas.openxmlformats.org/officeDocument/2006/relationships/oleObject" Target="../embeddings/oleObject2.bin"/><Relationship Id="rId5" Type="http://schemas.openxmlformats.org/officeDocument/2006/relationships/image" Target="../media/image7.wmf"/><Relationship Id="rId6" Type="http://schemas.openxmlformats.org/officeDocument/2006/relationships/oleObject" Target="../embeddings/oleObject3.bin"/><Relationship Id="rId7" Type="http://schemas.openxmlformats.org/officeDocument/2006/relationships/image" Target="../media/image8.emf"/><Relationship Id="rId8" Type="http://schemas.openxmlformats.org/officeDocument/2006/relationships/oleObject" Target="../embeddings/oleObject4.bin"/><Relationship Id="rId9" Type="http://schemas.openxmlformats.org/officeDocument/2006/relationships/image" Target="../media/image9.emf"/><Relationship Id="rId10" Type="http://schemas.openxmlformats.org/officeDocument/2006/relationships/oleObject" Target="../embeddings/oleObject5.bin"/></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Название 1"/>
          <p:cNvSpPr>
            <a:spLocks noGrp="1"/>
          </p:cNvSpPr>
          <p:nvPr>
            <p:ph type="ctrTitle"/>
          </p:nvPr>
        </p:nvSpPr>
        <p:spPr>
          <a:xfrm>
            <a:off x="914400" y="1123950"/>
            <a:ext cx="7342188" cy="1966913"/>
          </a:xfrm>
        </p:spPr>
        <p:txBody>
          <a:bodyPr/>
          <a:lstStyle/>
          <a:p>
            <a:pPr eaLnBrk="1" hangingPunct="1"/>
            <a:r>
              <a:rPr lang="en-US" sz="3600" dirty="0" smtClean="0">
                <a:solidFill>
                  <a:srgbClr val="404040"/>
                </a:solidFill>
              </a:rPr>
              <a:t/>
            </a:r>
            <a:br>
              <a:rPr lang="en-US" sz="3600" dirty="0" smtClean="0">
                <a:solidFill>
                  <a:srgbClr val="404040"/>
                </a:solidFill>
              </a:rPr>
            </a:br>
            <a:r>
              <a:rPr lang="en-US" sz="3600" dirty="0" smtClean="0">
                <a:solidFill>
                  <a:srgbClr val="404040"/>
                </a:solidFill>
              </a:rPr>
              <a:t>On finding the expression for the </a:t>
            </a:r>
            <a:r>
              <a:rPr lang="en-US" sz="3600" dirty="0" smtClean="0">
                <a:solidFill>
                  <a:srgbClr val="404040"/>
                </a:solidFill>
              </a:rPr>
              <a:t>elastic</a:t>
            </a:r>
            <a:r>
              <a:rPr lang="ru-RU" sz="3600" dirty="0" smtClean="0">
                <a:solidFill>
                  <a:srgbClr val="404040"/>
                </a:solidFill>
              </a:rPr>
              <a:t> </a:t>
            </a:r>
            <a:r>
              <a:rPr lang="en-GB" sz="3600" dirty="0" smtClean="0">
                <a:solidFill>
                  <a:srgbClr val="404040"/>
                </a:solidFill>
              </a:rPr>
              <a:t>moduli linking tension and torsion</a:t>
            </a:r>
            <a:endParaRPr lang="ru-RU" dirty="0" smtClean="0">
              <a:solidFill>
                <a:srgbClr val="404040"/>
              </a:solidFill>
            </a:endParaRPr>
          </a:p>
        </p:txBody>
      </p:sp>
      <p:sp>
        <p:nvSpPr>
          <p:cNvPr id="16386" name="Подзаголовок 2"/>
          <p:cNvSpPr>
            <a:spLocks noGrp="1"/>
          </p:cNvSpPr>
          <p:nvPr>
            <p:ph type="subTitle" idx="1"/>
          </p:nvPr>
        </p:nvSpPr>
        <p:spPr/>
        <p:txBody>
          <a:bodyPr/>
          <a:lstStyle/>
          <a:p>
            <a:pPr>
              <a:buClr>
                <a:srgbClr val="404040"/>
              </a:buClr>
              <a:buFont typeface="Arial" charset="0"/>
              <a:buNone/>
            </a:pPr>
            <a:r>
              <a:rPr lang="en-GB" sz="3200" smtClean="0">
                <a:solidFill>
                  <a:srgbClr val="404040"/>
                </a:solidFill>
              </a:rPr>
              <a:t>A.Osokina</a:t>
            </a:r>
          </a:p>
          <a:p>
            <a:pPr>
              <a:buClr>
                <a:srgbClr val="404040"/>
              </a:buClr>
              <a:buFont typeface="Arial" charset="0"/>
              <a:buNone/>
            </a:pPr>
            <a:r>
              <a:rPr lang="en-GB" sz="3200" smtClean="0">
                <a:solidFill>
                  <a:srgbClr val="404040"/>
                </a:solidFill>
              </a:rPr>
              <a:t>E.Vilchevskaya</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Содержимое 2"/>
          <p:cNvSpPr>
            <a:spLocks noGrp="1"/>
          </p:cNvSpPr>
          <p:nvPr>
            <p:ph idx="1"/>
          </p:nvPr>
        </p:nvSpPr>
        <p:spPr>
          <a:xfrm>
            <a:off x="606778" y="677333"/>
            <a:ext cx="7638697" cy="5799667"/>
          </a:xfrm>
        </p:spPr>
        <p:txBody>
          <a:bodyPr/>
          <a:lstStyle/>
          <a:p>
            <a:pPr marL="0" indent="0" eaLnBrk="1" hangingPunct="1">
              <a:buFont typeface="Arial" charset="0"/>
              <a:buNone/>
            </a:pPr>
            <a:r>
              <a:rPr lang="en-US" dirty="0" smtClean="0"/>
              <a:t>The deformation of thin rods is investigated in this work</a:t>
            </a:r>
            <a:r>
              <a:rPr lang="en-US" dirty="0" smtClean="0"/>
              <a:t>.</a:t>
            </a:r>
          </a:p>
          <a:p>
            <a:pPr marL="0" indent="0" eaLnBrk="1" hangingPunct="1">
              <a:buFont typeface="Arial" charset="0"/>
              <a:buNone/>
            </a:pPr>
            <a:endParaRPr lang="ru-RU" dirty="0" smtClean="0"/>
          </a:p>
          <a:p>
            <a:pPr marL="0" indent="0" eaLnBrk="1" hangingPunct="1">
              <a:buFont typeface="Arial" charset="0"/>
              <a:buNone/>
            </a:pPr>
            <a:r>
              <a:rPr lang="en-GB" sz="2000" dirty="0" smtClean="0"/>
              <a:t>Internal energy:</a:t>
            </a:r>
            <a:endParaRPr lang="ru-RU" sz="2000" dirty="0"/>
          </a:p>
          <a:p>
            <a:pPr marL="0" indent="0" eaLnBrk="1" hangingPunct="1">
              <a:buFont typeface="Arial" charset="0"/>
              <a:buNone/>
            </a:pPr>
            <a:r>
              <a:rPr lang="en-US" sz="2000" dirty="0" smtClean="0"/>
              <a:t>There are several elasticity tensors describing deformation of thin rods, which are responsible for:</a:t>
            </a:r>
          </a:p>
          <a:p>
            <a:pPr marL="0" indent="0" eaLnBrk="1" hangingPunct="1"/>
            <a:r>
              <a:rPr lang="en-US" sz="2000" dirty="0" smtClean="0"/>
              <a:t>the rod tension and laminated shift</a:t>
            </a:r>
            <a:r>
              <a:rPr lang="en-US" sz="2000" dirty="0" smtClean="0">
                <a:latin typeface="Arial" charset="0"/>
              </a:rPr>
              <a:t>:</a:t>
            </a:r>
          </a:p>
          <a:p>
            <a:pPr marL="0" indent="0" eaLnBrk="1" hangingPunct="1"/>
            <a:endParaRPr lang="en-US" dirty="0" smtClean="0">
              <a:latin typeface="Arial" charset="0"/>
            </a:endParaRPr>
          </a:p>
          <a:p>
            <a:pPr marL="0" indent="0" eaLnBrk="1" hangingPunct="1"/>
            <a:r>
              <a:rPr lang="en-US" sz="2000" dirty="0" smtClean="0"/>
              <a:t>the rod bending and torsion:</a:t>
            </a:r>
          </a:p>
          <a:p>
            <a:pPr marL="0" indent="0" eaLnBrk="1" hangingPunct="1">
              <a:buFont typeface="Arial" charset="0"/>
              <a:buNone/>
            </a:pPr>
            <a:endParaRPr lang="en-US" dirty="0" smtClean="0"/>
          </a:p>
          <a:p>
            <a:pPr marL="0" indent="0" eaLnBrk="1" hangingPunct="1">
              <a:buFont typeface="Arial" charset="0"/>
              <a:buNone/>
            </a:pPr>
            <a:r>
              <a:rPr lang="en-US" sz="2000" dirty="0" smtClean="0"/>
              <a:t>Because of the independence of the above-described tensors on the strain , they</a:t>
            </a:r>
            <a:r>
              <a:rPr lang="en-GB" sz="2000" dirty="0" smtClean="0"/>
              <a:t> </a:t>
            </a:r>
            <a:r>
              <a:rPr lang="en-US" sz="2000" dirty="0" smtClean="0"/>
              <a:t>can be found according to the linear theory. </a:t>
            </a:r>
            <a:endParaRPr lang="en-GB" sz="2000" dirty="0" smtClean="0"/>
          </a:p>
          <a:p>
            <a:pPr marL="0" indent="0" eaLnBrk="1" hangingPunct="1"/>
            <a:endParaRPr lang="ru-RU" dirty="0" smtClean="0"/>
          </a:p>
        </p:txBody>
      </p:sp>
      <p:pic>
        <p:nvPicPr>
          <p:cNvPr id="17410" name="Picture 3" descr="Снимок экрана 2014-06-28 в 15"/>
          <p:cNvPicPr>
            <a:picLocks noChangeAspect="1" noChangeArrowheads="1"/>
          </p:cNvPicPr>
          <p:nvPr/>
        </p:nvPicPr>
        <p:blipFill>
          <a:blip r:embed="rId3"/>
          <a:srcRect/>
          <a:stretch>
            <a:fillRect/>
          </a:stretch>
        </p:blipFill>
        <p:spPr bwMode="auto">
          <a:xfrm>
            <a:off x="2342444" y="3854098"/>
            <a:ext cx="4066294" cy="561975"/>
          </a:xfrm>
          <a:prstGeom prst="rect">
            <a:avLst/>
          </a:prstGeom>
          <a:noFill/>
          <a:ln w="9525">
            <a:noFill/>
            <a:miter lim="800000"/>
            <a:headEnd/>
            <a:tailEnd/>
          </a:ln>
        </p:spPr>
      </p:pic>
      <p:pic>
        <p:nvPicPr>
          <p:cNvPr id="17411" name="Picture 4" descr="Снимок экрана 2014-06-28 в 15"/>
          <p:cNvPicPr>
            <a:picLocks noChangeAspect="1" noChangeArrowheads="1"/>
          </p:cNvPicPr>
          <p:nvPr/>
        </p:nvPicPr>
        <p:blipFill>
          <a:blip r:embed="rId4"/>
          <a:srcRect/>
          <a:stretch>
            <a:fillRect/>
          </a:stretch>
        </p:blipFill>
        <p:spPr bwMode="auto">
          <a:xfrm>
            <a:off x="2227263" y="5006623"/>
            <a:ext cx="4181475" cy="590550"/>
          </a:xfrm>
          <a:prstGeom prst="rect">
            <a:avLst/>
          </a:prstGeom>
          <a:noFill/>
          <a:ln w="9525">
            <a:noFill/>
            <a:miter lim="800000"/>
            <a:headEnd/>
            <a:tailEnd/>
          </a:ln>
        </p:spPr>
      </p:pic>
      <p:graphicFrame>
        <p:nvGraphicFramePr>
          <p:cNvPr id="17413" name="Object 5"/>
          <p:cNvGraphicFramePr>
            <a:graphicFrameLocks noChangeAspect="1"/>
          </p:cNvGraphicFramePr>
          <p:nvPr>
            <p:extLst>
              <p:ext uri="{D42A27DB-BD31-4B8C-83A1-F6EECF244321}">
                <p14:modId xmlns:p14="http://schemas.microsoft.com/office/powerpoint/2010/main" val="3995748565"/>
              </p:ext>
            </p:extLst>
          </p:nvPr>
        </p:nvGraphicFramePr>
        <p:xfrm>
          <a:off x="2709333" y="1719616"/>
          <a:ext cx="4483100" cy="719137"/>
        </p:xfrm>
        <a:graphic>
          <a:graphicData uri="http://schemas.openxmlformats.org/presentationml/2006/ole">
            <mc:AlternateContent xmlns:mc="http://schemas.openxmlformats.org/markup-compatibility/2006">
              <mc:Choice xmlns:v="urn:schemas-microsoft-com:vml" Requires="v">
                <p:oleObj spid="_x0000_s17420" name="Формула" r:id="rId5" imgW="2450880" imgH="393480" progId="Equation.3">
                  <p:embed/>
                </p:oleObj>
              </mc:Choice>
              <mc:Fallback>
                <p:oleObj name="Формула" r:id="rId5" imgW="2450880" imgH="393480" progId="Equation.3">
                  <p:embed/>
                  <p:pic>
                    <p:nvPicPr>
                      <p:cNvPr id="0" name="Picture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709333" y="1719616"/>
                        <a:ext cx="4483100" cy="7191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Содержимое 2"/>
          <p:cNvSpPr>
            <a:spLocks noGrp="1"/>
          </p:cNvSpPr>
          <p:nvPr>
            <p:ph idx="1"/>
          </p:nvPr>
        </p:nvSpPr>
        <p:spPr>
          <a:xfrm>
            <a:off x="649111" y="4699001"/>
            <a:ext cx="7459045" cy="1409171"/>
          </a:xfrm>
        </p:spPr>
        <p:txBody>
          <a:bodyPr/>
          <a:lstStyle/>
          <a:p>
            <a:pPr algn="ctr" eaLnBrk="1" hangingPunct="1">
              <a:buFont typeface="Arial" charset="0"/>
              <a:buNone/>
            </a:pPr>
            <a:r>
              <a:rPr lang="en-US" sz="2000" dirty="0" smtClean="0"/>
              <a:t>  In perspective, the research will be devoted to the problem of finding the expression for the third elasticity tensor, which components represent the modules of elasticity, evaluating the connection between tension and torsion.</a:t>
            </a:r>
          </a:p>
        </p:txBody>
      </p:sp>
      <p:sp>
        <p:nvSpPr>
          <p:cNvPr id="18434" name="Rectangle 4"/>
          <p:cNvSpPr>
            <a:spLocks noChangeArrowheads="1"/>
          </p:cNvSpPr>
          <p:nvPr/>
        </p:nvSpPr>
        <p:spPr bwMode="auto">
          <a:xfrm>
            <a:off x="1458913" y="415925"/>
            <a:ext cx="6069012" cy="1552575"/>
          </a:xfrm>
          <a:prstGeom prst="rect">
            <a:avLst/>
          </a:prstGeom>
          <a:noFill/>
          <a:ln w="9525">
            <a:noFill/>
            <a:miter lim="800000"/>
            <a:headEnd/>
            <a:tailEnd/>
          </a:ln>
        </p:spPr>
        <p:txBody>
          <a:bodyPr>
            <a:spAutoFit/>
          </a:bodyPr>
          <a:lstStyle/>
          <a:p>
            <a:pPr algn="ctr"/>
            <a:r>
              <a:rPr lang="en-GB" sz="2400" dirty="0">
                <a:latin typeface="Times New Roman" pitchFamily="18" charset="0"/>
              </a:rPr>
              <a:t>The main idea is to have the angular momentum and the linear momentum received according to the rods’ theory in line with ones received from the </a:t>
            </a:r>
            <a:r>
              <a:rPr lang="en-GB" sz="2400" dirty="0" err="1">
                <a:latin typeface="Times New Roman" pitchFamily="18" charset="0"/>
              </a:rPr>
              <a:t>modeling</a:t>
            </a:r>
            <a:r>
              <a:rPr lang="en-GB" sz="2400" dirty="0">
                <a:latin typeface="Times New Roman" pitchFamily="18" charset="0"/>
              </a:rPr>
              <a:t> in 3d.</a:t>
            </a:r>
            <a:endParaRPr lang="ru-RU" sz="2400" dirty="0">
              <a:latin typeface="Times New Roman" pitchFamily="18" charset="0"/>
            </a:endParaRPr>
          </a:p>
        </p:txBody>
      </p:sp>
      <p:pic>
        <p:nvPicPr>
          <p:cNvPr id="18435" name="Picture 5" descr="111"/>
          <p:cNvPicPr>
            <a:picLocks noChangeAspect="1" noChangeArrowheads="1"/>
          </p:cNvPicPr>
          <p:nvPr/>
        </p:nvPicPr>
        <p:blipFill>
          <a:blip r:embed="rId3"/>
          <a:srcRect/>
          <a:stretch>
            <a:fillRect/>
          </a:stretch>
        </p:blipFill>
        <p:spPr bwMode="auto">
          <a:xfrm>
            <a:off x="4695471" y="2466627"/>
            <a:ext cx="3949700" cy="1806575"/>
          </a:xfrm>
          <a:prstGeom prst="rect">
            <a:avLst/>
          </a:prstGeom>
          <a:noFill/>
          <a:ln w="9525">
            <a:noFill/>
            <a:miter lim="800000"/>
            <a:headEnd/>
            <a:tailEnd/>
          </a:ln>
        </p:spPr>
      </p:pic>
      <p:graphicFrame>
        <p:nvGraphicFramePr>
          <p:cNvPr id="18437" name="Object 5"/>
          <p:cNvGraphicFramePr>
            <a:graphicFrameLocks noChangeAspect="1"/>
          </p:cNvGraphicFramePr>
          <p:nvPr>
            <p:extLst>
              <p:ext uri="{D42A27DB-BD31-4B8C-83A1-F6EECF244321}">
                <p14:modId xmlns:p14="http://schemas.microsoft.com/office/powerpoint/2010/main" val="3538817109"/>
              </p:ext>
            </p:extLst>
          </p:nvPr>
        </p:nvGraphicFramePr>
        <p:xfrm>
          <a:off x="1340556" y="2029818"/>
          <a:ext cx="2709333" cy="448103"/>
        </p:xfrm>
        <a:graphic>
          <a:graphicData uri="http://schemas.openxmlformats.org/presentationml/2006/ole">
            <mc:AlternateContent xmlns:mc="http://schemas.openxmlformats.org/markup-compatibility/2006">
              <mc:Choice xmlns:v="urn:schemas-microsoft-com:vml" Requires="v">
                <p:oleObj spid="_x0000_s18462" name="Формула" r:id="rId4" imgW="1688760" imgH="279360" progId="Equation.3">
                  <p:embed/>
                </p:oleObj>
              </mc:Choice>
              <mc:Fallback>
                <p:oleObj name="Формула" r:id="rId4" imgW="1688760" imgH="279360" progId="Equation.3">
                  <p:embed/>
                  <p:pic>
                    <p:nvPicPr>
                      <p:cNvPr id="0"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340556" y="2029818"/>
                        <a:ext cx="2709333" cy="448103"/>
                      </a:xfrm>
                      <a:prstGeom prst="rect">
                        <a:avLst/>
                      </a:prstGeom>
                      <a:noFill/>
                    </p:spPr>
                  </p:pic>
                </p:oleObj>
              </mc:Fallback>
            </mc:AlternateContent>
          </a:graphicData>
        </a:graphic>
      </p:graphicFrame>
      <p:graphicFrame>
        <p:nvGraphicFramePr>
          <p:cNvPr id="18438" name="Object 6"/>
          <p:cNvGraphicFramePr>
            <a:graphicFrameLocks noChangeAspect="1"/>
          </p:cNvGraphicFramePr>
          <p:nvPr>
            <p:extLst>
              <p:ext uri="{D42A27DB-BD31-4B8C-83A1-F6EECF244321}">
                <p14:modId xmlns:p14="http://schemas.microsoft.com/office/powerpoint/2010/main" val="2279966223"/>
              </p:ext>
            </p:extLst>
          </p:nvPr>
        </p:nvGraphicFramePr>
        <p:xfrm>
          <a:off x="911225" y="2765425"/>
          <a:ext cx="3524250" cy="492125"/>
        </p:xfrm>
        <a:graphic>
          <a:graphicData uri="http://schemas.openxmlformats.org/presentationml/2006/ole">
            <mc:AlternateContent xmlns:mc="http://schemas.openxmlformats.org/markup-compatibility/2006">
              <mc:Choice xmlns:v="urn:schemas-microsoft-com:vml" Requires="v">
                <p:oleObj spid="_x0000_s18463" name="‘ормула" r:id="rId6" imgW="2133600" imgH="279400" progId="Equation.3">
                  <p:embed/>
                </p:oleObj>
              </mc:Choice>
              <mc:Fallback>
                <p:oleObj name="‘ормула" r:id="rId6" imgW="2133600" imgH="279400" progId="Equation.3">
                  <p:embed/>
                  <p:pic>
                    <p:nvPicPr>
                      <p:cNvPr id="0" name="Picture 6"/>
                      <p:cNvPicPr>
                        <a:picLocks noChangeAspect="1" noChangeArrowheads="1"/>
                      </p:cNvPicPr>
                      <p:nvPr/>
                    </p:nvPicPr>
                    <p:blipFill>
                      <a:blip r:embed="rId7"/>
                      <a:srcRect/>
                      <a:stretch>
                        <a:fillRect/>
                      </a:stretch>
                    </p:blipFill>
                    <p:spPr bwMode="auto">
                      <a:xfrm>
                        <a:off x="911225" y="2765425"/>
                        <a:ext cx="3524250" cy="492125"/>
                      </a:xfrm>
                      <a:prstGeom prst="rect">
                        <a:avLst/>
                      </a:prstGeom>
                      <a:noFill/>
                    </p:spPr>
                  </p:pic>
                </p:oleObj>
              </mc:Fallback>
            </mc:AlternateContent>
          </a:graphicData>
        </a:graphic>
      </p:graphicFrame>
      <p:sp>
        <p:nvSpPr>
          <p:cNvPr id="2" name="TextBox 1"/>
          <p:cNvSpPr txBox="1"/>
          <p:nvPr/>
        </p:nvSpPr>
        <p:spPr>
          <a:xfrm>
            <a:off x="900113" y="3384550"/>
            <a:ext cx="3883025" cy="1200329"/>
          </a:xfrm>
          <a:prstGeom prst="rect">
            <a:avLst/>
          </a:prstGeom>
          <a:noFill/>
        </p:spPr>
        <p:txBody>
          <a:bodyPr wrap="square" rtlCol="0">
            <a:spAutoFit/>
          </a:bodyPr>
          <a:lstStyle/>
          <a:p>
            <a:r>
              <a:rPr lang="en-GB" dirty="0" smtClean="0">
                <a:latin typeface="Times New Roman"/>
                <a:cs typeface="Times New Roman"/>
              </a:rPr>
              <a:t>Where       is the rotation angle, u – displacement,         and          are the axial and polar inertia tensors respectively</a:t>
            </a:r>
            <a:endParaRPr lang="ru-RU" dirty="0">
              <a:latin typeface="Times New Roman"/>
              <a:cs typeface="Times New Roman"/>
            </a:endParaRPr>
          </a:p>
        </p:txBody>
      </p:sp>
      <p:graphicFrame>
        <p:nvGraphicFramePr>
          <p:cNvPr id="4" name="Объект 3"/>
          <p:cNvGraphicFramePr>
            <a:graphicFrameLocks noChangeAspect="1"/>
          </p:cNvGraphicFramePr>
          <p:nvPr>
            <p:extLst>
              <p:ext uri="{D42A27DB-BD31-4B8C-83A1-F6EECF244321}">
                <p14:modId xmlns:p14="http://schemas.microsoft.com/office/powerpoint/2010/main" val="3448296664"/>
              </p:ext>
            </p:extLst>
          </p:nvPr>
        </p:nvGraphicFramePr>
        <p:xfrm>
          <a:off x="1591732" y="3384550"/>
          <a:ext cx="372533" cy="434622"/>
        </p:xfrm>
        <a:graphic>
          <a:graphicData uri="http://schemas.openxmlformats.org/presentationml/2006/ole">
            <mc:AlternateContent xmlns:mc="http://schemas.openxmlformats.org/markup-compatibility/2006">
              <mc:Choice xmlns:v="urn:schemas-microsoft-com:vml" Requires="v">
                <p:oleObj spid="_x0000_s18464" name="‘ормула" r:id="rId8" imgW="152400" imgH="177800" progId="Equation.3">
                  <p:embed/>
                </p:oleObj>
              </mc:Choice>
              <mc:Fallback>
                <p:oleObj name="‘ормула" r:id="rId8" imgW="152400" imgH="177800" progId="Equation.3">
                  <p:embed/>
                  <p:pic>
                    <p:nvPicPr>
                      <p:cNvPr id="0" name=""/>
                      <p:cNvPicPr/>
                      <p:nvPr/>
                    </p:nvPicPr>
                    <p:blipFill>
                      <a:blip r:embed="rId9"/>
                      <a:stretch>
                        <a:fillRect/>
                      </a:stretch>
                    </p:blipFill>
                    <p:spPr>
                      <a:xfrm>
                        <a:off x="1591732" y="3384550"/>
                        <a:ext cx="372533" cy="434622"/>
                      </a:xfrm>
                      <a:prstGeom prst="rect">
                        <a:avLst/>
                      </a:prstGeom>
                    </p:spPr>
                  </p:pic>
                </p:oleObj>
              </mc:Fallback>
            </mc:AlternateContent>
          </a:graphicData>
        </a:graphic>
      </p:graphicFrame>
      <p:graphicFrame>
        <p:nvGraphicFramePr>
          <p:cNvPr id="6" name="Объект 5"/>
          <p:cNvGraphicFramePr>
            <a:graphicFrameLocks noChangeAspect="1"/>
          </p:cNvGraphicFramePr>
          <p:nvPr>
            <p:extLst>
              <p:ext uri="{D42A27DB-BD31-4B8C-83A1-F6EECF244321}">
                <p14:modId xmlns:p14="http://schemas.microsoft.com/office/powerpoint/2010/main" val="3688027887"/>
              </p:ext>
            </p:extLst>
          </p:nvPr>
        </p:nvGraphicFramePr>
        <p:xfrm>
          <a:off x="3256418" y="3686083"/>
          <a:ext cx="373167" cy="409753"/>
        </p:xfrm>
        <a:graphic>
          <a:graphicData uri="http://schemas.openxmlformats.org/presentationml/2006/ole">
            <mc:AlternateContent xmlns:mc="http://schemas.openxmlformats.org/markup-compatibility/2006">
              <mc:Choice xmlns:v="urn:schemas-microsoft-com:vml" Requires="v">
                <p:oleObj spid="_x0000_s18465" name="‘ормула" r:id="rId10" imgW="203200" imgH="203200" progId="Equation.3">
                  <p:embed/>
                </p:oleObj>
              </mc:Choice>
              <mc:Fallback>
                <p:oleObj name="‘ормула" r:id="rId10" imgW="203200" imgH="203200" progId="Equation.3">
                  <p:embed/>
                  <p:pic>
                    <p:nvPicPr>
                      <p:cNvPr id="0" name=""/>
                      <p:cNvPicPr/>
                      <p:nvPr/>
                    </p:nvPicPr>
                    <p:blipFill>
                      <a:blip r:embed="rId11"/>
                      <a:stretch>
                        <a:fillRect/>
                      </a:stretch>
                    </p:blipFill>
                    <p:spPr>
                      <a:xfrm>
                        <a:off x="3256418" y="3686083"/>
                        <a:ext cx="373167" cy="409753"/>
                      </a:xfrm>
                      <a:prstGeom prst="rect">
                        <a:avLst/>
                      </a:prstGeom>
                    </p:spPr>
                  </p:pic>
                </p:oleObj>
              </mc:Fallback>
            </mc:AlternateContent>
          </a:graphicData>
        </a:graphic>
      </p:graphicFrame>
      <p:graphicFrame>
        <p:nvGraphicFramePr>
          <p:cNvPr id="7" name="Объект 6"/>
          <p:cNvGraphicFramePr>
            <a:graphicFrameLocks noChangeAspect="1"/>
          </p:cNvGraphicFramePr>
          <p:nvPr>
            <p:extLst>
              <p:ext uri="{D42A27DB-BD31-4B8C-83A1-F6EECF244321}">
                <p14:modId xmlns:p14="http://schemas.microsoft.com/office/powerpoint/2010/main" val="1149060418"/>
              </p:ext>
            </p:extLst>
          </p:nvPr>
        </p:nvGraphicFramePr>
        <p:xfrm>
          <a:off x="2345972" y="3686083"/>
          <a:ext cx="384143" cy="409753"/>
        </p:xfrm>
        <a:graphic>
          <a:graphicData uri="http://schemas.openxmlformats.org/presentationml/2006/ole">
            <mc:AlternateContent xmlns:mc="http://schemas.openxmlformats.org/markup-compatibility/2006">
              <mc:Choice xmlns:v="urn:schemas-microsoft-com:vml" Requires="v">
                <p:oleObj spid="_x0000_s18466" name="‘ормула" r:id="rId12" imgW="190500" imgH="203200" progId="Equation.3">
                  <p:embed/>
                </p:oleObj>
              </mc:Choice>
              <mc:Fallback>
                <p:oleObj name="‘ормула" r:id="rId12" imgW="190500" imgH="203200" progId="Equation.3">
                  <p:embed/>
                  <p:pic>
                    <p:nvPicPr>
                      <p:cNvPr id="0" name=""/>
                      <p:cNvPicPr/>
                      <p:nvPr/>
                    </p:nvPicPr>
                    <p:blipFill>
                      <a:blip r:embed="rId13"/>
                      <a:stretch>
                        <a:fillRect/>
                      </a:stretch>
                    </p:blipFill>
                    <p:spPr>
                      <a:xfrm>
                        <a:off x="2345972" y="3686083"/>
                        <a:ext cx="384143" cy="409753"/>
                      </a:xfrm>
                      <a:prstGeom prst="rect">
                        <a:avLst/>
                      </a:prstGeom>
                    </p:spPr>
                  </p:pic>
                </p:oleObj>
              </mc:Fallback>
            </mc:AlternateContent>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900113" y="1778000"/>
            <a:ext cx="7345362" cy="4287838"/>
          </a:xfrm>
        </p:spPr>
        <p:txBody>
          <a:bodyPr>
            <a:normAutofit/>
          </a:bodyPr>
          <a:lstStyle/>
          <a:p>
            <a:pPr algn="ctr" eaLnBrk="1" hangingPunct="1">
              <a:lnSpc>
                <a:spcPct val="90000"/>
              </a:lnSpc>
              <a:buFont typeface="Arial" charset="0"/>
              <a:buNone/>
            </a:pPr>
            <a:r>
              <a:rPr lang="en-US" dirty="0" smtClean="0"/>
              <a:t>Neglect of this tensor in simple cases can be justified, because not too strongly curved rods can be considered as straight rods. On the other hand, in comparison with some of the accurate three-dimensional elasticity solutions, it became obvious that one cannot further ignore this tensor in complex cases , especially when determining the displacements. Main difficulty in determining the elastic modulus connected with the fact that they depend on the cross sectional shape of the rod</a:t>
            </a:r>
            <a:r>
              <a:rPr lang="en-US" sz="2600" dirty="0" smtClean="0"/>
              <a:t>.</a:t>
            </a:r>
            <a:endParaRPr lang="ru-RU" sz="2600" dirty="0" smtClean="0"/>
          </a:p>
          <a:p>
            <a:pPr eaLnBrk="1" hangingPunct="1">
              <a:lnSpc>
                <a:spcPct val="90000"/>
              </a:lnSpc>
            </a:pPr>
            <a:endParaRPr lang="ru-RU" sz="2200" dirty="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ln>
            <a:solidFill>
              <a:srgbClr val="4B5A60"/>
            </a:solidFill>
          </a:ln>
        </p:spPr>
        <p:txBody>
          <a:bodyPr rtlCol="0">
            <a:normAutofit/>
          </a:bodyPr>
          <a:lstStyle/>
          <a:p>
            <a:pPr marL="350838" lvl="1" indent="0" algn="ctr" eaLnBrk="1" fontAlgn="auto" hangingPunct="1">
              <a:spcAft>
                <a:spcPts val="0"/>
              </a:spcAft>
              <a:buClr>
                <a:schemeClr val="bg2">
                  <a:lumMod val="60000"/>
                  <a:lumOff val="40000"/>
                </a:schemeClr>
              </a:buClr>
              <a:buFont typeface="Arial" pitchFamily="34" charset="0"/>
              <a:buNone/>
              <a:defRPr/>
            </a:pPr>
            <a:endParaRPr lang="en-GB" sz="3800" dirty="0" smtClean="0">
              <a:solidFill>
                <a:schemeClr val="accent2">
                  <a:lumMod val="50000"/>
                </a:schemeClr>
              </a:solidFill>
            </a:endParaRPr>
          </a:p>
          <a:p>
            <a:pPr marL="350838" lvl="1" indent="0" algn="ctr" eaLnBrk="1" fontAlgn="auto" hangingPunct="1">
              <a:spcAft>
                <a:spcPts val="0"/>
              </a:spcAft>
              <a:buClr>
                <a:schemeClr val="bg2">
                  <a:lumMod val="60000"/>
                  <a:lumOff val="40000"/>
                </a:schemeClr>
              </a:buClr>
              <a:buFont typeface="Arial" pitchFamily="34" charset="0"/>
              <a:buNone/>
              <a:defRPr/>
            </a:pPr>
            <a:endParaRPr lang="en-GB" sz="3800" dirty="0">
              <a:solidFill>
                <a:schemeClr val="accent2">
                  <a:lumMod val="50000"/>
                </a:schemeClr>
              </a:solidFill>
            </a:endParaRPr>
          </a:p>
          <a:p>
            <a:pPr marL="350838" lvl="1" indent="0" algn="ctr" eaLnBrk="1" fontAlgn="auto" hangingPunct="1">
              <a:spcAft>
                <a:spcPts val="0"/>
              </a:spcAft>
              <a:buClr>
                <a:schemeClr val="bg2">
                  <a:lumMod val="60000"/>
                  <a:lumOff val="40000"/>
                </a:schemeClr>
              </a:buClr>
              <a:buFont typeface="Arial" pitchFamily="34" charset="0"/>
              <a:buNone/>
              <a:defRPr/>
            </a:pPr>
            <a:r>
              <a:rPr lang="en-GB" sz="3800" dirty="0" smtClean="0">
                <a:solidFill>
                  <a:schemeClr val="accent2">
                    <a:lumMod val="50000"/>
                  </a:schemeClr>
                </a:solidFill>
              </a:rPr>
              <a:t>Thank you for your attention</a:t>
            </a:r>
            <a:r>
              <a:rPr lang="en-GB" sz="3800" dirty="0" smtClean="0">
                <a:solidFill>
                  <a:srgbClr val="800000"/>
                </a:solidFill>
              </a:rPr>
              <a:t>!</a:t>
            </a:r>
            <a:endParaRPr lang="ru-RU" sz="3800" dirty="0">
              <a:solidFill>
                <a:srgbClr val="800000"/>
              </a:solidFill>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 Id="rId3" Type="http://schemas.openxmlformats.org/officeDocument/2006/relationships/image" Target="../media/image3.jpeg"/></Relationships>
</file>

<file path=ppt/theme/theme1.xml><?xml version="1.0" encoding="utf-8"?>
<a:theme xmlns:a="http://schemas.openxmlformats.org/drawingml/2006/main" name="Столица">
  <a:themeElements>
    <a:clrScheme name="Capital">
      <a:dk1>
        <a:srgbClr val="000000"/>
      </a:dk1>
      <a:lt1>
        <a:srgbClr val="FFFFFF"/>
      </a:lt1>
      <a:dk2>
        <a:srgbClr val="6F6D5D"/>
      </a:dk2>
      <a:lt2>
        <a:srgbClr val="7C8F97"/>
      </a:lt2>
      <a:accent1>
        <a:srgbClr val="4B5A60"/>
      </a:accent1>
      <a:accent2>
        <a:srgbClr val="9C5238"/>
      </a:accent2>
      <a:accent3>
        <a:srgbClr val="504539"/>
      </a:accent3>
      <a:accent4>
        <a:srgbClr val="C1AD79"/>
      </a:accent4>
      <a:accent5>
        <a:srgbClr val="667559"/>
      </a:accent5>
      <a:accent6>
        <a:srgbClr val="BAD6AD"/>
      </a:accent6>
      <a:hlink>
        <a:srgbClr val="524A82"/>
      </a:hlink>
      <a:folHlink>
        <a:srgbClr val="8F9954"/>
      </a:folHlink>
    </a:clrScheme>
    <a:fontScheme name="Capital">
      <a:majorFont>
        <a:latin typeface="Calisto MT"/>
        <a:ea typeface=""/>
        <a:cs typeface=""/>
        <a:font script="Jpan" typeface="ＭＳ 明朝"/>
        <a:font script="Hans" typeface="宋体"/>
        <a:font script="Hant" typeface="新細明體"/>
      </a:majorFont>
      <a:minorFont>
        <a:latin typeface="Calisto MT"/>
        <a:ea typeface=""/>
        <a:cs typeface=""/>
        <a:font script="Jpan" typeface="ＭＳ 明朝"/>
        <a:font script="Hans" typeface="宋体"/>
        <a:font script="Hant" typeface="新細明體"/>
      </a:minorFont>
    </a:fontScheme>
    <a:fmtScheme name="Capital">
      <a:fillStyleLst>
        <a:solidFill>
          <a:schemeClr val="phClr"/>
        </a:solidFill>
        <a:blipFill rotWithShape="1">
          <a:blip xmlns:r="http://schemas.openxmlformats.org/officeDocument/2006/relationships" r:embed="rId1">
            <a:duotone>
              <a:schemeClr val="phClr">
                <a:satMod val="150000"/>
                <a:lumMod val="50000"/>
              </a:schemeClr>
              <a:schemeClr val="phClr">
                <a:satMod val="300000"/>
                <a:lumMod val="125000"/>
              </a:schemeClr>
            </a:duotone>
          </a:blip>
          <a:tile tx="0" ty="0" sx="100000" sy="100000" flip="none" algn="tl"/>
        </a:blipFill>
        <a:blipFill rotWithShape="1">
          <a:blip xmlns:r="http://schemas.openxmlformats.org/officeDocument/2006/relationships" r:embed="rId2">
            <a:duotone>
              <a:schemeClr val="phClr">
                <a:satMod val="135000"/>
                <a:lumMod val="80000"/>
              </a:schemeClr>
              <a:schemeClr val="phClr">
                <a:satMod val="250000"/>
                <a:lumMod val="150000"/>
              </a:schemeClr>
            </a:duotone>
          </a:blip>
          <a:stretch/>
        </a:blipFill>
      </a:fillStyleLst>
      <a:lnStyleLst>
        <a:ln w="12700" cap="flat" cmpd="sng" algn="ctr">
          <a:solidFill>
            <a:schemeClr val="phClr">
              <a:shade val="95000"/>
              <a:satMod val="105000"/>
            </a:schemeClr>
          </a:solidFill>
          <a:prstDash val="solid"/>
        </a:ln>
        <a:ln w="31750" cap="flat" cmpd="sng" algn="ctr">
          <a:solidFill>
            <a:schemeClr val="phClr">
              <a:shade val="90000"/>
            </a:schemeClr>
          </a:solidFill>
          <a:prstDash val="solid"/>
        </a:ln>
        <a:ln w="44450" cap="flat" cmpd="sng" algn="ctr">
          <a:solidFill>
            <a:schemeClr val="phClr">
              <a:shade val="85000"/>
            </a:schemeClr>
          </a:solidFill>
          <a:prstDash val="solid"/>
        </a:ln>
      </a:lnStyleLst>
      <a:effectStyleLst>
        <a:effectStyle>
          <a:effectLst/>
        </a:effectStyle>
        <a:effectStyle>
          <a:effectLst>
            <a:outerShdw blurRad="63500" sx="101000" sy="101000" algn="ctr" rotWithShape="0">
              <a:srgbClr val="000000">
                <a:alpha val="40000"/>
              </a:srgbClr>
            </a:outerShdw>
          </a:effectLst>
          <a:scene3d>
            <a:camera prst="perspectiveFront" fov="3000000"/>
            <a:lightRig rig="threePt" dir="tl"/>
          </a:scene3d>
          <a:sp3d>
            <a:bevelT w="0" h="0"/>
          </a:sp3d>
        </a:effectStyle>
        <a:effectStyle>
          <a:effectLst>
            <a:innerShdw blurRad="190500">
              <a:srgbClr val="000000">
                <a:alpha val="50000"/>
              </a:srgbClr>
            </a:innerShdw>
          </a:effectLst>
          <a:scene3d>
            <a:camera prst="perspectiveFront" fov="4800000"/>
            <a:lightRig rig="twoPt" dir="t">
              <a:rot lat="0" lon="0" rev="4800000"/>
            </a:lightRig>
          </a:scene3d>
          <a:sp3d>
            <a:bevelT w="0" h="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3">
            <a:duotone>
              <a:schemeClr val="phClr">
                <a:satMod val="150000"/>
                <a:lumMod val="50000"/>
              </a:schemeClr>
              <a:schemeClr val="phClr">
                <a:satMod val="400000"/>
                <a:lumMod val="16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Столица.thmx</Template>
  <TotalTime>123</TotalTime>
  <Words>248</Words>
  <Application>Microsoft Macintosh PowerPoint</Application>
  <PresentationFormat>Экран (4:3)</PresentationFormat>
  <Paragraphs>19</Paragraphs>
  <Slides>5</Slides>
  <Notes>0</Notes>
  <HiddenSlides>0</HiddenSlides>
  <MMClips>0</MMClips>
  <ScaleCrop>false</ScaleCrop>
  <HeadingPairs>
    <vt:vector size="6" baseType="variant">
      <vt:variant>
        <vt:lpstr>Тема</vt:lpstr>
      </vt:variant>
      <vt:variant>
        <vt:i4>1</vt:i4>
      </vt:variant>
      <vt:variant>
        <vt:lpstr>Внедренные серверы OLE</vt:lpstr>
      </vt:variant>
      <vt:variant>
        <vt:i4>2</vt:i4>
      </vt:variant>
      <vt:variant>
        <vt:lpstr>Заголовки слайдов</vt:lpstr>
      </vt:variant>
      <vt:variant>
        <vt:i4>5</vt:i4>
      </vt:variant>
    </vt:vector>
  </HeadingPairs>
  <TitlesOfParts>
    <vt:vector size="8" baseType="lpstr">
      <vt:lpstr>Столица</vt:lpstr>
      <vt:lpstr>Формула</vt:lpstr>
      <vt:lpstr>‘ормула</vt:lpstr>
      <vt:lpstr> On finding the expression for the elastic moduli linking tension and torsion</vt:lpstr>
      <vt:lpstr>Презентация PowerPoint</vt:lpstr>
      <vt:lpstr>Презентация PowerPoint</vt:lpstr>
      <vt:lpstr>Презентация PowerPoint</vt:lpstr>
      <vt:lpstr>Презентация PowerPoint</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On finding the expression for the elasticity tensor linking tension and torsion.</dc:title>
  <dc:creator>mac</dc:creator>
  <cp:lastModifiedBy>mac</cp:lastModifiedBy>
  <cp:revision>11</cp:revision>
  <dcterms:created xsi:type="dcterms:W3CDTF">2014-06-27T05:53:43Z</dcterms:created>
  <dcterms:modified xsi:type="dcterms:W3CDTF">2014-06-30T08:54:53Z</dcterms:modified>
</cp:coreProperties>
</file>