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67" r:id="rId3"/>
    <p:sldId id="269" r:id="rId4"/>
    <p:sldId id="270" r:id="rId5"/>
    <p:sldId id="271" r:id="rId6"/>
    <p:sldId id="257" r:id="rId7"/>
    <p:sldId id="259" r:id="rId8"/>
    <p:sldId id="264" r:id="rId9"/>
    <p:sldId id="273" r:id="rId10"/>
    <p:sldId id="268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8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60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8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62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4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2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5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9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6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0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6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0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1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3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3489F-E61B-4AA0-8289-99A6D5519730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B966CF9-84A7-4510-AF9D-152A24B4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88" y="2404534"/>
            <a:ext cx="8591615" cy="1646302"/>
          </a:xfrm>
        </p:spPr>
        <p:txBody>
          <a:bodyPr/>
          <a:lstStyle/>
          <a:p>
            <a:r>
              <a:rPr lang="ru-RU" dirty="0"/>
              <a:t>Расчет подогревателя низкого давления - Альфа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677513"/>
          </a:xfrm>
        </p:spPr>
        <p:txBody>
          <a:bodyPr>
            <a:normAutofit/>
          </a:bodyPr>
          <a:lstStyle/>
          <a:p>
            <a:r>
              <a:rPr lang="ru-RU" dirty="0"/>
              <a:t>Выполнили:</a:t>
            </a:r>
          </a:p>
          <a:p>
            <a:r>
              <a:rPr lang="ru-RU" dirty="0"/>
              <a:t>Абрамчук Илья</a:t>
            </a:r>
          </a:p>
          <a:p>
            <a:r>
              <a:rPr lang="ru-RU" dirty="0"/>
              <a:t>Большанина Мария</a:t>
            </a:r>
          </a:p>
          <a:p>
            <a:r>
              <a:rPr lang="ru-RU" dirty="0"/>
              <a:t>Краева Светлана</a:t>
            </a:r>
          </a:p>
          <a:p>
            <a:r>
              <a:rPr lang="ru-RU" dirty="0"/>
              <a:t>Тартагашев Марк</a:t>
            </a:r>
          </a:p>
          <a:p>
            <a:r>
              <a:rPr lang="ru-RU" dirty="0"/>
              <a:t>Ушакова Евгения</a:t>
            </a:r>
          </a:p>
        </p:txBody>
      </p:sp>
    </p:spTree>
    <p:extLst>
      <p:ext uri="{BB962C8B-B14F-4D97-AF65-F5344CB8AC3E}">
        <p14:creationId xmlns:p14="http://schemas.microsoft.com/office/powerpoint/2010/main" val="138604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190699"/>
          </a:xfrm>
        </p:spPr>
        <p:txBody>
          <a:bodyPr>
            <a:normAutofit/>
          </a:bodyPr>
          <a:lstStyle/>
          <a:p>
            <a:r>
              <a:rPr lang="ru-RU" dirty="0"/>
              <a:t>Выводы</a:t>
            </a:r>
            <a:br>
              <a:rPr lang="ru-RU" dirty="0"/>
            </a:br>
            <a:br>
              <a:rPr lang="ru-RU" dirty="0"/>
            </a:br>
            <a:r>
              <a:rPr lang="ru-RU" sz="2400" dirty="0"/>
              <a:t>В ходе выполнения расчетов обечайки, днища водяной камеры и днища парового корпуса было выявлено, что данная конструкция пригодна для использования, так как номинальная толщина стенки превышает расчетную толщину.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01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литературы:</a:t>
            </a:r>
            <a:br>
              <a:rPr lang="ru-RU" dirty="0"/>
            </a:br>
            <a:r>
              <a:rPr lang="ru-RU" dirty="0"/>
              <a:t>1. ПНАЭ Г-7-002-86 Нормы расчета на прочность оборудования и трубопроводов атомных энергетических установок.</a:t>
            </a:r>
          </a:p>
        </p:txBody>
      </p:sp>
    </p:spTree>
    <p:extLst>
      <p:ext uri="{BB962C8B-B14F-4D97-AF65-F5344CB8AC3E}">
        <p14:creationId xmlns:p14="http://schemas.microsoft.com/office/powerpoint/2010/main" val="263939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расчета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ходе расчета было необходимо выполнить три расчета:</a:t>
            </a:r>
          </a:p>
          <a:p>
            <a:pPr>
              <a:buAutoNum type="arabicPeriod"/>
            </a:pPr>
            <a:r>
              <a:rPr lang="ru-RU" dirty="0"/>
              <a:t>Расчет обечайки;</a:t>
            </a:r>
          </a:p>
          <a:p>
            <a:pPr>
              <a:buAutoNum type="arabicPeriod"/>
            </a:pPr>
            <a:r>
              <a:rPr lang="ru-RU" dirty="0"/>
              <a:t>Расчет днища водяной камеры;</a:t>
            </a:r>
          </a:p>
          <a:p>
            <a:pPr>
              <a:buAutoNum type="arabicPeriod"/>
            </a:pPr>
            <a:r>
              <a:rPr lang="ru-RU" dirty="0"/>
              <a:t>Расчет днища парового корпуса.</a:t>
            </a:r>
          </a:p>
        </p:txBody>
      </p:sp>
    </p:spTree>
    <p:extLst>
      <p:ext uri="{BB962C8B-B14F-4D97-AF65-F5344CB8AC3E}">
        <p14:creationId xmlns:p14="http://schemas.microsoft.com/office/powerpoint/2010/main" val="189025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" t="32230" r="24686" b="15344"/>
          <a:stretch/>
        </p:blipFill>
        <p:spPr>
          <a:xfrm>
            <a:off x="436729" y="2033516"/>
            <a:ext cx="9771797" cy="383502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Расчет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528" y="6211669"/>
            <a:ext cx="10334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ПНАЭ Г-7-002-86 Нормы расчета на прочность оборудования и трубопроводов атомных энергетических установок.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91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" t="32043" r="24580" b="14299"/>
          <a:stretch/>
        </p:blipFill>
        <p:spPr>
          <a:xfrm>
            <a:off x="677690" y="1930400"/>
            <a:ext cx="8596312" cy="344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28" y="6211669"/>
            <a:ext cx="10334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ПНАЭ Г-7-002-86 Нормы расчета на прочность оборудования и трубопроводов атомных энергетических установок.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7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2043" r="25315" b="13666"/>
          <a:stretch/>
        </p:blipFill>
        <p:spPr>
          <a:xfrm>
            <a:off x="354700" y="2088107"/>
            <a:ext cx="9198733" cy="375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528" y="6211669"/>
            <a:ext cx="10334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ПНАЭ Г-7-002-86 Нормы расчета на прочность оборудования и трубопроводов атомных энергетических установок.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1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86" y="160086"/>
            <a:ext cx="8911687" cy="462781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Модель подогревателя низкого давления - Альфа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7981" y="5593297"/>
            <a:ext cx="460895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Рисунок 1. Модель подогревателя в</a:t>
            </a:r>
            <a:r>
              <a:rPr lang="en-US" b="1" dirty="0"/>
              <a:t> NX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4968" y="2169658"/>
            <a:ext cx="4435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Модель подогревателя была построена в программном пакете </a:t>
            </a:r>
            <a:r>
              <a:rPr lang="en-US" dirty="0"/>
              <a:t>Siemens NX </a:t>
            </a:r>
            <a:r>
              <a:rPr lang="ru-RU" dirty="0"/>
              <a:t> и экспортирована в программный пакет </a:t>
            </a:r>
            <a:r>
              <a:rPr lang="en-US" dirty="0" err="1"/>
              <a:t>Ansys</a:t>
            </a:r>
            <a:r>
              <a:rPr lang="en-US" dirty="0"/>
              <a:t> </a:t>
            </a:r>
            <a:r>
              <a:rPr lang="ru-RU" dirty="0"/>
              <a:t>для дальнейшего расчета. </a:t>
            </a:r>
            <a:r>
              <a:rPr lang="ru-RU" dirty="0" err="1"/>
              <a:t>Подогревател</a:t>
            </a:r>
            <a:r>
              <a:rPr lang="uk-UA" dirty="0"/>
              <a:t>ь</a:t>
            </a:r>
            <a:r>
              <a:rPr lang="ru-RU" dirty="0"/>
              <a:t> низкого давления состоит из четырех деталей: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Трубная доска;</a:t>
            </a:r>
          </a:p>
          <a:p>
            <a:pPr marL="342900" indent="-342900">
              <a:buAutoNum type="arabicPeriod"/>
            </a:pPr>
            <a:r>
              <a:rPr lang="ru-RU" dirty="0"/>
              <a:t>Обечайка;</a:t>
            </a:r>
          </a:p>
          <a:p>
            <a:pPr marL="342900" indent="-342900">
              <a:buAutoNum type="arabicPeriod"/>
            </a:pPr>
            <a:r>
              <a:rPr lang="ru-RU" dirty="0"/>
              <a:t>Днище водяной камеры;</a:t>
            </a:r>
          </a:p>
          <a:p>
            <a:pPr marL="342900" indent="-342900">
              <a:buAutoNum type="arabicPeriod"/>
            </a:pPr>
            <a:r>
              <a:rPr lang="ru-RU" dirty="0"/>
              <a:t>Днище паровой камеры.</a:t>
            </a:r>
          </a:p>
          <a:p>
            <a:r>
              <a:rPr lang="ru-RU" dirty="0"/>
              <a:t>Модель приведен на рисунке 1.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F08975-BEF0-4DB6-AB06-119FC3852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r="12121"/>
          <a:stretch/>
        </p:blipFill>
        <p:spPr>
          <a:xfrm>
            <a:off x="5286653" y="1249491"/>
            <a:ext cx="6400379" cy="426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113" y="132791"/>
            <a:ext cx="8911687" cy="495006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Построение сетки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13" y="2289008"/>
            <a:ext cx="4848908" cy="3151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7548" y="5581547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2. Сетка. Общий вид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17" y="2289008"/>
            <a:ext cx="4343644" cy="3151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432" y="5594807"/>
            <a:ext cx="392447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Рисунок 3. Сетка. Трубчатая доска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287" y="1255594"/>
            <a:ext cx="888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программном пакете </a:t>
            </a:r>
            <a:r>
              <a:rPr lang="en-US" dirty="0" err="1"/>
              <a:t>Ansys</a:t>
            </a:r>
            <a:r>
              <a:rPr lang="en-US" dirty="0"/>
              <a:t> </a:t>
            </a:r>
            <a:r>
              <a:rPr lang="ru-RU" dirty="0"/>
              <a:t>была построенна сетка показанаяна рисунках 2 и 3. </a:t>
            </a:r>
          </a:p>
        </p:txBody>
      </p:sp>
    </p:spTree>
    <p:extLst>
      <p:ext uri="{BB962C8B-B14F-4D97-AF65-F5344CB8AC3E}">
        <p14:creationId xmlns:p14="http://schemas.microsoft.com/office/powerpoint/2010/main" val="405878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расчета в </a:t>
            </a:r>
            <a:r>
              <a:rPr lang="en-US" dirty="0" err="1"/>
              <a:t>Ansys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03" y="1522158"/>
            <a:ext cx="5856497" cy="388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379" y="5600964"/>
            <a:ext cx="364234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Рисунок 4. Полная деформация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522158"/>
            <a:ext cx="4373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Паровой нагреватель Альфа находится по действием давления: в водяной камере давление воды – Р1 = 1,6 Мпа, в паровом корпусе  давление пара – 0,2 Мпа. Результаты расчета приведены на </a:t>
            </a:r>
            <a:r>
              <a:rPr lang="ru-RU" dirty="0" err="1"/>
              <a:t>рисунк</a:t>
            </a:r>
            <a:r>
              <a:rPr lang="uk-UA" dirty="0"/>
              <a:t>ах</a:t>
            </a:r>
            <a:r>
              <a:rPr lang="ru-RU" dirty="0"/>
              <a:t> 4 и 5.</a:t>
            </a:r>
          </a:p>
        </p:txBody>
      </p:sp>
    </p:spTree>
    <p:extLst>
      <p:ext uri="{BB962C8B-B14F-4D97-AF65-F5344CB8AC3E}">
        <p14:creationId xmlns:p14="http://schemas.microsoft.com/office/powerpoint/2010/main" val="177387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расчета в </a:t>
            </a:r>
            <a:r>
              <a:rPr lang="en-US" dirty="0" err="1"/>
              <a:t>Ansys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04379" y="5600964"/>
            <a:ext cx="364234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Рисунок 5. Полная деформация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522158"/>
            <a:ext cx="4373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Паровой нагреватель Альфа находится по действием давления: в водяной камере давление воды – Р1 = 1,6 Мпа, в паровом корпусе  давление пара – 0,2 Мпа. Результаты расчета приведены на </a:t>
            </a:r>
            <a:r>
              <a:rPr lang="ru-RU" dirty="0" err="1"/>
              <a:t>рисунк</a:t>
            </a:r>
            <a:r>
              <a:rPr lang="uk-UA" dirty="0"/>
              <a:t>ах</a:t>
            </a:r>
            <a:r>
              <a:rPr lang="ru-RU" dirty="0"/>
              <a:t> 4 и 5.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F90F5D-C016-4BC9-A716-1AC10EBF2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61" y="1537680"/>
            <a:ext cx="5593807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732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271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Расчет подогревателя низкого давления - Альфа</vt:lpstr>
      <vt:lpstr>Задача расчета</vt:lpstr>
      <vt:lpstr>Расчет</vt:lpstr>
      <vt:lpstr>Расчет</vt:lpstr>
      <vt:lpstr>Расчет</vt:lpstr>
      <vt:lpstr>Модель подогревателя низкого давления - Альфа</vt:lpstr>
      <vt:lpstr>Построение сетки </vt:lpstr>
      <vt:lpstr>Результаты расчета в Ansys </vt:lpstr>
      <vt:lpstr>Результаты расчета в Ansys </vt:lpstr>
      <vt:lpstr>Выводы  В ходе выполнения расчетов обечайки, днища водяной камеры и днища парового корпуса было выявлено, что данная конструкция пригодна для использования, так как номинальная толщина стенки превышает расчетную толщину.  </vt:lpstr>
      <vt:lpstr>Список литературы: 1. ПНАЭ Г-7-002-86 Нормы расчета на прочность оборудования и трубопроводов атомных энергетических установок.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user_iamm1</dc:creator>
  <cp:lastModifiedBy>Марк Тартагашев</cp:lastModifiedBy>
  <cp:revision>20</cp:revision>
  <dcterms:created xsi:type="dcterms:W3CDTF">2018-06-04T07:48:43Z</dcterms:created>
  <dcterms:modified xsi:type="dcterms:W3CDTF">2018-06-04T12:02:28Z</dcterms:modified>
</cp:coreProperties>
</file>