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/>
              <a:t>Библиотеки </a:t>
            </a:r>
            <a:r>
              <a:rPr lang="en-US" dirty="0"/>
              <a:t>boost </a:t>
            </a:r>
            <a:r>
              <a:rPr lang="en-US" dirty="0" err="1"/>
              <a:t>c++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DATETIME</a:t>
            </a:r>
            <a:br>
              <a:rPr lang="en-US" dirty="0" smtClean="0"/>
            </a:br>
            <a:r>
              <a:rPr lang="en-US" dirty="0" smtClean="0"/>
              <a:t>TUPLE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3476" y="5991618"/>
            <a:ext cx="5278104" cy="476559"/>
          </a:xfrm>
        </p:spPr>
        <p:txBody>
          <a:bodyPr/>
          <a:lstStyle/>
          <a:p>
            <a:r>
              <a:rPr lang="ru-RU" dirty="0" smtClean="0"/>
              <a:t>ВЫПОЛНИЛА СВЕШНИКОВА А.А. 23632.1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4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DATETIME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1346" y="1930400"/>
            <a:ext cx="10096066" cy="3708402"/>
          </a:xfrm>
        </p:spPr>
        <p:txBody>
          <a:bodyPr>
            <a:normAutofit/>
          </a:bodyPr>
          <a:lstStyle/>
          <a:p>
            <a:r>
              <a:rPr lang="ru-RU" sz="3200" dirty="0"/>
              <a:t>Библиотека </a:t>
            </a:r>
            <a:r>
              <a:rPr lang="ru-RU" sz="3200" b="1" dirty="0" err="1"/>
              <a:t>Boost.DateTime</a:t>
            </a:r>
            <a:r>
              <a:rPr lang="ru-RU" sz="3200" dirty="0"/>
              <a:t> может использоваться для обработки данных </a:t>
            </a:r>
            <a:r>
              <a:rPr lang="ru-RU" sz="3200" dirty="0" smtClean="0"/>
              <a:t>времени. </a:t>
            </a:r>
            <a:r>
              <a:rPr lang="ru-RU" sz="3200" dirty="0" err="1" smtClean="0"/>
              <a:t>Boost.DateTime</a:t>
            </a:r>
            <a:r>
              <a:rPr lang="ru-RU" sz="3200" dirty="0" smtClean="0"/>
              <a:t> </a:t>
            </a:r>
            <a:r>
              <a:rPr lang="ru-RU" sz="3200" dirty="0"/>
              <a:t>предоставляет расширения для учета часовых поясов и поддерживает форматированный ввод и вывод календарных дат и времени. </a:t>
            </a:r>
          </a:p>
        </p:txBody>
      </p:sp>
    </p:spTree>
    <p:extLst>
      <p:ext uri="{BB962C8B-B14F-4D97-AF65-F5344CB8AC3E}">
        <p14:creationId xmlns:p14="http://schemas.microsoft.com/office/powerpoint/2010/main" val="3032183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DATETIME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575" y="1215014"/>
            <a:ext cx="9905999" cy="3541714"/>
          </a:xfrm>
        </p:spPr>
        <p:txBody>
          <a:bodyPr>
            <a:normAutofit/>
          </a:bodyPr>
          <a:lstStyle/>
          <a:p>
            <a:r>
              <a:rPr lang="ru-RU" dirty="0" err="1"/>
              <a:t>Boost.DateTime</a:t>
            </a:r>
            <a:r>
              <a:rPr lang="ru-RU" dirty="0"/>
              <a:t> поддерживает только даты календаря на основе григорианского </a:t>
            </a:r>
            <a:r>
              <a:rPr lang="ru-RU" dirty="0" smtClean="0"/>
              <a:t>календаря</a:t>
            </a:r>
            <a:r>
              <a:rPr lang="en-US" dirty="0" smtClean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8774" r="36088" b="52331"/>
          <a:stretch/>
        </p:blipFill>
        <p:spPr>
          <a:xfrm>
            <a:off x="836611" y="2207490"/>
            <a:ext cx="6118371" cy="35148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85891" y="2078182"/>
            <a:ext cx="493221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boost</a:t>
            </a:r>
            <a:r>
              <a:rPr lang="ru-RU" sz="2000" dirty="0"/>
              <a:t> :: </a:t>
            </a:r>
            <a:r>
              <a:rPr lang="ru-RU" sz="2000" dirty="0" err="1"/>
              <a:t>gregorian</a:t>
            </a:r>
            <a:r>
              <a:rPr lang="ru-RU" sz="2000" dirty="0"/>
              <a:t> :: </a:t>
            </a:r>
            <a:r>
              <a:rPr lang="ru-RU" sz="2000" dirty="0" err="1"/>
              <a:t>date</a:t>
            </a:r>
            <a:r>
              <a:rPr lang="ru-RU" sz="2000" dirty="0"/>
              <a:t> предоставляет несколько конструкторов для создания дат. Самый базовый конструктор </a:t>
            </a:r>
            <a:r>
              <a:rPr lang="ru-RU" sz="2000" dirty="0" smtClean="0"/>
              <a:t>использует год</a:t>
            </a:r>
            <a:r>
              <a:rPr lang="ru-RU" sz="2000" dirty="0"/>
              <a:t>, месяц и день в качестве </a:t>
            </a:r>
            <a:r>
              <a:rPr lang="ru-RU" sz="2000" dirty="0" smtClean="0"/>
              <a:t>параметров.</a:t>
            </a:r>
            <a:endParaRPr lang="en-US" sz="2000" dirty="0"/>
          </a:p>
          <a:p>
            <a:endParaRPr lang="ru-RU" sz="2000" dirty="0" smtClean="0"/>
          </a:p>
          <a:p>
            <a:r>
              <a:rPr lang="ru-RU" sz="2000" dirty="0" smtClean="0"/>
              <a:t>Существует </a:t>
            </a:r>
            <a:r>
              <a:rPr lang="ru-RU" sz="2000" dirty="0"/>
              <a:t>множество </a:t>
            </a:r>
            <a:r>
              <a:rPr lang="ru-RU" sz="2000" dirty="0" smtClean="0"/>
              <a:t>функций-членов, такие </a:t>
            </a:r>
            <a:r>
              <a:rPr lang="ru-RU" sz="2000" dirty="0"/>
              <a:t>как </a:t>
            </a:r>
            <a:r>
              <a:rPr lang="ru-RU" sz="2000" dirty="0" err="1"/>
              <a:t>year</a:t>
            </a:r>
            <a:r>
              <a:rPr lang="ru-RU" sz="2000" dirty="0"/>
              <a:t> (), </a:t>
            </a:r>
            <a:r>
              <a:rPr lang="ru-RU" sz="2000" dirty="0" err="1"/>
              <a:t>month</a:t>
            </a:r>
            <a:r>
              <a:rPr lang="ru-RU" sz="2000" dirty="0"/>
              <a:t> () и </a:t>
            </a:r>
            <a:r>
              <a:rPr lang="ru-RU" sz="2000" dirty="0" err="1"/>
              <a:t>day</a:t>
            </a:r>
            <a:r>
              <a:rPr lang="ru-RU" sz="2000" dirty="0"/>
              <a:t> </a:t>
            </a:r>
            <a:r>
              <a:rPr lang="ru-RU" sz="2000" dirty="0" smtClean="0"/>
              <a:t>(), которые </a:t>
            </a:r>
            <a:r>
              <a:rPr lang="ru-RU" sz="2000" dirty="0"/>
              <a:t>возвращают </a:t>
            </a:r>
            <a:r>
              <a:rPr lang="ru-RU" sz="2000" dirty="0" smtClean="0"/>
              <a:t>соответствующие части </a:t>
            </a:r>
            <a:r>
              <a:rPr lang="ru-RU" sz="2000" dirty="0"/>
              <a:t>даты и другие, такие как </a:t>
            </a:r>
            <a:r>
              <a:rPr lang="ru-RU" sz="2000" dirty="0" err="1"/>
              <a:t>day_of_week</a:t>
            </a:r>
            <a:r>
              <a:rPr lang="ru-RU" sz="2000" dirty="0"/>
              <a:t> () и </a:t>
            </a:r>
            <a:r>
              <a:rPr lang="ru-RU" sz="2000" dirty="0" err="1"/>
              <a:t>end_of_month</a:t>
            </a:r>
            <a:r>
              <a:rPr lang="ru-RU" sz="2000" dirty="0"/>
              <a:t> (), вычисляют значения.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86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datetime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754909"/>
            <a:ext cx="9905998" cy="473825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 </a:t>
            </a:r>
            <a:r>
              <a:rPr lang="ru-RU" sz="2800" dirty="0" smtClean="0"/>
              <a:t>же можно использовать </a:t>
            </a:r>
            <a:r>
              <a:rPr lang="ru-RU" sz="2800" dirty="0"/>
              <a:t>класс </a:t>
            </a:r>
            <a:r>
              <a:rPr lang="ru-RU" sz="2800" dirty="0" err="1"/>
              <a:t>boost</a:t>
            </a:r>
            <a:r>
              <a:rPr lang="ru-RU" sz="2800" dirty="0"/>
              <a:t> :: </a:t>
            </a:r>
            <a:r>
              <a:rPr lang="ru-RU" sz="2800" dirty="0" err="1"/>
              <a:t>gregorian</a:t>
            </a:r>
            <a:r>
              <a:rPr lang="ru-RU" sz="2800" dirty="0"/>
              <a:t> :: </a:t>
            </a:r>
            <a:r>
              <a:rPr lang="ru-RU" sz="2800" dirty="0" err="1"/>
              <a:t>day_clock</a:t>
            </a:r>
            <a:r>
              <a:rPr lang="ru-RU" sz="2800" dirty="0"/>
              <a:t>, который возвращает текущую дату. Функция </a:t>
            </a:r>
            <a:r>
              <a:rPr lang="ru-RU" sz="2800" dirty="0" err="1"/>
              <a:t>member</a:t>
            </a:r>
            <a:r>
              <a:rPr lang="ru-RU" sz="2800" dirty="0"/>
              <a:t> </a:t>
            </a:r>
            <a:r>
              <a:rPr lang="ru-RU" sz="2800" dirty="0" err="1"/>
              <a:t>universal_day</a:t>
            </a:r>
            <a:r>
              <a:rPr lang="ru-RU" sz="2800" dirty="0"/>
              <a:t> () возвращает дату UTC, которая не зависит от часовых поясов и летнего времени. UTC - международная аббревиатура для универсального времени. </a:t>
            </a:r>
            <a:r>
              <a:rPr lang="ru-RU" sz="2800" dirty="0" smtClean="0"/>
              <a:t>Чтобы </a:t>
            </a:r>
            <a:r>
              <a:rPr lang="ru-RU" sz="2800" dirty="0"/>
              <a:t>получить текущую дату в локальном часовом поясе, </a:t>
            </a:r>
            <a:r>
              <a:rPr lang="ru-RU" sz="2800" dirty="0" smtClean="0"/>
              <a:t>используйте</a:t>
            </a:r>
            <a:r>
              <a:rPr lang="en-US" sz="2800" dirty="0" smtClean="0"/>
              <a:t>   </a:t>
            </a:r>
            <a:r>
              <a:rPr lang="ru-RU" sz="2800" dirty="0" smtClean="0"/>
              <a:t> </a:t>
            </a:r>
            <a:r>
              <a:rPr lang="ru-RU" sz="2800" dirty="0" err="1" smtClean="0"/>
              <a:t>gregorian</a:t>
            </a:r>
            <a:r>
              <a:rPr lang="ru-RU" sz="2800" dirty="0" smtClean="0"/>
              <a:t> </a:t>
            </a:r>
            <a:r>
              <a:rPr lang="ru-RU" sz="2800" dirty="0"/>
              <a:t>:: </a:t>
            </a:r>
            <a:r>
              <a:rPr lang="ru-RU" sz="2800" dirty="0" err="1"/>
              <a:t>day_clock</a:t>
            </a:r>
            <a:r>
              <a:rPr lang="ru-RU" sz="2800" dirty="0"/>
              <a:t> </a:t>
            </a:r>
            <a:r>
              <a:rPr lang="en-US" sz="2800" dirty="0" smtClean="0"/>
              <a:t>:: </a:t>
            </a:r>
            <a:r>
              <a:rPr lang="ru-RU" sz="2800" dirty="0" err="1" smtClean="0"/>
              <a:t>local_day</a:t>
            </a:r>
            <a:r>
              <a:rPr lang="ru-RU" sz="2800" dirty="0" smtClean="0"/>
              <a:t> </a:t>
            </a:r>
            <a:r>
              <a:rPr lang="ru-RU" sz="2800" dirty="0"/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278239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Datetime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969818" y="1819564"/>
            <a:ext cx="10077593" cy="3971637"/>
          </a:xfrm>
        </p:spPr>
        <p:txBody>
          <a:bodyPr>
            <a:normAutofit/>
          </a:bodyPr>
          <a:lstStyle/>
          <a:p>
            <a:r>
              <a:rPr lang="ru-RU" sz="2800" dirty="0"/>
              <a:t>Возвращаемое значение имеет тип </a:t>
            </a:r>
            <a:r>
              <a:rPr lang="ru-RU" sz="2800" dirty="0" err="1"/>
              <a:t>boost</a:t>
            </a:r>
            <a:r>
              <a:rPr lang="ru-RU" sz="2800" dirty="0"/>
              <a:t> :: </a:t>
            </a:r>
            <a:r>
              <a:rPr lang="ru-RU" sz="2800" dirty="0" err="1"/>
              <a:t>gregorian</a:t>
            </a:r>
            <a:r>
              <a:rPr lang="ru-RU" sz="2800" dirty="0"/>
              <a:t> :: </a:t>
            </a:r>
            <a:r>
              <a:rPr lang="ru-RU" sz="2800" dirty="0" err="1"/>
              <a:t>date_duration</a:t>
            </a:r>
            <a:r>
              <a:rPr lang="ru-RU" sz="2800" dirty="0"/>
              <a:t> и обозначает продолжительность между двумя </a:t>
            </a:r>
            <a:r>
              <a:rPr lang="ru-RU" sz="2800" dirty="0" smtClean="0"/>
              <a:t>датами</a:t>
            </a:r>
            <a:r>
              <a:rPr lang="en-US" sz="2800" dirty="0" smtClean="0"/>
              <a:t>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8" t="42281" r="41965" b="28824"/>
          <a:stretch/>
        </p:blipFill>
        <p:spPr>
          <a:xfrm>
            <a:off x="4350327" y="3187959"/>
            <a:ext cx="6317673" cy="28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7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503" y="1588769"/>
            <a:ext cx="9905999" cy="3541714"/>
          </a:xfrm>
        </p:spPr>
        <p:txBody>
          <a:bodyPr/>
          <a:lstStyle/>
          <a:p>
            <a:endParaRPr lang="ru-RU" dirty="0"/>
          </a:p>
          <a:p>
            <a:r>
              <a:rPr lang="ru-RU" sz="2800" dirty="0"/>
              <a:t>Библиотека </a:t>
            </a:r>
            <a:r>
              <a:rPr lang="ru-RU" sz="2800" b="1" dirty="0" err="1"/>
              <a:t>Boost.Tuple</a:t>
            </a:r>
            <a:r>
              <a:rPr lang="ru-RU" sz="2800" dirty="0"/>
              <a:t> предоставляет класс </a:t>
            </a:r>
            <a:r>
              <a:rPr lang="ru-RU" sz="2800" dirty="0" err="1"/>
              <a:t>boost</a:t>
            </a:r>
            <a:r>
              <a:rPr lang="ru-RU" sz="2800" dirty="0"/>
              <a:t> :: </a:t>
            </a:r>
            <a:r>
              <a:rPr lang="ru-RU" sz="2800" dirty="0" err="1"/>
              <a:t>tuple</a:t>
            </a:r>
            <a:r>
              <a:rPr lang="ru-RU" sz="2800" dirty="0"/>
              <a:t>, который является обобщенной версией </a:t>
            </a:r>
            <a:r>
              <a:rPr lang="ru-RU" sz="2800" dirty="0" err="1"/>
              <a:t>std</a:t>
            </a:r>
            <a:r>
              <a:rPr lang="ru-RU" sz="2800" dirty="0"/>
              <a:t> :: </a:t>
            </a:r>
            <a:r>
              <a:rPr lang="ru-RU" sz="2800" dirty="0" err="1"/>
              <a:t>pair</a:t>
            </a:r>
            <a:r>
              <a:rPr lang="ru-RU" sz="2800" dirty="0"/>
              <a:t>. В то время как </a:t>
            </a:r>
            <a:r>
              <a:rPr lang="ru-RU" sz="2800" dirty="0" err="1"/>
              <a:t>std</a:t>
            </a:r>
            <a:r>
              <a:rPr lang="ru-RU" sz="2800" dirty="0"/>
              <a:t> :: </a:t>
            </a:r>
            <a:r>
              <a:rPr lang="ru-RU" sz="2800" dirty="0" err="1"/>
              <a:t>pair</a:t>
            </a:r>
            <a:r>
              <a:rPr lang="ru-RU" sz="2800" dirty="0"/>
              <a:t> может хранить только два значения, </a:t>
            </a:r>
            <a:r>
              <a:rPr lang="ru-RU" sz="2800" dirty="0" err="1"/>
              <a:t>boost</a:t>
            </a:r>
            <a:r>
              <a:rPr lang="ru-RU" sz="2800" dirty="0"/>
              <a:t> :: </a:t>
            </a:r>
            <a:r>
              <a:rPr lang="ru-RU" sz="2800" dirty="0" err="1"/>
              <a:t>tuple</a:t>
            </a:r>
            <a:r>
              <a:rPr lang="ru-RU" sz="2800" dirty="0"/>
              <a:t> позволяет вам выбирать, сколько значений хранить.</a:t>
            </a:r>
          </a:p>
        </p:txBody>
      </p:sp>
    </p:spTree>
    <p:extLst>
      <p:ext uri="{BB962C8B-B14F-4D97-AF65-F5344CB8AC3E}">
        <p14:creationId xmlns:p14="http://schemas.microsoft.com/office/powerpoint/2010/main" val="3613715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284" y="1686069"/>
            <a:ext cx="9905999" cy="3541714"/>
          </a:xfrm>
        </p:spPr>
        <p:txBody>
          <a:bodyPr/>
          <a:lstStyle/>
          <a:p>
            <a:r>
              <a:rPr lang="ru-RU" sz="2800" dirty="0" err="1"/>
              <a:t>boost</a:t>
            </a:r>
            <a:r>
              <a:rPr lang="ru-RU" sz="2800" dirty="0"/>
              <a:t> :: </a:t>
            </a:r>
            <a:r>
              <a:rPr lang="ru-RU" sz="2800" dirty="0" err="1"/>
              <a:t>tuple</a:t>
            </a:r>
            <a:r>
              <a:rPr lang="ru-RU" sz="2800" dirty="0"/>
              <a:t> используется таким же образом, как и </a:t>
            </a:r>
            <a:r>
              <a:rPr lang="ru-RU" sz="2800" dirty="0" err="1"/>
              <a:t>std</a:t>
            </a:r>
            <a:r>
              <a:rPr lang="ru-RU" sz="2800" dirty="0"/>
              <a:t> :: </a:t>
            </a:r>
            <a:r>
              <a:rPr lang="ru-RU" sz="2800" dirty="0" err="1"/>
              <a:t>pair</a:t>
            </a:r>
            <a:r>
              <a:rPr lang="ru-RU" sz="2800" dirty="0"/>
              <a:t>. В примере </a:t>
            </a:r>
            <a:r>
              <a:rPr lang="ru-RU" sz="2800" dirty="0" smtClean="0"/>
              <a:t> </a:t>
            </a:r>
            <a:r>
              <a:rPr lang="ru-RU" sz="2800" dirty="0"/>
              <a:t>создается </a:t>
            </a:r>
            <a:r>
              <a:rPr lang="ru-RU" sz="2800" dirty="0" smtClean="0"/>
              <a:t>кортеж</a:t>
            </a:r>
            <a:r>
              <a:rPr lang="en-US" sz="2800" dirty="0" smtClean="0"/>
              <a:t> (</a:t>
            </a:r>
            <a:r>
              <a:rPr lang="ru-RU" sz="2800" dirty="0"/>
              <a:t>упорядоченный набор фиксированной </a:t>
            </a:r>
            <a:r>
              <a:rPr lang="ru-RU" sz="2800" dirty="0" smtClean="0"/>
              <a:t>длины</a:t>
            </a:r>
            <a:r>
              <a:rPr lang="en-US" sz="2800" dirty="0" smtClean="0"/>
              <a:t>)</a:t>
            </a:r>
            <a:r>
              <a:rPr lang="ru-RU" sz="2800" dirty="0" smtClean="0"/>
              <a:t>, </a:t>
            </a:r>
            <a:r>
              <a:rPr lang="ru-RU" sz="2800" dirty="0"/>
              <a:t>содержащий одно значение типа </a:t>
            </a:r>
            <a:r>
              <a:rPr lang="ru-RU" sz="2800" dirty="0" err="1"/>
              <a:t>std</a:t>
            </a:r>
            <a:r>
              <a:rPr lang="ru-RU" sz="2800" dirty="0"/>
              <a:t> :: </a:t>
            </a:r>
            <a:r>
              <a:rPr lang="ru-RU" sz="2800" dirty="0" err="1" smtClean="0"/>
              <a:t>string</a:t>
            </a:r>
            <a:r>
              <a:rPr lang="en-US" sz="2800" dirty="0" smtClean="0"/>
              <a:t>, </a:t>
            </a:r>
            <a:r>
              <a:rPr lang="ru-RU" sz="2800" dirty="0" smtClean="0"/>
              <a:t> значения типа </a:t>
            </a:r>
            <a:r>
              <a:rPr lang="ru-RU" sz="2800" dirty="0" err="1" smtClean="0"/>
              <a:t>int</a:t>
            </a:r>
            <a:r>
              <a:rPr lang="ru-RU" dirty="0" smtClean="0"/>
              <a:t> </a:t>
            </a:r>
            <a:r>
              <a:rPr lang="ru-RU" sz="2800" dirty="0"/>
              <a:t>и типа </a:t>
            </a:r>
            <a:r>
              <a:rPr lang="en-US" sz="2800" dirty="0" err="1"/>
              <a:t>boolean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18447" r="26906" b="54780"/>
          <a:stretch/>
        </p:blipFill>
        <p:spPr>
          <a:xfrm>
            <a:off x="1897894" y="3985492"/>
            <a:ext cx="8393036" cy="24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74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540" y="101599"/>
            <a:ext cx="9905998" cy="1118033"/>
          </a:xfrm>
        </p:spPr>
        <p:txBody>
          <a:bodyPr/>
          <a:lstStyle/>
          <a:p>
            <a:r>
              <a:rPr lang="en-US" dirty="0" smtClean="0"/>
              <a:t>tuple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745" y="660615"/>
            <a:ext cx="10705666" cy="354171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Существует два способа доступа к значениям в кортеже. Вы можете вызвать функцию-член </a:t>
            </a:r>
            <a:r>
              <a:rPr lang="ru-RU" dirty="0" err="1"/>
              <a:t>get</a:t>
            </a:r>
            <a:r>
              <a:rPr lang="ru-RU" dirty="0"/>
              <a:t> (), или вы можете передать кортеж в автономную функцию </a:t>
            </a:r>
            <a:r>
              <a:rPr lang="ru-RU" dirty="0" err="1"/>
              <a:t>boost</a:t>
            </a:r>
            <a:r>
              <a:rPr lang="ru-RU" dirty="0"/>
              <a:t> :: </a:t>
            </a:r>
            <a:r>
              <a:rPr lang="ru-RU" dirty="0" err="1"/>
              <a:t>get</a:t>
            </a:r>
            <a:r>
              <a:rPr lang="ru-RU" dirty="0"/>
              <a:t> (). В обоих случаях индекс соответствующего элемента в кортеже должен быть указан как параметр шаблона</a:t>
            </a:r>
            <a:r>
              <a:rPr lang="ru-RU" dirty="0" smtClean="0"/>
              <a:t>. Функция-член </a:t>
            </a:r>
            <a:r>
              <a:rPr lang="ru-RU" dirty="0" err="1"/>
              <a:t>get</a:t>
            </a:r>
            <a:r>
              <a:rPr lang="ru-RU" dirty="0"/>
              <a:t> () и автономная функция </a:t>
            </a:r>
            <a:r>
              <a:rPr lang="ru-RU" dirty="0" err="1"/>
              <a:t>boost</a:t>
            </a:r>
            <a:r>
              <a:rPr lang="ru-RU" dirty="0"/>
              <a:t> :: </a:t>
            </a:r>
            <a:r>
              <a:rPr lang="ru-RU" dirty="0" err="1"/>
              <a:t>get</a:t>
            </a:r>
            <a:r>
              <a:rPr lang="ru-RU" dirty="0"/>
              <a:t> () возвращают ссылку, которая позволяет вам изменять значение внутри кортежа.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43098" r="39486" b="29803"/>
          <a:stretch/>
        </p:blipFill>
        <p:spPr>
          <a:xfrm>
            <a:off x="2623126" y="4009061"/>
            <a:ext cx="6474692" cy="25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87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66</TotalTime>
  <Words>262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Контур</vt:lpstr>
      <vt:lpstr>Библиотеки boost c++ DATETIME TUPLE</vt:lpstr>
      <vt:lpstr>DATETIME</vt:lpstr>
      <vt:lpstr>DATETIME</vt:lpstr>
      <vt:lpstr>datetime</vt:lpstr>
      <vt:lpstr>Datetime</vt:lpstr>
      <vt:lpstr>tuple</vt:lpstr>
      <vt:lpstr>Tuple</vt:lpstr>
      <vt:lpstr>tuple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Библиотеки boost c++ DATETIME TUPLE</dc:title>
  <dc:creator>Анастасия Свешникова</dc:creator>
  <cp:lastModifiedBy>Анастасия Свешникова</cp:lastModifiedBy>
  <cp:revision>7</cp:revision>
  <dcterms:created xsi:type="dcterms:W3CDTF">2018-04-26T20:15:21Z</dcterms:created>
  <dcterms:modified xsi:type="dcterms:W3CDTF">2018-06-25T18:06:23Z</dcterms:modified>
</cp:coreProperties>
</file>