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41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7068" y="800131"/>
            <a:ext cx="9144000" cy="16414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dirty="0" smtClean="0"/>
              <a:t>Библиотеки 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SFML, </a:t>
            </a:r>
            <a:r>
              <a:rPr lang="en-US" sz="7200" dirty="0" err="1" smtClean="0"/>
              <a:t>Boost.time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63591" y="5523175"/>
            <a:ext cx="9144000" cy="754025"/>
          </a:xfrm>
        </p:spPr>
        <p:txBody>
          <a:bodyPr/>
          <a:lstStyle/>
          <a:p>
            <a:r>
              <a:rPr lang="ru-RU" dirty="0" smtClean="0"/>
              <a:t>Рыженко Виктор гр. 23632/1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081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923208" cy="961399"/>
          </a:xfrm>
        </p:spPr>
        <p:txBody>
          <a:bodyPr/>
          <a:lstStyle/>
          <a:p>
            <a:r>
              <a:rPr lang="ru-RU" b="1" dirty="0"/>
              <a:t>Краткое описание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80" y="1841679"/>
            <a:ext cx="9272113" cy="388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578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/>
              <a:t>К</a:t>
            </a:r>
            <a:r>
              <a:rPr lang="ru-RU" b="1" dirty="0" smtClean="0"/>
              <a:t>ласс </a:t>
            </a:r>
            <a:r>
              <a:rPr lang="en-US" b="1" dirty="0" err="1" smtClean="0"/>
              <a:t>progress_timer</a:t>
            </a:r>
            <a:r>
              <a:rPr lang="ru-RU" b="1" dirty="0"/>
              <a:t>класс </a:t>
            </a:r>
            <a:r>
              <a:rPr lang="en-US" b="1" dirty="0" err="1"/>
              <a:t>progress_timer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93050"/>
            <a:ext cx="102338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Класс </a:t>
            </a:r>
            <a:r>
              <a:rPr lang="ru-RU" b="1" dirty="0" err="1"/>
              <a:t>progress_timer</a:t>
            </a:r>
            <a:r>
              <a:rPr lang="ru-RU" dirty="0"/>
              <a:t> автоматически измеряет затраченное время, и при отработке деструктора отображает соответствующее сообщение в подходящем месте в подходящей форме. Текущая реализация по умолчанию выводит текст на консоль через </a:t>
            </a:r>
            <a:r>
              <a:rPr lang="ru-RU" b="1" dirty="0" err="1"/>
              <a:t>std</a:t>
            </a:r>
            <a:r>
              <a:rPr lang="ru-RU" b="1" dirty="0"/>
              <a:t>::</a:t>
            </a:r>
            <a:r>
              <a:rPr lang="ru-RU" b="1" dirty="0" err="1"/>
              <a:t>cout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4977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609824"/>
            <a:ext cx="10515600" cy="1325563"/>
          </a:xfrm>
        </p:spPr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2285936"/>
            <a:ext cx="7211096" cy="314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767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6990" y="2322715"/>
            <a:ext cx="10515600" cy="1325563"/>
          </a:xfrm>
        </p:spPr>
        <p:txBody>
          <a:bodyPr>
            <a:noAutofit/>
          </a:bodyPr>
          <a:lstStyle/>
          <a:p>
            <a:r>
              <a:rPr lang="en-US" dirty="0" smtClean="0"/>
              <a:t>SFML -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Simple and Fast Multimedia Library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637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6513" y="1040013"/>
            <a:ext cx="10277802" cy="14198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700" b="1" dirty="0"/>
              <a:t>SFML</a:t>
            </a:r>
            <a:r>
              <a:rPr lang="en-US" sz="4700" dirty="0"/>
              <a:t> (</a:t>
            </a:r>
            <a:r>
              <a:rPr lang="en-US" sz="4700" i="1" dirty="0"/>
              <a:t>Simple and Fast Multimedia Library</a:t>
            </a:r>
            <a:r>
              <a:rPr lang="en-US" sz="4700" dirty="0"/>
              <a:t> — </a:t>
            </a:r>
            <a:r>
              <a:rPr lang="ru-RU" sz="4700" dirty="0"/>
              <a:t>простая и быстрая мультимедиа библиотека) — свободная кроссплатформенная мультимедиа библиотека. Написана на </a:t>
            </a:r>
            <a:r>
              <a:rPr lang="en-US" sz="4700" dirty="0"/>
              <a:t>C++, </a:t>
            </a:r>
            <a:r>
              <a:rPr lang="ru-RU" sz="4700" dirty="0"/>
              <a:t>но доступна также для </a:t>
            </a:r>
            <a:r>
              <a:rPr lang="en-US" sz="4700" dirty="0"/>
              <a:t>C, D, Java, Python</a:t>
            </a:r>
            <a:r>
              <a:rPr lang="ru-RU" sz="4700" dirty="0"/>
              <a:t> и некоторых других языках</a:t>
            </a:r>
            <a:r>
              <a:rPr lang="en-US" sz="4700" dirty="0"/>
              <a:t>. </a:t>
            </a:r>
            <a:endParaRPr lang="ru-RU" sz="47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C:\Users\Администратор\Desktop\393px-SFML2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7" y="3259227"/>
            <a:ext cx="374332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563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183" y="334851"/>
            <a:ext cx="11410682" cy="6014434"/>
          </a:xfrm>
        </p:spPr>
        <p:txBody>
          <a:bodyPr>
            <a:normAutofit fontScale="77500" lnSpcReduction="20000"/>
          </a:bodyPr>
          <a:lstStyle/>
          <a:p>
            <a:pPr marL="45720" indent="0">
              <a:lnSpc>
                <a:spcPct val="170000"/>
              </a:lnSpc>
              <a:buNone/>
            </a:pPr>
            <a:r>
              <a:rPr lang="ru-RU" dirty="0"/>
              <a:t>SFML содержит ряд модулей для простого программирования игр и мультимедиа приложений.</a:t>
            </a:r>
          </a:p>
          <a:p>
            <a:pPr marL="45720" indent="0">
              <a:lnSpc>
                <a:spcPct val="170000"/>
              </a:lnSpc>
              <a:buNone/>
            </a:pPr>
            <a:r>
              <a:rPr lang="ru-RU" dirty="0"/>
              <a:t>В настоящее время доступны следующие модули:</a:t>
            </a:r>
          </a:p>
          <a:p>
            <a:pPr>
              <a:lnSpc>
                <a:spcPct val="170000"/>
              </a:lnSpc>
            </a:pPr>
            <a:r>
              <a:rPr lang="ru-RU" b="1" dirty="0" err="1"/>
              <a:t>System</a:t>
            </a:r>
            <a:r>
              <a:rPr lang="ru-RU" dirty="0"/>
              <a:t> — управление временем и потоками, он является обязательным, так как все модули зависят от него.</a:t>
            </a:r>
          </a:p>
          <a:p>
            <a:pPr>
              <a:lnSpc>
                <a:spcPct val="170000"/>
              </a:lnSpc>
            </a:pPr>
            <a:r>
              <a:rPr lang="ru-RU" b="1" dirty="0" err="1"/>
              <a:t>Window</a:t>
            </a:r>
            <a:r>
              <a:rPr lang="ru-RU" dirty="0"/>
              <a:t> — управление окнами и взаимодействием с пользователем.</a:t>
            </a:r>
          </a:p>
          <a:p>
            <a:pPr>
              <a:lnSpc>
                <a:spcPct val="170000"/>
              </a:lnSpc>
            </a:pPr>
            <a:r>
              <a:rPr lang="ru-RU" b="1" dirty="0" err="1"/>
              <a:t>Graphics</a:t>
            </a:r>
            <a:r>
              <a:rPr lang="ru-RU" dirty="0"/>
              <a:t> — делает простым отображение графических примитивов и изображений, для своей работы требует модуль </a:t>
            </a:r>
            <a:r>
              <a:rPr lang="ru-RU" b="1" dirty="0" err="1"/>
              <a:t>Window</a:t>
            </a:r>
            <a:r>
              <a:rPr lang="ru-RU" dirty="0"/>
              <a:t>.</a:t>
            </a:r>
          </a:p>
          <a:p>
            <a:pPr>
              <a:lnSpc>
                <a:spcPct val="170000"/>
              </a:lnSpc>
            </a:pPr>
            <a:r>
              <a:rPr lang="ru-RU" b="1" dirty="0" err="1"/>
              <a:t>Audio</a:t>
            </a:r>
            <a:r>
              <a:rPr lang="ru-RU" dirty="0"/>
              <a:t> — предоставляет интерфейс для управления звуком.</a:t>
            </a:r>
          </a:p>
          <a:p>
            <a:pPr>
              <a:lnSpc>
                <a:spcPct val="170000"/>
              </a:lnSpc>
            </a:pPr>
            <a:r>
              <a:rPr lang="ru-RU" b="1" dirty="0" err="1"/>
              <a:t>Network</a:t>
            </a:r>
            <a:r>
              <a:rPr lang="ru-RU" dirty="0"/>
              <a:t> — для сетевых приложений.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103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rgbClr val="114157"/>
          </a:solidFill>
          <a:effectLst>
            <a:reflection blurRad="6350" stA="0" endPos="55500" dist="101600" dir="5400000" sy="-100000" algn="bl" rotWithShape="0"/>
          </a:effectLst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i="1" dirty="0"/>
              <a:t>//Подключаем заголовок модуля '''</a:t>
            </a:r>
            <a:r>
              <a:rPr lang="en-US" sz="1200" i="1" dirty="0"/>
              <a:t>Graphics''', </a:t>
            </a:r>
            <a:r>
              <a:rPr lang="ru-RU" sz="1200" i="1" dirty="0"/>
              <a:t>а он автоматически подключает заголовок модуля '''</a:t>
            </a:r>
            <a:r>
              <a:rPr lang="en-US" sz="1200" i="1" dirty="0"/>
              <a:t>Window</a:t>
            </a:r>
            <a:r>
              <a:rPr lang="en-US" sz="1200" i="1" dirty="0" smtClean="0"/>
              <a:t>''‘</a:t>
            </a:r>
            <a:endParaRPr lang="ru-RU" sz="1200" i="1" dirty="0" smtClean="0"/>
          </a:p>
          <a:p>
            <a:pPr marL="45720" indent="0">
              <a:buNone/>
            </a:pPr>
            <a:r>
              <a:rPr lang="en-US" sz="1200" dirty="0" smtClean="0"/>
              <a:t> </a:t>
            </a:r>
            <a:r>
              <a:rPr lang="en-US" sz="1200" dirty="0"/>
              <a:t># include &lt;SFML/Graphics.hpp&gt; </a:t>
            </a:r>
            <a:endParaRPr lang="ru-RU" sz="1200" dirty="0" smtClean="0"/>
          </a:p>
          <a:p>
            <a:pPr marL="45720" indent="0">
              <a:buNone/>
            </a:pP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/>
              <a:t>main() </a:t>
            </a:r>
            <a:endParaRPr lang="ru-RU" sz="1200" dirty="0" smtClean="0"/>
          </a:p>
          <a:p>
            <a:pPr marL="45720" indent="0">
              <a:buNone/>
            </a:pPr>
            <a:r>
              <a:rPr lang="en-US" sz="1200" dirty="0" smtClean="0"/>
              <a:t>{ </a:t>
            </a:r>
            <a:endParaRPr lang="ru-RU" sz="1200" dirty="0" smtClean="0"/>
          </a:p>
          <a:p>
            <a:pPr marL="45720" indent="0">
              <a:buNone/>
            </a:pPr>
            <a:r>
              <a:rPr lang="ru-RU" sz="1200" i="1" dirty="0"/>
              <a:t>	</a:t>
            </a:r>
            <a:r>
              <a:rPr lang="en-US" sz="1200" i="1" dirty="0" smtClean="0"/>
              <a:t>// </a:t>
            </a:r>
            <a:r>
              <a:rPr lang="ru-RU" sz="1200" i="1" dirty="0"/>
              <a:t>Создаём окно</a:t>
            </a:r>
            <a:r>
              <a:rPr lang="ru-RU" sz="1200" dirty="0"/>
              <a:t> </a:t>
            </a:r>
            <a:endParaRPr lang="ru-RU" sz="1200" dirty="0" smtClean="0"/>
          </a:p>
          <a:p>
            <a:pPr marL="45720" indent="0">
              <a:buNone/>
            </a:pPr>
            <a:r>
              <a:rPr lang="ru-RU" sz="1200" dirty="0"/>
              <a:t>	</a:t>
            </a:r>
            <a:r>
              <a:rPr lang="en-US" sz="1200" dirty="0" smtClean="0"/>
              <a:t>sf</a:t>
            </a:r>
            <a:r>
              <a:rPr lang="en-US" sz="1200" dirty="0"/>
              <a:t>::</a:t>
            </a:r>
            <a:r>
              <a:rPr lang="en-US" sz="1200" dirty="0" err="1"/>
              <a:t>RenderWindow</a:t>
            </a:r>
            <a:r>
              <a:rPr lang="en-US" sz="1200" dirty="0"/>
              <a:t> App(sf::</a:t>
            </a:r>
            <a:r>
              <a:rPr lang="en-US" sz="1200" dirty="0" err="1"/>
              <a:t>VideoMode</a:t>
            </a:r>
            <a:r>
              <a:rPr lang="en-US" sz="1200" dirty="0"/>
              <a:t>(800, 600, 32), "Hello World - SFML"); </a:t>
            </a:r>
            <a:endParaRPr lang="ru-RU" sz="1200" dirty="0" smtClean="0"/>
          </a:p>
          <a:p>
            <a:pPr marL="45720" indent="0">
              <a:buNone/>
            </a:pPr>
            <a:r>
              <a:rPr lang="ru-RU" sz="1200" i="1" dirty="0"/>
              <a:t>	</a:t>
            </a:r>
            <a:r>
              <a:rPr lang="en-US" sz="1200" i="1" dirty="0" smtClean="0"/>
              <a:t>// </a:t>
            </a:r>
            <a:r>
              <a:rPr lang="ru-RU" sz="1200" i="1" dirty="0"/>
              <a:t>Основной цикл</a:t>
            </a:r>
            <a:r>
              <a:rPr lang="ru-RU" sz="1200" dirty="0"/>
              <a:t> </a:t>
            </a:r>
            <a:endParaRPr lang="ru-RU" sz="1200" dirty="0" smtClean="0"/>
          </a:p>
          <a:p>
            <a:pPr marL="45720" indent="0">
              <a:buNone/>
            </a:pPr>
            <a:r>
              <a:rPr lang="ru-RU" sz="1200" b="1" dirty="0"/>
              <a:t>	</a:t>
            </a:r>
            <a:r>
              <a:rPr lang="en-US" sz="1200" b="1" dirty="0" smtClean="0"/>
              <a:t>while</a:t>
            </a:r>
            <a:r>
              <a:rPr lang="en-US" sz="1200" dirty="0" smtClean="0"/>
              <a:t> </a:t>
            </a:r>
            <a:r>
              <a:rPr lang="en-US" sz="1200" dirty="0"/>
              <a:t>(</a:t>
            </a:r>
            <a:r>
              <a:rPr lang="en-US" sz="1200" dirty="0" err="1"/>
              <a:t>App.isOpen</a:t>
            </a:r>
            <a:r>
              <a:rPr lang="en-US" sz="1200" dirty="0"/>
              <a:t>()) </a:t>
            </a:r>
            <a:endParaRPr lang="ru-RU" sz="1200" dirty="0"/>
          </a:p>
          <a:p>
            <a:pPr marL="45720" indent="0">
              <a:buNone/>
            </a:pPr>
            <a:r>
              <a:rPr lang="ru-RU" sz="1200" dirty="0" smtClean="0"/>
              <a:t>	</a:t>
            </a:r>
            <a:r>
              <a:rPr lang="en-US" sz="1200" dirty="0" smtClean="0"/>
              <a:t>{</a:t>
            </a:r>
            <a:endParaRPr lang="ru-RU" sz="1200" dirty="0" smtClean="0"/>
          </a:p>
          <a:p>
            <a:pPr marL="45720" indent="0">
              <a:buNone/>
            </a:pPr>
            <a:r>
              <a:rPr lang="en-US" sz="1200" dirty="0" smtClean="0"/>
              <a:t> </a:t>
            </a:r>
            <a:r>
              <a:rPr lang="ru-RU" sz="1200" dirty="0" smtClean="0"/>
              <a:t>		</a:t>
            </a:r>
            <a:r>
              <a:rPr lang="en-US" sz="1200" i="1" dirty="0" smtClean="0"/>
              <a:t>// </a:t>
            </a:r>
            <a:r>
              <a:rPr lang="ru-RU" sz="1200" i="1" dirty="0"/>
              <a:t>Проверяем события (нажатие кнопки, закрытие окна и т.д.)</a:t>
            </a:r>
            <a:r>
              <a:rPr lang="ru-RU" sz="1200" dirty="0"/>
              <a:t> </a:t>
            </a:r>
          </a:p>
          <a:p>
            <a:pPr marL="45720" indent="0">
              <a:buNone/>
            </a:pPr>
            <a:r>
              <a:rPr lang="ru-RU" sz="1200" dirty="0" smtClean="0"/>
              <a:t>		</a:t>
            </a:r>
            <a:r>
              <a:rPr lang="en-US" sz="1200" dirty="0" smtClean="0"/>
              <a:t>sf</a:t>
            </a:r>
            <a:r>
              <a:rPr lang="en-US" sz="1200" dirty="0"/>
              <a:t>::Event </a:t>
            </a:r>
            <a:r>
              <a:rPr lang="en-US" sz="1200" dirty="0" err="1"/>
              <a:t>Event</a:t>
            </a:r>
            <a:r>
              <a:rPr lang="en-US" sz="1200" dirty="0"/>
              <a:t>; </a:t>
            </a:r>
            <a:r>
              <a:rPr lang="en-US" sz="1200" b="1" dirty="0"/>
              <a:t>while</a:t>
            </a:r>
            <a:r>
              <a:rPr lang="en-US" sz="1200" dirty="0"/>
              <a:t> (</a:t>
            </a:r>
            <a:r>
              <a:rPr lang="en-US" sz="1200" dirty="0" err="1"/>
              <a:t>App.pollEvent</a:t>
            </a:r>
            <a:r>
              <a:rPr lang="en-US" sz="1200" dirty="0"/>
              <a:t>(Event)) </a:t>
            </a:r>
            <a:endParaRPr lang="ru-RU" sz="1200" dirty="0" smtClean="0"/>
          </a:p>
          <a:p>
            <a:pPr marL="45720" indent="0">
              <a:buNone/>
            </a:pPr>
            <a:r>
              <a:rPr lang="ru-RU" sz="1200" dirty="0"/>
              <a:t>	</a:t>
            </a:r>
            <a:r>
              <a:rPr lang="ru-RU" sz="1200" dirty="0" smtClean="0"/>
              <a:t>	</a:t>
            </a:r>
            <a:r>
              <a:rPr lang="en-US" sz="1200" dirty="0" smtClean="0"/>
              <a:t>{</a:t>
            </a:r>
            <a:endParaRPr lang="ru-RU" sz="1200" dirty="0" smtClean="0"/>
          </a:p>
          <a:p>
            <a:pPr marL="45720" indent="0">
              <a:buNone/>
            </a:pPr>
            <a:r>
              <a:rPr lang="ru-RU" sz="1200" dirty="0"/>
              <a:t>	</a:t>
            </a:r>
            <a:r>
              <a:rPr lang="en-US" sz="1200" dirty="0" smtClean="0"/>
              <a:t> </a:t>
            </a:r>
            <a:r>
              <a:rPr lang="ru-RU" sz="1200" dirty="0" smtClean="0"/>
              <a:t>	</a:t>
            </a:r>
            <a:r>
              <a:rPr lang="en-US" sz="1200" i="1" dirty="0" smtClean="0"/>
              <a:t>// </a:t>
            </a:r>
            <a:r>
              <a:rPr lang="ru-RU" sz="1200" i="1" dirty="0"/>
              <a:t>если событие "закрытие окна":</a:t>
            </a:r>
            <a:r>
              <a:rPr lang="ru-RU" sz="1200" dirty="0"/>
              <a:t> </a:t>
            </a:r>
            <a:endParaRPr lang="ru-RU" sz="1200" dirty="0" smtClean="0"/>
          </a:p>
          <a:p>
            <a:pPr marL="45720" indent="0">
              <a:buNone/>
            </a:pPr>
            <a:r>
              <a:rPr lang="ru-RU" sz="1200" b="1" dirty="0"/>
              <a:t>	</a:t>
            </a:r>
            <a:r>
              <a:rPr lang="ru-RU" sz="1200" b="1" dirty="0" smtClean="0"/>
              <a:t>	</a:t>
            </a:r>
            <a:r>
              <a:rPr lang="en-US" sz="1200" b="1" dirty="0" smtClean="0"/>
              <a:t>if</a:t>
            </a:r>
            <a:r>
              <a:rPr lang="en-US" sz="1200" dirty="0" smtClean="0"/>
              <a:t> </a:t>
            </a:r>
            <a:r>
              <a:rPr lang="en-US" sz="1200" dirty="0"/>
              <a:t>(</a:t>
            </a:r>
            <a:r>
              <a:rPr lang="en-US" sz="1200" dirty="0" err="1"/>
              <a:t>Event.type</a:t>
            </a:r>
            <a:r>
              <a:rPr lang="en-US" sz="1200" dirty="0"/>
              <a:t> == sf::Event::Closed) </a:t>
            </a:r>
            <a:endParaRPr lang="ru-RU" sz="1200" dirty="0" smtClean="0"/>
          </a:p>
          <a:p>
            <a:pPr marL="45720" indent="0">
              <a:buNone/>
            </a:pPr>
            <a:r>
              <a:rPr lang="ru-RU" sz="1200" i="1" dirty="0"/>
              <a:t>	</a:t>
            </a:r>
            <a:r>
              <a:rPr lang="ru-RU" sz="1200" i="1" dirty="0" smtClean="0"/>
              <a:t>		</a:t>
            </a:r>
            <a:r>
              <a:rPr lang="en-US" sz="1200" i="1" dirty="0" smtClean="0"/>
              <a:t>//</a:t>
            </a:r>
            <a:r>
              <a:rPr lang="ru-RU" sz="1200" i="1" dirty="0"/>
              <a:t>закрываем окно </a:t>
            </a:r>
            <a:endParaRPr lang="ru-RU" sz="1200" dirty="0" smtClean="0"/>
          </a:p>
          <a:p>
            <a:pPr marL="45720" indent="0">
              <a:buNone/>
            </a:pPr>
            <a:r>
              <a:rPr lang="ru-RU" sz="1200" dirty="0"/>
              <a:t>	</a:t>
            </a:r>
            <a:r>
              <a:rPr lang="ru-RU" sz="1200" dirty="0" smtClean="0"/>
              <a:t>		</a:t>
            </a:r>
            <a:r>
              <a:rPr lang="en-US" sz="1200" dirty="0" err="1" smtClean="0"/>
              <a:t>App.close</a:t>
            </a:r>
            <a:r>
              <a:rPr lang="en-US" sz="1200" dirty="0"/>
              <a:t>(); </a:t>
            </a:r>
            <a:endParaRPr lang="ru-RU" sz="1200" dirty="0" smtClean="0"/>
          </a:p>
          <a:p>
            <a:pPr marL="45720" indent="0">
              <a:buNone/>
            </a:pPr>
            <a:r>
              <a:rPr lang="ru-RU" sz="1200" dirty="0"/>
              <a:t>	</a:t>
            </a:r>
            <a:r>
              <a:rPr lang="ru-RU" sz="1200" dirty="0" smtClean="0"/>
              <a:t>	</a:t>
            </a:r>
            <a:r>
              <a:rPr lang="en-US" sz="1200" dirty="0" smtClean="0"/>
              <a:t>} </a:t>
            </a:r>
            <a:endParaRPr lang="ru-RU" sz="1200" dirty="0" smtClean="0"/>
          </a:p>
          <a:p>
            <a:pPr marL="45720" indent="0">
              <a:buNone/>
            </a:pPr>
            <a:r>
              <a:rPr lang="ru-RU" sz="1200" dirty="0"/>
              <a:t>	</a:t>
            </a:r>
            <a:r>
              <a:rPr lang="en-US" sz="1200" dirty="0" smtClean="0"/>
              <a:t>// </a:t>
            </a:r>
            <a:r>
              <a:rPr lang="ru-RU" sz="1200" dirty="0"/>
              <a:t>очищаем экран, и заливаем его синим цветом </a:t>
            </a:r>
          </a:p>
          <a:p>
            <a:pPr marL="45720" indent="0">
              <a:buNone/>
            </a:pPr>
            <a:r>
              <a:rPr lang="ru-RU" sz="1200" dirty="0" smtClean="0"/>
              <a:t>	</a:t>
            </a:r>
            <a:r>
              <a:rPr lang="en-US" sz="1200" dirty="0" err="1" smtClean="0"/>
              <a:t>App.clear</a:t>
            </a:r>
            <a:r>
              <a:rPr lang="en-US" sz="1200" dirty="0" smtClean="0"/>
              <a:t>(sf</a:t>
            </a:r>
            <a:r>
              <a:rPr lang="en-US" sz="1200" dirty="0"/>
              <a:t>::Color(0,0,255)); </a:t>
            </a:r>
            <a:endParaRPr lang="ru-RU" sz="1200" dirty="0" smtClean="0"/>
          </a:p>
          <a:p>
            <a:pPr marL="45720" indent="0">
              <a:buNone/>
            </a:pPr>
            <a:endParaRPr lang="ru-RU" sz="1200" i="1" dirty="0"/>
          </a:p>
          <a:p>
            <a:pPr marL="45720" indent="0">
              <a:buNone/>
            </a:pPr>
            <a:r>
              <a:rPr lang="ru-RU" sz="1200" i="1" dirty="0" smtClean="0"/>
              <a:t>	</a:t>
            </a:r>
            <a:r>
              <a:rPr lang="en-US" sz="1200" i="1" dirty="0" smtClean="0"/>
              <a:t>// </a:t>
            </a:r>
            <a:r>
              <a:rPr lang="ru-RU" sz="1200" i="1" dirty="0"/>
              <a:t>отображаем на экран</a:t>
            </a:r>
            <a:r>
              <a:rPr lang="ru-RU" sz="1200" dirty="0"/>
              <a:t> </a:t>
            </a:r>
            <a:r>
              <a:rPr lang="en-US" sz="1200" dirty="0" err="1"/>
              <a:t>App.display</a:t>
            </a:r>
            <a:r>
              <a:rPr lang="en-US" sz="1200" dirty="0"/>
              <a:t>(); </a:t>
            </a:r>
            <a:endParaRPr lang="ru-RU" sz="1200" dirty="0" smtClean="0"/>
          </a:p>
          <a:p>
            <a:pPr marL="45720" indent="0">
              <a:buNone/>
            </a:pPr>
            <a:r>
              <a:rPr lang="ru-RU" sz="1200" dirty="0" smtClean="0"/>
              <a:t>	</a:t>
            </a:r>
            <a:r>
              <a:rPr lang="en-US" sz="1200" dirty="0" smtClean="0"/>
              <a:t>} </a:t>
            </a:r>
            <a:endParaRPr lang="ru-RU" sz="1200" dirty="0" smtClean="0"/>
          </a:p>
          <a:p>
            <a:pPr marL="45720" indent="0">
              <a:buNone/>
            </a:pPr>
            <a:r>
              <a:rPr lang="ru-RU" sz="1200" b="1" dirty="0" smtClean="0"/>
              <a:t>	</a:t>
            </a:r>
            <a:r>
              <a:rPr lang="en-US" sz="1200" b="1" dirty="0" smtClean="0"/>
              <a:t>return</a:t>
            </a:r>
            <a:r>
              <a:rPr lang="en-US" sz="1200" dirty="0" smtClean="0"/>
              <a:t> </a:t>
            </a:r>
            <a:r>
              <a:rPr lang="en-US" sz="1200" dirty="0"/>
              <a:t>0; </a:t>
            </a:r>
            <a:endParaRPr lang="ru-RU" sz="1200" dirty="0" smtClean="0"/>
          </a:p>
          <a:p>
            <a:pPr marL="45720" indent="0">
              <a:buNone/>
            </a:pPr>
            <a:r>
              <a:rPr lang="en-US" sz="1200" dirty="0" smtClean="0"/>
              <a:t>}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072510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2307" y="2382590"/>
            <a:ext cx="5871693" cy="1484627"/>
          </a:xfrm>
        </p:spPr>
        <p:txBody>
          <a:bodyPr>
            <a:noAutofit/>
          </a:bodyPr>
          <a:lstStyle/>
          <a:p>
            <a:r>
              <a:rPr lang="en-US" sz="9600" dirty="0" err="1" smtClean="0"/>
              <a:t>Boost.time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3581020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2725" y="1596980"/>
            <a:ext cx="10252045" cy="333562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Цель создания этих классов была очень ограничена - они предназначены для </a:t>
            </a:r>
            <a:r>
              <a:rPr lang="ru-RU" dirty="0" err="1"/>
              <a:t>тайминга</a:t>
            </a:r>
            <a:r>
              <a:rPr lang="ru-RU" dirty="0"/>
              <a:t> и отображения прогресса в тестовых программах или при выполнении пакетных заданий. Спецификации классов отображения прогресса работы сделаны в самых общих терминах для того, чтобы сделать возможной альтернативные реализации - к примеру, в графическом интерфейсе.</a:t>
            </a:r>
          </a:p>
        </p:txBody>
      </p:sp>
    </p:spTree>
    <p:extLst>
      <p:ext uri="{BB962C8B-B14F-4D97-AF65-F5344CB8AC3E}">
        <p14:creationId xmlns:p14="http://schemas.microsoft.com/office/powerpoint/2010/main" val="2591756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2574" y="615010"/>
            <a:ext cx="9736890" cy="94333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Библиотека измерения времени состоит из 2 заголовочных файлов и содержит 3 класса: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608" y="2362215"/>
            <a:ext cx="9354856" cy="169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852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</a:t>
            </a:r>
            <a:r>
              <a:rPr lang="ru-RU" b="1" dirty="0" smtClean="0"/>
              <a:t>ласс </a:t>
            </a:r>
            <a:r>
              <a:rPr lang="en-US" b="1" dirty="0"/>
              <a:t>timer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0603" y="1690688"/>
            <a:ext cx="102338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Класс </a:t>
            </a:r>
            <a:r>
              <a:rPr lang="ru-RU" b="1" dirty="0" err="1"/>
              <a:t>timer</a:t>
            </a:r>
            <a:r>
              <a:rPr lang="ru-RU" dirty="0"/>
              <a:t> измеряет истекшее время. Он главным образом полезен для решения небольших задач измерения времени. Текущая реализация достаточно </a:t>
            </a:r>
            <a:r>
              <a:rPr lang="ru-RU" dirty="0" err="1"/>
              <a:t>платформонезависима</a:t>
            </a:r>
            <a:r>
              <a:rPr lang="ru-RU" dirty="0"/>
              <a:t> за счет зависимости от неизвестной точности и аккуратности стандартной </a:t>
            </a:r>
            <a:r>
              <a:rPr lang="ru-RU" dirty="0" smtClean="0"/>
              <a:t>функции </a:t>
            </a:r>
            <a:r>
              <a:rPr lang="ru-RU" dirty="0" err="1" smtClean="0"/>
              <a:t>clock</a:t>
            </a:r>
            <a:r>
              <a:rPr lang="ru-RU" dirty="0"/>
              <a:t>(). Максимальный измеримый промежуток времени может составлять всего 596.5 часов (или даже менее) в текущей реализации. Из-за этих ограничений не следует использовать данную реализацию таймера в приложениях, требующих надежного измерения времени.</a:t>
            </a:r>
          </a:p>
        </p:txBody>
      </p:sp>
    </p:spTree>
    <p:extLst>
      <p:ext uri="{BB962C8B-B14F-4D97-AF65-F5344CB8AC3E}">
        <p14:creationId xmlns:p14="http://schemas.microsoft.com/office/powerpoint/2010/main" val="3491264353"/>
      </p:ext>
    </p:extLst>
  </p:cSld>
  <p:clrMapOvr>
    <a:masterClrMapping/>
  </p:clrMapOvr>
</p:sld>
</file>

<file path=ppt/theme/theme1.xml><?xml version="1.0" encoding="utf-8"?>
<a:theme xmlns:a="http://schemas.openxmlformats.org/drawingml/2006/main" name="Глубина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Глубина</Template>
  <TotalTime>30</TotalTime>
  <Words>119</Words>
  <Application>Microsoft Office PowerPoint</Application>
  <PresentationFormat>Широкоэкранный</PresentationFormat>
  <Paragraphs>44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Corbel</vt:lpstr>
      <vt:lpstr>Georgia</vt:lpstr>
      <vt:lpstr>Глубина</vt:lpstr>
      <vt:lpstr>Библиотеки  SFML, Boost.time</vt:lpstr>
      <vt:lpstr>SFML - Simple and Fast Multimedia Library</vt:lpstr>
      <vt:lpstr>Презентация PowerPoint</vt:lpstr>
      <vt:lpstr>Презентация PowerPoint</vt:lpstr>
      <vt:lpstr>Презентация PowerPoint</vt:lpstr>
      <vt:lpstr>Boost.time</vt:lpstr>
      <vt:lpstr>Презентация PowerPoint</vt:lpstr>
      <vt:lpstr>Презентация PowerPoint</vt:lpstr>
      <vt:lpstr>Класс timer</vt:lpstr>
      <vt:lpstr>Краткое описание</vt:lpstr>
      <vt:lpstr>Класс progress_timerкласс progress_timer</vt:lpstr>
      <vt:lpstr>Пример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Библиотеки  OpenGL, SFML</dc:title>
  <dc:creator>Виктор</dc:creator>
  <cp:lastModifiedBy>Виктор</cp:lastModifiedBy>
  <cp:revision>4</cp:revision>
  <dcterms:created xsi:type="dcterms:W3CDTF">2018-05-30T23:10:51Z</dcterms:created>
  <dcterms:modified xsi:type="dcterms:W3CDTF">2018-05-31T07:26:50Z</dcterms:modified>
</cp:coreProperties>
</file>