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02EE32-FAFD-41F2-9A9F-090C45F0ACA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BDFB-7F6C-45FF-AEAB-CAA8161C5263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7FD0F-C0EE-4825-919C-4B3C8F0B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Drawing analytic graph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7FD0F-C0EE-4825-919C-4B3C8F0B12A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9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B4E763-FC2E-4E9B-96DC-25D39221BFD9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305800" cy="1143000"/>
          </a:xfrm>
        </p:spPr>
        <p:txBody>
          <a:bodyPr/>
          <a:lstStyle/>
          <a:p>
            <a:r>
              <a:rPr lang="en-US" sz="6600" dirty="0" smtClean="0"/>
              <a:t>DAG Engine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63573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 JAVA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10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Объектно-ориентированный </a:t>
            </a:r>
            <a:r>
              <a:rPr lang="ru-RU" dirty="0"/>
              <a:t>язык программирования, разработанный компанией </a:t>
            </a:r>
            <a:r>
              <a:rPr lang="ru-RU" dirty="0" err="1"/>
              <a:t>Sun</a:t>
            </a:r>
            <a:r>
              <a:rPr lang="ru-RU" dirty="0"/>
              <a:t> Microsystems. </a:t>
            </a:r>
            <a:endParaRPr lang="ru-RU" dirty="0" smtClean="0"/>
          </a:p>
          <a:p>
            <a:r>
              <a:rPr lang="ru-RU" dirty="0" smtClean="0"/>
              <a:t>Приложения </a:t>
            </a:r>
            <a:r>
              <a:rPr lang="ru-RU" dirty="0" err="1"/>
              <a:t>Java</a:t>
            </a:r>
            <a:r>
              <a:rPr lang="ru-RU" dirty="0"/>
              <a:t> обычно компилируются в специальный байт-код, поэтому они могут работать на любой виртуальной </a:t>
            </a:r>
            <a:r>
              <a:rPr lang="ru-RU" dirty="0" err="1"/>
              <a:t>Java</a:t>
            </a:r>
            <a:r>
              <a:rPr lang="ru-RU" dirty="0"/>
              <a:t>-машине (JVM) независимо от компьютерной архитектуры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26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Возможности:</a:t>
            </a:r>
          </a:p>
          <a:p>
            <a:r>
              <a:rPr lang="ru-RU" dirty="0" smtClean="0"/>
              <a:t>моделирование динамических структур</a:t>
            </a:r>
          </a:p>
          <a:p>
            <a:r>
              <a:rPr lang="ru-RU" dirty="0" smtClean="0"/>
              <a:t>специальный формат для пакетной расстановки  объектов</a:t>
            </a:r>
            <a:endParaRPr lang="ru-RU" dirty="0"/>
          </a:p>
          <a:p>
            <a:r>
              <a:rPr lang="ru-RU" dirty="0" smtClean="0"/>
              <a:t>учет физических свойств </a:t>
            </a:r>
          </a:p>
          <a:p>
            <a:pPr marL="0" indent="0">
              <a:buNone/>
            </a:pPr>
            <a:r>
              <a:rPr lang="ru-RU" dirty="0" smtClean="0"/>
              <a:t>   моделируемых объектов</a:t>
            </a:r>
          </a:p>
          <a:p>
            <a:pPr marL="0" indent="0">
              <a:buNone/>
            </a:pPr>
            <a:r>
              <a:rPr lang="ru-RU" b="1" dirty="0" smtClean="0"/>
              <a:t>Отличие от предыдущей</a:t>
            </a:r>
          </a:p>
          <a:p>
            <a:pPr marL="0" indent="0">
              <a:buNone/>
            </a:pPr>
            <a:r>
              <a:rPr lang="ru-RU" b="1" dirty="0" smtClean="0"/>
              <a:t>Версии</a:t>
            </a:r>
          </a:p>
          <a:p>
            <a:r>
              <a:rPr lang="ru-RU" dirty="0" smtClean="0"/>
              <a:t>Улучшена скорость работы за </a:t>
            </a:r>
          </a:p>
          <a:p>
            <a:pPr marL="0" indent="0">
              <a:buNone/>
            </a:pPr>
            <a:r>
              <a:rPr lang="ru-RU" dirty="0" smtClean="0"/>
              <a:t>счет системы определения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смежных плоскостей кубов.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dirty="0" smtClean="0"/>
              <a:t>Возможности движка</a:t>
            </a:r>
            <a:endParaRPr lang="ru-RU" dirty="0"/>
          </a:p>
        </p:txBody>
      </p:sp>
      <p:pic>
        <p:nvPicPr>
          <p:cNvPr id="1026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8"/>
            <a:ext cx="3096344" cy="231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0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Аплет</a:t>
            </a:r>
            <a:r>
              <a:rPr lang="ru-RU" dirty="0" smtClean="0"/>
              <a:t>  (</a:t>
            </a:r>
            <a:r>
              <a:rPr lang="ru-RU" dirty="0"/>
              <a:t>англ. </a:t>
            </a:r>
            <a:r>
              <a:rPr lang="ru-RU" i="1" dirty="0" err="1"/>
              <a:t>applet</a:t>
            </a:r>
            <a:r>
              <a:rPr lang="ru-RU" dirty="0"/>
              <a:t> от </a:t>
            </a:r>
            <a:r>
              <a:rPr lang="ru-RU" i="1" dirty="0" err="1"/>
              <a:t>app</a:t>
            </a:r>
            <a:r>
              <a:rPr lang="ru-RU" dirty="0" err="1"/>
              <a:t>lication</a:t>
            </a:r>
            <a:r>
              <a:rPr lang="ru-RU" dirty="0"/>
              <a:t> —- приложение и -</a:t>
            </a:r>
            <a:r>
              <a:rPr lang="ru-RU" dirty="0" err="1"/>
              <a:t>let</a:t>
            </a:r>
            <a:r>
              <a:rPr lang="ru-RU" dirty="0"/>
              <a:t> — уменьшительный </a:t>
            </a:r>
            <a:r>
              <a:rPr lang="ru-RU" dirty="0" smtClean="0"/>
              <a:t>суффикс) – несамостоятельный компонент программы.</a:t>
            </a:r>
            <a:r>
              <a:rPr lang="en-US" dirty="0"/>
              <a:t> </a:t>
            </a:r>
            <a:r>
              <a:rPr lang="en-US" dirty="0" smtClean="0"/>
              <a:t>Java </a:t>
            </a:r>
            <a:r>
              <a:rPr lang="ru-RU" dirty="0" err="1" smtClean="0"/>
              <a:t>аплеты</a:t>
            </a:r>
            <a:r>
              <a:rPr lang="ru-RU" dirty="0" smtClean="0"/>
              <a:t> намного упрощает работу в сети, так как запускается прямо из браузера и не требует ни каких дополнительных операций.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JAVA </a:t>
            </a:r>
            <a:r>
              <a:rPr lang="ru-RU" dirty="0" err="1" smtClean="0"/>
              <a:t>аплет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09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Добавлена возможность построение кристаллической решетки. С регулировкой расстояний между элементами.</a:t>
            </a:r>
            <a:endParaRPr lang="ru-RU" dirty="0"/>
          </a:p>
          <a:p>
            <a:r>
              <a:rPr lang="ru-RU" dirty="0" smtClean="0"/>
              <a:t>Добавлена модель столкновения шаров.</a:t>
            </a:r>
            <a:endParaRPr lang="ru-RU" dirty="0"/>
          </a:p>
          <a:p>
            <a:r>
              <a:rPr lang="ru-RU" dirty="0" smtClean="0"/>
              <a:t>Оптимизирована работа.</a:t>
            </a:r>
          </a:p>
          <a:p>
            <a:r>
              <a:rPr lang="ru-RU" dirty="0" smtClean="0"/>
              <a:t>Прорисовка большего количества элементов на экране.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нового.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67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444</TotalTime>
  <Words>87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Презентация PowerPoint</vt:lpstr>
      <vt:lpstr>Java</vt:lpstr>
      <vt:lpstr>Возможности движка</vt:lpstr>
      <vt:lpstr>JAVA аплет</vt:lpstr>
      <vt:lpstr>Что нового.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2011-11-01T11:10:47Z</dcterms:created>
  <dcterms:modified xsi:type="dcterms:W3CDTF">2012-05-25T06:53:21Z</dcterms:modified>
</cp:coreProperties>
</file>