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111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4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2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03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0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1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95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5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8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2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5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E1DC-0BC0-4A07-9D8A-ADCFC20EFFDA}" type="datetimeFigureOut">
              <a:rPr lang="ru-RU" smtClean="0"/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4ED27-8041-47FA-AE2B-E23682943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31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9" y="100598"/>
            <a:ext cx="550530" cy="722741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227283" y="100598"/>
            <a:ext cx="6527354" cy="113412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решение задачи гидроразрыва с использованием модифицированной постановки на примере модели ХГД</a:t>
            </a: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А.Д. Степанов, выпуск 201</a:t>
            </a: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Науч. рук.</a:t>
            </a: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д.ф.-м.н., профессор А.М. Линьков</a:t>
            </a:r>
            <a:endParaRPr lang="ru-RU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496" y="103427"/>
            <a:ext cx="594375" cy="59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4637" y="1312694"/>
            <a:ext cx="3205983" cy="4031873"/>
          </a:xfrm>
          <a:prstGeom prst="rect">
            <a:avLst/>
          </a:prstGeom>
          <a:noFill/>
          <a:ln w="9525"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Численное решение задачи ХГД с использованием модифицированной постановки с учетом того, что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находится в глобальных координатах;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описания упругого поведения породы используется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гиперсингулярный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интеграл.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возможности ускорения вычислений.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4406491" y="1337555"/>
            <a:ext cx="1793357" cy="3054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ХГД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620" y="1745872"/>
            <a:ext cx="3767885" cy="1513950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7009122" y="2940207"/>
            <a:ext cx="2022365" cy="1666935"/>
            <a:chOff x="6763247" y="4211300"/>
            <a:chExt cx="2696486" cy="2222580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0865" y="4211300"/>
              <a:ext cx="2381250" cy="1782754"/>
            </a:xfrm>
            <a:prstGeom prst="rect">
              <a:avLst/>
            </a:prstGeom>
          </p:spPr>
        </p:pic>
        <p:sp>
          <p:nvSpPr>
            <p:cNvPr id="23" name="Прямоугольник 22"/>
            <p:cNvSpPr/>
            <p:nvPr/>
          </p:nvSpPr>
          <p:spPr>
            <a:xfrm>
              <a:off x="6763247" y="5941437"/>
              <a:ext cx="269648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Точность решения в зависимости от числа узлов</a:t>
              </a:r>
              <a:endParaRPr lang="ru-RU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58647" y="1118551"/>
            <a:ext cx="1972840" cy="1690869"/>
            <a:chOff x="5911022" y="1700808"/>
            <a:chExt cx="3194237" cy="301380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1022" y="1700808"/>
              <a:ext cx="3194237" cy="2335851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5911022" y="4036659"/>
                  <a:ext cx="3194237" cy="6779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Результат моделирования при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900" i="1">
                              <a:latin typeface="Cambria Math" panose="02040503050406030204" pitchFamily="18" charset="0"/>
                            </a:rPr>
                            <m:t>𝑓𝑖𝑛</m:t>
                          </m:r>
                        </m:sub>
                      </m:sSub>
                      <m:r>
                        <a:rPr lang="en-US" sz="900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a14:m>
                  <a:r>
                    <a:rPr lang="ru-RU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для </a:t>
                  </a:r>
                  <a14:m>
                    <m:oMath xmlns:m="http://schemas.openxmlformats.org/officeDocument/2006/math">
                      <m:r>
                        <a:rPr lang="ru-RU" sz="900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9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r>
                    <a:rPr lang="en-US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ru-RU" sz="9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узла</a:t>
                  </a:r>
                  <a:endParaRPr lang="ru-RU" sz="9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1022" y="4036659"/>
                  <a:ext cx="3194237" cy="67795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4762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TextBox 24"/>
          <p:cNvSpPr txBox="1"/>
          <p:nvPr/>
        </p:nvSpPr>
        <p:spPr>
          <a:xfrm>
            <a:off x="3580620" y="3362653"/>
            <a:ext cx="319165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подход к моделированию гидроразрыва, основанный на модифицированной постановке задачи.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Показана возможность существенного ускорения расчетов в рамках данного подхода.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Показано, что подход одинаково применим как к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Ньютоновским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жидкостям, так и к неньютоновским жидкостям с индексом поведения меньшим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Разработанный метод, будучи избавленным от упрощений, доступных только в одномерных задачах, допускает распространение на трехмерную задачу.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6896841" y="4607142"/>
            <a:ext cx="2296452" cy="1797722"/>
            <a:chOff x="6896841" y="4607142"/>
            <a:chExt cx="2296452" cy="1797722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1340" y="4607142"/>
              <a:ext cx="1977928" cy="1480801"/>
            </a:xfrm>
            <a:prstGeom prst="rect">
              <a:avLst/>
            </a:prstGeom>
          </p:spPr>
        </p:pic>
        <p:sp>
          <p:nvSpPr>
            <p:cNvPr id="27" name="Прямоугольник 26"/>
            <p:cNvSpPr/>
            <p:nvPr/>
          </p:nvSpPr>
          <p:spPr>
            <a:xfrm>
              <a:off x="6896841" y="6035532"/>
              <a:ext cx="229645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dirty="0" smtClean="0"/>
                <a:t>Точность решения в зависимости от индекса поведения жидкости.</a:t>
              </a:r>
              <a:endParaRPr lang="ru-RU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5219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Aleksei D. Stepanov</dc:creator>
  <cp:lastModifiedBy>a.stepanov93@yandex.ru</cp:lastModifiedBy>
  <cp:revision>6</cp:revision>
  <dcterms:created xsi:type="dcterms:W3CDTF">2016-06-20T14:05:03Z</dcterms:created>
  <dcterms:modified xsi:type="dcterms:W3CDTF">2016-06-20T14:37:42Z</dcterms:modified>
</cp:coreProperties>
</file>