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7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AE926-8464-4A99-94EB-C1B8924A77BA}" type="datetimeFigureOut">
              <a:rPr lang="ru-RU" smtClean="0"/>
              <a:t>17.02.2013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54517-864E-4173-BCED-E5F8D112D2E3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AE926-8464-4A99-94EB-C1B8924A77BA}" type="datetimeFigureOut">
              <a:rPr lang="ru-RU" smtClean="0"/>
              <a:t>17.02.2013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54517-864E-4173-BCED-E5F8D112D2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AE926-8464-4A99-94EB-C1B8924A77BA}" type="datetimeFigureOut">
              <a:rPr lang="ru-RU" smtClean="0"/>
              <a:t>17.02.2013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54517-864E-4173-BCED-E5F8D112D2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AE926-8464-4A99-94EB-C1B8924A77BA}" type="datetimeFigureOut">
              <a:rPr lang="ru-RU" smtClean="0"/>
              <a:t>17.02.2013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54517-864E-4173-BCED-E5F8D112D2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AE926-8464-4A99-94EB-C1B8924A77BA}" type="datetimeFigureOut">
              <a:rPr lang="ru-RU" smtClean="0"/>
              <a:t>17.02.2013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EDF54517-864E-4173-BCED-E5F8D112D2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AE926-8464-4A99-94EB-C1B8924A77BA}" type="datetimeFigureOut">
              <a:rPr lang="ru-RU" smtClean="0"/>
              <a:t>17.02.2013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54517-864E-4173-BCED-E5F8D112D2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AE926-8464-4A99-94EB-C1B8924A77BA}" type="datetimeFigureOut">
              <a:rPr lang="ru-RU" smtClean="0"/>
              <a:t>17.02.2013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54517-864E-4173-BCED-E5F8D112D2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AE926-8464-4A99-94EB-C1B8924A77BA}" type="datetimeFigureOut">
              <a:rPr lang="ru-RU" smtClean="0"/>
              <a:t>17.02.2013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54517-864E-4173-BCED-E5F8D112D2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AE926-8464-4A99-94EB-C1B8924A77BA}" type="datetimeFigureOut">
              <a:rPr lang="ru-RU" smtClean="0"/>
              <a:t>17.02.2013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54517-864E-4173-BCED-E5F8D112D2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AE926-8464-4A99-94EB-C1B8924A77BA}" type="datetimeFigureOut">
              <a:rPr lang="ru-RU" smtClean="0"/>
              <a:t>17.02.2013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54517-864E-4173-BCED-E5F8D112D2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AE926-8464-4A99-94EB-C1B8924A77BA}" type="datetimeFigureOut">
              <a:rPr lang="ru-RU" smtClean="0"/>
              <a:t>17.02.2013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54517-864E-4173-BCED-E5F8D112D2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E3AE926-8464-4A99-94EB-C1B8924A77BA}" type="datetimeFigureOut">
              <a:rPr lang="ru-RU" smtClean="0"/>
              <a:t>17.02.2013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DF54517-864E-4173-BCED-E5F8D112D2E3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475656" y="1556792"/>
            <a:ext cx="6186052" cy="147732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9000" b="1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Рельсотрон</a:t>
            </a:r>
            <a:endParaRPr lang="ru-RU" sz="90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794787" y="4965048"/>
            <a:ext cx="445333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/>
              <a:t>Выполнили: </a:t>
            </a:r>
          </a:p>
          <a:p>
            <a:r>
              <a:rPr lang="ru-RU" sz="2800" b="1" i="1" dirty="0" err="1" smtClean="0"/>
              <a:t>Теницкая</a:t>
            </a:r>
            <a:r>
              <a:rPr lang="ru-RU" sz="2800" b="1" i="1" dirty="0" smtClean="0"/>
              <a:t> Т. и Богданов Д.</a:t>
            </a:r>
            <a:endParaRPr lang="ru-RU" sz="2800" b="1" i="1" dirty="0"/>
          </a:p>
        </p:txBody>
      </p:sp>
    </p:spTree>
    <p:extLst>
      <p:ext uri="{BB962C8B-B14F-4D97-AF65-F5344CB8AC3E}">
        <p14:creationId xmlns:p14="http://schemas.microsoft.com/office/powerpoint/2010/main" val="27977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11560" y="548680"/>
            <a:ext cx="7841851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000" b="1" i="1" dirty="0" err="1">
                <a:solidFill>
                  <a:srgbClr val="FF0000"/>
                </a:solidFill>
              </a:rPr>
              <a:t>Рельсотрон</a:t>
            </a:r>
            <a:r>
              <a:rPr lang="ru-RU" sz="2400" b="1" i="1" dirty="0"/>
              <a:t>  — </a:t>
            </a:r>
            <a:r>
              <a:rPr lang="ru-RU" sz="2400" b="1" dirty="0"/>
              <a:t>импульсный электродный ускоритель масс, принцип действия которого основан на силе Лоренца, превращающей электрическую энергию в кинетическую энергию.</a:t>
            </a:r>
          </a:p>
        </p:txBody>
      </p:sp>
      <p:pic>
        <p:nvPicPr>
          <p:cNvPr id="1026" name="Picture 2" descr="http://www.gazeta.lv/photos/b/Relsotron_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2601432"/>
            <a:ext cx="6111072" cy="39221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534634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24742" y="334085"/>
            <a:ext cx="3260701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000" i="1" dirty="0" smtClean="0">
                <a:solidFill>
                  <a:srgbClr val="FF0000"/>
                </a:solidFill>
              </a:rPr>
              <a:t>Принцип действия</a:t>
            </a:r>
            <a:endParaRPr lang="ru-RU" sz="3000" i="1" dirty="0">
              <a:solidFill>
                <a:srgbClr val="FF0000"/>
              </a:solidFill>
            </a:endParaRPr>
          </a:p>
        </p:txBody>
      </p:sp>
      <p:pic>
        <p:nvPicPr>
          <p:cNvPr id="1026" name="Picture 2" descr="Файл: Railgun schem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340768"/>
            <a:ext cx="7382279" cy="45365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20941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11560" y="548680"/>
            <a:ext cx="2964017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000" b="1" i="1" dirty="0" smtClean="0">
                <a:solidFill>
                  <a:srgbClr val="FF0000"/>
                </a:solidFill>
              </a:rPr>
              <a:t>Этапы работы:</a:t>
            </a:r>
            <a:endParaRPr lang="ru-RU" sz="3000" b="1" i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27584" y="1916832"/>
            <a:ext cx="4706609" cy="18451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lnSpc>
                <a:spcPct val="200000"/>
              </a:lnSpc>
              <a:buFont typeface="+mj-lt"/>
              <a:buAutoNum type="arabicPeriod"/>
            </a:pPr>
            <a:r>
              <a:rPr lang="ru-RU" sz="2000" b="1" dirty="0" smtClean="0"/>
              <a:t>Изучить данную тему более глубоко</a:t>
            </a:r>
          </a:p>
          <a:p>
            <a:pPr marL="342900" indent="-342900">
              <a:lnSpc>
                <a:spcPct val="200000"/>
              </a:lnSpc>
              <a:buFont typeface="+mj-lt"/>
              <a:buAutoNum type="arabicPeriod"/>
            </a:pPr>
            <a:r>
              <a:rPr lang="ru-RU" sz="2000" b="1" dirty="0" smtClean="0"/>
              <a:t>Моделирование на компьютере</a:t>
            </a:r>
          </a:p>
          <a:p>
            <a:pPr marL="342900" indent="-342900">
              <a:lnSpc>
                <a:spcPct val="200000"/>
              </a:lnSpc>
              <a:buFont typeface="+mj-lt"/>
              <a:buAutoNum type="arabicPeriod"/>
            </a:pPr>
            <a:r>
              <a:rPr lang="ru-RU" sz="2000" b="1" dirty="0" smtClean="0"/>
              <a:t>Создание работающего прототипа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2141698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тека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2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21</TotalTime>
  <Words>27</Words>
  <Application>Microsoft Office PowerPoint</Application>
  <PresentationFormat>Экран (4:3)</PresentationFormat>
  <Paragraphs>9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Апекс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Krokoz™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ALF</dc:creator>
  <cp:lastModifiedBy>ALF</cp:lastModifiedBy>
  <cp:revision>3</cp:revision>
  <dcterms:created xsi:type="dcterms:W3CDTF">2013-02-17T13:05:47Z</dcterms:created>
  <dcterms:modified xsi:type="dcterms:W3CDTF">2013-02-17T13:34:34Z</dcterms:modified>
</cp:coreProperties>
</file>