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img.e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5811" y="2073634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US" sz="96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endParaRPr lang="ru-RU" sz="9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550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5655" y="766917"/>
            <a:ext cx="9904459" cy="42647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– библиотека C++, предоставляющая классы и функции обработки изображений. Это как элементарные функции (загрузка, сохранение, просмотр), так и алгоритмы для изменения размера/вращения, применения эффектов,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отрисовки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объектов (текста, линий, поверхностей,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элипсов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, ...), и т.д.</a:t>
            </a:r>
          </a:p>
        </p:txBody>
      </p:sp>
    </p:spTree>
    <p:extLst>
      <p:ext uri="{BB962C8B-B14F-4D97-AF65-F5344CB8AC3E}">
        <p14:creationId xmlns:p14="http://schemas.microsoft.com/office/powerpoint/2010/main" val="28679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833284"/>
            <a:ext cx="9906000" cy="496585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CIMG </a:t>
            </a:r>
            <a:r>
              <a:rPr lang="ru-RU" sz="2400" dirty="0" smtClean="0"/>
              <a:t>– определяет единственный класс изображений, способный представлять наборы данных, имеющих до 4-х размеров ( из </a:t>
            </a:r>
            <a:r>
              <a:rPr lang="en-US" sz="2400" dirty="0" smtClean="0"/>
              <a:t>1d</a:t>
            </a:r>
            <a:r>
              <a:rPr lang="ru-RU" sz="2400" dirty="0" smtClean="0"/>
              <a:t>: скалярных </a:t>
            </a:r>
            <a:r>
              <a:rPr lang="ru-RU" sz="2400" dirty="0"/>
              <a:t>сигналов </a:t>
            </a:r>
            <a:r>
              <a:rPr lang="ru-RU" sz="2400" dirty="0" smtClean="0"/>
              <a:t>в </a:t>
            </a:r>
            <a:r>
              <a:rPr lang="ru-RU" sz="2400" dirty="0"/>
              <a:t>3</a:t>
            </a:r>
            <a:r>
              <a:rPr lang="en-US" sz="2400" dirty="0" smtClean="0"/>
              <a:t>D</a:t>
            </a:r>
            <a:r>
              <a:rPr lang="ru-RU" sz="2400" dirty="0" smtClean="0"/>
              <a:t>: </a:t>
            </a:r>
            <a:r>
              <a:rPr lang="ru-RU" sz="2400" dirty="0" err="1" smtClean="0"/>
              <a:t>гиперспектральные</a:t>
            </a:r>
            <a:r>
              <a:rPr lang="ru-RU" sz="2400" dirty="0" smtClean="0"/>
              <a:t> объемные изображения).</a:t>
            </a:r>
          </a:p>
          <a:p>
            <a:r>
              <a:rPr lang="ru-RU" sz="2400" dirty="0" smtClean="0"/>
              <a:t>Она </a:t>
            </a:r>
            <a:r>
              <a:rPr lang="ru-RU" sz="2400" dirty="0"/>
              <a:t>также работает с коллекциями изображений и </a:t>
            </a:r>
            <a:r>
              <a:rPr lang="ru-RU" sz="2400" dirty="0" smtClean="0"/>
              <a:t>последовательностями.</a:t>
            </a:r>
          </a:p>
          <a:p>
            <a:r>
              <a:rPr lang="ru-RU" sz="2400" dirty="0" err="1"/>
              <a:t>CImg</a:t>
            </a:r>
            <a:r>
              <a:rPr lang="ru-RU" sz="2400" dirty="0"/>
              <a:t> является самодостаточным, поточно-и высоко портативный. Он полностью работает на различных операционных системах (UNIX, </a:t>
            </a:r>
            <a:r>
              <a:rPr lang="ru-RU" sz="2400" dirty="0" err="1"/>
              <a:t>Windows</a:t>
            </a:r>
            <a:r>
              <a:rPr lang="ru-RU" sz="2400" dirty="0"/>
              <a:t>, </a:t>
            </a:r>
            <a:r>
              <a:rPr lang="ru-RU" sz="2400" dirty="0" err="1"/>
              <a:t>MacOS</a:t>
            </a:r>
            <a:r>
              <a:rPr lang="ru-RU" sz="2400" dirty="0"/>
              <a:t> X, * BSD, ...) и совместим с различными C ++ </a:t>
            </a:r>
            <a:r>
              <a:rPr lang="ru-RU" sz="2400" dirty="0" smtClean="0"/>
              <a:t>компиляторами </a:t>
            </a:r>
            <a:r>
              <a:rPr lang="ru-RU" sz="2400" dirty="0"/>
              <a:t>(</a:t>
            </a:r>
            <a:r>
              <a:rPr lang="ru-RU" sz="2400" dirty="0" err="1"/>
              <a:t>Visual</a:t>
            </a:r>
            <a:r>
              <a:rPr lang="ru-RU" sz="2400" dirty="0"/>
              <a:t> C ++, G ++, </a:t>
            </a:r>
            <a:r>
              <a:rPr lang="en-US" sz="2400" dirty="0" smtClean="0"/>
              <a:t>clang</a:t>
            </a:r>
            <a:r>
              <a:rPr lang="ru-RU" sz="2400" dirty="0" smtClean="0"/>
              <a:t> </a:t>
            </a:r>
            <a:r>
              <a:rPr lang="ru-RU" sz="2400" dirty="0"/>
              <a:t>++, </a:t>
            </a:r>
            <a:r>
              <a:rPr lang="en-US" sz="2400" smtClean="0"/>
              <a:t>icc</a:t>
            </a:r>
            <a:r>
              <a:rPr lang="ru-RU" sz="2400" dirty="0" smtClean="0"/>
              <a:t>, </a:t>
            </a:r>
            <a:r>
              <a:rPr lang="ru-RU" sz="2400" dirty="0"/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31046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410497"/>
            <a:ext cx="9905998" cy="695632"/>
          </a:xfrm>
        </p:spPr>
        <p:txBody>
          <a:bodyPr/>
          <a:lstStyle/>
          <a:p>
            <a:r>
              <a:rPr lang="ru-RU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Структура библиотеки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41412" y="2042651"/>
            <a:ext cx="8930482" cy="44785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необходимости предварительной компиляции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библиотеки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сложных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зависимостей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В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исполняемый файл включается только та функциональность, которая используется в программе. Это позволяет создавать очень компактные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приложения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Ч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лены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классов и функции являются встраиваемыми (</a:t>
            </a:r>
            <a:r>
              <a:rPr lang="ru-RU" sz="20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inlined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), что приводит к более высокой производительности во время исполнения программы</a:t>
            </a:r>
          </a:p>
          <a:p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141412" y="128200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ПЛЮСЫ</a:t>
            </a:r>
            <a:r>
              <a:rPr lang="ru-RU" u="sng" dirty="0" smtClean="0"/>
              <a:t> </a:t>
            </a:r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БИБЛИОТЕКИ</a:t>
            </a:r>
            <a:endParaRPr lang="ru-RU" sz="32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33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410" y="545691"/>
            <a:ext cx="9904459" cy="5744496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В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се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классы и функции библиотеки определены в пространстве 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, которое инкапсулирует в себе всю функциональность библиотеки и позволяет избежать коллизий, которые могут случится при добавлении других заголовочных файлов в проект. Обычно используют только это пространство имен как стандартное: 	#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include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"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CImg.h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</a:p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using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namespace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;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Пространство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определяет набор низкоуровневых функций и переменных, используемых в библиотеке;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— основной класс библиотеки, экземпляры которого представляют сущность (изображение) вплоть до 4-х размерного (начиная от одноразмерного скаляра до 3-х мерных наборов пикселей), с шаблонными типами пикселей;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CImgList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представляет списки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изображений. Он может быть использован, например, для хранения последовательности изображений (кадров, ...);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CImgDisplay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отображает изображения или наборы изображений в графической среде. Можно смело заявить, что код этого класса сильно зависит от системы, но на самом деле это не волнует программиста, т.к. переменные среды устанавливаются автоматически посредством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-библиотеки;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(и его подклассы) используются библиотекой для обработки исключений при возникновении ошибок. Исключения обрабатываются с помощью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try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{..}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catch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) {… }. Подклассы позволяют точно определить тип ошибки;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75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320094"/>
            <a:ext cx="3159824" cy="2974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Hello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WOrld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unsigned char purple[] = { 255,0,255 };</a:t>
            </a:r>
          </a:p>
          <a:p>
            <a:r>
              <a:rPr lang="en-US" dirty="0"/>
              <a:t>		</a:t>
            </a:r>
            <a:r>
              <a:rPr lang="en-US" dirty="0" err="1"/>
              <a:t>CImg</a:t>
            </a:r>
            <a:r>
              <a:rPr lang="en-US" dirty="0"/>
              <a:t>&lt;unsigned char&gt;(640,400,1,3,0).</a:t>
            </a:r>
            <a:r>
              <a:rPr lang="en-US" dirty="0" err="1"/>
              <a:t>draw_text</a:t>
            </a:r>
            <a:r>
              <a:rPr lang="en-US" dirty="0"/>
              <a:t>(100,100,"Hello </a:t>
            </a:r>
            <a:r>
              <a:rPr lang="en-US" dirty="0" err="1"/>
              <a:t>World",purple</a:t>
            </a:r>
            <a:r>
              <a:rPr lang="en-US" dirty="0"/>
              <a:t>).display("My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/>
              <a:t>		return 0;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407" y="730045"/>
            <a:ext cx="4147336" cy="50611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{</a:t>
            </a:r>
          </a:p>
          <a:p>
            <a:r>
              <a:rPr lang="en-US" dirty="0"/>
              <a:t>		</a:t>
            </a:r>
            <a:r>
              <a:rPr lang="en-US" dirty="0" err="1" smtClean="0"/>
              <a:t>CImg</a:t>
            </a:r>
            <a:r>
              <a:rPr lang="en-US" dirty="0" smtClean="0"/>
              <a:t>&lt;unsigned </a:t>
            </a:r>
            <a:r>
              <a:rPr lang="en-US" dirty="0"/>
              <a:t>char&gt; </a:t>
            </a:r>
            <a:r>
              <a:rPr lang="en-US" dirty="0" err="1"/>
              <a:t>img</a:t>
            </a:r>
            <a:r>
              <a:rPr lang="en-US" dirty="0"/>
              <a:t>(640,400,1,3);</a:t>
            </a:r>
          </a:p>
          <a:p>
            <a:r>
              <a:rPr lang="en-US" dirty="0"/>
              <a:t>	</a:t>
            </a:r>
            <a:r>
              <a:rPr lang="en-US" dirty="0" smtClean="0"/>
              <a:t>                  </a:t>
            </a:r>
            <a:r>
              <a:rPr lang="en-US" dirty="0" err="1" smtClean="0"/>
              <a:t>Img.fill</a:t>
            </a:r>
            <a:r>
              <a:rPr lang="en-US" dirty="0" smtClean="0"/>
              <a:t>(0</a:t>
            </a:r>
            <a:r>
              <a:rPr lang="en-US" dirty="0"/>
              <a:t>);</a:t>
            </a:r>
          </a:p>
          <a:p>
            <a:r>
              <a:rPr lang="en-US" dirty="0" smtClean="0"/>
              <a:t>unsigned </a:t>
            </a:r>
            <a:r>
              <a:rPr lang="en-US" dirty="0"/>
              <a:t>char purple[] = { 255,0,255 };</a:t>
            </a:r>
          </a:p>
          <a:p>
            <a:r>
              <a:rPr lang="en-US" dirty="0"/>
              <a:t>	</a:t>
            </a:r>
            <a:r>
              <a:rPr lang="en-US" dirty="0" err="1" smtClean="0"/>
              <a:t>img.draw_text</a:t>
            </a:r>
            <a:r>
              <a:rPr lang="en-US" dirty="0" smtClean="0"/>
              <a:t>(100,100</a:t>
            </a:r>
            <a:r>
              <a:rPr lang="en-US" dirty="0"/>
              <a:t>,"Hello </a:t>
            </a:r>
            <a:r>
              <a:rPr lang="en-US" dirty="0" err="1"/>
              <a:t>World",purple</a:t>
            </a:r>
            <a:r>
              <a:rPr lang="en-US" dirty="0"/>
              <a:t>);</a:t>
            </a:r>
          </a:p>
          <a:p>
            <a:r>
              <a:rPr lang="en-US" dirty="0"/>
              <a:t>			</a:t>
            </a:r>
            <a:r>
              <a:rPr lang="en-US" dirty="0" err="1"/>
              <a:t>img.display</a:t>
            </a:r>
            <a:r>
              <a:rPr lang="en-US" dirty="0"/>
              <a:t>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59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Cimg_library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все классы и функции библиотеки </a:t>
            </a:r>
            <a:r>
              <a:rPr lang="en-US" sz="2800" dirty="0" smtClean="0"/>
              <a:t>CIMG</a:t>
            </a:r>
          </a:p>
          <a:p>
            <a:r>
              <a:rPr lang="en-US" sz="2800" dirty="0" err="1" smtClean="0"/>
              <a:t>Cimg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функции и переменные библиотеки </a:t>
            </a:r>
            <a:r>
              <a:rPr lang="en-US" sz="2800" dirty="0" smtClean="0"/>
              <a:t>CIMG </a:t>
            </a:r>
            <a:r>
              <a:rPr lang="ru-RU" sz="2800" dirty="0" smtClean="0"/>
              <a:t>низкого уровня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474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3301"/>
          </a:xfrm>
        </p:spPr>
        <p:txBody>
          <a:bodyPr/>
          <a:lstStyle/>
          <a:p>
            <a:r>
              <a:rPr lang="ru-RU" dirty="0" smtClean="0"/>
              <a:t>Список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18187"/>
            <a:ext cx="9905999" cy="4073014"/>
          </a:xfrm>
        </p:spPr>
        <p:txBody>
          <a:bodyPr>
            <a:normAutofit/>
          </a:bodyPr>
          <a:lstStyle/>
          <a:p>
            <a:r>
              <a:rPr lang="en-US" dirty="0" err="1" smtClean="0"/>
              <a:t>Clmg</a:t>
            </a:r>
            <a:r>
              <a:rPr lang="en-US" dirty="0" smtClean="0"/>
              <a:t> – </a:t>
            </a:r>
            <a:r>
              <a:rPr lang="ru-RU" dirty="0" smtClean="0"/>
              <a:t>класс, представляющий изображение, каждый пиксель типа </a:t>
            </a:r>
            <a:r>
              <a:rPr lang="en-US" dirty="0" smtClean="0"/>
              <a:t>T</a:t>
            </a:r>
          </a:p>
          <a:p>
            <a:r>
              <a:rPr lang="en-US" dirty="0" err="1" smtClean="0"/>
              <a:t>CImgList</a:t>
            </a:r>
            <a:r>
              <a:rPr lang="en-US" dirty="0" smtClean="0"/>
              <a:t> – </a:t>
            </a:r>
            <a:r>
              <a:rPr lang="ru-RU" dirty="0" smtClean="0"/>
              <a:t>представляет список изображений </a:t>
            </a:r>
            <a:r>
              <a:rPr lang="en-US" dirty="0" err="1"/>
              <a:t>CImg</a:t>
            </a:r>
            <a:r>
              <a:rPr lang="en-US" dirty="0"/>
              <a:t> &lt;T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err="1" smtClean="0"/>
              <a:t>CImgException</a:t>
            </a:r>
            <a:r>
              <a:rPr lang="ru-RU" dirty="0"/>
              <a:t> – экземпляры </a:t>
            </a:r>
            <a:r>
              <a:rPr lang="ru-RU" dirty="0" err="1"/>
              <a:t>CImgException</a:t>
            </a:r>
            <a:r>
              <a:rPr lang="ru-RU" dirty="0"/>
              <a:t> брошены при возникновении ошибок в вызове функции </a:t>
            </a:r>
            <a:r>
              <a:rPr lang="ru-RU" dirty="0" smtClean="0"/>
              <a:t>C</a:t>
            </a:r>
            <a:r>
              <a:rPr lang="en-US" dirty="0" err="1" smtClean="0"/>
              <a:t>i</a:t>
            </a:r>
            <a:r>
              <a:rPr lang="ru-RU" dirty="0" err="1" smtClean="0"/>
              <a:t>mg</a:t>
            </a:r>
            <a:endParaRPr lang="ru-RU" dirty="0" smtClean="0"/>
          </a:p>
          <a:p>
            <a:r>
              <a:rPr lang="en-US" dirty="0" err="1" smtClean="0"/>
              <a:t>CImgDisplay</a:t>
            </a:r>
            <a:r>
              <a:rPr lang="ru-RU" dirty="0"/>
              <a:t> – позволяет создавать окна, отображения изображений на них и управлять </a:t>
            </a:r>
            <a:r>
              <a:rPr lang="ru-RU" dirty="0" smtClean="0"/>
              <a:t>пользовательскими событиями </a:t>
            </a:r>
            <a:r>
              <a:rPr lang="ru-RU" dirty="0"/>
              <a:t>(клавиатура, мышь и окна </a:t>
            </a:r>
            <a:r>
              <a:rPr lang="ru-RU" dirty="0" smtClean="0"/>
              <a:t>событий)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68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317449"/>
            <a:ext cx="8264917" cy="7918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Используемая литература: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1656413"/>
            <a:ext cx="9906000" cy="41427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http://cimg.eu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-</a:t>
            </a:r>
            <a:r>
              <a:rPr lang="ru-RU" dirty="0" smtClean="0"/>
              <a:t> основной сайт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ru-RU" dirty="0"/>
              <a:t>Основы программирования для чайников - Вонг У.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665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205</TotalTime>
  <Words>336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Batang</vt:lpstr>
      <vt:lpstr>BatangChe</vt:lpstr>
      <vt:lpstr>Trebuchet MS</vt:lpstr>
      <vt:lpstr>Tw Cen MT</vt:lpstr>
      <vt:lpstr>Контур</vt:lpstr>
      <vt:lpstr>CImg</vt:lpstr>
      <vt:lpstr>Презентация PowerPoint</vt:lpstr>
      <vt:lpstr>Презентация PowerPoint</vt:lpstr>
      <vt:lpstr>Структура библиотеки</vt:lpstr>
      <vt:lpstr>Презентация PowerPoint</vt:lpstr>
      <vt:lpstr>Hello WOrld</vt:lpstr>
      <vt:lpstr>Список Имен</vt:lpstr>
      <vt:lpstr>Список классов</vt:lpstr>
      <vt:lpstr>Используемая 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CIMG</dc:title>
  <dc:creator>Ольга Савельева</dc:creator>
  <cp:lastModifiedBy>Ольга Савельева</cp:lastModifiedBy>
  <cp:revision>15</cp:revision>
  <dcterms:created xsi:type="dcterms:W3CDTF">2015-11-13T13:48:30Z</dcterms:created>
  <dcterms:modified xsi:type="dcterms:W3CDTF">2016-06-15T13:03:00Z</dcterms:modified>
</cp:coreProperties>
</file>