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93"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81">
          <p15:clr>
            <a:srgbClr val="A4A3A4"/>
          </p15:clr>
        </p15:guide>
        <p15:guide id="2" orient="horz" pos="599">
          <p15:clr>
            <a:srgbClr val="A4A3A4"/>
          </p15:clr>
        </p15:guide>
        <p15:guide id="3" pos="181">
          <p15:clr>
            <a:srgbClr val="A4A3A4"/>
          </p15:clr>
        </p15:guide>
        <p15:guide id="4" pos="5579">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F9Eq0zOyJKDbSBKH8IiaJCgTF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36" y="66"/>
      </p:cViewPr>
      <p:guideLst>
        <p:guide orient="horz" pos="2981"/>
        <p:guide orient="horz" pos="599"/>
        <p:guide pos="181"/>
        <p:guide pos="55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customschemas.google.com/relationships/presentationmetadata" Target="meta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363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363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7950" y="739775"/>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689516"/>
            <a:ext cx="5438140" cy="44426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7"/>
            <a:ext cx="2945659" cy="49363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377317"/>
            <a:ext cx="2945659" cy="4936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notes"/>
          <p:cNvSpPr txBox="1">
            <a:spLocks noGrp="1"/>
          </p:cNvSpPr>
          <p:nvPr>
            <p:ph type="body" idx="1"/>
          </p:nvPr>
        </p:nvSpPr>
        <p:spPr>
          <a:xfrm>
            <a:off x="679768" y="4689516"/>
            <a:ext cx="5438140" cy="444269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2"/>
              </a:buClr>
              <a:buSzPts val="1100"/>
              <a:buFont typeface="Arial"/>
              <a:buNone/>
            </a:pPr>
            <a:r>
              <a:rPr lang="ru-RU">
                <a:solidFill>
                  <a:schemeClr val="dk2"/>
                </a:solidFill>
                <a:latin typeface="Times New Roman"/>
                <a:ea typeface="Times New Roman"/>
                <a:cs typeface="Times New Roman"/>
                <a:sym typeface="Times New Roman"/>
              </a:rPr>
              <a:t>Во время работы нефтедобывающих скважин для эффективной добычи сырья необходимо постоянное поддержание пластового давления. Часто, для решения данной проблемы используют метод перевода добывающих скважин в нагнетательный режим. Как правильно, на добывающей скважине  предварительно проводят гидроразрыв пласта, большие объемы закачки для нагнетания могут привести к росту  закрепленных трещины ГРП или образованию новых. Данное явление самопроизвольного образования или раскрытия трещин называется эффектом автоГРП.</a:t>
            </a:r>
            <a:endParaRPr sz="600"/>
          </a:p>
        </p:txBody>
      </p:sp>
      <p:sp>
        <p:nvSpPr>
          <p:cNvPr id="502" name="Google Shape;502;p1:notes"/>
          <p:cNvSpPr>
            <a:spLocks noGrp="1" noRot="1" noChangeAspect="1"/>
          </p:cNvSpPr>
          <p:nvPr>
            <p:ph type="sldImg" idx="2"/>
          </p:nvPr>
        </p:nvSpPr>
        <p:spPr>
          <a:xfrm>
            <a:off x="107950" y="739775"/>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85f0fdb381_0_9:notes"/>
          <p:cNvSpPr>
            <a:spLocks noGrp="1" noRot="1" noChangeAspect="1"/>
          </p:cNvSpPr>
          <p:nvPr>
            <p:ph type="sldImg" idx="2"/>
          </p:nvPr>
        </p:nvSpPr>
        <p:spPr>
          <a:xfrm>
            <a:off x="107950" y="739775"/>
            <a:ext cx="65817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85f0fdb381_0_9:notes"/>
          <p:cNvSpPr txBox="1">
            <a:spLocks noGrp="1"/>
          </p:cNvSpPr>
          <p:nvPr>
            <p:ph type="body" idx="1"/>
          </p:nvPr>
        </p:nvSpPr>
        <p:spPr>
          <a:xfrm>
            <a:off x="679768" y="4689516"/>
            <a:ext cx="54381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sz="1400">
                <a:latin typeface="Times New Roman"/>
                <a:ea typeface="Times New Roman"/>
                <a:cs typeface="Times New Roman"/>
                <a:sym typeface="Times New Roman"/>
              </a:rPr>
              <a:t>По результатам мы можем наблюдат как меняется высота трещины от обводненности пласта. Получается, чем сильнее обводненность пласта, тем больше высота трещины автоГРП. </a:t>
            </a:r>
            <a:endParaRPr/>
          </a:p>
        </p:txBody>
      </p:sp>
      <p:sp>
        <p:nvSpPr>
          <p:cNvPr id="633" name="Google Shape;633;g85f0fdb381_0_9:notes"/>
          <p:cNvSpPr txBox="1">
            <a:spLocks noGrp="1"/>
          </p:cNvSpPr>
          <p:nvPr>
            <p:ph type="sldNum" idx="12"/>
          </p:nvPr>
        </p:nvSpPr>
        <p:spPr>
          <a:xfrm>
            <a:off x="3850444" y="9377317"/>
            <a:ext cx="29457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ru-R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3:notes"/>
          <p:cNvSpPr txBox="1">
            <a:spLocks noGrp="1"/>
          </p:cNvSpPr>
          <p:nvPr>
            <p:ph type="body" idx="1"/>
          </p:nvPr>
        </p:nvSpPr>
        <p:spPr>
          <a:xfrm>
            <a:off x="679768" y="4689516"/>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23:notes"/>
          <p:cNvSpPr>
            <a:spLocks noGrp="1" noRot="1" noChangeAspect="1"/>
          </p:cNvSpPr>
          <p:nvPr>
            <p:ph type="sldImg" idx="2"/>
          </p:nvPr>
        </p:nvSpPr>
        <p:spPr>
          <a:xfrm>
            <a:off x="107950" y="739775"/>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7935c034a_0_6:notes"/>
          <p:cNvSpPr>
            <a:spLocks noGrp="1" noRot="1" noChangeAspect="1"/>
          </p:cNvSpPr>
          <p:nvPr>
            <p:ph type="sldImg" idx="2"/>
          </p:nvPr>
        </p:nvSpPr>
        <p:spPr>
          <a:xfrm>
            <a:off x="107950" y="739775"/>
            <a:ext cx="65817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87935c034a_0_6:notes"/>
          <p:cNvSpPr txBox="1">
            <a:spLocks noGrp="1"/>
          </p:cNvSpPr>
          <p:nvPr>
            <p:ph type="body" idx="1"/>
          </p:nvPr>
        </p:nvSpPr>
        <p:spPr>
          <a:xfrm>
            <a:off x="679768" y="4689516"/>
            <a:ext cx="5438100" cy="444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ru-RU">
                <a:latin typeface="Times New Roman"/>
                <a:ea typeface="Times New Roman"/>
                <a:cs typeface="Times New Roman"/>
                <a:sym typeface="Times New Roman"/>
              </a:rPr>
              <a:t>Неконтролируемый рост и риск прорыва трещин автоГРП в соседние добывающие скважины приводит к немедленному обводнению скважины и в целом негативно влиять на систему разработки. Проведено множество исследований в области ГДИС, подтверждающих наличие нестабильных трещин автоГРП  в нагнетательных скважинах. Такие трещин могут достигать в длину несколько километров и быть сравнимы с расстоянием между соседними скважинами. Поэтому очень важным является контроль над этими процессами, влияющими на экономическую эффективность в дальнейшей эксплуатации добывающих скважин и разработке месторождений. </a:t>
            </a:r>
            <a:endParaRPr sz="1000"/>
          </a:p>
          <a:p>
            <a:pPr marL="0" lvl="0" indent="0" algn="just" rtl="0">
              <a:lnSpc>
                <a:spcPct val="150000"/>
              </a:lnSpc>
              <a:spcBef>
                <a:spcPts val="0"/>
              </a:spcBef>
              <a:spcAft>
                <a:spcPts val="0"/>
              </a:spcAft>
              <a:buClr>
                <a:schemeClr val="dk1"/>
              </a:buClr>
              <a:buSzPts val="1100"/>
              <a:buFont typeface="Arial"/>
              <a:buNone/>
            </a:pPr>
            <a:endParaRPr>
              <a:latin typeface="Times New Roman"/>
              <a:ea typeface="Times New Roman"/>
              <a:cs typeface="Times New Roman"/>
              <a:sym typeface="Times New Roman"/>
            </a:endParaRPr>
          </a:p>
        </p:txBody>
      </p:sp>
      <p:sp>
        <p:nvSpPr>
          <p:cNvPr id="514" name="Google Shape;514;g87935c034a_0_6:notes"/>
          <p:cNvSpPr txBox="1">
            <a:spLocks noGrp="1"/>
          </p:cNvSpPr>
          <p:nvPr>
            <p:ph type="sldNum" idx="12"/>
          </p:nvPr>
        </p:nvSpPr>
        <p:spPr>
          <a:xfrm>
            <a:off x="3850444" y="9377317"/>
            <a:ext cx="29457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notes"/>
          <p:cNvSpPr txBox="1">
            <a:spLocks noGrp="1"/>
          </p:cNvSpPr>
          <p:nvPr>
            <p:ph type="body" idx="1"/>
          </p:nvPr>
        </p:nvSpPr>
        <p:spPr>
          <a:xfrm>
            <a:off x="679768" y="4689516"/>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2:notes"/>
          <p:cNvSpPr>
            <a:spLocks noGrp="1" noRot="1" noChangeAspect="1"/>
          </p:cNvSpPr>
          <p:nvPr>
            <p:ph type="sldImg" idx="2"/>
          </p:nvPr>
        </p:nvSpPr>
        <p:spPr>
          <a:xfrm>
            <a:off x="107950" y="739775"/>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notes"/>
          <p:cNvSpPr txBox="1">
            <a:spLocks noGrp="1"/>
          </p:cNvSpPr>
          <p:nvPr>
            <p:ph type="body" idx="1"/>
          </p:nvPr>
        </p:nvSpPr>
        <p:spPr>
          <a:xfrm>
            <a:off x="679768" y="4689516"/>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	</a:t>
            </a:r>
            <a:endParaRPr/>
          </a:p>
        </p:txBody>
      </p:sp>
      <p:sp>
        <p:nvSpPr>
          <p:cNvPr id="541" name="Google Shape;541;p3:notes"/>
          <p:cNvSpPr>
            <a:spLocks noGrp="1" noRot="1" noChangeAspect="1"/>
          </p:cNvSpPr>
          <p:nvPr>
            <p:ph type="sldImg" idx="2"/>
          </p:nvPr>
        </p:nvSpPr>
        <p:spPr>
          <a:xfrm>
            <a:off x="107950" y="739775"/>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9:notes"/>
          <p:cNvSpPr txBox="1">
            <a:spLocks noGrp="1"/>
          </p:cNvSpPr>
          <p:nvPr>
            <p:ph type="body" idx="1"/>
          </p:nvPr>
        </p:nvSpPr>
        <p:spPr>
          <a:xfrm>
            <a:off x="679768" y="4689516"/>
            <a:ext cx="5438140" cy="4442698"/>
          </a:xfrm>
          <a:prstGeom prst="rect">
            <a:avLst/>
          </a:prstGeom>
          <a:noFill/>
          <a:ln>
            <a:noFill/>
          </a:ln>
        </p:spPr>
        <p:txBody>
          <a:bodyPr spcFirstLastPara="1" wrap="square" lIns="91425" tIns="45700" rIns="91425" bIns="45700" anchor="t" anchorCtr="0">
            <a:noAutofit/>
          </a:bodyPr>
          <a:lstStyle/>
          <a:p>
            <a:pPr marL="457200" lvl="0" indent="-228600" algn="l" rtl="0">
              <a:lnSpc>
                <a:spcPct val="150000"/>
              </a:lnSpc>
              <a:spcBef>
                <a:spcPts val="1200"/>
              </a:spcBef>
              <a:spcAft>
                <a:spcPts val="1200"/>
              </a:spcAft>
              <a:buSzPts val="1100"/>
              <a:buNone/>
            </a:pPr>
            <a:r>
              <a:rPr lang="ru-RU" sz="700">
                <a:latin typeface="Times New Roman"/>
                <a:ea typeface="Times New Roman"/>
                <a:cs typeface="Times New Roman"/>
                <a:sym typeface="Times New Roman"/>
              </a:rPr>
              <a:t> </a:t>
            </a:r>
            <a:r>
              <a:rPr lang="ru-RU" sz="1400">
                <a:latin typeface="Times New Roman"/>
                <a:ea typeface="Times New Roman"/>
                <a:cs typeface="Times New Roman"/>
                <a:sym typeface="Times New Roman"/>
              </a:rPr>
              <a:t>Задача роста трещины в длину решалась с помощью предположений : постоянное давление в трещине, утечки одномерны и перпендикулярны стенке трещины, пласт бесконечен,не учитывалась вязкость жидкости и потери на трение, не было проникновения в соседние пласты. </a:t>
            </a:r>
            <a:r>
              <a:rPr lang="ru-RU"/>
              <a:t>С помощью этих предположении был произведен анализ Грингартена и определена аналитическая формула конинга-грингартена для давления в трещине бесконечной проводимости при условии постоянного расхода.По другому называют элиптический режим распространения трещины автоГРП. В этом режиме трещина имеет форму эллипса, но данный режим может вырождаться в 2 других в зависимости от кол-ва расхода. Линейный режим при больших расходах (прямоугольная форма), радиальный режим при маленьких  расходах. Модель Картера перестает быть верной, когда скорость распространения трещины становится меньше скорости пластового давления. </a:t>
            </a:r>
            <a:r>
              <a:rPr lang="ru-RU">
                <a:highlight>
                  <a:srgbClr val="FFFFFF"/>
                </a:highlight>
              </a:rPr>
              <a:t>Но эта формула может предсказать длину трещины только при постоянном расходе, а исходный данные мы берем по МЭРам, где расход дается по месяцам, то есть наш расход зависит от времени и эта формула не может быть использована.</a:t>
            </a:r>
            <a:endParaRPr/>
          </a:p>
        </p:txBody>
      </p:sp>
      <p:sp>
        <p:nvSpPr>
          <p:cNvPr id="549" name="Google Shape;549;p9:notes"/>
          <p:cNvSpPr>
            <a:spLocks noGrp="1" noRot="1" noChangeAspect="1"/>
          </p:cNvSpPr>
          <p:nvPr>
            <p:ph type="sldImg" idx="2"/>
          </p:nvPr>
        </p:nvSpPr>
        <p:spPr>
          <a:xfrm>
            <a:off x="107950" y="739775"/>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0:notes"/>
          <p:cNvSpPr txBox="1">
            <a:spLocks noGrp="1"/>
          </p:cNvSpPr>
          <p:nvPr>
            <p:ph type="body" idx="1"/>
          </p:nvPr>
        </p:nvSpPr>
        <p:spPr>
          <a:xfrm>
            <a:off x="679768" y="4689516"/>
            <a:ext cx="5438100" cy="4442700"/>
          </a:xfrm>
          <a:prstGeom prst="rect">
            <a:avLst/>
          </a:prstGeom>
          <a:noFill/>
          <a:ln>
            <a:noFill/>
          </a:ln>
        </p:spPr>
        <p:txBody>
          <a:bodyPr spcFirstLastPara="1" wrap="square" lIns="91425" tIns="45700" rIns="91425" bIns="45700" anchor="t" anchorCtr="0">
            <a:noAutofit/>
          </a:bodyPr>
          <a:lstStyle/>
          <a:p>
            <a:pPr marL="457200" lvl="0" indent="-228600" algn="l" rtl="0">
              <a:lnSpc>
                <a:spcPct val="150000"/>
              </a:lnSpc>
              <a:spcBef>
                <a:spcPts val="1200"/>
              </a:spcBef>
              <a:spcAft>
                <a:spcPts val="0"/>
              </a:spcAft>
              <a:buSzPts val="1100"/>
              <a:buNone/>
            </a:pPr>
            <a:r>
              <a:rPr lang="ru-RU" sz="1400">
                <a:latin typeface="Times New Roman"/>
                <a:ea typeface="Times New Roman"/>
                <a:cs typeface="Times New Roman"/>
                <a:sym typeface="Times New Roman"/>
              </a:rPr>
              <a:t> </a:t>
            </a:r>
            <a:r>
              <a:rPr lang="ru-RU">
                <a:highlight>
                  <a:srgbClr val="FFFFFF"/>
                </a:highlight>
              </a:rPr>
              <a:t>Это модифицированое выражение для вычисления длины трещины автоГРП, как сумма приращений кусочно-непрерывной функции . Сама формула выводилась, как  смена квазистационарных состояний задаваемых одним расходом, </a:t>
            </a:r>
            <a:br>
              <a:rPr lang="ru-RU">
                <a:highlight>
                  <a:srgbClr val="FFFFFF"/>
                </a:highlight>
              </a:rPr>
            </a:br>
            <a:r>
              <a:rPr lang="ru-RU">
                <a:highlight>
                  <a:srgbClr val="FFFFFF"/>
                </a:highlight>
              </a:rPr>
              <a:t>ПРи квазистационарном процессе можно такой применить </a:t>
            </a:r>
            <a:endParaRPr>
              <a:highlight>
                <a:srgbClr val="FFFFFF"/>
              </a:highlight>
            </a:endParaRPr>
          </a:p>
          <a:p>
            <a:pPr marL="457200" lvl="0" indent="-228600" algn="l" rtl="0">
              <a:lnSpc>
                <a:spcPct val="150000"/>
              </a:lnSpc>
              <a:spcBef>
                <a:spcPts val="1200"/>
              </a:spcBef>
              <a:spcAft>
                <a:spcPts val="0"/>
              </a:spcAft>
              <a:buClr>
                <a:schemeClr val="dk1"/>
              </a:buClr>
              <a:buSzPts val="1100"/>
              <a:buFont typeface="Arial"/>
              <a:buNone/>
            </a:pPr>
            <a:endParaRPr sz="1400">
              <a:latin typeface="Times New Roman"/>
              <a:ea typeface="Times New Roman"/>
              <a:cs typeface="Times New Roman"/>
              <a:sym typeface="Times New Roman"/>
            </a:endParaRPr>
          </a:p>
          <a:p>
            <a:pPr marL="0" lvl="0" indent="0" algn="l" rtl="0">
              <a:spcBef>
                <a:spcPts val="120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558" name="Google Shape;558;p10:notes"/>
          <p:cNvSpPr>
            <a:spLocks noGrp="1" noRot="1" noChangeAspect="1"/>
          </p:cNvSpPr>
          <p:nvPr>
            <p:ph type="sldImg" idx="2"/>
          </p:nvPr>
        </p:nvSpPr>
        <p:spPr>
          <a:xfrm>
            <a:off x="107950" y="739775"/>
            <a:ext cx="65817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1:notes"/>
          <p:cNvSpPr txBox="1">
            <a:spLocks noGrp="1"/>
          </p:cNvSpPr>
          <p:nvPr>
            <p:ph type="body" idx="1"/>
          </p:nvPr>
        </p:nvSpPr>
        <p:spPr>
          <a:xfrm>
            <a:off x="679768" y="4689516"/>
            <a:ext cx="5438140" cy="4442698"/>
          </a:xfrm>
          <a:prstGeom prst="rect">
            <a:avLst/>
          </a:prstGeom>
          <a:noFill/>
          <a:ln>
            <a:noFill/>
          </a:ln>
        </p:spPr>
        <p:txBody>
          <a:bodyPr spcFirstLastPara="1" wrap="square" lIns="91425" tIns="45700" rIns="91425" bIns="45700" anchor="t" anchorCtr="0">
            <a:noAutofit/>
          </a:bodyPr>
          <a:lstStyle/>
          <a:p>
            <a:pPr marL="457200" lvl="0" indent="-228600" algn="l" rtl="0">
              <a:lnSpc>
                <a:spcPct val="150000"/>
              </a:lnSpc>
              <a:spcBef>
                <a:spcPts val="1200"/>
              </a:spcBef>
              <a:spcAft>
                <a:spcPts val="1200"/>
              </a:spcAft>
              <a:buClr>
                <a:schemeClr val="dk1"/>
              </a:buClr>
              <a:buSzPts val="1100"/>
              <a:buFont typeface="Arial"/>
              <a:buNone/>
            </a:pPr>
            <a:r>
              <a:rPr lang="ru-RU" sz="1400">
                <a:latin typeface="Times New Roman"/>
                <a:ea typeface="Times New Roman"/>
                <a:cs typeface="Times New Roman"/>
                <a:sym typeface="Times New Roman"/>
              </a:rPr>
              <a:t>По МЭР были рассчитаны длины на определенных промежутках времени. Данные расчеты сравнивались с результатами интерпретации КПД, проведенных на некоторых нагнетательных скважинах. Ошибка в достоверность модели оценивается примерно в 20%, большая часть распространялась в линейном режиме. Примерно на 3 из 14 исследуемых скважинах. Где не сработало,на этих скважинах предполагается выход трещины автоГРП на стационарный режим. С помощью данной модели можно прогнозировать длину трещины автоГРП на основе полевых данных. </a:t>
            </a:r>
            <a:endParaRPr/>
          </a:p>
        </p:txBody>
      </p:sp>
      <p:sp>
        <p:nvSpPr>
          <p:cNvPr id="589" name="Google Shape;589;p11:notes"/>
          <p:cNvSpPr>
            <a:spLocks noGrp="1" noRot="1" noChangeAspect="1"/>
          </p:cNvSpPr>
          <p:nvPr>
            <p:ph type="sldImg" idx="2"/>
          </p:nvPr>
        </p:nvSpPr>
        <p:spPr>
          <a:xfrm>
            <a:off x="107950" y="739775"/>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890f5bbd6a_0_8:notes"/>
          <p:cNvSpPr txBox="1">
            <a:spLocks noGrp="1"/>
          </p:cNvSpPr>
          <p:nvPr>
            <p:ph type="body" idx="1"/>
          </p:nvPr>
        </p:nvSpPr>
        <p:spPr>
          <a:xfrm>
            <a:off x="679768" y="4689516"/>
            <a:ext cx="5438100" cy="4442700"/>
          </a:xfrm>
          <a:prstGeom prst="rect">
            <a:avLst/>
          </a:prstGeom>
          <a:noFill/>
          <a:ln>
            <a:noFill/>
          </a:ln>
        </p:spPr>
        <p:txBody>
          <a:bodyPr spcFirstLastPara="1" wrap="square" lIns="91425" tIns="45700" rIns="91425" bIns="45700" anchor="t" anchorCtr="0">
            <a:noAutofit/>
          </a:bodyPr>
          <a:lstStyle/>
          <a:p>
            <a:pPr marL="0" lvl="0" indent="228600" algn="l" rtl="0">
              <a:lnSpc>
                <a:spcPct val="150000"/>
              </a:lnSpc>
              <a:spcBef>
                <a:spcPts val="1200"/>
              </a:spcBef>
              <a:spcAft>
                <a:spcPts val="0"/>
              </a:spcAft>
              <a:buSzPts val="1100"/>
              <a:buNone/>
            </a:pPr>
            <a:r>
              <a:rPr lang="ru-RU" sz="1400">
                <a:latin typeface="Times New Roman"/>
                <a:ea typeface="Times New Roman"/>
                <a:cs typeface="Times New Roman"/>
                <a:sym typeface="Times New Roman"/>
              </a:rPr>
              <a:t>Обнаружение трещин часто происходит с помощью интерпретации исследований КПД, но это исследование плохо определяет длину трещины в условии многопластовости. Как правило все нагнетательные скважины изначально были добывающими и на них был произведен ГРП. </a:t>
            </a:r>
            <a:r>
              <a:rPr lang="ru-RU"/>
              <a:t>Рассматривалась </a:t>
            </a:r>
            <a:r>
              <a:rPr lang="ru-RU" sz="1400">
                <a:latin typeface="Times New Roman"/>
                <a:ea typeface="Times New Roman"/>
                <a:cs typeface="Times New Roman"/>
                <a:sym typeface="Times New Roman"/>
              </a:rPr>
              <a:t>нагнетательная скважина проходит через 2 пласта с трещинами ГРП и нужно определить, как развиваются эти трещины при постоянном пластовых давлений. Данная задача решается с помощью системы уравнений: уравнение потока, модифицированного уравнение Gringarten и уравнения расхода жидкости. В результате получаем, что развитие двух  трещин в двух пластах будет напрямую зависеть от изначальной длины трещины. Соотношение полученных длин трещин пропорционально соотношению изначальных длин естественных трещин.А соотношение расхода будет зависеть от соотношения произведений характеристик пласта (проницаемости, толщина) и изначальной длины трещины ГРП. </a:t>
            </a:r>
            <a:endParaRPr sz="1400">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endParaRPr/>
          </a:p>
        </p:txBody>
      </p:sp>
      <p:sp>
        <p:nvSpPr>
          <p:cNvPr id="604" name="Google Shape;604;g890f5bbd6a_0_8:notes"/>
          <p:cNvSpPr>
            <a:spLocks noGrp="1" noRot="1" noChangeAspect="1"/>
          </p:cNvSpPr>
          <p:nvPr>
            <p:ph type="sldImg" idx="2"/>
          </p:nvPr>
        </p:nvSpPr>
        <p:spPr>
          <a:xfrm>
            <a:off x="107950" y="739775"/>
            <a:ext cx="65817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7935c034a_1_50:notes"/>
          <p:cNvSpPr>
            <a:spLocks noGrp="1" noRot="1" noChangeAspect="1"/>
          </p:cNvSpPr>
          <p:nvPr>
            <p:ph type="sldImg" idx="2"/>
          </p:nvPr>
        </p:nvSpPr>
        <p:spPr>
          <a:xfrm>
            <a:off x="107950" y="739775"/>
            <a:ext cx="65817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87935c034a_1_50:notes"/>
          <p:cNvSpPr txBox="1">
            <a:spLocks noGrp="1"/>
          </p:cNvSpPr>
          <p:nvPr>
            <p:ph type="body" idx="1"/>
          </p:nvPr>
        </p:nvSpPr>
        <p:spPr>
          <a:xfrm>
            <a:off x="679768" y="4689516"/>
            <a:ext cx="5438100" cy="4442700"/>
          </a:xfrm>
          <a:prstGeom prst="rect">
            <a:avLst/>
          </a:prstGeom>
        </p:spPr>
        <p:txBody>
          <a:bodyPr spcFirstLastPara="1" wrap="square" lIns="91425" tIns="45700" rIns="91425" bIns="45700" anchor="t" anchorCtr="0">
            <a:noAutofit/>
          </a:bodyPr>
          <a:lstStyle/>
          <a:p>
            <a:pPr marL="0" lvl="0" indent="449580" algn="just" rtl="0">
              <a:lnSpc>
                <a:spcPct val="115000"/>
              </a:lnSpc>
              <a:spcBef>
                <a:spcPts val="0"/>
              </a:spcBef>
              <a:spcAft>
                <a:spcPts val="1000"/>
              </a:spcAft>
              <a:buClr>
                <a:schemeClr val="dk1"/>
              </a:buClr>
              <a:buSzPts val="1100"/>
              <a:buFont typeface="Arial"/>
              <a:buNone/>
            </a:pPr>
            <a:r>
              <a:rPr lang="ru-RU"/>
              <a:t> Как правило, при расчете роста трещина автоГРП в длину, высота трещины h считается постоянной, она берется равной общей толщине проницаемого пласта.Но, учитывая неоднородность сжимающих напряжений пласта по вертикали, истинное значение высоты трещины может значительно отличаться от проницаемой толщины пласта. Если рассматривать горизонтальный пласт, то можно заметить, что по своей структуре он неоднороден и имеет разные упругие свойства.Учитывая особенности, пласт можно разбить на определенные пропластки. Возможны как изменения высоты трещины со временем из-за накопившегося дополнительного давления, так и прорывы трещины автоГРП в соседние пропластки из-за недостаточного контраста напряжений с проницаемым пластом. </a:t>
            </a:r>
            <a:br>
              <a:rPr lang="ru-RU"/>
            </a:br>
            <a:r>
              <a:rPr lang="ru-RU"/>
              <a:t>Для учета обоих эффектов был разработан алгоритм оценки роста трещины автоГРП в высоту на заданный момент времени. Алгоритм принимает на вход данные о текущем эффективном пластовом давлении и данные из 1D модели c разбиением на пропластки толщиной 0,1 м. Исходя из полученных данный, выделяется целевой пласт, и в нём выбирается точка перфорации. Далее происходит сравнение давления в точке перфорации с давлениями в граничных пропластках. Если давление в точке превышает давление в одном из пропластков, то происходит прорыв трещины в данном направлении по вертикали. Но с увеличением высоты трещины автоГРП, исходя из формулы, ее чистое давление становится меньше, и в определенный момент времени давление в граничных пропластках начинает превышать давление трещины автоГРП, что приводит к остановке роста трещины в высоту. (давление в трещине с давлением в пласте и смотрела ,как будет прорыв)</a:t>
            </a:r>
            <a:endParaRPr/>
          </a:p>
        </p:txBody>
      </p:sp>
      <p:sp>
        <p:nvSpPr>
          <p:cNvPr id="617" name="Google Shape;617;g87935c034a_1_50:notes"/>
          <p:cNvSpPr txBox="1">
            <a:spLocks noGrp="1"/>
          </p:cNvSpPr>
          <p:nvPr>
            <p:ph type="sldNum" idx="12"/>
          </p:nvPr>
        </p:nvSpPr>
        <p:spPr>
          <a:xfrm>
            <a:off x="3850444" y="9377317"/>
            <a:ext cx="29457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Разделительный слайд">
  <p:cSld name="Разделительный слайд">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287339" y="1851670"/>
            <a:ext cx="8562974" cy="70545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2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287340" y="2932113"/>
            <a:ext cx="8569324" cy="1800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800"/>
              <a:buNone/>
              <a:defRPr sz="2000" b="0">
                <a:solidFill>
                  <a:schemeClr val="dk1"/>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0" name="Google Shape;20;p25"/>
          <p:cNvCxnSpPr/>
          <p:nvPr/>
        </p:nvCxnSpPr>
        <p:spPr>
          <a:xfrm>
            <a:off x="287339" y="2751138"/>
            <a:ext cx="8547572" cy="0"/>
          </a:xfrm>
          <a:prstGeom prst="straightConnector1">
            <a:avLst/>
          </a:prstGeom>
          <a:noFill/>
          <a:ln w="12700" cap="flat" cmpd="sng">
            <a:solidFill>
              <a:schemeClr val="accent1"/>
            </a:solidFill>
            <a:prstDash val="solid"/>
            <a:round/>
            <a:headEnd type="none" w="sm" len="sm"/>
            <a:tailEnd type="none" w="sm" len="sm"/>
          </a:ln>
        </p:spPr>
      </p:cxnSp>
      <p:cxnSp>
        <p:nvCxnSpPr>
          <p:cNvPr id="21" name="Google Shape;21;p25"/>
          <p:cNvCxnSpPr/>
          <p:nvPr/>
        </p:nvCxnSpPr>
        <p:spPr>
          <a:xfrm>
            <a:off x="8619093" y="4903200"/>
            <a:ext cx="0" cy="121500"/>
          </a:xfrm>
          <a:prstGeom prst="straightConnector1">
            <a:avLst/>
          </a:prstGeom>
          <a:noFill/>
          <a:ln w="9525" cap="flat" cmpd="sng">
            <a:solidFill>
              <a:schemeClr val="lt2"/>
            </a:solidFill>
            <a:prstDash val="solid"/>
            <a:round/>
            <a:headEnd type="none" w="sm" len="sm"/>
            <a:tailEnd type="none" w="sm" len="sm"/>
          </a:ln>
        </p:spPr>
      </p:cxnSp>
      <p:sp>
        <p:nvSpPr>
          <p:cNvPr id="22" name="Google Shape;22;p25"/>
          <p:cNvSpPr txBox="1"/>
          <p:nvPr/>
        </p:nvSpPr>
        <p:spPr>
          <a:xfrm>
            <a:off x="8691683" y="4823774"/>
            <a:ext cx="286452" cy="2746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ru-RU"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sp>
        <p:nvSpPr>
          <p:cNvPr id="23" name="Google Shape;23;p25"/>
          <p:cNvSpPr txBox="1"/>
          <p:nvPr/>
        </p:nvSpPr>
        <p:spPr>
          <a:xfrm>
            <a:off x="5292813" y="4848088"/>
            <a:ext cx="3240000" cy="216000"/>
          </a:xfrm>
          <a:prstGeom prst="rect">
            <a:avLst/>
          </a:prstGeom>
          <a:noFill/>
          <a:ln>
            <a:noFill/>
          </a:ln>
        </p:spPr>
        <p:txBody>
          <a:bodyPr spcFirstLastPara="1" wrap="square" lIns="0" tIns="0" rIns="0" bIns="0" anchor="ctr" anchorCtr="0">
            <a:normAutofit/>
          </a:bodyPr>
          <a:lstStyle/>
          <a:p>
            <a:pPr marL="0" marR="0" lvl="0" indent="0" algn="r"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Газпром нефть</a:t>
            </a:r>
            <a:endParaRPr sz="1200" b="0" i="0" u="none" strike="noStrike" cap="none">
              <a:solidFill>
                <a:schemeClr val="lt2"/>
              </a:solidFill>
              <a:latin typeface="Arial"/>
              <a:ea typeface="Arial"/>
              <a:cs typeface="Arial"/>
              <a:sym typeface="Arial"/>
            </a:endParaRPr>
          </a:p>
        </p:txBody>
      </p:sp>
      <p:sp>
        <p:nvSpPr>
          <p:cNvPr id="24" name="Google Shape;24;p25"/>
          <p:cNvSpPr/>
          <p:nvPr/>
        </p:nvSpPr>
        <p:spPr>
          <a:xfrm>
            <a:off x="287338" y="4848088"/>
            <a:ext cx="5040002" cy="2160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8F8F8F"/>
              </a:solidFill>
              <a:latin typeface="Arial"/>
              <a:ea typeface="Arial"/>
              <a:cs typeface="Arial"/>
              <a:sym typeface="Arial"/>
            </a:endParaRPr>
          </a:p>
        </p:txBody>
      </p:sp>
      <p:sp>
        <p:nvSpPr>
          <p:cNvPr id="25" name="Google Shape;25;p25"/>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Объект слева и два объекта справа">
  <p:cSld name="Объект слева и два объекта справа">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287338" y="87315"/>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6"/>
          <p:cNvSpPr txBox="1">
            <a:spLocks noGrp="1"/>
          </p:cNvSpPr>
          <p:nvPr>
            <p:ph type="body" idx="1"/>
          </p:nvPr>
        </p:nvSpPr>
        <p:spPr>
          <a:xfrm>
            <a:off x="4643438" y="950914"/>
            <a:ext cx="4213228"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36"/>
          <p:cNvSpPr txBox="1">
            <a:spLocks noGrp="1"/>
          </p:cNvSpPr>
          <p:nvPr>
            <p:ph type="body" idx="2"/>
          </p:nvPr>
        </p:nvSpPr>
        <p:spPr>
          <a:xfrm>
            <a:off x="4643438" y="2949577"/>
            <a:ext cx="4213228"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36"/>
          <p:cNvSpPr txBox="1">
            <a:spLocks noGrp="1"/>
          </p:cNvSpPr>
          <p:nvPr>
            <p:ph type="body" idx="3"/>
          </p:nvPr>
        </p:nvSpPr>
        <p:spPr>
          <a:xfrm>
            <a:off x="287342" y="950914"/>
            <a:ext cx="4213222"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p36"/>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37" name="Google Shape;137;p36"/>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Объект справа и два объекта слева">
  <p:cSld name="Объект справа и два объекта слева">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287338" y="87314"/>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283515" y="950914"/>
            <a:ext cx="4213228"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p37"/>
          <p:cNvSpPr txBox="1">
            <a:spLocks noGrp="1"/>
          </p:cNvSpPr>
          <p:nvPr>
            <p:ph type="body" idx="2"/>
          </p:nvPr>
        </p:nvSpPr>
        <p:spPr>
          <a:xfrm>
            <a:off x="283515" y="2949577"/>
            <a:ext cx="4213228"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2" name="Google Shape;142;p37"/>
          <p:cNvSpPr txBox="1">
            <a:spLocks noGrp="1"/>
          </p:cNvSpPr>
          <p:nvPr>
            <p:ph type="body" idx="3"/>
          </p:nvPr>
        </p:nvSpPr>
        <p:spPr>
          <a:xfrm>
            <a:off x="4634434" y="950914"/>
            <a:ext cx="4213222"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3" name="Google Shape;143;p37"/>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44" name="Google Shape;144;p37"/>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ри объекта">
  <p:cSld name="Три объекта">
    <p:spTree>
      <p:nvGrpSpPr>
        <p:cNvPr id="1" name="Shape 145"/>
        <p:cNvGrpSpPr/>
        <p:nvPr/>
      </p:nvGrpSpPr>
      <p:grpSpPr>
        <a:xfrm>
          <a:off x="0" y="0"/>
          <a:ext cx="0" cy="0"/>
          <a:chOff x="0" y="0"/>
          <a:chExt cx="0" cy="0"/>
        </a:xfrm>
      </p:grpSpPr>
      <p:sp>
        <p:nvSpPr>
          <p:cNvPr id="146" name="Google Shape;146;p38"/>
          <p:cNvSpPr txBox="1">
            <a:spLocks noGrp="1"/>
          </p:cNvSpPr>
          <p:nvPr>
            <p:ph type="title"/>
          </p:nvPr>
        </p:nvSpPr>
        <p:spPr>
          <a:xfrm>
            <a:off x="287338" y="87314"/>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8"/>
          <p:cNvSpPr txBox="1">
            <a:spLocks noGrp="1"/>
          </p:cNvSpPr>
          <p:nvPr>
            <p:ph type="body" idx="1"/>
          </p:nvPr>
        </p:nvSpPr>
        <p:spPr>
          <a:xfrm>
            <a:off x="283514" y="950914"/>
            <a:ext cx="2736000"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38"/>
          <p:cNvSpPr txBox="1">
            <a:spLocks noGrp="1"/>
          </p:cNvSpPr>
          <p:nvPr>
            <p:ph type="body" idx="2"/>
          </p:nvPr>
        </p:nvSpPr>
        <p:spPr>
          <a:xfrm>
            <a:off x="3200891" y="950914"/>
            <a:ext cx="2736000"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38"/>
          <p:cNvSpPr txBox="1">
            <a:spLocks noGrp="1"/>
          </p:cNvSpPr>
          <p:nvPr>
            <p:ph type="body" idx="3"/>
          </p:nvPr>
        </p:nvSpPr>
        <p:spPr>
          <a:xfrm>
            <a:off x="6137275" y="950914"/>
            <a:ext cx="2736000"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38"/>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51" name="Google Shape;151;p38"/>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Объект снизу и два объекта сверху">
  <p:cSld name="Объект снизу и два объекта сверху">
    <p:spTree>
      <p:nvGrpSpPr>
        <p:cNvPr id="1" name="Shape 152"/>
        <p:cNvGrpSpPr/>
        <p:nvPr/>
      </p:nvGrpSpPr>
      <p:grpSpPr>
        <a:xfrm>
          <a:off x="0" y="0"/>
          <a:ext cx="0" cy="0"/>
          <a:chOff x="0" y="0"/>
          <a:chExt cx="0" cy="0"/>
        </a:xfrm>
      </p:grpSpPr>
      <p:sp>
        <p:nvSpPr>
          <p:cNvPr id="153" name="Google Shape;153;p39"/>
          <p:cNvSpPr txBox="1">
            <a:spLocks noGrp="1"/>
          </p:cNvSpPr>
          <p:nvPr>
            <p:ph type="title"/>
          </p:nvPr>
        </p:nvSpPr>
        <p:spPr>
          <a:xfrm>
            <a:off x="287338" y="87314"/>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9"/>
          <p:cNvSpPr txBox="1">
            <a:spLocks noGrp="1"/>
          </p:cNvSpPr>
          <p:nvPr>
            <p:ph type="body" idx="1"/>
          </p:nvPr>
        </p:nvSpPr>
        <p:spPr>
          <a:xfrm>
            <a:off x="283513" y="950914"/>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39"/>
          <p:cNvSpPr txBox="1">
            <a:spLocks noGrp="1"/>
          </p:cNvSpPr>
          <p:nvPr>
            <p:ph type="body" idx="2"/>
          </p:nvPr>
        </p:nvSpPr>
        <p:spPr>
          <a:xfrm>
            <a:off x="4639614" y="950914"/>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39"/>
          <p:cNvSpPr txBox="1">
            <a:spLocks noGrp="1"/>
          </p:cNvSpPr>
          <p:nvPr>
            <p:ph type="body" idx="3"/>
          </p:nvPr>
        </p:nvSpPr>
        <p:spPr>
          <a:xfrm>
            <a:off x="262877" y="2951163"/>
            <a:ext cx="8593786"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39"/>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58" name="Google Shape;158;p39"/>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Объект сверху и два объекта снизу">
  <p:cSld name="Объект сверху и два объекта снизу">
    <p:spTree>
      <p:nvGrpSpPr>
        <p:cNvPr id="1" name="Shape 159"/>
        <p:cNvGrpSpPr/>
        <p:nvPr/>
      </p:nvGrpSpPr>
      <p:grpSpPr>
        <a:xfrm>
          <a:off x="0" y="0"/>
          <a:ext cx="0" cy="0"/>
          <a:chOff x="0" y="0"/>
          <a:chExt cx="0" cy="0"/>
        </a:xfrm>
      </p:grpSpPr>
      <p:sp>
        <p:nvSpPr>
          <p:cNvPr id="160" name="Google Shape;160;p40"/>
          <p:cNvSpPr txBox="1">
            <a:spLocks noGrp="1"/>
          </p:cNvSpPr>
          <p:nvPr>
            <p:ph type="title"/>
          </p:nvPr>
        </p:nvSpPr>
        <p:spPr>
          <a:xfrm>
            <a:off x="287337" y="87314"/>
            <a:ext cx="856297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0"/>
          <p:cNvSpPr txBox="1">
            <a:spLocks noGrp="1"/>
          </p:cNvSpPr>
          <p:nvPr>
            <p:ph type="body" idx="1"/>
          </p:nvPr>
        </p:nvSpPr>
        <p:spPr>
          <a:xfrm>
            <a:off x="262877" y="950913"/>
            <a:ext cx="8593786"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40"/>
          <p:cNvSpPr txBox="1">
            <a:spLocks noGrp="1"/>
          </p:cNvSpPr>
          <p:nvPr>
            <p:ph type="body" idx="2"/>
          </p:nvPr>
        </p:nvSpPr>
        <p:spPr>
          <a:xfrm>
            <a:off x="283513" y="2949577"/>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40"/>
          <p:cNvSpPr txBox="1">
            <a:spLocks noGrp="1"/>
          </p:cNvSpPr>
          <p:nvPr>
            <p:ph type="body" idx="3"/>
          </p:nvPr>
        </p:nvSpPr>
        <p:spPr>
          <a:xfrm>
            <a:off x="4639614" y="2949577"/>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40"/>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65" name="Google Shape;165;p40"/>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Четыре объекта">
  <p:cSld name="Четыре объекта">
    <p:spTree>
      <p:nvGrpSpPr>
        <p:cNvPr id="1" name="Shape 166"/>
        <p:cNvGrpSpPr/>
        <p:nvPr/>
      </p:nvGrpSpPr>
      <p:grpSpPr>
        <a:xfrm>
          <a:off x="0" y="0"/>
          <a:ext cx="0" cy="0"/>
          <a:chOff x="0" y="0"/>
          <a:chExt cx="0" cy="0"/>
        </a:xfrm>
      </p:grpSpPr>
      <p:sp>
        <p:nvSpPr>
          <p:cNvPr id="167" name="Google Shape;167;p41"/>
          <p:cNvSpPr txBox="1">
            <a:spLocks noGrp="1"/>
          </p:cNvSpPr>
          <p:nvPr>
            <p:ph type="title"/>
          </p:nvPr>
        </p:nvSpPr>
        <p:spPr>
          <a:xfrm>
            <a:off x="287338" y="87314"/>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1"/>
          <p:cNvSpPr txBox="1">
            <a:spLocks noGrp="1"/>
          </p:cNvSpPr>
          <p:nvPr>
            <p:ph type="body" idx="1"/>
          </p:nvPr>
        </p:nvSpPr>
        <p:spPr>
          <a:xfrm>
            <a:off x="283513" y="950914"/>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9" name="Google Shape;169;p41"/>
          <p:cNvSpPr txBox="1">
            <a:spLocks noGrp="1"/>
          </p:cNvSpPr>
          <p:nvPr>
            <p:ph type="body" idx="2"/>
          </p:nvPr>
        </p:nvSpPr>
        <p:spPr>
          <a:xfrm>
            <a:off x="4639614" y="950914"/>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41"/>
          <p:cNvSpPr txBox="1">
            <a:spLocks noGrp="1"/>
          </p:cNvSpPr>
          <p:nvPr>
            <p:ph type="body" idx="3"/>
          </p:nvPr>
        </p:nvSpPr>
        <p:spPr>
          <a:xfrm>
            <a:off x="283513" y="2949229"/>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41"/>
          <p:cNvSpPr txBox="1">
            <a:spLocks noGrp="1"/>
          </p:cNvSpPr>
          <p:nvPr>
            <p:ph type="body" idx="4"/>
          </p:nvPr>
        </p:nvSpPr>
        <p:spPr>
          <a:xfrm>
            <a:off x="4639614" y="2949229"/>
            <a:ext cx="4217049"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41"/>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73" name="Google Shape;173;p41"/>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объекта с подзаголовками">
  <p:cSld name="4 объекта с подзаголовками">
    <p:spTree>
      <p:nvGrpSpPr>
        <p:cNvPr id="1" name="Shape 174"/>
        <p:cNvGrpSpPr/>
        <p:nvPr/>
      </p:nvGrpSpPr>
      <p:grpSpPr>
        <a:xfrm>
          <a:off x="0" y="0"/>
          <a:ext cx="0" cy="0"/>
          <a:chOff x="0" y="0"/>
          <a:chExt cx="0" cy="0"/>
        </a:xfrm>
      </p:grpSpPr>
      <p:sp>
        <p:nvSpPr>
          <p:cNvPr id="175" name="Google Shape;175;p42"/>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2"/>
          <p:cNvSpPr txBox="1">
            <a:spLocks noGrp="1"/>
          </p:cNvSpPr>
          <p:nvPr>
            <p:ph type="body" idx="1"/>
          </p:nvPr>
        </p:nvSpPr>
        <p:spPr>
          <a:xfrm>
            <a:off x="287339" y="2969905"/>
            <a:ext cx="4213224" cy="324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77" name="Google Shape;177;p42"/>
          <p:cNvCxnSpPr/>
          <p:nvPr/>
        </p:nvCxnSpPr>
        <p:spPr>
          <a:xfrm>
            <a:off x="287339" y="3310342"/>
            <a:ext cx="4213224" cy="0"/>
          </a:xfrm>
          <a:prstGeom prst="straightConnector1">
            <a:avLst/>
          </a:prstGeom>
          <a:noFill/>
          <a:ln w="9525" cap="flat" cmpd="sng">
            <a:solidFill>
              <a:schemeClr val="dk1"/>
            </a:solidFill>
            <a:prstDash val="solid"/>
            <a:round/>
            <a:headEnd type="none" w="sm" len="sm"/>
            <a:tailEnd type="none" w="sm" len="sm"/>
          </a:ln>
        </p:spPr>
      </p:cxnSp>
      <p:sp>
        <p:nvSpPr>
          <p:cNvPr id="178" name="Google Shape;178;p42"/>
          <p:cNvSpPr txBox="1">
            <a:spLocks noGrp="1"/>
          </p:cNvSpPr>
          <p:nvPr>
            <p:ph type="body" idx="2"/>
          </p:nvPr>
        </p:nvSpPr>
        <p:spPr>
          <a:xfrm>
            <a:off x="4643440" y="2969905"/>
            <a:ext cx="4213224" cy="324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9" name="Google Shape;179;p42"/>
          <p:cNvSpPr txBox="1">
            <a:spLocks noGrp="1"/>
          </p:cNvSpPr>
          <p:nvPr>
            <p:ph type="body" idx="3"/>
          </p:nvPr>
        </p:nvSpPr>
        <p:spPr>
          <a:xfrm>
            <a:off x="287339" y="957421"/>
            <a:ext cx="4213224" cy="324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80" name="Google Shape;180;p42"/>
          <p:cNvCxnSpPr/>
          <p:nvPr/>
        </p:nvCxnSpPr>
        <p:spPr>
          <a:xfrm>
            <a:off x="287339" y="1299166"/>
            <a:ext cx="4213224" cy="0"/>
          </a:xfrm>
          <a:prstGeom prst="straightConnector1">
            <a:avLst/>
          </a:prstGeom>
          <a:noFill/>
          <a:ln w="9525" cap="flat" cmpd="sng">
            <a:solidFill>
              <a:schemeClr val="dk1"/>
            </a:solidFill>
            <a:prstDash val="solid"/>
            <a:round/>
            <a:headEnd type="none" w="sm" len="sm"/>
            <a:tailEnd type="none" w="sm" len="sm"/>
          </a:ln>
        </p:spPr>
      </p:cxnSp>
      <p:sp>
        <p:nvSpPr>
          <p:cNvPr id="181" name="Google Shape;181;p42"/>
          <p:cNvSpPr txBox="1">
            <a:spLocks noGrp="1"/>
          </p:cNvSpPr>
          <p:nvPr>
            <p:ph type="body" idx="4"/>
          </p:nvPr>
        </p:nvSpPr>
        <p:spPr>
          <a:xfrm>
            <a:off x="4643440" y="957421"/>
            <a:ext cx="4213224" cy="324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42"/>
          <p:cNvSpPr txBox="1">
            <a:spLocks noGrp="1"/>
          </p:cNvSpPr>
          <p:nvPr>
            <p:ph type="body" idx="5"/>
          </p:nvPr>
        </p:nvSpPr>
        <p:spPr>
          <a:xfrm>
            <a:off x="287339" y="1358814"/>
            <a:ext cx="4213224" cy="13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p42"/>
          <p:cNvSpPr txBox="1">
            <a:spLocks noGrp="1"/>
          </p:cNvSpPr>
          <p:nvPr>
            <p:ph type="body" idx="6"/>
          </p:nvPr>
        </p:nvSpPr>
        <p:spPr>
          <a:xfrm>
            <a:off x="4643439" y="1358814"/>
            <a:ext cx="4213226" cy="13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42"/>
          <p:cNvSpPr txBox="1">
            <a:spLocks noGrp="1"/>
          </p:cNvSpPr>
          <p:nvPr>
            <p:ph type="body" idx="7"/>
          </p:nvPr>
        </p:nvSpPr>
        <p:spPr>
          <a:xfrm>
            <a:off x="287339" y="3370013"/>
            <a:ext cx="4213224" cy="13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42"/>
          <p:cNvSpPr txBox="1">
            <a:spLocks noGrp="1"/>
          </p:cNvSpPr>
          <p:nvPr>
            <p:ph type="body" idx="8"/>
          </p:nvPr>
        </p:nvSpPr>
        <p:spPr>
          <a:xfrm>
            <a:off x="4643439" y="3370013"/>
            <a:ext cx="4213226" cy="13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86" name="Google Shape;186;p42"/>
          <p:cNvCxnSpPr/>
          <p:nvPr/>
        </p:nvCxnSpPr>
        <p:spPr>
          <a:xfrm>
            <a:off x="4643439" y="3310342"/>
            <a:ext cx="4213224" cy="0"/>
          </a:xfrm>
          <a:prstGeom prst="straightConnector1">
            <a:avLst/>
          </a:prstGeom>
          <a:noFill/>
          <a:ln w="9525" cap="flat" cmpd="sng">
            <a:solidFill>
              <a:schemeClr val="dk1"/>
            </a:solidFill>
            <a:prstDash val="solid"/>
            <a:round/>
            <a:headEnd type="none" w="sm" len="sm"/>
            <a:tailEnd type="none" w="sm" len="sm"/>
          </a:ln>
        </p:spPr>
      </p:cxnSp>
      <p:cxnSp>
        <p:nvCxnSpPr>
          <p:cNvPr id="187" name="Google Shape;187;p42"/>
          <p:cNvCxnSpPr/>
          <p:nvPr/>
        </p:nvCxnSpPr>
        <p:spPr>
          <a:xfrm>
            <a:off x="4643439" y="1299166"/>
            <a:ext cx="4213224" cy="0"/>
          </a:xfrm>
          <a:prstGeom prst="straightConnector1">
            <a:avLst/>
          </a:prstGeom>
          <a:noFill/>
          <a:ln w="9525" cap="flat" cmpd="sng">
            <a:solidFill>
              <a:schemeClr val="dk1"/>
            </a:solidFill>
            <a:prstDash val="solid"/>
            <a:round/>
            <a:headEnd type="none" w="sm" len="sm"/>
            <a:tailEnd type="none" w="sm" len="sm"/>
          </a:ln>
        </p:spPr>
      </p:cxnSp>
      <p:sp>
        <p:nvSpPr>
          <p:cNvPr id="188" name="Google Shape;188;p42"/>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
        <p:nvSpPr>
          <p:cNvPr id="189" name="Google Shape;189;p42"/>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объекта с подписями">
  <p:cSld name="4 объекта с подписями">
    <p:spTree>
      <p:nvGrpSpPr>
        <p:cNvPr id="1" name="Shape 190"/>
        <p:cNvGrpSpPr/>
        <p:nvPr/>
      </p:nvGrpSpPr>
      <p:grpSpPr>
        <a:xfrm>
          <a:off x="0" y="0"/>
          <a:ext cx="0" cy="0"/>
          <a:chOff x="0" y="0"/>
          <a:chExt cx="0" cy="0"/>
        </a:xfrm>
      </p:grpSpPr>
      <p:sp>
        <p:nvSpPr>
          <p:cNvPr id="191" name="Google Shape;191;p43"/>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3"/>
          <p:cNvSpPr txBox="1">
            <a:spLocks noGrp="1"/>
          </p:cNvSpPr>
          <p:nvPr>
            <p:ph type="body" idx="1"/>
          </p:nvPr>
        </p:nvSpPr>
        <p:spPr>
          <a:xfrm>
            <a:off x="287339" y="4398465"/>
            <a:ext cx="4213224" cy="324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3" name="Google Shape;193;p43"/>
          <p:cNvSpPr txBox="1">
            <a:spLocks noGrp="1"/>
          </p:cNvSpPr>
          <p:nvPr>
            <p:ph type="body" idx="2"/>
          </p:nvPr>
        </p:nvSpPr>
        <p:spPr>
          <a:xfrm>
            <a:off x="4643440" y="4398465"/>
            <a:ext cx="4213224" cy="324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43"/>
          <p:cNvSpPr txBox="1">
            <a:spLocks noGrp="1"/>
          </p:cNvSpPr>
          <p:nvPr>
            <p:ph type="body" idx="3"/>
          </p:nvPr>
        </p:nvSpPr>
        <p:spPr>
          <a:xfrm>
            <a:off x="287339" y="2378527"/>
            <a:ext cx="4213224" cy="324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43"/>
          <p:cNvSpPr txBox="1">
            <a:spLocks noGrp="1"/>
          </p:cNvSpPr>
          <p:nvPr>
            <p:ph type="body" idx="4"/>
          </p:nvPr>
        </p:nvSpPr>
        <p:spPr>
          <a:xfrm>
            <a:off x="4643440" y="2378527"/>
            <a:ext cx="4213224" cy="324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43"/>
          <p:cNvSpPr txBox="1">
            <a:spLocks noGrp="1"/>
          </p:cNvSpPr>
          <p:nvPr>
            <p:ph type="body" idx="5"/>
          </p:nvPr>
        </p:nvSpPr>
        <p:spPr>
          <a:xfrm>
            <a:off x="287339" y="940722"/>
            <a:ext cx="4213224" cy="13690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43"/>
          <p:cNvSpPr txBox="1">
            <a:spLocks noGrp="1"/>
          </p:cNvSpPr>
          <p:nvPr>
            <p:ph type="body" idx="6"/>
          </p:nvPr>
        </p:nvSpPr>
        <p:spPr>
          <a:xfrm>
            <a:off x="4643439" y="940722"/>
            <a:ext cx="4213226" cy="13690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43"/>
          <p:cNvSpPr txBox="1">
            <a:spLocks noGrp="1"/>
          </p:cNvSpPr>
          <p:nvPr>
            <p:ph type="body" idx="7"/>
          </p:nvPr>
        </p:nvSpPr>
        <p:spPr>
          <a:xfrm>
            <a:off x="287339" y="2959353"/>
            <a:ext cx="4213224" cy="136992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43"/>
          <p:cNvSpPr txBox="1">
            <a:spLocks noGrp="1"/>
          </p:cNvSpPr>
          <p:nvPr>
            <p:ph type="body" idx="8"/>
          </p:nvPr>
        </p:nvSpPr>
        <p:spPr>
          <a:xfrm>
            <a:off x="4643439" y="2959353"/>
            <a:ext cx="4213226" cy="136992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160"/>
              <a:buFont typeface="Noto Sans Symbols"/>
              <a:buNone/>
              <a:defRPr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43"/>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
        <p:nvSpPr>
          <p:cNvPr id="201" name="Google Shape;201;p43"/>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Рисунок">
  <p:cSld name="Рисунок">
    <p:spTree>
      <p:nvGrpSpPr>
        <p:cNvPr id="1" name="Shape 202"/>
        <p:cNvGrpSpPr/>
        <p:nvPr/>
      </p:nvGrpSpPr>
      <p:grpSpPr>
        <a:xfrm>
          <a:off x="0" y="0"/>
          <a:ext cx="0" cy="0"/>
          <a:chOff x="0" y="0"/>
          <a:chExt cx="0" cy="0"/>
        </a:xfrm>
      </p:grpSpPr>
      <p:sp>
        <p:nvSpPr>
          <p:cNvPr id="203" name="Google Shape;203;p44"/>
          <p:cNvSpPr>
            <a:spLocks noGrp="1"/>
          </p:cNvSpPr>
          <p:nvPr>
            <p:ph type="pic" idx="2"/>
          </p:nvPr>
        </p:nvSpPr>
        <p:spPr>
          <a:xfrm>
            <a:off x="287339" y="950915"/>
            <a:ext cx="8569325" cy="378142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4" name="Google Shape;204;p44"/>
          <p:cNvSpPr txBox="1">
            <a:spLocks noGrp="1"/>
          </p:cNvSpPr>
          <p:nvPr>
            <p:ph type="title"/>
          </p:nvPr>
        </p:nvSpPr>
        <p:spPr>
          <a:xfrm>
            <a:off x="287339" y="87314"/>
            <a:ext cx="856932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4"/>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206" name="Google Shape;206;p44"/>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Объект и рисунок справа">
  <p:cSld name="Объект и рисунок справа">
    <p:spTree>
      <p:nvGrpSpPr>
        <p:cNvPr id="1" name="Shape 207"/>
        <p:cNvGrpSpPr/>
        <p:nvPr/>
      </p:nvGrpSpPr>
      <p:grpSpPr>
        <a:xfrm>
          <a:off x="0" y="0"/>
          <a:ext cx="0" cy="0"/>
          <a:chOff x="0" y="0"/>
          <a:chExt cx="0" cy="0"/>
        </a:xfrm>
      </p:grpSpPr>
      <p:sp>
        <p:nvSpPr>
          <p:cNvPr id="208" name="Google Shape;208;p45"/>
          <p:cNvSpPr>
            <a:spLocks noGrp="1"/>
          </p:cNvSpPr>
          <p:nvPr>
            <p:ph type="pic" idx="2"/>
          </p:nvPr>
        </p:nvSpPr>
        <p:spPr>
          <a:xfrm>
            <a:off x="4643438" y="951571"/>
            <a:ext cx="4213224" cy="3780769"/>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45"/>
          <p:cNvSpPr txBox="1">
            <a:spLocks noGrp="1"/>
          </p:cNvSpPr>
          <p:nvPr>
            <p:ph type="title"/>
          </p:nvPr>
        </p:nvSpPr>
        <p:spPr>
          <a:xfrm>
            <a:off x="287339" y="87315"/>
            <a:ext cx="856932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5"/>
          <p:cNvSpPr txBox="1">
            <a:spLocks noGrp="1"/>
          </p:cNvSpPr>
          <p:nvPr>
            <p:ph type="body" idx="1"/>
          </p:nvPr>
        </p:nvSpPr>
        <p:spPr>
          <a:xfrm>
            <a:off x="283513" y="950914"/>
            <a:ext cx="4217049"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45"/>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12" name="Google Shape;212;p45"/>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Титульный слайд">
  <p:cSld name="Титульный слайд">
    <p:spTree>
      <p:nvGrpSpPr>
        <p:cNvPr id="1" name="Shape 26"/>
        <p:cNvGrpSpPr/>
        <p:nvPr/>
      </p:nvGrpSpPr>
      <p:grpSpPr>
        <a:xfrm>
          <a:off x="0" y="0"/>
          <a:ext cx="0" cy="0"/>
          <a:chOff x="0" y="0"/>
          <a:chExt cx="0" cy="0"/>
        </a:xfrm>
      </p:grpSpPr>
      <p:pic>
        <p:nvPicPr>
          <p:cNvPr id="27" name="Google Shape;27;p28"/>
          <p:cNvPicPr preferRelativeResize="0"/>
          <p:nvPr/>
        </p:nvPicPr>
        <p:blipFill rotWithShape="1">
          <a:blip r:embed="rId2">
            <a:alphaModFix/>
          </a:blip>
          <a:srcRect/>
          <a:stretch/>
        </p:blipFill>
        <p:spPr>
          <a:xfrm>
            <a:off x="3202" y="762"/>
            <a:ext cx="9137598" cy="5141976"/>
          </a:xfrm>
          <a:prstGeom prst="rect">
            <a:avLst/>
          </a:prstGeom>
          <a:noFill/>
          <a:ln>
            <a:noFill/>
          </a:ln>
        </p:spPr>
      </p:pic>
      <p:grpSp>
        <p:nvGrpSpPr>
          <p:cNvPr id="28" name="Google Shape;28;p28"/>
          <p:cNvGrpSpPr/>
          <p:nvPr/>
        </p:nvGrpSpPr>
        <p:grpSpPr>
          <a:xfrm>
            <a:off x="7895910" y="4454119"/>
            <a:ext cx="957932" cy="452631"/>
            <a:chOff x="264" y="1159"/>
            <a:chExt cx="3492" cy="1650"/>
          </a:xfrm>
        </p:grpSpPr>
        <p:sp>
          <p:nvSpPr>
            <p:cNvPr id="29" name="Google Shape;29;p28"/>
            <p:cNvSpPr/>
            <p:nvPr/>
          </p:nvSpPr>
          <p:spPr>
            <a:xfrm>
              <a:off x="2996" y="1657"/>
              <a:ext cx="258" cy="576"/>
            </a:xfrm>
            <a:custGeom>
              <a:avLst/>
              <a:gdLst/>
              <a:ahLst/>
              <a:cxnLst/>
              <a:rect l="l" t="t" r="r" b="b"/>
              <a:pathLst>
                <a:path w="258" h="576" extrusionOk="0">
                  <a:moveTo>
                    <a:pt x="128" y="504"/>
                  </a:moveTo>
                  <a:lnTo>
                    <a:pt x="128" y="504"/>
                  </a:lnTo>
                  <a:lnTo>
                    <a:pt x="120" y="502"/>
                  </a:lnTo>
                  <a:lnTo>
                    <a:pt x="112" y="498"/>
                  </a:lnTo>
                  <a:lnTo>
                    <a:pt x="106" y="490"/>
                  </a:lnTo>
                  <a:lnTo>
                    <a:pt x="104" y="482"/>
                  </a:lnTo>
                  <a:lnTo>
                    <a:pt x="104" y="482"/>
                  </a:lnTo>
                  <a:lnTo>
                    <a:pt x="104" y="94"/>
                  </a:lnTo>
                  <a:lnTo>
                    <a:pt x="104" y="94"/>
                  </a:lnTo>
                  <a:lnTo>
                    <a:pt x="104" y="92"/>
                  </a:lnTo>
                  <a:lnTo>
                    <a:pt x="104" y="92"/>
                  </a:lnTo>
                  <a:lnTo>
                    <a:pt x="106" y="84"/>
                  </a:lnTo>
                  <a:lnTo>
                    <a:pt x="112" y="78"/>
                  </a:lnTo>
                  <a:lnTo>
                    <a:pt x="120" y="72"/>
                  </a:lnTo>
                  <a:lnTo>
                    <a:pt x="128" y="72"/>
                  </a:lnTo>
                  <a:lnTo>
                    <a:pt x="128" y="72"/>
                  </a:lnTo>
                  <a:lnTo>
                    <a:pt x="138" y="72"/>
                  </a:lnTo>
                  <a:lnTo>
                    <a:pt x="146" y="78"/>
                  </a:lnTo>
                  <a:lnTo>
                    <a:pt x="150" y="84"/>
                  </a:lnTo>
                  <a:lnTo>
                    <a:pt x="154" y="92"/>
                  </a:lnTo>
                  <a:lnTo>
                    <a:pt x="154" y="94"/>
                  </a:lnTo>
                  <a:lnTo>
                    <a:pt x="154" y="94"/>
                  </a:lnTo>
                  <a:lnTo>
                    <a:pt x="154" y="480"/>
                  </a:lnTo>
                  <a:lnTo>
                    <a:pt x="154" y="482"/>
                  </a:lnTo>
                  <a:lnTo>
                    <a:pt x="154" y="482"/>
                  </a:lnTo>
                  <a:lnTo>
                    <a:pt x="152" y="490"/>
                  </a:lnTo>
                  <a:lnTo>
                    <a:pt x="146" y="498"/>
                  </a:lnTo>
                  <a:lnTo>
                    <a:pt x="138" y="502"/>
                  </a:lnTo>
                  <a:lnTo>
                    <a:pt x="128" y="504"/>
                  </a:lnTo>
                  <a:close/>
                  <a:moveTo>
                    <a:pt x="176" y="0"/>
                  </a:moveTo>
                  <a:lnTo>
                    <a:pt x="82" y="0"/>
                  </a:lnTo>
                  <a:lnTo>
                    <a:pt x="82" y="0"/>
                  </a:lnTo>
                  <a:lnTo>
                    <a:pt x="68" y="0"/>
                  </a:lnTo>
                  <a:lnTo>
                    <a:pt x="56" y="2"/>
                  </a:lnTo>
                  <a:lnTo>
                    <a:pt x="46" y="6"/>
                  </a:lnTo>
                  <a:lnTo>
                    <a:pt x="36" y="10"/>
                  </a:lnTo>
                  <a:lnTo>
                    <a:pt x="28" y="16"/>
                  </a:lnTo>
                  <a:lnTo>
                    <a:pt x="22" y="22"/>
                  </a:lnTo>
                  <a:lnTo>
                    <a:pt x="16" y="28"/>
                  </a:lnTo>
                  <a:lnTo>
                    <a:pt x="12" y="36"/>
                  </a:lnTo>
                  <a:lnTo>
                    <a:pt x="6" y="52"/>
                  </a:lnTo>
                  <a:lnTo>
                    <a:pt x="2" y="70"/>
                  </a:lnTo>
                  <a:lnTo>
                    <a:pt x="0" y="86"/>
                  </a:lnTo>
                  <a:lnTo>
                    <a:pt x="0" y="102"/>
                  </a:lnTo>
                  <a:lnTo>
                    <a:pt x="0" y="472"/>
                  </a:lnTo>
                  <a:lnTo>
                    <a:pt x="0" y="472"/>
                  </a:lnTo>
                  <a:lnTo>
                    <a:pt x="0" y="488"/>
                  </a:lnTo>
                  <a:lnTo>
                    <a:pt x="2" y="506"/>
                  </a:lnTo>
                  <a:lnTo>
                    <a:pt x="6" y="524"/>
                  </a:lnTo>
                  <a:lnTo>
                    <a:pt x="12" y="540"/>
                  </a:lnTo>
                  <a:lnTo>
                    <a:pt x="16" y="546"/>
                  </a:lnTo>
                  <a:lnTo>
                    <a:pt x="22" y="554"/>
                  </a:lnTo>
                  <a:lnTo>
                    <a:pt x="28" y="560"/>
                  </a:lnTo>
                  <a:lnTo>
                    <a:pt x="36" y="566"/>
                  </a:lnTo>
                  <a:lnTo>
                    <a:pt x="46" y="570"/>
                  </a:lnTo>
                  <a:lnTo>
                    <a:pt x="56" y="572"/>
                  </a:lnTo>
                  <a:lnTo>
                    <a:pt x="68" y="574"/>
                  </a:lnTo>
                  <a:lnTo>
                    <a:pt x="82" y="576"/>
                  </a:lnTo>
                  <a:lnTo>
                    <a:pt x="176" y="576"/>
                  </a:lnTo>
                  <a:lnTo>
                    <a:pt x="176" y="576"/>
                  </a:lnTo>
                  <a:lnTo>
                    <a:pt x="188" y="574"/>
                  </a:lnTo>
                  <a:lnTo>
                    <a:pt x="202" y="572"/>
                  </a:lnTo>
                  <a:lnTo>
                    <a:pt x="212" y="570"/>
                  </a:lnTo>
                  <a:lnTo>
                    <a:pt x="222" y="566"/>
                  </a:lnTo>
                  <a:lnTo>
                    <a:pt x="228" y="560"/>
                  </a:lnTo>
                  <a:lnTo>
                    <a:pt x="236" y="554"/>
                  </a:lnTo>
                  <a:lnTo>
                    <a:pt x="242" y="546"/>
                  </a:lnTo>
                  <a:lnTo>
                    <a:pt x="246" y="540"/>
                  </a:lnTo>
                  <a:lnTo>
                    <a:pt x="252" y="524"/>
                  </a:lnTo>
                  <a:lnTo>
                    <a:pt x="256" y="506"/>
                  </a:lnTo>
                  <a:lnTo>
                    <a:pt x="258" y="488"/>
                  </a:lnTo>
                  <a:lnTo>
                    <a:pt x="258" y="472"/>
                  </a:lnTo>
                  <a:lnTo>
                    <a:pt x="258" y="102"/>
                  </a:lnTo>
                  <a:lnTo>
                    <a:pt x="258" y="102"/>
                  </a:lnTo>
                  <a:lnTo>
                    <a:pt x="258" y="86"/>
                  </a:lnTo>
                  <a:lnTo>
                    <a:pt x="256" y="70"/>
                  </a:lnTo>
                  <a:lnTo>
                    <a:pt x="252" y="52"/>
                  </a:lnTo>
                  <a:lnTo>
                    <a:pt x="246" y="36"/>
                  </a:lnTo>
                  <a:lnTo>
                    <a:pt x="242" y="28"/>
                  </a:lnTo>
                  <a:lnTo>
                    <a:pt x="236" y="22"/>
                  </a:lnTo>
                  <a:lnTo>
                    <a:pt x="228" y="16"/>
                  </a:lnTo>
                  <a:lnTo>
                    <a:pt x="222" y="10"/>
                  </a:lnTo>
                  <a:lnTo>
                    <a:pt x="212" y="6"/>
                  </a:lnTo>
                  <a:lnTo>
                    <a:pt x="202" y="2"/>
                  </a:lnTo>
                  <a:lnTo>
                    <a:pt x="188" y="0"/>
                  </a:lnTo>
                  <a:lnTo>
                    <a:pt x="176"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28"/>
            <p:cNvSpPr/>
            <p:nvPr/>
          </p:nvSpPr>
          <p:spPr>
            <a:xfrm>
              <a:off x="1428" y="1657"/>
              <a:ext cx="214" cy="576"/>
            </a:xfrm>
            <a:custGeom>
              <a:avLst/>
              <a:gdLst/>
              <a:ahLst/>
              <a:cxnLst/>
              <a:rect l="l" t="t" r="r" b="b"/>
              <a:pathLst>
                <a:path w="214" h="576" extrusionOk="0">
                  <a:moveTo>
                    <a:pt x="0" y="0"/>
                  </a:moveTo>
                  <a:lnTo>
                    <a:pt x="214" y="0"/>
                  </a:lnTo>
                  <a:lnTo>
                    <a:pt x="214" y="72"/>
                  </a:lnTo>
                  <a:lnTo>
                    <a:pt x="112" y="72"/>
                  </a:lnTo>
                  <a:lnTo>
                    <a:pt x="112" y="576"/>
                  </a:lnTo>
                  <a:lnTo>
                    <a:pt x="0" y="576"/>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28"/>
            <p:cNvSpPr/>
            <p:nvPr/>
          </p:nvSpPr>
          <p:spPr>
            <a:xfrm>
              <a:off x="1658" y="1657"/>
              <a:ext cx="292" cy="576"/>
            </a:xfrm>
            <a:custGeom>
              <a:avLst/>
              <a:gdLst/>
              <a:ahLst/>
              <a:cxnLst/>
              <a:rect l="l" t="t" r="r" b="b"/>
              <a:pathLst>
                <a:path w="292" h="576" extrusionOk="0">
                  <a:moveTo>
                    <a:pt x="0" y="576"/>
                  </a:moveTo>
                  <a:lnTo>
                    <a:pt x="110" y="576"/>
                  </a:lnTo>
                  <a:lnTo>
                    <a:pt x="120" y="422"/>
                  </a:lnTo>
                  <a:lnTo>
                    <a:pt x="172" y="422"/>
                  </a:lnTo>
                  <a:lnTo>
                    <a:pt x="182" y="576"/>
                  </a:lnTo>
                  <a:lnTo>
                    <a:pt x="292" y="576"/>
                  </a:lnTo>
                  <a:lnTo>
                    <a:pt x="234" y="0"/>
                  </a:lnTo>
                  <a:lnTo>
                    <a:pt x="58" y="0"/>
                  </a:lnTo>
                  <a:lnTo>
                    <a:pt x="0" y="576"/>
                  </a:lnTo>
                  <a:close/>
                  <a:moveTo>
                    <a:pt x="124" y="360"/>
                  </a:moveTo>
                  <a:lnTo>
                    <a:pt x="144" y="72"/>
                  </a:lnTo>
                  <a:lnTo>
                    <a:pt x="150" y="72"/>
                  </a:lnTo>
                  <a:lnTo>
                    <a:pt x="168" y="360"/>
                  </a:lnTo>
                  <a:lnTo>
                    <a:pt x="124" y="36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28"/>
            <p:cNvSpPr/>
            <p:nvPr/>
          </p:nvSpPr>
          <p:spPr>
            <a:xfrm>
              <a:off x="1998" y="1657"/>
              <a:ext cx="260" cy="576"/>
            </a:xfrm>
            <a:custGeom>
              <a:avLst/>
              <a:gdLst/>
              <a:ahLst/>
              <a:cxnLst/>
              <a:rect l="l" t="t" r="r" b="b"/>
              <a:pathLst>
                <a:path w="260" h="576" extrusionOk="0">
                  <a:moveTo>
                    <a:pt x="112" y="374"/>
                  </a:moveTo>
                  <a:lnTo>
                    <a:pt x="112" y="482"/>
                  </a:lnTo>
                  <a:lnTo>
                    <a:pt x="112" y="482"/>
                  </a:lnTo>
                  <a:lnTo>
                    <a:pt x="114" y="492"/>
                  </a:lnTo>
                  <a:lnTo>
                    <a:pt x="118" y="498"/>
                  </a:lnTo>
                  <a:lnTo>
                    <a:pt x="124" y="500"/>
                  </a:lnTo>
                  <a:lnTo>
                    <a:pt x="130" y="502"/>
                  </a:lnTo>
                  <a:lnTo>
                    <a:pt x="130" y="502"/>
                  </a:lnTo>
                  <a:lnTo>
                    <a:pt x="138" y="500"/>
                  </a:lnTo>
                  <a:lnTo>
                    <a:pt x="142" y="496"/>
                  </a:lnTo>
                  <a:lnTo>
                    <a:pt x="146" y="490"/>
                  </a:lnTo>
                  <a:lnTo>
                    <a:pt x="148" y="482"/>
                  </a:lnTo>
                  <a:lnTo>
                    <a:pt x="148" y="348"/>
                  </a:lnTo>
                  <a:lnTo>
                    <a:pt x="148" y="348"/>
                  </a:lnTo>
                  <a:lnTo>
                    <a:pt x="146" y="336"/>
                  </a:lnTo>
                  <a:lnTo>
                    <a:pt x="144" y="328"/>
                  </a:lnTo>
                  <a:lnTo>
                    <a:pt x="140" y="322"/>
                  </a:lnTo>
                  <a:lnTo>
                    <a:pt x="136" y="318"/>
                  </a:lnTo>
                  <a:lnTo>
                    <a:pt x="128" y="314"/>
                  </a:lnTo>
                  <a:lnTo>
                    <a:pt x="116" y="312"/>
                  </a:lnTo>
                  <a:lnTo>
                    <a:pt x="102" y="310"/>
                  </a:lnTo>
                  <a:lnTo>
                    <a:pt x="58" y="310"/>
                  </a:lnTo>
                  <a:lnTo>
                    <a:pt x="58" y="248"/>
                  </a:lnTo>
                  <a:lnTo>
                    <a:pt x="104" y="248"/>
                  </a:lnTo>
                  <a:lnTo>
                    <a:pt x="104" y="248"/>
                  </a:lnTo>
                  <a:lnTo>
                    <a:pt x="124" y="246"/>
                  </a:lnTo>
                  <a:lnTo>
                    <a:pt x="132" y="244"/>
                  </a:lnTo>
                  <a:lnTo>
                    <a:pt x="138" y="240"/>
                  </a:lnTo>
                  <a:lnTo>
                    <a:pt x="142" y="234"/>
                  </a:lnTo>
                  <a:lnTo>
                    <a:pt x="146" y="226"/>
                  </a:lnTo>
                  <a:lnTo>
                    <a:pt x="146" y="216"/>
                  </a:lnTo>
                  <a:lnTo>
                    <a:pt x="148" y="204"/>
                  </a:lnTo>
                  <a:lnTo>
                    <a:pt x="148" y="90"/>
                  </a:lnTo>
                  <a:lnTo>
                    <a:pt x="148" y="90"/>
                  </a:lnTo>
                  <a:lnTo>
                    <a:pt x="146" y="84"/>
                  </a:lnTo>
                  <a:lnTo>
                    <a:pt x="142" y="78"/>
                  </a:lnTo>
                  <a:lnTo>
                    <a:pt x="138" y="74"/>
                  </a:lnTo>
                  <a:lnTo>
                    <a:pt x="130" y="72"/>
                  </a:lnTo>
                  <a:lnTo>
                    <a:pt x="130" y="72"/>
                  </a:lnTo>
                  <a:lnTo>
                    <a:pt x="124" y="72"/>
                  </a:lnTo>
                  <a:lnTo>
                    <a:pt x="118" y="76"/>
                  </a:lnTo>
                  <a:lnTo>
                    <a:pt x="114" y="82"/>
                  </a:lnTo>
                  <a:lnTo>
                    <a:pt x="112" y="90"/>
                  </a:lnTo>
                  <a:lnTo>
                    <a:pt x="112" y="184"/>
                  </a:lnTo>
                  <a:lnTo>
                    <a:pt x="0" y="184"/>
                  </a:lnTo>
                  <a:lnTo>
                    <a:pt x="0" y="102"/>
                  </a:lnTo>
                  <a:lnTo>
                    <a:pt x="0" y="102"/>
                  </a:lnTo>
                  <a:lnTo>
                    <a:pt x="0" y="86"/>
                  </a:lnTo>
                  <a:lnTo>
                    <a:pt x="2" y="70"/>
                  </a:lnTo>
                  <a:lnTo>
                    <a:pt x="6" y="52"/>
                  </a:lnTo>
                  <a:lnTo>
                    <a:pt x="12" y="36"/>
                  </a:lnTo>
                  <a:lnTo>
                    <a:pt x="18" y="28"/>
                  </a:lnTo>
                  <a:lnTo>
                    <a:pt x="22" y="22"/>
                  </a:lnTo>
                  <a:lnTo>
                    <a:pt x="30" y="16"/>
                  </a:lnTo>
                  <a:lnTo>
                    <a:pt x="38" y="10"/>
                  </a:lnTo>
                  <a:lnTo>
                    <a:pt x="46" y="6"/>
                  </a:lnTo>
                  <a:lnTo>
                    <a:pt x="58" y="2"/>
                  </a:lnTo>
                  <a:lnTo>
                    <a:pt x="70" y="0"/>
                  </a:lnTo>
                  <a:lnTo>
                    <a:pt x="84" y="0"/>
                  </a:lnTo>
                  <a:lnTo>
                    <a:pt x="176" y="0"/>
                  </a:lnTo>
                  <a:lnTo>
                    <a:pt x="176" y="0"/>
                  </a:lnTo>
                  <a:lnTo>
                    <a:pt x="190" y="0"/>
                  </a:lnTo>
                  <a:lnTo>
                    <a:pt x="202" y="2"/>
                  </a:lnTo>
                  <a:lnTo>
                    <a:pt x="214" y="6"/>
                  </a:lnTo>
                  <a:lnTo>
                    <a:pt x="222" y="10"/>
                  </a:lnTo>
                  <a:lnTo>
                    <a:pt x="230" y="16"/>
                  </a:lnTo>
                  <a:lnTo>
                    <a:pt x="238" y="22"/>
                  </a:lnTo>
                  <a:lnTo>
                    <a:pt x="242" y="28"/>
                  </a:lnTo>
                  <a:lnTo>
                    <a:pt x="248" y="36"/>
                  </a:lnTo>
                  <a:lnTo>
                    <a:pt x="254" y="52"/>
                  </a:lnTo>
                  <a:lnTo>
                    <a:pt x="258" y="70"/>
                  </a:lnTo>
                  <a:lnTo>
                    <a:pt x="260" y="86"/>
                  </a:lnTo>
                  <a:lnTo>
                    <a:pt x="260" y="102"/>
                  </a:lnTo>
                  <a:lnTo>
                    <a:pt x="260" y="194"/>
                  </a:lnTo>
                  <a:lnTo>
                    <a:pt x="260" y="194"/>
                  </a:lnTo>
                  <a:lnTo>
                    <a:pt x="258" y="216"/>
                  </a:lnTo>
                  <a:lnTo>
                    <a:pt x="252" y="234"/>
                  </a:lnTo>
                  <a:lnTo>
                    <a:pt x="244" y="248"/>
                  </a:lnTo>
                  <a:lnTo>
                    <a:pt x="234" y="258"/>
                  </a:lnTo>
                  <a:lnTo>
                    <a:pt x="222" y="266"/>
                  </a:lnTo>
                  <a:lnTo>
                    <a:pt x="210" y="270"/>
                  </a:lnTo>
                  <a:lnTo>
                    <a:pt x="196" y="272"/>
                  </a:lnTo>
                  <a:lnTo>
                    <a:pt x="184" y="272"/>
                  </a:lnTo>
                  <a:lnTo>
                    <a:pt x="184" y="278"/>
                  </a:lnTo>
                  <a:lnTo>
                    <a:pt x="184" y="278"/>
                  </a:lnTo>
                  <a:lnTo>
                    <a:pt x="196" y="280"/>
                  </a:lnTo>
                  <a:lnTo>
                    <a:pt x="208" y="280"/>
                  </a:lnTo>
                  <a:lnTo>
                    <a:pt x="218" y="284"/>
                  </a:lnTo>
                  <a:lnTo>
                    <a:pt x="228" y="288"/>
                  </a:lnTo>
                  <a:lnTo>
                    <a:pt x="234" y="292"/>
                  </a:lnTo>
                  <a:lnTo>
                    <a:pt x="240" y="298"/>
                  </a:lnTo>
                  <a:lnTo>
                    <a:pt x="250" y="310"/>
                  </a:lnTo>
                  <a:lnTo>
                    <a:pt x="256" y="322"/>
                  </a:lnTo>
                  <a:lnTo>
                    <a:pt x="258" y="336"/>
                  </a:lnTo>
                  <a:lnTo>
                    <a:pt x="260" y="358"/>
                  </a:lnTo>
                  <a:lnTo>
                    <a:pt x="260" y="472"/>
                  </a:lnTo>
                  <a:lnTo>
                    <a:pt x="260" y="472"/>
                  </a:lnTo>
                  <a:lnTo>
                    <a:pt x="260" y="488"/>
                  </a:lnTo>
                  <a:lnTo>
                    <a:pt x="258" y="506"/>
                  </a:lnTo>
                  <a:lnTo>
                    <a:pt x="254" y="522"/>
                  </a:lnTo>
                  <a:lnTo>
                    <a:pt x="248" y="540"/>
                  </a:lnTo>
                  <a:lnTo>
                    <a:pt x="242" y="546"/>
                  </a:lnTo>
                  <a:lnTo>
                    <a:pt x="238" y="554"/>
                  </a:lnTo>
                  <a:lnTo>
                    <a:pt x="230" y="560"/>
                  </a:lnTo>
                  <a:lnTo>
                    <a:pt x="222" y="566"/>
                  </a:lnTo>
                  <a:lnTo>
                    <a:pt x="214" y="570"/>
                  </a:lnTo>
                  <a:lnTo>
                    <a:pt x="202" y="572"/>
                  </a:lnTo>
                  <a:lnTo>
                    <a:pt x="190" y="574"/>
                  </a:lnTo>
                  <a:lnTo>
                    <a:pt x="176" y="576"/>
                  </a:lnTo>
                  <a:lnTo>
                    <a:pt x="84" y="576"/>
                  </a:lnTo>
                  <a:lnTo>
                    <a:pt x="84" y="576"/>
                  </a:lnTo>
                  <a:lnTo>
                    <a:pt x="70" y="574"/>
                  </a:lnTo>
                  <a:lnTo>
                    <a:pt x="58" y="572"/>
                  </a:lnTo>
                  <a:lnTo>
                    <a:pt x="46" y="570"/>
                  </a:lnTo>
                  <a:lnTo>
                    <a:pt x="38" y="566"/>
                  </a:lnTo>
                  <a:lnTo>
                    <a:pt x="30" y="560"/>
                  </a:lnTo>
                  <a:lnTo>
                    <a:pt x="22" y="554"/>
                  </a:lnTo>
                  <a:lnTo>
                    <a:pt x="18" y="546"/>
                  </a:lnTo>
                  <a:lnTo>
                    <a:pt x="12" y="540"/>
                  </a:lnTo>
                  <a:lnTo>
                    <a:pt x="6" y="522"/>
                  </a:lnTo>
                  <a:lnTo>
                    <a:pt x="2" y="506"/>
                  </a:lnTo>
                  <a:lnTo>
                    <a:pt x="0" y="488"/>
                  </a:lnTo>
                  <a:lnTo>
                    <a:pt x="0" y="472"/>
                  </a:lnTo>
                  <a:lnTo>
                    <a:pt x="0" y="374"/>
                  </a:lnTo>
                  <a:lnTo>
                    <a:pt x="112" y="37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8"/>
            <p:cNvSpPr/>
            <p:nvPr/>
          </p:nvSpPr>
          <p:spPr>
            <a:xfrm>
              <a:off x="2332" y="1657"/>
              <a:ext cx="258" cy="576"/>
            </a:xfrm>
            <a:custGeom>
              <a:avLst/>
              <a:gdLst/>
              <a:ahLst/>
              <a:cxnLst/>
              <a:rect l="l" t="t" r="r" b="b"/>
              <a:pathLst>
                <a:path w="258" h="576" extrusionOk="0">
                  <a:moveTo>
                    <a:pt x="0" y="0"/>
                  </a:moveTo>
                  <a:lnTo>
                    <a:pt x="258" y="0"/>
                  </a:lnTo>
                  <a:lnTo>
                    <a:pt x="258" y="576"/>
                  </a:lnTo>
                  <a:lnTo>
                    <a:pt x="154" y="576"/>
                  </a:lnTo>
                  <a:lnTo>
                    <a:pt x="154" y="72"/>
                  </a:lnTo>
                  <a:lnTo>
                    <a:pt x="104" y="72"/>
                  </a:lnTo>
                  <a:lnTo>
                    <a:pt x="104" y="576"/>
                  </a:lnTo>
                  <a:lnTo>
                    <a:pt x="0" y="576"/>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28"/>
            <p:cNvSpPr/>
            <p:nvPr/>
          </p:nvSpPr>
          <p:spPr>
            <a:xfrm>
              <a:off x="2670" y="1657"/>
              <a:ext cx="268" cy="576"/>
            </a:xfrm>
            <a:custGeom>
              <a:avLst/>
              <a:gdLst/>
              <a:ahLst/>
              <a:cxnLst/>
              <a:rect l="l" t="t" r="r" b="b"/>
              <a:pathLst>
                <a:path w="268" h="576" extrusionOk="0">
                  <a:moveTo>
                    <a:pt x="0" y="576"/>
                  </a:moveTo>
                  <a:lnTo>
                    <a:pt x="112" y="576"/>
                  </a:lnTo>
                  <a:lnTo>
                    <a:pt x="112" y="380"/>
                  </a:lnTo>
                  <a:lnTo>
                    <a:pt x="176" y="380"/>
                  </a:lnTo>
                  <a:lnTo>
                    <a:pt x="176" y="380"/>
                  </a:lnTo>
                  <a:lnTo>
                    <a:pt x="190" y="380"/>
                  </a:lnTo>
                  <a:lnTo>
                    <a:pt x="202" y="378"/>
                  </a:lnTo>
                  <a:lnTo>
                    <a:pt x="214" y="374"/>
                  </a:lnTo>
                  <a:lnTo>
                    <a:pt x="224" y="370"/>
                  </a:lnTo>
                  <a:lnTo>
                    <a:pt x="232" y="364"/>
                  </a:lnTo>
                  <a:lnTo>
                    <a:pt x="240" y="358"/>
                  </a:lnTo>
                  <a:lnTo>
                    <a:pt x="252" y="344"/>
                  </a:lnTo>
                  <a:lnTo>
                    <a:pt x="260" y="328"/>
                  </a:lnTo>
                  <a:lnTo>
                    <a:pt x="264" y="310"/>
                  </a:lnTo>
                  <a:lnTo>
                    <a:pt x="266" y="294"/>
                  </a:lnTo>
                  <a:lnTo>
                    <a:pt x="268" y="278"/>
                  </a:lnTo>
                  <a:lnTo>
                    <a:pt x="268" y="102"/>
                  </a:lnTo>
                  <a:lnTo>
                    <a:pt x="268" y="102"/>
                  </a:lnTo>
                  <a:lnTo>
                    <a:pt x="266" y="86"/>
                  </a:lnTo>
                  <a:lnTo>
                    <a:pt x="264" y="70"/>
                  </a:lnTo>
                  <a:lnTo>
                    <a:pt x="260" y="52"/>
                  </a:lnTo>
                  <a:lnTo>
                    <a:pt x="252" y="36"/>
                  </a:lnTo>
                  <a:lnTo>
                    <a:pt x="240" y="22"/>
                  </a:lnTo>
                  <a:lnTo>
                    <a:pt x="232" y="16"/>
                  </a:lnTo>
                  <a:lnTo>
                    <a:pt x="224" y="10"/>
                  </a:lnTo>
                  <a:lnTo>
                    <a:pt x="214" y="6"/>
                  </a:lnTo>
                  <a:lnTo>
                    <a:pt x="202" y="2"/>
                  </a:lnTo>
                  <a:lnTo>
                    <a:pt x="190" y="0"/>
                  </a:lnTo>
                  <a:lnTo>
                    <a:pt x="176" y="0"/>
                  </a:lnTo>
                  <a:lnTo>
                    <a:pt x="0" y="0"/>
                  </a:lnTo>
                  <a:lnTo>
                    <a:pt x="0" y="576"/>
                  </a:lnTo>
                  <a:close/>
                  <a:moveTo>
                    <a:pt x="112" y="316"/>
                  </a:moveTo>
                  <a:lnTo>
                    <a:pt x="112" y="72"/>
                  </a:lnTo>
                  <a:lnTo>
                    <a:pt x="142" y="72"/>
                  </a:lnTo>
                  <a:lnTo>
                    <a:pt x="142" y="72"/>
                  </a:lnTo>
                  <a:lnTo>
                    <a:pt x="150" y="74"/>
                  </a:lnTo>
                  <a:lnTo>
                    <a:pt x="156" y="80"/>
                  </a:lnTo>
                  <a:lnTo>
                    <a:pt x="162" y="88"/>
                  </a:lnTo>
                  <a:lnTo>
                    <a:pt x="162" y="100"/>
                  </a:lnTo>
                  <a:lnTo>
                    <a:pt x="162" y="288"/>
                  </a:lnTo>
                  <a:lnTo>
                    <a:pt x="162" y="288"/>
                  </a:lnTo>
                  <a:lnTo>
                    <a:pt x="162" y="300"/>
                  </a:lnTo>
                  <a:lnTo>
                    <a:pt x="156" y="310"/>
                  </a:lnTo>
                  <a:lnTo>
                    <a:pt x="150" y="314"/>
                  </a:lnTo>
                  <a:lnTo>
                    <a:pt x="142" y="316"/>
                  </a:lnTo>
                  <a:lnTo>
                    <a:pt x="112" y="31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28"/>
            <p:cNvSpPr/>
            <p:nvPr/>
          </p:nvSpPr>
          <p:spPr>
            <a:xfrm>
              <a:off x="3320" y="1657"/>
              <a:ext cx="436" cy="576"/>
            </a:xfrm>
            <a:custGeom>
              <a:avLst/>
              <a:gdLst/>
              <a:ahLst/>
              <a:cxnLst/>
              <a:rect l="l" t="t" r="r" b="b"/>
              <a:pathLst>
                <a:path w="436" h="576" extrusionOk="0">
                  <a:moveTo>
                    <a:pt x="292" y="0"/>
                  </a:moveTo>
                  <a:lnTo>
                    <a:pt x="436" y="0"/>
                  </a:lnTo>
                  <a:lnTo>
                    <a:pt x="436" y="576"/>
                  </a:lnTo>
                  <a:lnTo>
                    <a:pt x="324" y="576"/>
                  </a:lnTo>
                  <a:lnTo>
                    <a:pt x="324" y="214"/>
                  </a:lnTo>
                  <a:lnTo>
                    <a:pt x="320" y="214"/>
                  </a:lnTo>
                  <a:lnTo>
                    <a:pt x="262" y="576"/>
                  </a:lnTo>
                  <a:lnTo>
                    <a:pt x="174" y="576"/>
                  </a:lnTo>
                  <a:lnTo>
                    <a:pt x="116" y="214"/>
                  </a:lnTo>
                  <a:lnTo>
                    <a:pt x="112" y="214"/>
                  </a:lnTo>
                  <a:lnTo>
                    <a:pt x="112" y="576"/>
                  </a:lnTo>
                  <a:lnTo>
                    <a:pt x="0" y="576"/>
                  </a:lnTo>
                  <a:lnTo>
                    <a:pt x="0" y="0"/>
                  </a:lnTo>
                  <a:lnTo>
                    <a:pt x="146" y="0"/>
                  </a:lnTo>
                  <a:lnTo>
                    <a:pt x="218" y="404"/>
                  </a:lnTo>
                  <a:lnTo>
                    <a:pt x="29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28"/>
            <p:cNvSpPr/>
            <p:nvPr/>
          </p:nvSpPr>
          <p:spPr>
            <a:xfrm>
              <a:off x="900" y="1159"/>
              <a:ext cx="330" cy="1042"/>
            </a:xfrm>
            <a:custGeom>
              <a:avLst/>
              <a:gdLst/>
              <a:ahLst/>
              <a:cxnLst/>
              <a:rect l="l" t="t" r="r" b="b"/>
              <a:pathLst>
                <a:path w="330" h="1042" extrusionOk="0">
                  <a:moveTo>
                    <a:pt x="290" y="556"/>
                  </a:moveTo>
                  <a:lnTo>
                    <a:pt x="290" y="556"/>
                  </a:lnTo>
                  <a:lnTo>
                    <a:pt x="288" y="600"/>
                  </a:lnTo>
                  <a:lnTo>
                    <a:pt x="284" y="642"/>
                  </a:lnTo>
                  <a:lnTo>
                    <a:pt x="278" y="682"/>
                  </a:lnTo>
                  <a:lnTo>
                    <a:pt x="272" y="714"/>
                  </a:lnTo>
                  <a:lnTo>
                    <a:pt x="272" y="714"/>
                  </a:lnTo>
                  <a:lnTo>
                    <a:pt x="272" y="662"/>
                  </a:lnTo>
                  <a:lnTo>
                    <a:pt x="270" y="604"/>
                  </a:lnTo>
                  <a:lnTo>
                    <a:pt x="262" y="546"/>
                  </a:lnTo>
                  <a:lnTo>
                    <a:pt x="254" y="490"/>
                  </a:lnTo>
                  <a:lnTo>
                    <a:pt x="254" y="490"/>
                  </a:lnTo>
                  <a:lnTo>
                    <a:pt x="246" y="462"/>
                  </a:lnTo>
                  <a:lnTo>
                    <a:pt x="238" y="430"/>
                  </a:lnTo>
                  <a:lnTo>
                    <a:pt x="216" y="364"/>
                  </a:lnTo>
                  <a:lnTo>
                    <a:pt x="202" y="332"/>
                  </a:lnTo>
                  <a:lnTo>
                    <a:pt x="190" y="300"/>
                  </a:lnTo>
                  <a:lnTo>
                    <a:pt x="176" y="272"/>
                  </a:lnTo>
                  <a:lnTo>
                    <a:pt x="164" y="250"/>
                  </a:lnTo>
                  <a:lnTo>
                    <a:pt x="164" y="250"/>
                  </a:lnTo>
                  <a:lnTo>
                    <a:pt x="152" y="272"/>
                  </a:lnTo>
                  <a:lnTo>
                    <a:pt x="140" y="296"/>
                  </a:lnTo>
                  <a:lnTo>
                    <a:pt x="114" y="356"/>
                  </a:lnTo>
                  <a:lnTo>
                    <a:pt x="92" y="422"/>
                  </a:lnTo>
                  <a:lnTo>
                    <a:pt x="82" y="456"/>
                  </a:lnTo>
                  <a:lnTo>
                    <a:pt x="74" y="490"/>
                  </a:lnTo>
                  <a:lnTo>
                    <a:pt x="74" y="490"/>
                  </a:lnTo>
                  <a:lnTo>
                    <a:pt x="68" y="524"/>
                  </a:lnTo>
                  <a:lnTo>
                    <a:pt x="64" y="558"/>
                  </a:lnTo>
                  <a:lnTo>
                    <a:pt x="56" y="624"/>
                  </a:lnTo>
                  <a:lnTo>
                    <a:pt x="54" y="678"/>
                  </a:lnTo>
                  <a:lnTo>
                    <a:pt x="54" y="716"/>
                  </a:lnTo>
                  <a:lnTo>
                    <a:pt x="54" y="716"/>
                  </a:lnTo>
                  <a:lnTo>
                    <a:pt x="50" y="684"/>
                  </a:lnTo>
                  <a:lnTo>
                    <a:pt x="44" y="632"/>
                  </a:lnTo>
                  <a:lnTo>
                    <a:pt x="40" y="568"/>
                  </a:lnTo>
                  <a:lnTo>
                    <a:pt x="38" y="532"/>
                  </a:lnTo>
                  <a:lnTo>
                    <a:pt x="40" y="498"/>
                  </a:lnTo>
                  <a:lnTo>
                    <a:pt x="40" y="498"/>
                  </a:lnTo>
                  <a:lnTo>
                    <a:pt x="42" y="468"/>
                  </a:lnTo>
                  <a:lnTo>
                    <a:pt x="44" y="438"/>
                  </a:lnTo>
                  <a:lnTo>
                    <a:pt x="52" y="382"/>
                  </a:lnTo>
                  <a:lnTo>
                    <a:pt x="62" y="334"/>
                  </a:lnTo>
                  <a:lnTo>
                    <a:pt x="72" y="298"/>
                  </a:lnTo>
                  <a:lnTo>
                    <a:pt x="72" y="298"/>
                  </a:lnTo>
                  <a:lnTo>
                    <a:pt x="86" y="254"/>
                  </a:lnTo>
                  <a:lnTo>
                    <a:pt x="102" y="214"/>
                  </a:lnTo>
                  <a:lnTo>
                    <a:pt x="128" y="148"/>
                  </a:lnTo>
                  <a:lnTo>
                    <a:pt x="150" y="102"/>
                  </a:lnTo>
                  <a:lnTo>
                    <a:pt x="164" y="80"/>
                  </a:lnTo>
                  <a:lnTo>
                    <a:pt x="164" y="80"/>
                  </a:lnTo>
                  <a:lnTo>
                    <a:pt x="178" y="106"/>
                  </a:lnTo>
                  <a:lnTo>
                    <a:pt x="202" y="154"/>
                  </a:lnTo>
                  <a:lnTo>
                    <a:pt x="216" y="186"/>
                  </a:lnTo>
                  <a:lnTo>
                    <a:pt x="230" y="220"/>
                  </a:lnTo>
                  <a:lnTo>
                    <a:pt x="244" y="258"/>
                  </a:lnTo>
                  <a:lnTo>
                    <a:pt x="256" y="296"/>
                  </a:lnTo>
                  <a:lnTo>
                    <a:pt x="256" y="296"/>
                  </a:lnTo>
                  <a:lnTo>
                    <a:pt x="266" y="334"/>
                  </a:lnTo>
                  <a:lnTo>
                    <a:pt x="274" y="372"/>
                  </a:lnTo>
                  <a:lnTo>
                    <a:pt x="280" y="408"/>
                  </a:lnTo>
                  <a:lnTo>
                    <a:pt x="284" y="442"/>
                  </a:lnTo>
                  <a:lnTo>
                    <a:pt x="290" y="506"/>
                  </a:lnTo>
                  <a:lnTo>
                    <a:pt x="290" y="556"/>
                  </a:lnTo>
                  <a:close/>
                  <a:moveTo>
                    <a:pt x="164" y="1004"/>
                  </a:moveTo>
                  <a:lnTo>
                    <a:pt x="164" y="1004"/>
                  </a:lnTo>
                  <a:lnTo>
                    <a:pt x="150" y="974"/>
                  </a:lnTo>
                  <a:lnTo>
                    <a:pt x="142" y="954"/>
                  </a:lnTo>
                  <a:lnTo>
                    <a:pt x="134" y="932"/>
                  </a:lnTo>
                  <a:lnTo>
                    <a:pt x="128" y="908"/>
                  </a:lnTo>
                  <a:lnTo>
                    <a:pt x="122" y="880"/>
                  </a:lnTo>
                  <a:lnTo>
                    <a:pt x="120" y="848"/>
                  </a:lnTo>
                  <a:lnTo>
                    <a:pt x="116" y="814"/>
                  </a:lnTo>
                  <a:lnTo>
                    <a:pt x="116" y="814"/>
                  </a:lnTo>
                  <a:lnTo>
                    <a:pt x="118" y="780"/>
                  </a:lnTo>
                  <a:lnTo>
                    <a:pt x="122" y="748"/>
                  </a:lnTo>
                  <a:lnTo>
                    <a:pt x="128" y="718"/>
                  </a:lnTo>
                  <a:lnTo>
                    <a:pt x="136" y="692"/>
                  </a:lnTo>
                  <a:lnTo>
                    <a:pt x="144" y="670"/>
                  </a:lnTo>
                  <a:lnTo>
                    <a:pt x="152" y="650"/>
                  </a:lnTo>
                  <a:lnTo>
                    <a:pt x="164" y="626"/>
                  </a:lnTo>
                  <a:lnTo>
                    <a:pt x="164" y="626"/>
                  </a:lnTo>
                  <a:lnTo>
                    <a:pt x="176" y="648"/>
                  </a:lnTo>
                  <a:lnTo>
                    <a:pt x="182" y="666"/>
                  </a:lnTo>
                  <a:lnTo>
                    <a:pt x="190" y="688"/>
                  </a:lnTo>
                  <a:lnTo>
                    <a:pt x="196" y="712"/>
                  </a:lnTo>
                  <a:lnTo>
                    <a:pt x="202" y="740"/>
                  </a:lnTo>
                  <a:lnTo>
                    <a:pt x="208" y="772"/>
                  </a:lnTo>
                  <a:lnTo>
                    <a:pt x="210" y="806"/>
                  </a:lnTo>
                  <a:lnTo>
                    <a:pt x="210" y="806"/>
                  </a:lnTo>
                  <a:lnTo>
                    <a:pt x="210" y="840"/>
                  </a:lnTo>
                  <a:lnTo>
                    <a:pt x="206" y="870"/>
                  </a:lnTo>
                  <a:lnTo>
                    <a:pt x="202" y="900"/>
                  </a:lnTo>
                  <a:lnTo>
                    <a:pt x="194" y="926"/>
                  </a:lnTo>
                  <a:lnTo>
                    <a:pt x="188" y="950"/>
                  </a:lnTo>
                  <a:lnTo>
                    <a:pt x="180" y="972"/>
                  </a:lnTo>
                  <a:lnTo>
                    <a:pt x="164" y="1004"/>
                  </a:lnTo>
                  <a:close/>
                  <a:moveTo>
                    <a:pt x="300" y="296"/>
                  </a:moveTo>
                  <a:lnTo>
                    <a:pt x="300" y="296"/>
                  </a:lnTo>
                  <a:lnTo>
                    <a:pt x="292" y="268"/>
                  </a:lnTo>
                  <a:lnTo>
                    <a:pt x="284" y="242"/>
                  </a:lnTo>
                  <a:lnTo>
                    <a:pt x="266" y="188"/>
                  </a:lnTo>
                  <a:lnTo>
                    <a:pt x="244" y="140"/>
                  </a:lnTo>
                  <a:lnTo>
                    <a:pt x="224" y="98"/>
                  </a:lnTo>
                  <a:lnTo>
                    <a:pt x="204" y="62"/>
                  </a:lnTo>
                  <a:lnTo>
                    <a:pt x="186" y="32"/>
                  </a:lnTo>
                  <a:lnTo>
                    <a:pt x="164" y="0"/>
                  </a:lnTo>
                  <a:lnTo>
                    <a:pt x="164" y="0"/>
                  </a:lnTo>
                  <a:lnTo>
                    <a:pt x="142" y="34"/>
                  </a:lnTo>
                  <a:lnTo>
                    <a:pt x="108" y="94"/>
                  </a:lnTo>
                  <a:lnTo>
                    <a:pt x="88" y="132"/>
                  </a:lnTo>
                  <a:lnTo>
                    <a:pt x="70" y="172"/>
                  </a:lnTo>
                  <a:lnTo>
                    <a:pt x="54" y="214"/>
                  </a:lnTo>
                  <a:lnTo>
                    <a:pt x="38" y="260"/>
                  </a:lnTo>
                  <a:lnTo>
                    <a:pt x="38" y="260"/>
                  </a:lnTo>
                  <a:lnTo>
                    <a:pt x="24" y="310"/>
                  </a:lnTo>
                  <a:lnTo>
                    <a:pt x="14" y="358"/>
                  </a:lnTo>
                  <a:lnTo>
                    <a:pt x="8" y="406"/>
                  </a:lnTo>
                  <a:lnTo>
                    <a:pt x="2" y="454"/>
                  </a:lnTo>
                  <a:lnTo>
                    <a:pt x="0" y="500"/>
                  </a:lnTo>
                  <a:lnTo>
                    <a:pt x="0" y="546"/>
                  </a:lnTo>
                  <a:lnTo>
                    <a:pt x="2" y="590"/>
                  </a:lnTo>
                  <a:lnTo>
                    <a:pt x="6" y="634"/>
                  </a:lnTo>
                  <a:lnTo>
                    <a:pt x="6" y="634"/>
                  </a:lnTo>
                  <a:lnTo>
                    <a:pt x="14" y="680"/>
                  </a:lnTo>
                  <a:lnTo>
                    <a:pt x="22" y="722"/>
                  </a:lnTo>
                  <a:lnTo>
                    <a:pt x="32" y="762"/>
                  </a:lnTo>
                  <a:lnTo>
                    <a:pt x="44" y="800"/>
                  </a:lnTo>
                  <a:lnTo>
                    <a:pt x="62" y="854"/>
                  </a:lnTo>
                  <a:lnTo>
                    <a:pt x="70" y="876"/>
                  </a:lnTo>
                  <a:lnTo>
                    <a:pt x="70" y="876"/>
                  </a:lnTo>
                  <a:lnTo>
                    <a:pt x="94" y="924"/>
                  </a:lnTo>
                  <a:lnTo>
                    <a:pt x="118" y="970"/>
                  </a:lnTo>
                  <a:lnTo>
                    <a:pt x="142" y="1010"/>
                  </a:lnTo>
                  <a:lnTo>
                    <a:pt x="164" y="1042"/>
                  </a:lnTo>
                  <a:lnTo>
                    <a:pt x="164" y="1042"/>
                  </a:lnTo>
                  <a:lnTo>
                    <a:pt x="182" y="1018"/>
                  </a:lnTo>
                  <a:lnTo>
                    <a:pt x="202" y="986"/>
                  </a:lnTo>
                  <a:lnTo>
                    <a:pt x="224" y="946"/>
                  </a:lnTo>
                  <a:lnTo>
                    <a:pt x="246" y="900"/>
                  </a:lnTo>
                  <a:lnTo>
                    <a:pt x="268" y="846"/>
                  </a:lnTo>
                  <a:lnTo>
                    <a:pt x="288" y="786"/>
                  </a:lnTo>
                  <a:lnTo>
                    <a:pt x="298" y="754"/>
                  </a:lnTo>
                  <a:lnTo>
                    <a:pt x="306" y="722"/>
                  </a:lnTo>
                  <a:lnTo>
                    <a:pt x="314" y="686"/>
                  </a:lnTo>
                  <a:lnTo>
                    <a:pt x="320" y="652"/>
                  </a:lnTo>
                  <a:lnTo>
                    <a:pt x="320" y="652"/>
                  </a:lnTo>
                  <a:lnTo>
                    <a:pt x="324" y="612"/>
                  </a:lnTo>
                  <a:lnTo>
                    <a:pt x="328" y="572"/>
                  </a:lnTo>
                  <a:lnTo>
                    <a:pt x="330" y="532"/>
                  </a:lnTo>
                  <a:lnTo>
                    <a:pt x="328" y="492"/>
                  </a:lnTo>
                  <a:lnTo>
                    <a:pt x="326" y="448"/>
                  </a:lnTo>
                  <a:lnTo>
                    <a:pt x="320" y="402"/>
                  </a:lnTo>
                  <a:lnTo>
                    <a:pt x="312" y="352"/>
                  </a:lnTo>
                  <a:lnTo>
                    <a:pt x="300" y="29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28"/>
            <p:cNvSpPr/>
            <p:nvPr/>
          </p:nvSpPr>
          <p:spPr>
            <a:xfrm>
              <a:off x="264" y="1659"/>
              <a:ext cx="1008" cy="1150"/>
            </a:xfrm>
            <a:custGeom>
              <a:avLst/>
              <a:gdLst/>
              <a:ahLst/>
              <a:cxnLst/>
              <a:rect l="l" t="t" r="r" b="b"/>
              <a:pathLst>
                <a:path w="1008" h="1150" extrusionOk="0">
                  <a:moveTo>
                    <a:pt x="584" y="574"/>
                  </a:moveTo>
                  <a:lnTo>
                    <a:pt x="584" y="754"/>
                  </a:lnTo>
                  <a:lnTo>
                    <a:pt x="584" y="754"/>
                  </a:lnTo>
                  <a:lnTo>
                    <a:pt x="584" y="754"/>
                  </a:lnTo>
                  <a:lnTo>
                    <a:pt x="596" y="742"/>
                  </a:lnTo>
                  <a:lnTo>
                    <a:pt x="610" y="734"/>
                  </a:lnTo>
                  <a:lnTo>
                    <a:pt x="624" y="726"/>
                  </a:lnTo>
                  <a:lnTo>
                    <a:pt x="638" y="718"/>
                  </a:lnTo>
                  <a:lnTo>
                    <a:pt x="654" y="714"/>
                  </a:lnTo>
                  <a:lnTo>
                    <a:pt x="668" y="710"/>
                  </a:lnTo>
                  <a:lnTo>
                    <a:pt x="684" y="708"/>
                  </a:lnTo>
                  <a:lnTo>
                    <a:pt x="700" y="706"/>
                  </a:lnTo>
                  <a:lnTo>
                    <a:pt x="716" y="708"/>
                  </a:lnTo>
                  <a:lnTo>
                    <a:pt x="732" y="710"/>
                  </a:lnTo>
                  <a:lnTo>
                    <a:pt x="746" y="714"/>
                  </a:lnTo>
                  <a:lnTo>
                    <a:pt x="762" y="718"/>
                  </a:lnTo>
                  <a:lnTo>
                    <a:pt x="776" y="726"/>
                  </a:lnTo>
                  <a:lnTo>
                    <a:pt x="790" y="734"/>
                  </a:lnTo>
                  <a:lnTo>
                    <a:pt x="804" y="742"/>
                  </a:lnTo>
                  <a:lnTo>
                    <a:pt x="816" y="754"/>
                  </a:lnTo>
                  <a:lnTo>
                    <a:pt x="816" y="754"/>
                  </a:lnTo>
                  <a:lnTo>
                    <a:pt x="826" y="766"/>
                  </a:lnTo>
                  <a:lnTo>
                    <a:pt x="836" y="780"/>
                  </a:lnTo>
                  <a:lnTo>
                    <a:pt x="844" y="792"/>
                  </a:lnTo>
                  <a:lnTo>
                    <a:pt x="852" y="808"/>
                  </a:lnTo>
                  <a:lnTo>
                    <a:pt x="856" y="822"/>
                  </a:lnTo>
                  <a:lnTo>
                    <a:pt x="860" y="838"/>
                  </a:lnTo>
                  <a:lnTo>
                    <a:pt x="862" y="852"/>
                  </a:lnTo>
                  <a:lnTo>
                    <a:pt x="864" y="868"/>
                  </a:lnTo>
                  <a:lnTo>
                    <a:pt x="862" y="884"/>
                  </a:lnTo>
                  <a:lnTo>
                    <a:pt x="860" y="898"/>
                  </a:lnTo>
                  <a:lnTo>
                    <a:pt x="856" y="914"/>
                  </a:lnTo>
                  <a:lnTo>
                    <a:pt x="852" y="928"/>
                  </a:lnTo>
                  <a:lnTo>
                    <a:pt x="844" y="944"/>
                  </a:lnTo>
                  <a:lnTo>
                    <a:pt x="836" y="956"/>
                  </a:lnTo>
                  <a:lnTo>
                    <a:pt x="826" y="970"/>
                  </a:lnTo>
                  <a:lnTo>
                    <a:pt x="816" y="982"/>
                  </a:lnTo>
                  <a:lnTo>
                    <a:pt x="814" y="982"/>
                  </a:lnTo>
                  <a:lnTo>
                    <a:pt x="814" y="984"/>
                  </a:lnTo>
                  <a:lnTo>
                    <a:pt x="814" y="984"/>
                  </a:lnTo>
                  <a:lnTo>
                    <a:pt x="790" y="1006"/>
                  </a:lnTo>
                  <a:lnTo>
                    <a:pt x="762" y="1024"/>
                  </a:lnTo>
                  <a:lnTo>
                    <a:pt x="734" y="1040"/>
                  </a:lnTo>
                  <a:lnTo>
                    <a:pt x="706" y="1054"/>
                  </a:lnTo>
                  <a:lnTo>
                    <a:pt x="676" y="1064"/>
                  </a:lnTo>
                  <a:lnTo>
                    <a:pt x="646" y="1072"/>
                  </a:lnTo>
                  <a:lnTo>
                    <a:pt x="614" y="1076"/>
                  </a:lnTo>
                  <a:lnTo>
                    <a:pt x="584" y="1078"/>
                  </a:lnTo>
                  <a:lnTo>
                    <a:pt x="584" y="1078"/>
                  </a:lnTo>
                  <a:lnTo>
                    <a:pt x="552" y="1076"/>
                  </a:lnTo>
                  <a:lnTo>
                    <a:pt x="520" y="1072"/>
                  </a:lnTo>
                  <a:lnTo>
                    <a:pt x="490" y="1064"/>
                  </a:lnTo>
                  <a:lnTo>
                    <a:pt x="460" y="1054"/>
                  </a:lnTo>
                  <a:lnTo>
                    <a:pt x="432" y="1040"/>
                  </a:lnTo>
                  <a:lnTo>
                    <a:pt x="404" y="1024"/>
                  </a:lnTo>
                  <a:lnTo>
                    <a:pt x="376" y="1006"/>
                  </a:lnTo>
                  <a:lnTo>
                    <a:pt x="352" y="984"/>
                  </a:lnTo>
                  <a:lnTo>
                    <a:pt x="352" y="984"/>
                  </a:lnTo>
                  <a:lnTo>
                    <a:pt x="332" y="962"/>
                  </a:lnTo>
                  <a:lnTo>
                    <a:pt x="314" y="940"/>
                  </a:lnTo>
                  <a:lnTo>
                    <a:pt x="298" y="916"/>
                  </a:lnTo>
                  <a:lnTo>
                    <a:pt x="286" y="890"/>
                  </a:lnTo>
                  <a:lnTo>
                    <a:pt x="276" y="864"/>
                  </a:lnTo>
                  <a:lnTo>
                    <a:pt x="266" y="838"/>
                  </a:lnTo>
                  <a:lnTo>
                    <a:pt x="260" y="812"/>
                  </a:lnTo>
                  <a:lnTo>
                    <a:pt x="258" y="784"/>
                  </a:lnTo>
                  <a:lnTo>
                    <a:pt x="256" y="758"/>
                  </a:lnTo>
                  <a:lnTo>
                    <a:pt x="256" y="730"/>
                  </a:lnTo>
                  <a:lnTo>
                    <a:pt x="260" y="702"/>
                  </a:lnTo>
                  <a:lnTo>
                    <a:pt x="266" y="676"/>
                  </a:lnTo>
                  <a:lnTo>
                    <a:pt x="274" y="650"/>
                  </a:lnTo>
                  <a:lnTo>
                    <a:pt x="284" y="624"/>
                  </a:lnTo>
                  <a:lnTo>
                    <a:pt x="296" y="600"/>
                  </a:lnTo>
                  <a:lnTo>
                    <a:pt x="312" y="576"/>
                  </a:lnTo>
                  <a:lnTo>
                    <a:pt x="312" y="576"/>
                  </a:lnTo>
                  <a:lnTo>
                    <a:pt x="330" y="550"/>
                  </a:lnTo>
                  <a:lnTo>
                    <a:pt x="352" y="528"/>
                  </a:lnTo>
                  <a:lnTo>
                    <a:pt x="352" y="528"/>
                  </a:lnTo>
                  <a:lnTo>
                    <a:pt x="376" y="506"/>
                  </a:lnTo>
                  <a:lnTo>
                    <a:pt x="404" y="486"/>
                  </a:lnTo>
                  <a:lnTo>
                    <a:pt x="432" y="470"/>
                  </a:lnTo>
                  <a:lnTo>
                    <a:pt x="460" y="456"/>
                  </a:lnTo>
                  <a:lnTo>
                    <a:pt x="490" y="446"/>
                  </a:lnTo>
                  <a:lnTo>
                    <a:pt x="520" y="438"/>
                  </a:lnTo>
                  <a:lnTo>
                    <a:pt x="552" y="434"/>
                  </a:lnTo>
                  <a:lnTo>
                    <a:pt x="584" y="432"/>
                  </a:lnTo>
                  <a:lnTo>
                    <a:pt x="584" y="0"/>
                  </a:lnTo>
                  <a:lnTo>
                    <a:pt x="584" y="0"/>
                  </a:lnTo>
                  <a:lnTo>
                    <a:pt x="554" y="2"/>
                  </a:lnTo>
                  <a:lnTo>
                    <a:pt x="524" y="4"/>
                  </a:lnTo>
                  <a:lnTo>
                    <a:pt x="494" y="8"/>
                  </a:lnTo>
                  <a:lnTo>
                    <a:pt x="466" y="12"/>
                  </a:lnTo>
                  <a:lnTo>
                    <a:pt x="438" y="20"/>
                  </a:lnTo>
                  <a:lnTo>
                    <a:pt x="410" y="26"/>
                  </a:lnTo>
                  <a:lnTo>
                    <a:pt x="382" y="36"/>
                  </a:lnTo>
                  <a:lnTo>
                    <a:pt x="356" y="46"/>
                  </a:lnTo>
                  <a:lnTo>
                    <a:pt x="330" y="58"/>
                  </a:lnTo>
                  <a:lnTo>
                    <a:pt x="306" y="70"/>
                  </a:lnTo>
                  <a:lnTo>
                    <a:pt x="282" y="84"/>
                  </a:lnTo>
                  <a:lnTo>
                    <a:pt x="258" y="100"/>
                  </a:lnTo>
                  <a:lnTo>
                    <a:pt x="234" y="116"/>
                  </a:lnTo>
                  <a:lnTo>
                    <a:pt x="212" y="132"/>
                  </a:lnTo>
                  <a:lnTo>
                    <a:pt x="192" y="150"/>
                  </a:lnTo>
                  <a:lnTo>
                    <a:pt x="172" y="170"/>
                  </a:lnTo>
                  <a:lnTo>
                    <a:pt x="152" y="190"/>
                  </a:lnTo>
                  <a:lnTo>
                    <a:pt x="134" y="210"/>
                  </a:lnTo>
                  <a:lnTo>
                    <a:pt x="116" y="232"/>
                  </a:lnTo>
                  <a:lnTo>
                    <a:pt x="100" y="254"/>
                  </a:lnTo>
                  <a:lnTo>
                    <a:pt x="84" y="278"/>
                  </a:lnTo>
                  <a:lnTo>
                    <a:pt x="70" y="302"/>
                  </a:lnTo>
                  <a:lnTo>
                    <a:pt x="58" y="326"/>
                  </a:lnTo>
                  <a:lnTo>
                    <a:pt x="46" y="352"/>
                  </a:lnTo>
                  <a:lnTo>
                    <a:pt x="36" y="378"/>
                  </a:lnTo>
                  <a:lnTo>
                    <a:pt x="26" y="404"/>
                  </a:lnTo>
                  <a:lnTo>
                    <a:pt x="18" y="432"/>
                  </a:lnTo>
                  <a:lnTo>
                    <a:pt x="12" y="460"/>
                  </a:lnTo>
                  <a:lnTo>
                    <a:pt x="6" y="488"/>
                  </a:lnTo>
                  <a:lnTo>
                    <a:pt x="4" y="516"/>
                  </a:lnTo>
                  <a:lnTo>
                    <a:pt x="2" y="546"/>
                  </a:lnTo>
                  <a:lnTo>
                    <a:pt x="0" y="576"/>
                  </a:lnTo>
                  <a:lnTo>
                    <a:pt x="0" y="576"/>
                  </a:lnTo>
                  <a:lnTo>
                    <a:pt x="2" y="604"/>
                  </a:lnTo>
                  <a:lnTo>
                    <a:pt x="4" y="634"/>
                  </a:lnTo>
                  <a:lnTo>
                    <a:pt x="6" y="662"/>
                  </a:lnTo>
                  <a:lnTo>
                    <a:pt x="12" y="690"/>
                  </a:lnTo>
                  <a:lnTo>
                    <a:pt x="18" y="718"/>
                  </a:lnTo>
                  <a:lnTo>
                    <a:pt x="26" y="746"/>
                  </a:lnTo>
                  <a:lnTo>
                    <a:pt x="36" y="772"/>
                  </a:lnTo>
                  <a:lnTo>
                    <a:pt x="46" y="798"/>
                  </a:lnTo>
                  <a:lnTo>
                    <a:pt x="58" y="824"/>
                  </a:lnTo>
                  <a:lnTo>
                    <a:pt x="70" y="848"/>
                  </a:lnTo>
                  <a:lnTo>
                    <a:pt x="84" y="872"/>
                  </a:lnTo>
                  <a:lnTo>
                    <a:pt x="100" y="896"/>
                  </a:lnTo>
                  <a:lnTo>
                    <a:pt x="116" y="918"/>
                  </a:lnTo>
                  <a:lnTo>
                    <a:pt x="134" y="940"/>
                  </a:lnTo>
                  <a:lnTo>
                    <a:pt x="152" y="962"/>
                  </a:lnTo>
                  <a:lnTo>
                    <a:pt x="172" y="982"/>
                  </a:lnTo>
                  <a:lnTo>
                    <a:pt x="192" y="1000"/>
                  </a:lnTo>
                  <a:lnTo>
                    <a:pt x="212" y="1018"/>
                  </a:lnTo>
                  <a:lnTo>
                    <a:pt x="234" y="1036"/>
                  </a:lnTo>
                  <a:lnTo>
                    <a:pt x="258" y="1052"/>
                  </a:lnTo>
                  <a:lnTo>
                    <a:pt x="282" y="1066"/>
                  </a:lnTo>
                  <a:lnTo>
                    <a:pt x="306" y="1080"/>
                  </a:lnTo>
                  <a:lnTo>
                    <a:pt x="330" y="1092"/>
                  </a:lnTo>
                  <a:lnTo>
                    <a:pt x="356" y="1104"/>
                  </a:lnTo>
                  <a:lnTo>
                    <a:pt x="382" y="1114"/>
                  </a:lnTo>
                  <a:lnTo>
                    <a:pt x="410" y="1124"/>
                  </a:lnTo>
                  <a:lnTo>
                    <a:pt x="438" y="1132"/>
                  </a:lnTo>
                  <a:lnTo>
                    <a:pt x="466" y="1138"/>
                  </a:lnTo>
                  <a:lnTo>
                    <a:pt x="494" y="1142"/>
                  </a:lnTo>
                  <a:lnTo>
                    <a:pt x="524" y="1146"/>
                  </a:lnTo>
                  <a:lnTo>
                    <a:pt x="554" y="1148"/>
                  </a:lnTo>
                  <a:lnTo>
                    <a:pt x="584" y="1150"/>
                  </a:lnTo>
                  <a:lnTo>
                    <a:pt x="584" y="1150"/>
                  </a:lnTo>
                  <a:lnTo>
                    <a:pt x="614" y="1148"/>
                  </a:lnTo>
                  <a:lnTo>
                    <a:pt x="646" y="1146"/>
                  </a:lnTo>
                  <a:lnTo>
                    <a:pt x="676" y="1142"/>
                  </a:lnTo>
                  <a:lnTo>
                    <a:pt x="706" y="1136"/>
                  </a:lnTo>
                  <a:lnTo>
                    <a:pt x="734" y="1130"/>
                  </a:lnTo>
                  <a:lnTo>
                    <a:pt x="764" y="1122"/>
                  </a:lnTo>
                  <a:lnTo>
                    <a:pt x="792" y="1112"/>
                  </a:lnTo>
                  <a:lnTo>
                    <a:pt x="818" y="1100"/>
                  </a:lnTo>
                  <a:lnTo>
                    <a:pt x="846" y="1088"/>
                  </a:lnTo>
                  <a:lnTo>
                    <a:pt x="872" y="1074"/>
                  </a:lnTo>
                  <a:lnTo>
                    <a:pt x="896" y="1060"/>
                  </a:lnTo>
                  <a:lnTo>
                    <a:pt x="920" y="1044"/>
                  </a:lnTo>
                  <a:lnTo>
                    <a:pt x="944" y="1026"/>
                  </a:lnTo>
                  <a:lnTo>
                    <a:pt x="966" y="1008"/>
                  </a:lnTo>
                  <a:lnTo>
                    <a:pt x="988" y="988"/>
                  </a:lnTo>
                  <a:lnTo>
                    <a:pt x="1008" y="968"/>
                  </a:lnTo>
                  <a:lnTo>
                    <a:pt x="1008" y="574"/>
                  </a:lnTo>
                  <a:lnTo>
                    <a:pt x="584" y="57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8"/>
            <p:cNvSpPr/>
            <p:nvPr/>
          </p:nvSpPr>
          <p:spPr>
            <a:xfrm>
              <a:off x="1428" y="2425"/>
              <a:ext cx="2328" cy="384"/>
            </a:xfrm>
            <a:custGeom>
              <a:avLst/>
              <a:gdLst/>
              <a:ahLst/>
              <a:cxnLst/>
              <a:rect l="l" t="t" r="r" b="b"/>
              <a:pathLst>
                <a:path w="2328" h="384" extrusionOk="0">
                  <a:moveTo>
                    <a:pt x="2224" y="248"/>
                  </a:moveTo>
                  <a:lnTo>
                    <a:pt x="2224" y="248"/>
                  </a:lnTo>
                  <a:lnTo>
                    <a:pt x="2222" y="266"/>
                  </a:lnTo>
                  <a:lnTo>
                    <a:pt x="2220" y="280"/>
                  </a:lnTo>
                  <a:lnTo>
                    <a:pt x="2212" y="292"/>
                  </a:lnTo>
                  <a:lnTo>
                    <a:pt x="2204" y="300"/>
                  </a:lnTo>
                  <a:lnTo>
                    <a:pt x="2192" y="306"/>
                  </a:lnTo>
                  <a:lnTo>
                    <a:pt x="2176" y="310"/>
                  </a:lnTo>
                  <a:lnTo>
                    <a:pt x="2156" y="312"/>
                  </a:lnTo>
                  <a:lnTo>
                    <a:pt x="2134" y="312"/>
                  </a:lnTo>
                  <a:lnTo>
                    <a:pt x="2076" y="312"/>
                  </a:lnTo>
                  <a:lnTo>
                    <a:pt x="2076" y="62"/>
                  </a:lnTo>
                  <a:lnTo>
                    <a:pt x="2134" y="62"/>
                  </a:lnTo>
                  <a:lnTo>
                    <a:pt x="2134" y="158"/>
                  </a:lnTo>
                  <a:lnTo>
                    <a:pt x="2144" y="158"/>
                  </a:lnTo>
                  <a:lnTo>
                    <a:pt x="2144" y="158"/>
                  </a:lnTo>
                  <a:lnTo>
                    <a:pt x="2164" y="158"/>
                  </a:lnTo>
                  <a:lnTo>
                    <a:pt x="2182" y="162"/>
                  </a:lnTo>
                  <a:lnTo>
                    <a:pt x="2196" y="166"/>
                  </a:lnTo>
                  <a:lnTo>
                    <a:pt x="2206" y="172"/>
                  </a:lnTo>
                  <a:lnTo>
                    <a:pt x="2214" y="180"/>
                  </a:lnTo>
                  <a:lnTo>
                    <a:pt x="2220" y="190"/>
                  </a:lnTo>
                  <a:lnTo>
                    <a:pt x="2224" y="204"/>
                  </a:lnTo>
                  <a:lnTo>
                    <a:pt x="2224" y="222"/>
                  </a:lnTo>
                  <a:lnTo>
                    <a:pt x="2224" y="248"/>
                  </a:lnTo>
                  <a:close/>
                  <a:moveTo>
                    <a:pt x="1732" y="108"/>
                  </a:moveTo>
                  <a:lnTo>
                    <a:pt x="1686" y="108"/>
                  </a:lnTo>
                  <a:lnTo>
                    <a:pt x="1686" y="312"/>
                  </a:lnTo>
                  <a:lnTo>
                    <a:pt x="1630" y="312"/>
                  </a:lnTo>
                  <a:lnTo>
                    <a:pt x="1630" y="108"/>
                  </a:lnTo>
                  <a:lnTo>
                    <a:pt x="1582" y="108"/>
                  </a:lnTo>
                  <a:lnTo>
                    <a:pt x="1582" y="62"/>
                  </a:lnTo>
                  <a:lnTo>
                    <a:pt x="1732" y="62"/>
                  </a:lnTo>
                  <a:lnTo>
                    <a:pt x="1732" y="108"/>
                  </a:lnTo>
                  <a:close/>
                  <a:moveTo>
                    <a:pt x="1278" y="222"/>
                  </a:moveTo>
                  <a:lnTo>
                    <a:pt x="1278" y="222"/>
                  </a:lnTo>
                  <a:lnTo>
                    <a:pt x="1276" y="240"/>
                  </a:lnTo>
                  <a:lnTo>
                    <a:pt x="1272" y="254"/>
                  </a:lnTo>
                  <a:lnTo>
                    <a:pt x="1266" y="266"/>
                  </a:lnTo>
                  <a:lnTo>
                    <a:pt x="1258" y="274"/>
                  </a:lnTo>
                  <a:lnTo>
                    <a:pt x="1246" y="280"/>
                  </a:lnTo>
                  <a:lnTo>
                    <a:pt x="1230" y="284"/>
                  </a:lnTo>
                  <a:lnTo>
                    <a:pt x="1214" y="286"/>
                  </a:lnTo>
                  <a:lnTo>
                    <a:pt x="1194" y="286"/>
                  </a:lnTo>
                  <a:lnTo>
                    <a:pt x="1194" y="312"/>
                  </a:lnTo>
                  <a:lnTo>
                    <a:pt x="1136" y="312"/>
                  </a:lnTo>
                  <a:lnTo>
                    <a:pt x="1136" y="286"/>
                  </a:lnTo>
                  <a:lnTo>
                    <a:pt x="1136" y="286"/>
                  </a:lnTo>
                  <a:lnTo>
                    <a:pt x="1116" y="286"/>
                  </a:lnTo>
                  <a:lnTo>
                    <a:pt x="1098" y="284"/>
                  </a:lnTo>
                  <a:lnTo>
                    <a:pt x="1084" y="280"/>
                  </a:lnTo>
                  <a:lnTo>
                    <a:pt x="1072" y="274"/>
                  </a:lnTo>
                  <a:lnTo>
                    <a:pt x="1062" y="266"/>
                  </a:lnTo>
                  <a:lnTo>
                    <a:pt x="1056" y="254"/>
                  </a:lnTo>
                  <a:lnTo>
                    <a:pt x="1052" y="240"/>
                  </a:lnTo>
                  <a:lnTo>
                    <a:pt x="1052" y="222"/>
                  </a:lnTo>
                  <a:lnTo>
                    <a:pt x="1052" y="144"/>
                  </a:lnTo>
                  <a:lnTo>
                    <a:pt x="1052" y="144"/>
                  </a:lnTo>
                  <a:lnTo>
                    <a:pt x="1052" y="128"/>
                  </a:lnTo>
                  <a:lnTo>
                    <a:pt x="1056" y="112"/>
                  </a:lnTo>
                  <a:lnTo>
                    <a:pt x="1062" y="102"/>
                  </a:lnTo>
                  <a:lnTo>
                    <a:pt x="1072" y="94"/>
                  </a:lnTo>
                  <a:lnTo>
                    <a:pt x="1082" y="88"/>
                  </a:lnTo>
                  <a:lnTo>
                    <a:pt x="1098" y="84"/>
                  </a:lnTo>
                  <a:lnTo>
                    <a:pt x="1116" y="82"/>
                  </a:lnTo>
                  <a:lnTo>
                    <a:pt x="1136" y="80"/>
                  </a:lnTo>
                  <a:lnTo>
                    <a:pt x="1136" y="62"/>
                  </a:lnTo>
                  <a:lnTo>
                    <a:pt x="1194" y="62"/>
                  </a:lnTo>
                  <a:lnTo>
                    <a:pt x="1194" y="80"/>
                  </a:lnTo>
                  <a:lnTo>
                    <a:pt x="1194" y="80"/>
                  </a:lnTo>
                  <a:lnTo>
                    <a:pt x="1214" y="82"/>
                  </a:lnTo>
                  <a:lnTo>
                    <a:pt x="1232" y="84"/>
                  </a:lnTo>
                  <a:lnTo>
                    <a:pt x="1246" y="88"/>
                  </a:lnTo>
                  <a:lnTo>
                    <a:pt x="1258" y="94"/>
                  </a:lnTo>
                  <a:lnTo>
                    <a:pt x="1266" y="102"/>
                  </a:lnTo>
                  <a:lnTo>
                    <a:pt x="1272" y="112"/>
                  </a:lnTo>
                  <a:lnTo>
                    <a:pt x="1276" y="128"/>
                  </a:lnTo>
                  <a:lnTo>
                    <a:pt x="1278" y="144"/>
                  </a:lnTo>
                  <a:lnTo>
                    <a:pt x="1278" y="222"/>
                  </a:lnTo>
                  <a:close/>
                  <a:moveTo>
                    <a:pt x="742" y="108"/>
                  </a:moveTo>
                  <a:lnTo>
                    <a:pt x="662" y="108"/>
                  </a:lnTo>
                  <a:lnTo>
                    <a:pt x="662" y="158"/>
                  </a:lnTo>
                  <a:lnTo>
                    <a:pt x="734" y="158"/>
                  </a:lnTo>
                  <a:lnTo>
                    <a:pt x="734" y="206"/>
                  </a:lnTo>
                  <a:lnTo>
                    <a:pt x="662" y="206"/>
                  </a:lnTo>
                  <a:lnTo>
                    <a:pt x="662" y="264"/>
                  </a:lnTo>
                  <a:lnTo>
                    <a:pt x="742" y="264"/>
                  </a:lnTo>
                  <a:lnTo>
                    <a:pt x="742" y="312"/>
                  </a:lnTo>
                  <a:lnTo>
                    <a:pt x="600" y="312"/>
                  </a:lnTo>
                  <a:lnTo>
                    <a:pt x="600" y="62"/>
                  </a:lnTo>
                  <a:lnTo>
                    <a:pt x="742" y="62"/>
                  </a:lnTo>
                  <a:lnTo>
                    <a:pt x="742" y="108"/>
                  </a:lnTo>
                  <a:close/>
                  <a:moveTo>
                    <a:pt x="252" y="312"/>
                  </a:moveTo>
                  <a:lnTo>
                    <a:pt x="194" y="312"/>
                  </a:lnTo>
                  <a:lnTo>
                    <a:pt x="194" y="202"/>
                  </a:lnTo>
                  <a:lnTo>
                    <a:pt x="164" y="202"/>
                  </a:lnTo>
                  <a:lnTo>
                    <a:pt x="164" y="312"/>
                  </a:lnTo>
                  <a:lnTo>
                    <a:pt x="104" y="312"/>
                  </a:lnTo>
                  <a:lnTo>
                    <a:pt x="104" y="62"/>
                  </a:lnTo>
                  <a:lnTo>
                    <a:pt x="164" y="62"/>
                  </a:lnTo>
                  <a:lnTo>
                    <a:pt x="164" y="158"/>
                  </a:lnTo>
                  <a:lnTo>
                    <a:pt x="194" y="158"/>
                  </a:lnTo>
                  <a:lnTo>
                    <a:pt x="194" y="62"/>
                  </a:lnTo>
                  <a:lnTo>
                    <a:pt x="252" y="62"/>
                  </a:lnTo>
                  <a:lnTo>
                    <a:pt x="252" y="312"/>
                  </a:lnTo>
                  <a:close/>
                  <a:moveTo>
                    <a:pt x="2328" y="0"/>
                  </a:moveTo>
                  <a:lnTo>
                    <a:pt x="0" y="0"/>
                  </a:lnTo>
                  <a:lnTo>
                    <a:pt x="0" y="384"/>
                  </a:lnTo>
                  <a:lnTo>
                    <a:pt x="2328" y="384"/>
                  </a:lnTo>
                  <a:lnTo>
                    <a:pt x="2328" y="0"/>
                  </a:lnTo>
                  <a:close/>
                  <a:moveTo>
                    <a:pt x="1108" y="142"/>
                  </a:moveTo>
                  <a:lnTo>
                    <a:pt x="1108" y="224"/>
                  </a:lnTo>
                  <a:lnTo>
                    <a:pt x="1108" y="224"/>
                  </a:lnTo>
                  <a:lnTo>
                    <a:pt x="1110" y="232"/>
                  </a:lnTo>
                  <a:lnTo>
                    <a:pt x="1112" y="238"/>
                  </a:lnTo>
                  <a:lnTo>
                    <a:pt x="1118" y="240"/>
                  </a:lnTo>
                  <a:lnTo>
                    <a:pt x="1126" y="240"/>
                  </a:lnTo>
                  <a:lnTo>
                    <a:pt x="1136" y="240"/>
                  </a:lnTo>
                  <a:lnTo>
                    <a:pt x="1136" y="124"/>
                  </a:lnTo>
                  <a:lnTo>
                    <a:pt x="1126" y="124"/>
                  </a:lnTo>
                  <a:lnTo>
                    <a:pt x="1126" y="124"/>
                  </a:lnTo>
                  <a:lnTo>
                    <a:pt x="1118" y="126"/>
                  </a:lnTo>
                  <a:lnTo>
                    <a:pt x="1112" y="128"/>
                  </a:lnTo>
                  <a:lnTo>
                    <a:pt x="1110" y="134"/>
                  </a:lnTo>
                  <a:lnTo>
                    <a:pt x="1108" y="142"/>
                  </a:lnTo>
                  <a:close/>
                  <a:moveTo>
                    <a:pt x="1202" y="124"/>
                  </a:moveTo>
                  <a:lnTo>
                    <a:pt x="1194" y="124"/>
                  </a:lnTo>
                  <a:lnTo>
                    <a:pt x="1194" y="240"/>
                  </a:lnTo>
                  <a:lnTo>
                    <a:pt x="1202" y="240"/>
                  </a:lnTo>
                  <a:lnTo>
                    <a:pt x="1202" y="240"/>
                  </a:lnTo>
                  <a:lnTo>
                    <a:pt x="1210" y="240"/>
                  </a:lnTo>
                  <a:lnTo>
                    <a:pt x="1216" y="238"/>
                  </a:lnTo>
                  <a:lnTo>
                    <a:pt x="1220" y="232"/>
                  </a:lnTo>
                  <a:lnTo>
                    <a:pt x="1220" y="222"/>
                  </a:lnTo>
                  <a:lnTo>
                    <a:pt x="1220" y="142"/>
                  </a:lnTo>
                  <a:lnTo>
                    <a:pt x="1220" y="142"/>
                  </a:lnTo>
                  <a:lnTo>
                    <a:pt x="1220" y="134"/>
                  </a:lnTo>
                  <a:lnTo>
                    <a:pt x="1216" y="128"/>
                  </a:lnTo>
                  <a:lnTo>
                    <a:pt x="1210" y="126"/>
                  </a:lnTo>
                  <a:lnTo>
                    <a:pt x="1202" y="124"/>
                  </a:lnTo>
                  <a:close/>
                  <a:moveTo>
                    <a:pt x="2148" y="202"/>
                  </a:moveTo>
                  <a:lnTo>
                    <a:pt x="2134" y="202"/>
                  </a:lnTo>
                  <a:lnTo>
                    <a:pt x="2134" y="268"/>
                  </a:lnTo>
                  <a:lnTo>
                    <a:pt x="2148" y="268"/>
                  </a:lnTo>
                  <a:lnTo>
                    <a:pt x="2148" y="268"/>
                  </a:lnTo>
                  <a:lnTo>
                    <a:pt x="2156" y="266"/>
                  </a:lnTo>
                  <a:lnTo>
                    <a:pt x="2162" y="264"/>
                  </a:lnTo>
                  <a:lnTo>
                    <a:pt x="2164" y="258"/>
                  </a:lnTo>
                  <a:lnTo>
                    <a:pt x="2166" y="250"/>
                  </a:lnTo>
                  <a:lnTo>
                    <a:pt x="2166" y="220"/>
                  </a:lnTo>
                  <a:lnTo>
                    <a:pt x="2166" y="220"/>
                  </a:lnTo>
                  <a:lnTo>
                    <a:pt x="2164" y="212"/>
                  </a:lnTo>
                  <a:lnTo>
                    <a:pt x="2162" y="206"/>
                  </a:lnTo>
                  <a:lnTo>
                    <a:pt x="2156" y="204"/>
                  </a:lnTo>
                  <a:lnTo>
                    <a:pt x="2148" y="202"/>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28"/>
            <p:cNvSpPr/>
            <p:nvPr/>
          </p:nvSpPr>
          <p:spPr>
            <a:xfrm>
              <a:off x="2536" y="2549"/>
              <a:ext cx="28" cy="116"/>
            </a:xfrm>
            <a:custGeom>
              <a:avLst/>
              <a:gdLst/>
              <a:ahLst/>
              <a:cxnLst/>
              <a:rect l="l" t="t" r="r" b="b"/>
              <a:pathLst>
                <a:path w="28" h="116" extrusionOk="0">
                  <a:moveTo>
                    <a:pt x="0" y="18"/>
                  </a:moveTo>
                  <a:lnTo>
                    <a:pt x="0" y="100"/>
                  </a:lnTo>
                  <a:lnTo>
                    <a:pt x="0" y="100"/>
                  </a:lnTo>
                  <a:lnTo>
                    <a:pt x="2" y="108"/>
                  </a:lnTo>
                  <a:lnTo>
                    <a:pt x="4" y="114"/>
                  </a:lnTo>
                  <a:lnTo>
                    <a:pt x="10" y="116"/>
                  </a:lnTo>
                  <a:lnTo>
                    <a:pt x="18" y="116"/>
                  </a:lnTo>
                  <a:lnTo>
                    <a:pt x="28" y="116"/>
                  </a:lnTo>
                  <a:lnTo>
                    <a:pt x="28" y="0"/>
                  </a:lnTo>
                  <a:lnTo>
                    <a:pt x="18" y="0"/>
                  </a:lnTo>
                  <a:lnTo>
                    <a:pt x="18" y="0"/>
                  </a:lnTo>
                  <a:lnTo>
                    <a:pt x="10" y="2"/>
                  </a:lnTo>
                  <a:lnTo>
                    <a:pt x="4" y="4"/>
                  </a:lnTo>
                  <a:lnTo>
                    <a:pt x="2" y="10"/>
                  </a:lnTo>
                  <a:lnTo>
                    <a:pt x="0" y="18"/>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28"/>
            <p:cNvSpPr/>
            <p:nvPr/>
          </p:nvSpPr>
          <p:spPr>
            <a:xfrm>
              <a:off x="2622" y="2549"/>
              <a:ext cx="26" cy="116"/>
            </a:xfrm>
            <a:custGeom>
              <a:avLst/>
              <a:gdLst/>
              <a:ahLst/>
              <a:cxnLst/>
              <a:rect l="l" t="t" r="r" b="b"/>
              <a:pathLst>
                <a:path w="26" h="116" extrusionOk="0">
                  <a:moveTo>
                    <a:pt x="8" y="0"/>
                  </a:moveTo>
                  <a:lnTo>
                    <a:pt x="0" y="0"/>
                  </a:lnTo>
                  <a:lnTo>
                    <a:pt x="0" y="116"/>
                  </a:lnTo>
                  <a:lnTo>
                    <a:pt x="8" y="116"/>
                  </a:lnTo>
                  <a:lnTo>
                    <a:pt x="8" y="116"/>
                  </a:lnTo>
                  <a:lnTo>
                    <a:pt x="16" y="116"/>
                  </a:lnTo>
                  <a:lnTo>
                    <a:pt x="22" y="114"/>
                  </a:lnTo>
                  <a:lnTo>
                    <a:pt x="26" y="108"/>
                  </a:lnTo>
                  <a:lnTo>
                    <a:pt x="26" y="98"/>
                  </a:lnTo>
                  <a:lnTo>
                    <a:pt x="26" y="18"/>
                  </a:lnTo>
                  <a:lnTo>
                    <a:pt x="26" y="18"/>
                  </a:lnTo>
                  <a:lnTo>
                    <a:pt x="26" y="10"/>
                  </a:lnTo>
                  <a:lnTo>
                    <a:pt x="22" y="4"/>
                  </a:lnTo>
                  <a:lnTo>
                    <a:pt x="16" y="2"/>
                  </a:lnTo>
                  <a:lnTo>
                    <a:pt x="8" y="0"/>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28"/>
            <p:cNvSpPr/>
            <p:nvPr/>
          </p:nvSpPr>
          <p:spPr>
            <a:xfrm>
              <a:off x="3562" y="2627"/>
              <a:ext cx="32" cy="66"/>
            </a:xfrm>
            <a:custGeom>
              <a:avLst/>
              <a:gdLst/>
              <a:ahLst/>
              <a:cxnLst/>
              <a:rect l="l" t="t" r="r" b="b"/>
              <a:pathLst>
                <a:path w="32" h="66" extrusionOk="0">
                  <a:moveTo>
                    <a:pt x="14" y="0"/>
                  </a:moveTo>
                  <a:lnTo>
                    <a:pt x="0" y="0"/>
                  </a:lnTo>
                  <a:lnTo>
                    <a:pt x="0" y="66"/>
                  </a:lnTo>
                  <a:lnTo>
                    <a:pt x="14" y="66"/>
                  </a:lnTo>
                  <a:lnTo>
                    <a:pt x="14" y="66"/>
                  </a:lnTo>
                  <a:lnTo>
                    <a:pt x="22" y="64"/>
                  </a:lnTo>
                  <a:lnTo>
                    <a:pt x="28" y="62"/>
                  </a:lnTo>
                  <a:lnTo>
                    <a:pt x="30" y="56"/>
                  </a:lnTo>
                  <a:lnTo>
                    <a:pt x="32" y="48"/>
                  </a:lnTo>
                  <a:lnTo>
                    <a:pt x="32" y="18"/>
                  </a:lnTo>
                  <a:lnTo>
                    <a:pt x="32" y="18"/>
                  </a:lnTo>
                  <a:lnTo>
                    <a:pt x="30" y="10"/>
                  </a:lnTo>
                  <a:lnTo>
                    <a:pt x="28" y="4"/>
                  </a:lnTo>
                  <a:lnTo>
                    <a:pt x="22" y="2"/>
                  </a:lnTo>
                  <a:lnTo>
                    <a:pt x="14" y="0"/>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 name="Google Shape;42;p28"/>
          <p:cNvSpPr txBox="1">
            <a:spLocks noGrp="1"/>
          </p:cNvSpPr>
          <p:nvPr>
            <p:ph type="body" idx="1"/>
          </p:nvPr>
        </p:nvSpPr>
        <p:spPr>
          <a:xfrm>
            <a:off x="4788002" y="2570400"/>
            <a:ext cx="4068000" cy="1800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accent1"/>
              </a:buClr>
              <a:buSzPts val="1980"/>
              <a:buFont typeface="Noto Sans Symbols"/>
              <a:buNone/>
              <a:defRPr sz="22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8"/>
          <p:cNvSpPr txBox="1">
            <a:spLocks noGrp="1"/>
          </p:cNvSpPr>
          <p:nvPr>
            <p:ph type="subTitle" idx="2"/>
          </p:nvPr>
        </p:nvSpPr>
        <p:spPr>
          <a:xfrm>
            <a:off x="287341" y="4154400"/>
            <a:ext cx="4283999" cy="144000"/>
          </a:xfrm>
          <a:prstGeom prst="rect">
            <a:avLst/>
          </a:prstGeom>
          <a:noFill/>
          <a:ln>
            <a:noFill/>
          </a:ln>
        </p:spPr>
        <p:txBody>
          <a:bodyPr spcFirstLastPara="1" wrap="square" lIns="0" tIns="0" rIns="0" bIns="0" anchor="b" anchorCtr="0">
            <a:noAutofit/>
          </a:bodyPr>
          <a:lstStyle>
            <a:lvl1pPr lvl="0" algn="l">
              <a:lnSpc>
                <a:spcPct val="100000"/>
              </a:lnSpc>
              <a:spcBef>
                <a:spcPts val="900"/>
              </a:spcBef>
              <a:spcAft>
                <a:spcPts val="0"/>
              </a:spcAft>
              <a:buSzPts val="1260"/>
              <a:buNone/>
              <a:defRPr sz="1400" b="0">
                <a:solidFill>
                  <a:srgbClr val="545353"/>
                </a:solidFill>
              </a:defRPr>
            </a:lvl1pPr>
            <a:lvl2pPr lvl="1" algn="l">
              <a:lnSpc>
                <a:spcPct val="100000"/>
              </a:lnSpc>
              <a:spcBef>
                <a:spcPts val="900"/>
              </a:spcBef>
              <a:spcAft>
                <a:spcPts val="0"/>
              </a:spcAft>
              <a:buSzPts val="1800"/>
              <a:buChar char="▪"/>
              <a:defRPr/>
            </a:lvl2pPr>
            <a:lvl3pPr lvl="2" algn="l">
              <a:lnSpc>
                <a:spcPct val="100000"/>
              </a:lnSpc>
              <a:spcBef>
                <a:spcPts val="300"/>
              </a:spcBef>
              <a:spcAft>
                <a:spcPts val="0"/>
              </a:spcAft>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287341" y="4780800"/>
            <a:ext cx="4283999" cy="14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1260"/>
              <a:buNone/>
              <a:defRPr sz="14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28"/>
          <p:cNvSpPr txBox="1">
            <a:spLocks noGrp="1"/>
          </p:cNvSpPr>
          <p:nvPr>
            <p:ph type="body" idx="4"/>
          </p:nvPr>
        </p:nvSpPr>
        <p:spPr>
          <a:xfrm>
            <a:off x="287341" y="4363200"/>
            <a:ext cx="4283999" cy="14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1260"/>
              <a:buNone/>
              <a:defRPr sz="14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Объект и рисунок слева">
  <p:cSld name="Объект и рисунок слева">
    <p:spTree>
      <p:nvGrpSpPr>
        <p:cNvPr id="1" name="Shape 213"/>
        <p:cNvGrpSpPr/>
        <p:nvPr/>
      </p:nvGrpSpPr>
      <p:grpSpPr>
        <a:xfrm>
          <a:off x="0" y="0"/>
          <a:ext cx="0" cy="0"/>
          <a:chOff x="0" y="0"/>
          <a:chExt cx="0" cy="0"/>
        </a:xfrm>
      </p:grpSpPr>
      <p:sp>
        <p:nvSpPr>
          <p:cNvPr id="214" name="Google Shape;214;p46"/>
          <p:cNvSpPr txBox="1">
            <a:spLocks noGrp="1"/>
          </p:cNvSpPr>
          <p:nvPr>
            <p:ph type="title"/>
          </p:nvPr>
        </p:nvSpPr>
        <p:spPr>
          <a:xfrm>
            <a:off x="287338" y="87314"/>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6"/>
          <p:cNvSpPr>
            <a:spLocks noGrp="1"/>
          </p:cNvSpPr>
          <p:nvPr>
            <p:ph type="pic" idx="2"/>
          </p:nvPr>
        </p:nvSpPr>
        <p:spPr>
          <a:xfrm>
            <a:off x="282165" y="951571"/>
            <a:ext cx="4218397" cy="3780769"/>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46"/>
          <p:cNvSpPr txBox="1">
            <a:spLocks noGrp="1"/>
          </p:cNvSpPr>
          <p:nvPr>
            <p:ph type="body" idx="1"/>
          </p:nvPr>
        </p:nvSpPr>
        <p:spPr>
          <a:xfrm>
            <a:off x="4639614" y="950914"/>
            <a:ext cx="4217049"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7" name="Google Shape;217;p46"/>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18" name="Google Shape;218;p46"/>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Объект и рисунок снизу">
  <p:cSld name="Объект и рисунок снизу">
    <p:spTree>
      <p:nvGrpSpPr>
        <p:cNvPr id="1" name="Shape 219"/>
        <p:cNvGrpSpPr/>
        <p:nvPr/>
      </p:nvGrpSpPr>
      <p:grpSpPr>
        <a:xfrm>
          <a:off x="0" y="0"/>
          <a:ext cx="0" cy="0"/>
          <a:chOff x="0" y="0"/>
          <a:chExt cx="0" cy="0"/>
        </a:xfrm>
      </p:grpSpPr>
      <p:sp>
        <p:nvSpPr>
          <p:cNvPr id="220" name="Google Shape;220;p47"/>
          <p:cNvSpPr>
            <a:spLocks noGrp="1"/>
          </p:cNvSpPr>
          <p:nvPr>
            <p:ph type="pic" idx="2"/>
          </p:nvPr>
        </p:nvSpPr>
        <p:spPr>
          <a:xfrm>
            <a:off x="287339" y="2949575"/>
            <a:ext cx="8569324" cy="1782763"/>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1" name="Google Shape;221;p47"/>
          <p:cNvSpPr txBox="1">
            <a:spLocks noGrp="1"/>
          </p:cNvSpPr>
          <p:nvPr>
            <p:ph type="title"/>
          </p:nvPr>
        </p:nvSpPr>
        <p:spPr>
          <a:xfrm>
            <a:off x="287338" y="87314"/>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7"/>
          <p:cNvSpPr txBox="1">
            <a:spLocks noGrp="1"/>
          </p:cNvSpPr>
          <p:nvPr>
            <p:ph type="body" idx="1"/>
          </p:nvPr>
        </p:nvSpPr>
        <p:spPr>
          <a:xfrm>
            <a:off x="283513" y="950914"/>
            <a:ext cx="8573150"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47"/>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24" name="Google Shape;224;p47"/>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Объект и три рисунка">
  <p:cSld name="Объект и три рисунка">
    <p:spTree>
      <p:nvGrpSpPr>
        <p:cNvPr id="1" name="Shape 225"/>
        <p:cNvGrpSpPr/>
        <p:nvPr/>
      </p:nvGrpSpPr>
      <p:grpSpPr>
        <a:xfrm>
          <a:off x="0" y="0"/>
          <a:ext cx="0" cy="0"/>
          <a:chOff x="0" y="0"/>
          <a:chExt cx="0" cy="0"/>
        </a:xfrm>
      </p:grpSpPr>
      <p:sp>
        <p:nvSpPr>
          <p:cNvPr id="226" name="Google Shape;226;p48"/>
          <p:cNvSpPr>
            <a:spLocks noGrp="1"/>
          </p:cNvSpPr>
          <p:nvPr>
            <p:ph type="pic" idx="2"/>
          </p:nvPr>
        </p:nvSpPr>
        <p:spPr>
          <a:xfrm>
            <a:off x="287338" y="2951165"/>
            <a:ext cx="2717802" cy="178117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7" name="Google Shape;227;p48"/>
          <p:cNvSpPr>
            <a:spLocks noGrp="1"/>
          </p:cNvSpPr>
          <p:nvPr>
            <p:ph type="pic" idx="3"/>
          </p:nvPr>
        </p:nvSpPr>
        <p:spPr>
          <a:xfrm>
            <a:off x="3222625" y="2951165"/>
            <a:ext cx="2700338" cy="178117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8" name="Google Shape;228;p48"/>
          <p:cNvSpPr>
            <a:spLocks noGrp="1"/>
          </p:cNvSpPr>
          <p:nvPr>
            <p:ph type="pic" idx="4"/>
          </p:nvPr>
        </p:nvSpPr>
        <p:spPr>
          <a:xfrm>
            <a:off x="6129449" y="2951165"/>
            <a:ext cx="2727214" cy="178117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9" name="Google Shape;229;p48"/>
          <p:cNvSpPr txBox="1">
            <a:spLocks noGrp="1"/>
          </p:cNvSpPr>
          <p:nvPr>
            <p:ph type="title"/>
          </p:nvPr>
        </p:nvSpPr>
        <p:spPr>
          <a:xfrm>
            <a:off x="287339" y="87315"/>
            <a:ext cx="8569325" cy="61222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8"/>
          <p:cNvSpPr txBox="1">
            <a:spLocks noGrp="1"/>
          </p:cNvSpPr>
          <p:nvPr>
            <p:ph type="body" idx="1"/>
          </p:nvPr>
        </p:nvSpPr>
        <p:spPr>
          <a:xfrm>
            <a:off x="283513" y="950914"/>
            <a:ext cx="8573150"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1" name="Google Shape;231;p48"/>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32" name="Google Shape;232;p48"/>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Два объекта и рисунок справа">
  <p:cSld name="Два объекта и рисунок справа">
    <p:spTree>
      <p:nvGrpSpPr>
        <p:cNvPr id="1" name="Shape 233"/>
        <p:cNvGrpSpPr/>
        <p:nvPr/>
      </p:nvGrpSpPr>
      <p:grpSpPr>
        <a:xfrm>
          <a:off x="0" y="0"/>
          <a:ext cx="0" cy="0"/>
          <a:chOff x="0" y="0"/>
          <a:chExt cx="0" cy="0"/>
        </a:xfrm>
      </p:grpSpPr>
      <p:sp>
        <p:nvSpPr>
          <p:cNvPr id="234" name="Google Shape;234;p49"/>
          <p:cNvSpPr>
            <a:spLocks noGrp="1"/>
          </p:cNvSpPr>
          <p:nvPr>
            <p:ph type="pic" idx="2"/>
          </p:nvPr>
        </p:nvSpPr>
        <p:spPr>
          <a:xfrm>
            <a:off x="4643438" y="950915"/>
            <a:ext cx="4204218" cy="378142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5" name="Google Shape;235;p49"/>
          <p:cNvSpPr txBox="1">
            <a:spLocks noGrp="1"/>
          </p:cNvSpPr>
          <p:nvPr>
            <p:ph type="title"/>
          </p:nvPr>
        </p:nvSpPr>
        <p:spPr>
          <a:xfrm>
            <a:off x="287338" y="87314"/>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49"/>
          <p:cNvSpPr txBox="1">
            <a:spLocks noGrp="1"/>
          </p:cNvSpPr>
          <p:nvPr>
            <p:ph type="body" idx="1"/>
          </p:nvPr>
        </p:nvSpPr>
        <p:spPr>
          <a:xfrm>
            <a:off x="283513" y="950914"/>
            <a:ext cx="4217050"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49"/>
          <p:cNvSpPr txBox="1">
            <a:spLocks noGrp="1"/>
          </p:cNvSpPr>
          <p:nvPr>
            <p:ph type="body" idx="3"/>
          </p:nvPr>
        </p:nvSpPr>
        <p:spPr>
          <a:xfrm>
            <a:off x="283513" y="2949579"/>
            <a:ext cx="4217050"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8" name="Google Shape;238;p49"/>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39" name="Google Shape;239;p49"/>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Два объекта и два рисунка">
  <p:cSld name="Два объекта и два рисунка">
    <p:spTree>
      <p:nvGrpSpPr>
        <p:cNvPr id="1" name="Shape 240"/>
        <p:cNvGrpSpPr/>
        <p:nvPr/>
      </p:nvGrpSpPr>
      <p:grpSpPr>
        <a:xfrm>
          <a:off x="0" y="0"/>
          <a:ext cx="0" cy="0"/>
          <a:chOff x="0" y="0"/>
          <a:chExt cx="0" cy="0"/>
        </a:xfrm>
      </p:grpSpPr>
      <p:sp>
        <p:nvSpPr>
          <p:cNvPr id="241" name="Google Shape;241;p50"/>
          <p:cNvSpPr>
            <a:spLocks noGrp="1"/>
          </p:cNvSpPr>
          <p:nvPr>
            <p:ph type="pic" idx="2"/>
          </p:nvPr>
        </p:nvSpPr>
        <p:spPr>
          <a:xfrm>
            <a:off x="4643438" y="950914"/>
            <a:ext cx="4204218" cy="1782762"/>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2" name="Google Shape;242;p50"/>
          <p:cNvSpPr>
            <a:spLocks noGrp="1"/>
          </p:cNvSpPr>
          <p:nvPr>
            <p:ph type="pic" idx="3"/>
          </p:nvPr>
        </p:nvSpPr>
        <p:spPr>
          <a:xfrm>
            <a:off x="4643438" y="2951165"/>
            <a:ext cx="4204218" cy="178117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3" name="Google Shape;243;p50"/>
          <p:cNvSpPr txBox="1">
            <a:spLocks noGrp="1"/>
          </p:cNvSpPr>
          <p:nvPr>
            <p:ph type="title"/>
          </p:nvPr>
        </p:nvSpPr>
        <p:spPr>
          <a:xfrm>
            <a:off x="287339" y="87315"/>
            <a:ext cx="856932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50"/>
          <p:cNvSpPr txBox="1">
            <a:spLocks noGrp="1"/>
          </p:cNvSpPr>
          <p:nvPr>
            <p:ph type="body" idx="1"/>
          </p:nvPr>
        </p:nvSpPr>
        <p:spPr>
          <a:xfrm>
            <a:off x="283513" y="950914"/>
            <a:ext cx="4217050"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5" name="Google Shape;245;p50"/>
          <p:cNvSpPr txBox="1">
            <a:spLocks noGrp="1"/>
          </p:cNvSpPr>
          <p:nvPr>
            <p:ph type="body" idx="4"/>
          </p:nvPr>
        </p:nvSpPr>
        <p:spPr>
          <a:xfrm>
            <a:off x="283513" y="2949579"/>
            <a:ext cx="4217050"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6" name="Google Shape;246;p50"/>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47" name="Google Shape;247;p50"/>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Объект и два рисунка">
  <p:cSld name="Объект и два рисунка">
    <p:spTree>
      <p:nvGrpSpPr>
        <p:cNvPr id="1" name="Shape 248"/>
        <p:cNvGrpSpPr/>
        <p:nvPr/>
      </p:nvGrpSpPr>
      <p:grpSpPr>
        <a:xfrm>
          <a:off x="0" y="0"/>
          <a:ext cx="0" cy="0"/>
          <a:chOff x="0" y="0"/>
          <a:chExt cx="0" cy="0"/>
        </a:xfrm>
      </p:grpSpPr>
      <p:sp>
        <p:nvSpPr>
          <p:cNvPr id="249" name="Google Shape;249;p51"/>
          <p:cNvSpPr>
            <a:spLocks noGrp="1"/>
          </p:cNvSpPr>
          <p:nvPr>
            <p:ph type="pic" idx="2"/>
          </p:nvPr>
        </p:nvSpPr>
        <p:spPr>
          <a:xfrm>
            <a:off x="4643438" y="951570"/>
            <a:ext cx="4204218" cy="1782106"/>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0" name="Google Shape;250;p51"/>
          <p:cNvSpPr>
            <a:spLocks noGrp="1"/>
          </p:cNvSpPr>
          <p:nvPr>
            <p:ph type="pic" idx="3"/>
          </p:nvPr>
        </p:nvSpPr>
        <p:spPr>
          <a:xfrm>
            <a:off x="4643438" y="2951165"/>
            <a:ext cx="4204218" cy="178117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1" name="Google Shape;251;p51"/>
          <p:cNvSpPr txBox="1">
            <a:spLocks noGrp="1"/>
          </p:cNvSpPr>
          <p:nvPr>
            <p:ph type="title"/>
          </p:nvPr>
        </p:nvSpPr>
        <p:spPr>
          <a:xfrm>
            <a:off x="287338" y="87315"/>
            <a:ext cx="8560318"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51"/>
          <p:cNvSpPr txBox="1">
            <a:spLocks noGrp="1"/>
          </p:cNvSpPr>
          <p:nvPr>
            <p:ph type="body" idx="1"/>
          </p:nvPr>
        </p:nvSpPr>
        <p:spPr>
          <a:xfrm>
            <a:off x="283513" y="950914"/>
            <a:ext cx="4217050"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p51"/>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54" name="Google Shape;254;p51"/>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Четыре рисунка">
  <p:cSld name="Четыре рисунка">
    <p:spTree>
      <p:nvGrpSpPr>
        <p:cNvPr id="1" name="Shape 255"/>
        <p:cNvGrpSpPr/>
        <p:nvPr/>
      </p:nvGrpSpPr>
      <p:grpSpPr>
        <a:xfrm>
          <a:off x="0" y="0"/>
          <a:ext cx="0" cy="0"/>
          <a:chOff x="0" y="0"/>
          <a:chExt cx="0" cy="0"/>
        </a:xfrm>
      </p:grpSpPr>
      <p:sp>
        <p:nvSpPr>
          <p:cNvPr id="256" name="Google Shape;256;p52"/>
          <p:cNvSpPr>
            <a:spLocks noGrp="1"/>
          </p:cNvSpPr>
          <p:nvPr>
            <p:ph type="pic" idx="2"/>
          </p:nvPr>
        </p:nvSpPr>
        <p:spPr>
          <a:xfrm>
            <a:off x="4643438" y="950914"/>
            <a:ext cx="4212513" cy="1782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7" name="Google Shape;257;p52"/>
          <p:cNvSpPr>
            <a:spLocks noGrp="1"/>
          </p:cNvSpPr>
          <p:nvPr>
            <p:ph type="pic" idx="3"/>
          </p:nvPr>
        </p:nvSpPr>
        <p:spPr>
          <a:xfrm>
            <a:off x="4643438" y="2950338"/>
            <a:ext cx="4212513" cy="1782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8" name="Google Shape;258;p52"/>
          <p:cNvSpPr>
            <a:spLocks noGrp="1"/>
          </p:cNvSpPr>
          <p:nvPr>
            <p:ph type="pic" idx="4"/>
          </p:nvPr>
        </p:nvSpPr>
        <p:spPr>
          <a:xfrm>
            <a:off x="287337" y="951570"/>
            <a:ext cx="4213941" cy="1782112"/>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9" name="Google Shape;259;p52"/>
          <p:cNvSpPr>
            <a:spLocks noGrp="1"/>
          </p:cNvSpPr>
          <p:nvPr>
            <p:ph type="pic" idx="5"/>
          </p:nvPr>
        </p:nvSpPr>
        <p:spPr>
          <a:xfrm>
            <a:off x="287339" y="2950338"/>
            <a:ext cx="4213223" cy="1782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0" name="Google Shape;260;p52"/>
          <p:cNvSpPr txBox="1">
            <a:spLocks noGrp="1"/>
          </p:cNvSpPr>
          <p:nvPr>
            <p:ph type="title"/>
          </p:nvPr>
        </p:nvSpPr>
        <p:spPr>
          <a:xfrm>
            <a:off x="287339" y="87315"/>
            <a:ext cx="856932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52"/>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262" name="Google Shape;262;p52"/>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Рисунок и текст справа">
  <p:cSld name="Рисунок и текст справа">
    <p:spTree>
      <p:nvGrpSpPr>
        <p:cNvPr id="1" name="Shape 263"/>
        <p:cNvGrpSpPr/>
        <p:nvPr/>
      </p:nvGrpSpPr>
      <p:grpSpPr>
        <a:xfrm>
          <a:off x="0" y="0"/>
          <a:ext cx="0" cy="0"/>
          <a:chOff x="0" y="0"/>
          <a:chExt cx="0" cy="0"/>
        </a:xfrm>
      </p:grpSpPr>
      <p:sp>
        <p:nvSpPr>
          <p:cNvPr id="264" name="Google Shape;264;p53"/>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53"/>
          <p:cNvSpPr>
            <a:spLocks noGrp="1"/>
          </p:cNvSpPr>
          <p:nvPr>
            <p:ph type="pic" idx="2"/>
          </p:nvPr>
        </p:nvSpPr>
        <p:spPr>
          <a:xfrm>
            <a:off x="287340" y="950915"/>
            <a:ext cx="5635625" cy="378142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53"/>
          <p:cNvSpPr txBox="1">
            <a:spLocks noGrp="1"/>
          </p:cNvSpPr>
          <p:nvPr>
            <p:ph type="body" idx="1"/>
          </p:nvPr>
        </p:nvSpPr>
        <p:spPr>
          <a:xfrm>
            <a:off x="6137275" y="950914"/>
            <a:ext cx="2714626"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7" name="Google Shape;267;p53"/>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68" name="Google Shape;268;p53"/>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Объект и два блока текста справа">
  <p:cSld name="Объект и два блока текста справа">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54"/>
          <p:cNvSpPr txBox="1">
            <a:spLocks noGrp="1"/>
          </p:cNvSpPr>
          <p:nvPr>
            <p:ph type="body" idx="1"/>
          </p:nvPr>
        </p:nvSpPr>
        <p:spPr>
          <a:xfrm>
            <a:off x="287338" y="1419622"/>
            <a:ext cx="5292725" cy="33127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2" name="Google Shape;272;p54"/>
          <p:cNvSpPr txBox="1">
            <a:spLocks noGrp="1"/>
          </p:cNvSpPr>
          <p:nvPr>
            <p:ph type="body" idx="2"/>
          </p:nvPr>
        </p:nvSpPr>
        <p:spPr>
          <a:xfrm>
            <a:off x="5795963" y="3795714"/>
            <a:ext cx="3060700" cy="936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3" name="Google Shape;273;p54"/>
          <p:cNvSpPr txBox="1">
            <a:spLocks noGrp="1"/>
          </p:cNvSpPr>
          <p:nvPr>
            <p:ph type="body" idx="3"/>
          </p:nvPr>
        </p:nvSpPr>
        <p:spPr>
          <a:xfrm>
            <a:off x="287337" y="943701"/>
            <a:ext cx="5292725" cy="4683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4" name="Google Shape;274;p54"/>
          <p:cNvSpPr txBox="1">
            <a:spLocks noGrp="1"/>
          </p:cNvSpPr>
          <p:nvPr>
            <p:ph type="body" idx="4"/>
          </p:nvPr>
        </p:nvSpPr>
        <p:spPr>
          <a:xfrm>
            <a:off x="5795963" y="950914"/>
            <a:ext cx="3055938" cy="26288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5" name="Google Shape;275;p54"/>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276" name="Google Shape;276;p54"/>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Рисунок и подпись">
  <p:cSld name="Рисунок и подпись">
    <p:spTree>
      <p:nvGrpSpPr>
        <p:cNvPr id="1" name="Shape 277"/>
        <p:cNvGrpSpPr/>
        <p:nvPr/>
      </p:nvGrpSpPr>
      <p:grpSpPr>
        <a:xfrm>
          <a:off x="0" y="0"/>
          <a:ext cx="0" cy="0"/>
          <a:chOff x="0" y="0"/>
          <a:chExt cx="0" cy="0"/>
        </a:xfrm>
      </p:grpSpPr>
      <p:sp>
        <p:nvSpPr>
          <p:cNvPr id="278" name="Google Shape;278;p55"/>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55"/>
          <p:cNvSpPr>
            <a:spLocks noGrp="1"/>
          </p:cNvSpPr>
          <p:nvPr>
            <p:ph type="pic" idx="2"/>
          </p:nvPr>
        </p:nvSpPr>
        <p:spPr>
          <a:xfrm>
            <a:off x="287341" y="950915"/>
            <a:ext cx="8569325" cy="3781425"/>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55"/>
          <p:cNvSpPr txBox="1">
            <a:spLocks noGrp="1"/>
          </p:cNvSpPr>
          <p:nvPr>
            <p:ph type="body" idx="1"/>
          </p:nvPr>
        </p:nvSpPr>
        <p:spPr>
          <a:xfrm>
            <a:off x="444927" y="2975347"/>
            <a:ext cx="5580062" cy="1584325"/>
          </a:xfrm>
          <a:prstGeom prst="rect">
            <a:avLst/>
          </a:prstGeom>
          <a:solidFill>
            <a:srgbClr val="FFFFFF">
              <a:alpha val="80000"/>
            </a:srgbClr>
          </a:solidFill>
          <a:ln>
            <a:noFill/>
          </a:ln>
        </p:spPr>
        <p:txBody>
          <a:bodyPr spcFirstLastPara="1" wrap="square" lIns="144000" tIns="108000" rIns="72000" bIns="7200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1" name="Google Shape;281;p55"/>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282" name="Google Shape;282;p55"/>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текст">
  <p:cSld name="Заголовок и текст">
    <p:spTree>
      <p:nvGrpSpPr>
        <p:cNvPr id="1" name="Shape 46"/>
        <p:cNvGrpSpPr/>
        <p:nvPr/>
      </p:nvGrpSpPr>
      <p:grpSpPr>
        <a:xfrm>
          <a:off x="0" y="0"/>
          <a:ext cx="0" cy="0"/>
          <a:chOff x="0" y="0"/>
          <a:chExt cx="0" cy="0"/>
        </a:xfrm>
      </p:grpSpPr>
      <p:sp>
        <p:nvSpPr>
          <p:cNvPr id="47" name="Google Shape;47;p29"/>
          <p:cNvSpPr/>
          <p:nvPr/>
        </p:nvSpPr>
        <p:spPr>
          <a:xfrm>
            <a:off x="179514" y="483518"/>
            <a:ext cx="8820980" cy="864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48" name="Google Shape;48;p29"/>
          <p:cNvSpPr txBox="1">
            <a:spLocks noGrp="1"/>
          </p:cNvSpPr>
          <p:nvPr>
            <p:ph type="title"/>
          </p:nvPr>
        </p:nvSpPr>
        <p:spPr>
          <a:xfrm>
            <a:off x="287337" y="1239602"/>
            <a:ext cx="8562975" cy="900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2600"/>
              <a:buFont typeface="Arial"/>
              <a:buNone/>
              <a:defRPr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287341" y="2211712"/>
            <a:ext cx="8569325" cy="252062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2000" b="0">
                <a:solidFill>
                  <a:schemeClr val="dk1"/>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9"/>
          <p:cNvSpPr/>
          <p:nvPr/>
        </p:nvSpPr>
        <p:spPr>
          <a:xfrm>
            <a:off x="287338" y="4848088"/>
            <a:ext cx="5040002" cy="2160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8F8F8F"/>
              </a:solidFill>
              <a:latin typeface="Arial"/>
              <a:ea typeface="Arial"/>
              <a:cs typeface="Arial"/>
              <a:sym typeface="Arial"/>
            </a:endParaRPr>
          </a:p>
        </p:txBody>
      </p:sp>
      <p:sp>
        <p:nvSpPr>
          <p:cNvPr id="51" name="Google Shape;51;p29"/>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Два рисунка с подписями">
  <p:cSld name="Два рисунка с подписями">
    <p:spTree>
      <p:nvGrpSpPr>
        <p:cNvPr id="1" name="Shape 283"/>
        <p:cNvGrpSpPr/>
        <p:nvPr/>
      </p:nvGrpSpPr>
      <p:grpSpPr>
        <a:xfrm>
          <a:off x="0" y="0"/>
          <a:ext cx="0" cy="0"/>
          <a:chOff x="0" y="0"/>
          <a:chExt cx="0" cy="0"/>
        </a:xfrm>
      </p:grpSpPr>
      <p:sp>
        <p:nvSpPr>
          <p:cNvPr id="284" name="Google Shape;284;p56"/>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56"/>
          <p:cNvSpPr>
            <a:spLocks noGrp="1"/>
          </p:cNvSpPr>
          <p:nvPr>
            <p:ph type="pic" idx="2"/>
          </p:nvPr>
        </p:nvSpPr>
        <p:spPr>
          <a:xfrm>
            <a:off x="287338" y="950913"/>
            <a:ext cx="4176712" cy="2665412"/>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56"/>
          <p:cNvSpPr>
            <a:spLocks noGrp="1"/>
          </p:cNvSpPr>
          <p:nvPr>
            <p:ph type="pic" idx="3"/>
          </p:nvPr>
        </p:nvSpPr>
        <p:spPr>
          <a:xfrm>
            <a:off x="4679953" y="950913"/>
            <a:ext cx="4176713" cy="2665412"/>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56"/>
          <p:cNvSpPr txBox="1">
            <a:spLocks noGrp="1"/>
          </p:cNvSpPr>
          <p:nvPr>
            <p:ph type="body" idx="1"/>
          </p:nvPr>
        </p:nvSpPr>
        <p:spPr>
          <a:xfrm>
            <a:off x="287338" y="3795714"/>
            <a:ext cx="4176712" cy="936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8" name="Google Shape;288;p56"/>
          <p:cNvSpPr txBox="1">
            <a:spLocks noGrp="1"/>
          </p:cNvSpPr>
          <p:nvPr>
            <p:ph type="body" idx="4"/>
          </p:nvPr>
        </p:nvSpPr>
        <p:spPr>
          <a:xfrm>
            <a:off x="4679950" y="3795714"/>
            <a:ext cx="4176712" cy="936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9" name="Google Shape;289;p56"/>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290" name="Google Shape;290;p56"/>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Три рисунка с подписями">
  <p:cSld name="Три рисунка с подписями">
    <p:spTree>
      <p:nvGrpSpPr>
        <p:cNvPr id="1" name="Shape 291"/>
        <p:cNvGrpSpPr/>
        <p:nvPr/>
      </p:nvGrpSpPr>
      <p:grpSpPr>
        <a:xfrm>
          <a:off x="0" y="0"/>
          <a:ext cx="0" cy="0"/>
          <a:chOff x="0" y="0"/>
          <a:chExt cx="0" cy="0"/>
        </a:xfrm>
      </p:grpSpPr>
      <p:sp>
        <p:nvSpPr>
          <p:cNvPr id="292" name="Google Shape;292;p57"/>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57"/>
          <p:cNvSpPr>
            <a:spLocks noGrp="1"/>
          </p:cNvSpPr>
          <p:nvPr>
            <p:ph type="pic" idx="2"/>
          </p:nvPr>
        </p:nvSpPr>
        <p:spPr>
          <a:xfrm>
            <a:off x="287340" y="950913"/>
            <a:ext cx="2717800" cy="266523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Google Shape;294;p57"/>
          <p:cNvSpPr>
            <a:spLocks noGrp="1"/>
          </p:cNvSpPr>
          <p:nvPr>
            <p:ph type="pic" idx="3"/>
          </p:nvPr>
        </p:nvSpPr>
        <p:spPr>
          <a:xfrm>
            <a:off x="3225254" y="950913"/>
            <a:ext cx="2700000" cy="266523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5" name="Google Shape;295;p57"/>
          <p:cNvSpPr>
            <a:spLocks noGrp="1"/>
          </p:cNvSpPr>
          <p:nvPr>
            <p:ph type="pic" idx="4"/>
          </p:nvPr>
        </p:nvSpPr>
        <p:spPr>
          <a:xfrm>
            <a:off x="6137276" y="937779"/>
            <a:ext cx="2719389" cy="2678546"/>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6" name="Google Shape;296;p57"/>
          <p:cNvSpPr txBox="1">
            <a:spLocks noGrp="1"/>
          </p:cNvSpPr>
          <p:nvPr>
            <p:ph type="body" idx="1"/>
          </p:nvPr>
        </p:nvSpPr>
        <p:spPr>
          <a:xfrm>
            <a:off x="287340" y="3795714"/>
            <a:ext cx="2717800" cy="936625"/>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900"/>
              </a:spcBef>
              <a:spcAft>
                <a:spcPts val="0"/>
              </a:spcAft>
              <a:buClr>
                <a:schemeClr val="accent1"/>
              </a:buClr>
              <a:buSzPts val="1980"/>
              <a:buFont typeface="Noto Sans Symbols"/>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7" name="Google Shape;297;p57"/>
          <p:cNvSpPr txBox="1">
            <a:spLocks noGrp="1"/>
          </p:cNvSpPr>
          <p:nvPr>
            <p:ph type="body" idx="5"/>
          </p:nvPr>
        </p:nvSpPr>
        <p:spPr>
          <a:xfrm>
            <a:off x="3222001" y="3795714"/>
            <a:ext cx="2700000" cy="936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8" name="Google Shape;298;p57"/>
          <p:cNvSpPr txBox="1">
            <a:spLocks noGrp="1"/>
          </p:cNvSpPr>
          <p:nvPr>
            <p:ph type="body" idx="6"/>
          </p:nvPr>
        </p:nvSpPr>
        <p:spPr>
          <a:xfrm>
            <a:off x="6137276" y="3795714"/>
            <a:ext cx="2719389" cy="936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57"/>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300" name="Google Shape;300;p57"/>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Шесть блоков с текстом">
  <p:cSld name="Шесть блоков с текстом">
    <p:spTree>
      <p:nvGrpSpPr>
        <p:cNvPr id="1" name="Shape 301"/>
        <p:cNvGrpSpPr/>
        <p:nvPr/>
      </p:nvGrpSpPr>
      <p:grpSpPr>
        <a:xfrm>
          <a:off x="0" y="0"/>
          <a:ext cx="0" cy="0"/>
          <a:chOff x="0" y="0"/>
          <a:chExt cx="0" cy="0"/>
        </a:xfrm>
      </p:grpSpPr>
      <p:sp>
        <p:nvSpPr>
          <p:cNvPr id="302" name="Google Shape;302;p58"/>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58"/>
          <p:cNvSpPr txBox="1">
            <a:spLocks noGrp="1"/>
          </p:cNvSpPr>
          <p:nvPr>
            <p:ph type="body" idx="1"/>
          </p:nvPr>
        </p:nvSpPr>
        <p:spPr>
          <a:xfrm>
            <a:off x="287338" y="950912"/>
            <a:ext cx="4176712" cy="11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4" name="Google Shape;304;p58"/>
          <p:cNvSpPr txBox="1">
            <a:spLocks noGrp="1"/>
          </p:cNvSpPr>
          <p:nvPr>
            <p:ph type="body" idx="2"/>
          </p:nvPr>
        </p:nvSpPr>
        <p:spPr>
          <a:xfrm>
            <a:off x="287338" y="2283624"/>
            <a:ext cx="4176712" cy="11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5" name="Google Shape;305;p58"/>
          <p:cNvSpPr txBox="1">
            <a:spLocks noGrp="1"/>
          </p:cNvSpPr>
          <p:nvPr>
            <p:ph type="body" idx="3"/>
          </p:nvPr>
        </p:nvSpPr>
        <p:spPr>
          <a:xfrm>
            <a:off x="283891" y="3616338"/>
            <a:ext cx="4176712" cy="11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6" name="Google Shape;306;p58"/>
          <p:cNvSpPr txBox="1">
            <a:spLocks noGrp="1"/>
          </p:cNvSpPr>
          <p:nvPr>
            <p:ph type="body" idx="4"/>
          </p:nvPr>
        </p:nvSpPr>
        <p:spPr>
          <a:xfrm>
            <a:off x="4683400" y="950912"/>
            <a:ext cx="4173265" cy="11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p58"/>
          <p:cNvSpPr txBox="1">
            <a:spLocks noGrp="1"/>
          </p:cNvSpPr>
          <p:nvPr>
            <p:ph type="body" idx="5"/>
          </p:nvPr>
        </p:nvSpPr>
        <p:spPr>
          <a:xfrm>
            <a:off x="4683400" y="2283624"/>
            <a:ext cx="4173265" cy="11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8" name="Google Shape;308;p58"/>
          <p:cNvSpPr txBox="1">
            <a:spLocks noGrp="1"/>
          </p:cNvSpPr>
          <p:nvPr>
            <p:ph type="body" idx="6"/>
          </p:nvPr>
        </p:nvSpPr>
        <p:spPr>
          <a:xfrm>
            <a:off x="4683400" y="3616338"/>
            <a:ext cx="4173265" cy="11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09" name="Google Shape;309;p58"/>
          <p:cNvCxnSpPr/>
          <p:nvPr/>
        </p:nvCxnSpPr>
        <p:spPr>
          <a:xfrm>
            <a:off x="287339" y="2175268"/>
            <a:ext cx="4140200" cy="0"/>
          </a:xfrm>
          <a:prstGeom prst="straightConnector1">
            <a:avLst/>
          </a:prstGeom>
          <a:noFill/>
          <a:ln w="9525" cap="flat" cmpd="sng">
            <a:solidFill>
              <a:schemeClr val="dk1"/>
            </a:solidFill>
            <a:prstDash val="solid"/>
            <a:round/>
            <a:headEnd type="none" w="sm" len="sm"/>
            <a:tailEnd type="none" w="sm" len="sm"/>
          </a:ln>
        </p:spPr>
      </p:cxnSp>
      <p:cxnSp>
        <p:nvCxnSpPr>
          <p:cNvPr id="310" name="Google Shape;310;p58"/>
          <p:cNvCxnSpPr/>
          <p:nvPr/>
        </p:nvCxnSpPr>
        <p:spPr>
          <a:xfrm>
            <a:off x="4716463" y="2175268"/>
            <a:ext cx="4140200" cy="0"/>
          </a:xfrm>
          <a:prstGeom prst="straightConnector1">
            <a:avLst/>
          </a:prstGeom>
          <a:noFill/>
          <a:ln w="9525" cap="flat" cmpd="sng">
            <a:solidFill>
              <a:schemeClr val="dk1"/>
            </a:solidFill>
            <a:prstDash val="solid"/>
            <a:round/>
            <a:headEnd type="none" w="sm" len="sm"/>
            <a:tailEnd type="none" w="sm" len="sm"/>
          </a:ln>
        </p:spPr>
      </p:cxnSp>
      <p:cxnSp>
        <p:nvCxnSpPr>
          <p:cNvPr id="311" name="Google Shape;311;p58"/>
          <p:cNvCxnSpPr/>
          <p:nvPr/>
        </p:nvCxnSpPr>
        <p:spPr>
          <a:xfrm>
            <a:off x="287339" y="3507981"/>
            <a:ext cx="4140200" cy="0"/>
          </a:xfrm>
          <a:prstGeom prst="straightConnector1">
            <a:avLst/>
          </a:prstGeom>
          <a:noFill/>
          <a:ln w="9525" cap="flat" cmpd="sng">
            <a:solidFill>
              <a:schemeClr val="dk1"/>
            </a:solidFill>
            <a:prstDash val="solid"/>
            <a:round/>
            <a:headEnd type="none" w="sm" len="sm"/>
            <a:tailEnd type="none" w="sm" len="sm"/>
          </a:ln>
        </p:spPr>
      </p:cxnSp>
      <p:cxnSp>
        <p:nvCxnSpPr>
          <p:cNvPr id="312" name="Google Shape;312;p58"/>
          <p:cNvCxnSpPr/>
          <p:nvPr/>
        </p:nvCxnSpPr>
        <p:spPr>
          <a:xfrm>
            <a:off x="4716463" y="3507981"/>
            <a:ext cx="4140200" cy="0"/>
          </a:xfrm>
          <a:prstGeom prst="straightConnector1">
            <a:avLst/>
          </a:prstGeom>
          <a:noFill/>
          <a:ln w="9525" cap="flat" cmpd="sng">
            <a:solidFill>
              <a:schemeClr val="dk1"/>
            </a:solidFill>
            <a:prstDash val="solid"/>
            <a:round/>
            <a:headEnd type="none" w="sm" len="sm"/>
            <a:tailEnd type="none" w="sm" len="sm"/>
          </a:ln>
        </p:spPr>
      </p:cxnSp>
      <p:sp>
        <p:nvSpPr>
          <p:cNvPr id="313" name="Google Shape;313;p58"/>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314" name="Google Shape;314;p58"/>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Четыре тезиса">
  <p:cSld name="Четыре тезиса">
    <p:spTree>
      <p:nvGrpSpPr>
        <p:cNvPr id="1" name="Shape 315"/>
        <p:cNvGrpSpPr/>
        <p:nvPr/>
      </p:nvGrpSpPr>
      <p:grpSpPr>
        <a:xfrm>
          <a:off x="0" y="0"/>
          <a:ext cx="0" cy="0"/>
          <a:chOff x="0" y="0"/>
          <a:chExt cx="0" cy="0"/>
        </a:xfrm>
      </p:grpSpPr>
      <p:sp>
        <p:nvSpPr>
          <p:cNvPr id="316" name="Google Shape;316;p59"/>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59"/>
          <p:cNvSpPr txBox="1">
            <a:spLocks noGrp="1"/>
          </p:cNvSpPr>
          <p:nvPr>
            <p:ph type="body" idx="1"/>
          </p:nvPr>
        </p:nvSpPr>
        <p:spPr>
          <a:xfrm>
            <a:off x="287341" y="950913"/>
            <a:ext cx="8569325" cy="81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8" name="Google Shape;318;p59"/>
          <p:cNvSpPr txBox="1">
            <a:spLocks noGrp="1"/>
          </p:cNvSpPr>
          <p:nvPr>
            <p:ph type="body" idx="2"/>
          </p:nvPr>
        </p:nvSpPr>
        <p:spPr>
          <a:xfrm>
            <a:off x="287341" y="1938205"/>
            <a:ext cx="8569325" cy="81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9" name="Google Shape;319;p59"/>
          <p:cNvSpPr txBox="1">
            <a:spLocks noGrp="1"/>
          </p:cNvSpPr>
          <p:nvPr>
            <p:ph type="body" idx="3"/>
          </p:nvPr>
        </p:nvSpPr>
        <p:spPr>
          <a:xfrm>
            <a:off x="287341" y="2925497"/>
            <a:ext cx="8569325" cy="81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p59"/>
          <p:cNvSpPr txBox="1">
            <a:spLocks noGrp="1"/>
          </p:cNvSpPr>
          <p:nvPr>
            <p:ph type="body" idx="4"/>
          </p:nvPr>
        </p:nvSpPr>
        <p:spPr>
          <a:xfrm>
            <a:off x="287341" y="3912788"/>
            <a:ext cx="8569325" cy="81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21" name="Google Shape;321;p59"/>
          <p:cNvCxnSpPr/>
          <p:nvPr/>
        </p:nvCxnSpPr>
        <p:spPr>
          <a:xfrm>
            <a:off x="287341" y="1851670"/>
            <a:ext cx="8569325" cy="0"/>
          </a:xfrm>
          <a:prstGeom prst="straightConnector1">
            <a:avLst/>
          </a:prstGeom>
          <a:noFill/>
          <a:ln w="9525" cap="flat" cmpd="sng">
            <a:solidFill>
              <a:schemeClr val="dk1"/>
            </a:solidFill>
            <a:prstDash val="solid"/>
            <a:round/>
            <a:headEnd type="none" w="sm" len="sm"/>
            <a:tailEnd type="none" w="sm" len="sm"/>
          </a:ln>
        </p:spPr>
      </p:cxnSp>
      <p:cxnSp>
        <p:nvCxnSpPr>
          <p:cNvPr id="322" name="Google Shape;322;p59"/>
          <p:cNvCxnSpPr/>
          <p:nvPr/>
        </p:nvCxnSpPr>
        <p:spPr>
          <a:xfrm>
            <a:off x="287341" y="2840108"/>
            <a:ext cx="8569325" cy="0"/>
          </a:xfrm>
          <a:prstGeom prst="straightConnector1">
            <a:avLst/>
          </a:prstGeom>
          <a:noFill/>
          <a:ln w="9525" cap="flat" cmpd="sng">
            <a:solidFill>
              <a:schemeClr val="dk1"/>
            </a:solidFill>
            <a:prstDash val="solid"/>
            <a:round/>
            <a:headEnd type="none" w="sm" len="sm"/>
            <a:tailEnd type="none" w="sm" len="sm"/>
          </a:ln>
        </p:spPr>
      </p:cxnSp>
      <p:cxnSp>
        <p:nvCxnSpPr>
          <p:cNvPr id="323" name="Google Shape;323;p59"/>
          <p:cNvCxnSpPr/>
          <p:nvPr/>
        </p:nvCxnSpPr>
        <p:spPr>
          <a:xfrm>
            <a:off x="287341" y="3828546"/>
            <a:ext cx="8569325" cy="0"/>
          </a:xfrm>
          <a:prstGeom prst="straightConnector1">
            <a:avLst/>
          </a:prstGeom>
          <a:noFill/>
          <a:ln w="9525" cap="flat" cmpd="sng">
            <a:solidFill>
              <a:schemeClr val="dk1"/>
            </a:solidFill>
            <a:prstDash val="solid"/>
            <a:round/>
            <a:headEnd type="none" w="sm" len="sm"/>
            <a:tailEnd type="none" w="sm" len="sm"/>
          </a:ln>
        </p:spPr>
      </p:cxnSp>
      <p:sp>
        <p:nvSpPr>
          <p:cNvPr id="324" name="Google Shape;324;p59"/>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325" name="Google Shape;325;p59"/>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Объект, текст и подпись">
  <p:cSld name="Объект, текст и подпись">
    <p:spTree>
      <p:nvGrpSpPr>
        <p:cNvPr id="1" name="Shape 326"/>
        <p:cNvGrpSpPr/>
        <p:nvPr/>
      </p:nvGrpSpPr>
      <p:grpSpPr>
        <a:xfrm>
          <a:off x="0" y="0"/>
          <a:ext cx="0" cy="0"/>
          <a:chOff x="0" y="0"/>
          <a:chExt cx="0" cy="0"/>
        </a:xfrm>
      </p:grpSpPr>
      <p:sp>
        <p:nvSpPr>
          <p:cNvPr id="327" name="Google Shape;327;p60"/>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60"/>
          <p:cNvSpPr txBox="1">
            <a:spLocks noGrp="1"/>
          </p:cNvSpPr>
          <p:nvPr>
            <p:ph type="body" idx="1"/>
          </p:nvPr>
        </p:nvSpPr>
        <p:spPr>
          <a:xfrm>
            <a:off x="3563939" y="1635646"/>
            <a:ext cx="5292725" cy="23410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9" name="Google Shape;329;p60"/>
          <p:cNvSpPr txBox="1">
            <a:spLocks noGrp="1"/>
          </p:cNvSpPr>
          <p:nvPr>
            <p:ph type="body" idx="2"/>
          </p:nvPr>
        </p:nvSpPr>
        <p:spPr>
          <a:xfrm>
            <a:off x="3563939" y="943700"/>
            <a:ext cx="5292725" cy="576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sz="240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0" name="Google Shape;330;p60"/>
          <p:cNvSpPr txBox="1">
            <a:spLocks noGrp="1"/>
          </p:cNvSpPr>
          <p:nvPr>
            <p:ph type="body" idx="3"/>
          </p:nvPr>
        </p:nvSpPr>
        <p:spPr>
          <a:xfrm>
            <a:off x="3563939" y="4191931"/>
            <a:ext cx="5292725" cy="54040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31" name="Google Shape;331;p60"/>
          <p:cNvCxnSpPr/>
          <p:nvPr/>
        </p:nvCxnSpPr>
        <p:spPr>
          <a:xfrm>
            <a:off x="3563939" y="1578878"/>
            <a:ext cx="5292725" cy="0"/>
          </a:xfrm>
          <a:prstGeom prst="straightConnector1">
            <a:avLst/>
          </a:prstGeom>
          <a:noFill/>
          <a:ln w="9525" cap="flat" cmpd="sng">
            <a:solidFill>
              <a:schemeClr val="dk1"/>
            </a:solidFill>
            <a:prstDash val="solid"/>
            <a:round/>
            <a:headEnd type="none" w="sm" len="sm"/>
            <a:tailEnd type="none" w="sm" len="sm"/>
          </a:ln>
        </p:spPr>
      </p:cxnSp>
      <p:sp>
        <p:nvSpPr>
          <p:cNvPr id="332" name="Google Shape;332;p60"/>
          <p:cNvSpPr txBox="1">
            <a:spLocks noGrp="1"/>
          </p:cNvSpPr>
          <p:nvPr>
            <p:ph type="body" idx="4"/>
          </p:nvPr>
        </p:nvSpPr>
        <p:spPr>
          <a:xfrm>
            <a:off x="287338" y="950914"/>
            <a:ext cx="3097212"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3" name="Google Shape;333;p60"/>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334" name="Google Shape;334;p60"/>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Объект, текст и подпись снизу">
  <p:cSld name="Объект, текст и подпись снизу">
    <p:spTree>
      <p:nvGrpSpPr>
        <p:cNvPr id="1" name="Shape 335"/>
        <p:cNvGrpSpPr/>
        <p:nvPr/>
      </p:nvGrpSpPr>
      <p:grpSpPr>
        <a:xfrm>
          <a:off x="0" y="0"/>
          <a:ext cx="0" cy="0"/>
          <a:chOff x="0" y="0"/>
          <a:chExt cx="0" cy="0"/>
        </a:xfrm>
      </p:grpSpPr>
      <p:sp>
        <p:nvSpPr>
          <p:cNvPr id="336" name="Google Shape;336;p61"/>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61"/>
          <p:cNvSpPr txBox="1">
            <a:spLocks noGrp="1"/>
          </p:cNvSpPr>
          <p:nvPr>
            <p:ph type="body" idx="1"/>
          </p:nvPr>
        </p:nvSpPr>
        <p:spPr>
          <a:xfrm>
            <a:off x="287341" y="3795714"/>
            <a:ext cx="8569325" cy="936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8" name="Google Shape;338;p61"/>
          <p:cNvSpPr txBox="1">
            <a:spLocks noGrp="1"/>
          </p:cNvSpPr>
          <p:nvPr>
            <p:ph type="body" idx="2"/>
          </p:nvPr>
        </p:nvSpPr>
        <p:spPr>
          <a:xfrm>
            <a:off x="281025" y="950914"/>
            <a:ext cx="5299038" cy="26288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9" name="Google Shape;339;p61"/>
          <p:cNvSpPr txBox="1">
            <a:spLocks noGrp="1"/>
          </p:cNvSpPr>
          <p:nvPr>
            <p:ph type="body" idx="3"/>
          </p:nvPr>
        </p:nvSpPr>
        <p:spPr>
          <a:xfrm>
            <a:off x="5795963" y="950914"/>
            <a:ext cx="3060700" cy="26288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0" name="Google Shape;340;p61"/>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341" name="Google Shape;341;p61"/>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Объект и подпись снизу">
  <p:cSld name="Объект и подпись снизу">
    <p:spTree>
      <p:nvGrpSpPr>
        <p:cNvPr id="1" name="Shape 342"/>
        <p:cNvGrpSpPr/>
        <p:nvPr/>
      </p:nvGrpSpPr>
      <p:grpSpPr>
        <a:xfrm>
          <a:off x="0" y="0"/>
          <a:ext cx="0" cy="0"/>
          <a:chOff x="0" y="0"/>
          <a:chExt cx="0" cy="0"/>
        </a:xfrm>
      </p:grpSpPr>
      <p:sp>
        <p:nvSpPr>
          <p:cNvPr id="343" name="Google Shape;343;p62"/>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62"/>
          <p:cNvSpPr txBox="1">
            <a:spLocks noGrp="1"/>
          </p:cNvSpPr>
          <p:nvPr>
            <p:ph type="body" idx="1"/>
          </p:nvPr>
        </p:nvSpPr>
        <p:spPr>
          <a:xfrm>
            <a:off x="287341" y="3795714"/>
            <a:ext cx="8569325" cy="936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5" name="Google Shape;345;p62"/>
          <p:cNvSpPr txBox="1">
            <a:spLocks noGrp="1"/>
          </p:cNvSpPr>
          <p:nvPr>
            <p:ph type="body" idx="2"/>
          </p:nvPr>
        </p:nvSpPr>
        <p:spPr>
          <a:xfrm>
            <a:off x="281025" y="950914"/>
            <a:ext cx="8575638" cy="26288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6" name="Google Shape;346;p62"/>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347" name="Google Shape;347;p62"/>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Два объекта и две подписи снизу">
  <p:cSld name="Два объекта и две подписи снизу">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63"/>
          <p:cNvSpPr txBox="1">
            <a:spLocks noGrp="1"/>
          </p:cNvSpPr>
          <p:nvPr>
            <p:ph type="body" idx="1"/>
          </p:nvPr>
        </p:nvSpPr>
        <p:spPr>
          <a:xfrm>
            <a:off x="287340" y="1635648"/>
            <a:ext cx="4176000" cy="194416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1" name="Google Shape;351;p63"/>
          <p:cNvSpPr txBox="1">
            <a:spLocks noGrp="1"/>
          </p:cNvSpPr>
          <p:nvPr>
            <p:ph type="body" idx="2"/>
          </p:nvPr>
        </p:nvSpPr>
        <p:spPr>
          <a:xfrm>
            <a:off x="287340" y="943701"/>
            <a:ext cx="4176000" cy="576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sz="240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52" name="Google Shape;352;p63"/>
          <p:cNvCxnSpPr/>
          <p:nvPr/>
        </p:nvCxnSpPr>
        <p:spPr>
          <a:xfrm>
            <a:off x="287339" y="1578878"/>
            <a:ext cx="4176000" cy="0"/>
          </a:xfrm>
          <a:prstGeom prst="straightConnector1">
            <a:avLst/>
          </a:prstGeom>
          <a:noFill/>
          <a:ln w="9525" cap="flat" cmpd="sng">
            <a:solidFill>
              <a:schemeClr val="dk1"/>
            </a:solidFill>
            <a:prstDash val="solid"/>
            <a:round/>
            <a:headEnd type="none" w="sm" len="sm"/>
            <a:tailEnd type="none" w="sm" len="sm"/>
          </a:ln>
        </p:spPr>
      </p:cxnSp>
      <p:sp>
        <p:nvSpPr>
          <p:cNvPr id="353" name="Google Shape;353;p63"/>
          <p:cNvSpPr txBox="1">
            <a:spLocks noGrp="1"/>
          </p:cNvSpPr>
          <p:nvPr>
            <p:ph type="body" idx="3"/>
          </p:nvPr>
        </p:nvSpPr>
        <p:spPr>
          <a:xfrm>
            <a:off x="4680030" y="1635648"/>
            <a:ext cx="4176000" cy="194416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4" name="Google Shape;354;p63"/>
          <p:cNvSpPr txBox="1">
            <a:spLocks noGrp="1"/>
          </p:cNvSpPr>
          <p:nvPr>
            <p:ph type="body" idx="4"/>
          </p:nvPr>
        </p:nvSpPr>
        <p:spPr>
          <a:xfrm>
            <a:off x="4680027" y="941784"/>
            <a:ext cx="4176000" cy="576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sz="240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55" name="Google Shape;355;p63"/>
          <p:cNvCxnSpPr/>
          <p:nvPr/>
        </p:nvCxnSpPr>
        <p:spPr>
          <a:xfrm>
            <a:off x="4680026" y="1578878"/>
            <a:ext cx="4176000" cy="0"/>
          </a:xfrm>
          <a:prstGeom prst="straightConnector1">
            <a:avLst/>
          </a:prstGeom>
          <a:noFill/>
          <a:ln w="9525" cap="flat" cmpd="sng">
            <a:solidFill>
              <a:schemeClr val="dk1"/>
            </a:solidFill>
            <a:prstDash val="solid"/>
            <a:round/>
            <a:headEnd type="none" w="sm" len="sm"/>
            <a:tailEnd type="none" w="sm" len="sm"/>
          </a:ln>
        </p:spPr>
      </p:cxnSp>
      <p:sp>
        <p:nvSpPr>
          <p:cNvPr id="356" name="Google Shape;356;p63"/>
          <p:cNvSpPr txBox="1">
            <a:spLocks noGrp="1"/>
          </p:cNvSpPr>
          <p:nvPr>
            <p:ph type="body" idx="5"/>
          </p:nvPr>
        </p:nvSpPr>
        <p:spPr>
          <a:xfrm>
            <a:off x="287340" y="3795713"/>
            <a:ext cx="4176000" cy="93470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7" name="Google Shape;357;p63"/>
          <p:cNvSpPr txBox="1">
            <a:spLocks noGrp="1"/>
          </p:cNvSpPr>
          <p:nvPr>
            <p:ph type="body" idx="6"/>
          </p:nvPr>
        </p:nvSpPr>
        <p:spPr>
          <a:xfrm>
            <a:off x="4678441" y="3795713"/>
            <a:ext cx="4176000" cy="93470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sz="24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8" name="Google Shape;358;p63"/>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359" name="Google Shape;359;p63"/>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60"/>
        <p:cNvGrpSpPr/>
        <p:nvPr/>
      </p:nvGrpSpPr>
      <p:grpSpPr>
        <a:xfrm>
          <a:off x="0" y="0"/>
          <a:ext cx="0" cy="0"/>
          <a:chOff x="0" y="0"/>
          <a:chExt cx="0" cy="0"/>
        </a:xfrm>
      </p:grpSpPr>
      <p:sp>
        <p:nvSpPr>
          <p:cNvPr id="361" name="Google Shape;361;p64"/>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64"/>
          <p:cNvSpPr txBox="1">
            <a:spLocks noGrp="1"/>
          </p:cNvSpPr>
          <p:nvPr>
            <p:ph type="body" idx="1"/>
          </p:nvPr>
        </p:nvSpPr>
        <p:spPr>
          <a:xfrm>
            <a:off x="287338" y="950914"/>
            <a:ext cx="3060700" cy="1782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68300" algn="l">
              <a:lnSpc>
                <a:spcPct val="100000"/>
              </a:lnSpc>
              <a:spcBef>
                <a:spcPts val="900"/>
              </a:spcBef>
              <a:spcAft>
                <a:spcPts val="0"/>
              </a:spcAft>
              <a:buSzPts val="2200"/>
              <a:buChar char="▪"/>
              <a:defRPr sz="22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3" name="Google Shape;363;p64"/>
          <p:cNvSpPr txBox="1">
            <a:spLocks noGrp="1"/>
          </p:cNvSpPr>
          <p:nvPr>
            <p:ph type="body" idx="2"/>
          </p:nvPr>
        </p:nvSpPr>
        <p:spPr>
          <a:xfrm>
            <a:off x="287338" y="2949577"/>
            <a:ext cx="3060700" cy="177579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68300" algn="l">
              <a:lnSpc>
                <a:spcPct val="100000"/>
              </a:lnSpc>
              <a:spcBef>
                <a:spcPts val="900"/>
              </a:spcBef>
              <a:spcAft>
                <a:spcPts val="0"/>
              </a:spcAft>
              <a:buSzPts val="2200"/>
              <a:buChar char="▪"/>
              <a:defRPr sz="22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4" name="Google Shape;364;p64"/>
          <p:cNvSpPr txBox="1">
            <a:spLocks noGrp="1"/>
          </p:cNvSpPr>
          <p:nvPr>
            <p:ph type="body" idx="3"/>
          </p:nvPr>
        </p:nvSpPr>
        <p:spPr>
          <a:xfrm>
            <a:off x="3563938" y="950914"/>
            <a:ext cx="5292725"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5" name="Google Shape;365;p64"/>
          <p:cNvSpPr txBox="1">
            <a:spLocks noGrp="1"/>
          </p:cNvSpPr>
          <p:nvPr>
            <p:ph type="body" idx="4"/>
          </p:nvPr>
        </p:nvSpPr>
        <p:spPr>
          <a:xfrm>
            <a:off x="3563938" y="2942609"/>
            <a:ext cx="5292725"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6" name="Google Shape;366;p64"/>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367" name="Google Shape;367;p64"/>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Рисунок, тест и объект">
  <p:cSld name="Рисунок, тест и объект">
    <p:spTree>
      <p:nvGrpSpPr>
        <p:cNvPr id="1" name="Shape 368"/>
        <p:cNvGrpSpPr/>
        <p:nvPr/>
      </p:nvGrpSpPr>
      <p:grpSpPr>
        <a:xfrm>
          <a:off x="0" y="0"/>
          <a:ext cx="0" cy="0"/>
          <a:chOff x="0" y="0"/>
          <a:chExt cx="0" cy="0"/>
        </a:xfrm>
      </p:grpSpPr>
      <p:sp>
        <p:nvSpPr>
          <p:cNvPr id="369" name="Google Shape;369;p65"/>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65"/>
          <p:cNvSpPr>
            <a:spLocks noGrp="1"/>
          </p:cNvSpPr>
          <p:nvPr>
            <p:ph type="pic" idx="2"/>
          </p:nvPr>
        </p:nvSpPr>
        <p:spPr>
          <a:xfrm>
            <a:off x="287338" y="950914"/>
            <a:ext cx="3060700" cy="1782762"/>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1" name="Google Shape;371;p65"/>
          <p:cNvSpPr txBox="1">
            <a:spLocks noGrp="1"/>
          </p:cNvSpPr>
          <p:nvPr>
            <p:ph type="body" idx="1"/>
          </p:nvPr>
        </p:nvSpPr>
        <p:spPr>
          <a:xfrm>
            <a:off x="287338" y="2949577"/>
            <a:ext cx="3060700" cy="1800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2" name="Google Shape;372;p65"/>
          <p:cNvSpPr txBox="1">
            <a:spLocks noGrp="1"/>
          </p:cNvSpPr>
          <p:nvPr>
            <p:ph type="body" idx="3"/>
          </p:nvPr>
        </p:nvSpPr>
        <p:spPr>
          <a:xfrm>
            <a:off x="3563938" y="950914"/>
            <a:ext cx="5292725"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3" name="Google Shape;373;p65"/>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374" name="Google Shape;374;p65"/>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287337" y="87315"/>
            <a:ext cx="856297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2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55" name="Google Shape;55;p30"/>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Шесть рисунков и текст">
  <p:cSld name="Шесть рисунков и текст">
    <p:spTree>
      <p:nvGrpSpPr>
        <p:cNvPr id="1" name="Shape 375"/>
        <p:cNvGrpSpPr/>
        <p:nvPr/>
      </p:nvGrpSpPr>
      <p:grpSpPr>
        <a:xfrm>
          <a:off x="0" y="0"/>
          <a:ext cx="0" cy="0"/>
          <a:chOff x="0" y="0"/>
          <a:chExt cx="0" cy="0"/>
        </a:xfrm>
      </p:grpSpPr>
      <p:sp>
        <p:nvSpPr>
          <p:cNvPr id="376" name="Google Shape;376;p66"/>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p66"/>
          <p:cNvSpPr txBox="1">
            <a:spLocks noGrp="1"/>
          </p:cNvSpPr>
          <p:nvPr>
            <p:ph type="body" idx="1"/>
          </p:nvPr>
        </p:nvSpPr>
        <p:spPr>
          <a:xfrm>
            <a:off x="287341" y="950913"/>
            <a:ext cx="8569325" cy="11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81000" algn="l">
              <a:lnSpc>
                <a:spcPct val="100000"/>
              </a:lnSpc>
              <a:spcBef>
                <a:spcPts val="900"/>
              </a:spcBef>
              <a:spcAft>
                <a:spcPts val="0"/>
              </a:spcAft>
              <a:buSzPts val="2400"/>
              <a:buChar char="▪"/>
              <a:defRPr/>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8" name="Google Shape;378;p66"/>
          <p:cNvSpPr>
            <a:spLocks noGrp="1"/>
          </p:cNvSpPr>
          <p:nvPr>
            <p:ph type="pic" idx="2"/>
          </p:nvPr>
        </p:nvSpPr>
        <p:spPr>
          <a:xfrm>
            <a:off x="287338" y="2283626"/>
            <a:ext cx="2718000" cy="1116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66"/>
          <p:cNvSpPr>
            <a:spLocks noGrp="1"/>
          </p:cNvSpPr>
          <p:nvPr>
            <p:ph type="pic" idx="3"/>
          </p:nvPr>
        </p:nvSpPr>
        <p:spPr>
          <a:xfrm>
            <a:off x="287338" y="3616338"/>
            <a:ext cx="2718000" cy="1116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0" name="Google Shape;380;p66"/>
          <p:cNvSpPr>
            <a:spLocks noGrp="1"/>
          </p:cNvSpPr>
          <p:nvPr>
            <p:ph type="pic" idx="4"/>
          </p:nvPr>
        </p:nvSpPr>
        <p:spPr>
          <a:xfrm>
            <a:off x="3222625" y="2283626"/>
            <a:ext cx="2700338" cy="1116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66"/>
          <p:cNvSpPr>
            <a:spLocks noGrp="1"/>
          </p:cNvSpPr>
          <p:nvPr>
            <p:ph type="pic" idx="5"/>
          </p:nvPr>
        </p:nvSpPr>
        <p:spPr>
          <a:xfrm>
            <a:off x="3222625" y="3616338"/>
            <a:ext cx="2700338" cy="1116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2" name="Google Shape;382;p66"/>
          <p:cNvSpPr>
            <a:spLocks noGrp="1"/>
          </p:cNvSpPr>
          <p:nvPr>
            <p:ph type="pic" idx="6"/>
          </p:nvPr>
        </p:nvSpPr>
        <p:spPr>
          <a:xfrm>
            <a:off x="6138663" y="2283626"/>
            <a:ext cx="2718000" cy="1116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Google Shape;383;p66"/>
          <p:cNvSpPr>
            <a:spLocks noGrp="1"/>
          </p:cNvSpPr>
          <p:nvPr>
            <p:ph type="pic" idx="7"/>
          </p:nvPr>
        </p:nvSpPr>
        <p:spPr>
          <a:xfrm>
            <a:off x="6138663" y="3616338"/>
            <a:ext cx="2718000" cy="11160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accent1"/>
              </a:buClr>
              <a:buSzPts val="1980"/>
              <a:buFont typeface="Noto Sans Symbols"/>
              <a:buNone/>
              <a:defRPr sz="2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4" name="Google Shape;384;p66"/>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86"/>
        <p:cNvGrpSpPr/>
        <p:nvPr/>
      </p:nvGrpSpPr>
      <p:grpSpPr>
        <a:xfrm>
          <a:off x="0" y="0"/>
          <a:ext cx="0" cy="0"/>
          <a:chOff x="0" y="0"/>
          <a:chExt cx="0" cy="0"/>
        </a:xfrm>
      </p:grpSpPr>
      <p:sp>
        <p:nvSpPr>
          <p:cNvPr id="387" name="Google Shape;387;p67"/>
          <p:cNvSpPr txBox="1">
            <a:spLocks noGrp="1"/>
          </p:cNvSpPr>
          <p:nvPr>
            <p:ph type="title"/>
          </p:nvPr>
        </p:nvSpPr>
        <p:spPr>
          <a:xfrm>
            <a:off x="287338" y="87474"/>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67"/>
          <p:cNvSpPr txBox="1">
            <a:spLocks noGrp="1"/>
          </p:cNvSpPr>
          <p:nvPr>
            <p:ph type="body" idx="1"/>
          </p:nvPr>
        </p:nvSpPr>
        <p:spPr>
          <a:xfrm>
            <a:off x="287340" y="1635807"/>
            <a:ext cx="4176000" cy="194400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68300" algn="l">
              <a:lnSpc>
                <a:spcPct val="100000"/>
              </a:lnSpc>
              <a:spcBef>
                <a:spcPts val="900"/>
              </a:spcBef>
              <a:spcAft>
                <a:spcPts val="0"/>
              </a:spcAft>
              <a:buSzPts val="2200"/>
              <a:buChar char="▪"/>
              <a:defRPr sz="22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67"/>
          <p:cNvSpPr txBox="1">
            <a:spLocks noGrp="1"/>
          </p:cNvSpPr>
          <p:nvPr>
            <p:ph type="body" idx="2"/>
          </p:nvPr>
        </p:nvSpPr>
        <p:spPr>
          <a:xfrm>
            <a:off x="287340" y="943861"/>
            <a:ext cx="4176000" cy="576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sz="240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90" name="Google Shape;390;p67"/>
          <p:cNvCxnSpPr/>
          <p:nvPr/>
        </p:nvCxnSpPr>
        <p:spPr>
          <a:xfrm>
            <a:off x="287339" y="1579039"/>
            <a:ext cx="4176000" cy="0"/>
          </a:xfrm>
          <a:prstGeom prst="straightConnector1">
            <a:avLst/>
          </a:prstGeom>
          <a:noFill/>
          <a:ln w="9525" cap="flat" cmpd="sng">
            <a:solidFill>
              <a:schemeClr val="dk1"/>
            </a:solidFill>
            <a:prstDash val="solid"/>
            <a:round/>
            <a:headEnd type="none" w="sm" len="sm"/>
            <a:tailEnd type="none" w="sm" len="sm"/>
          </a:ln>
        </p:spPr>
      </p:cxnSp>
      <p:sp>
        <p:nvSpPr>
          <p:cNvPr id="391" name="Google Shape;391;p67"/>
          <p:cNvSpPr txBox="1">
            <a:spLocks noGrp="1"/>
          </p:cNvSpPr>
          <p:nvPr>
            <p:ph type="body" idx="3"/>
          </p:nvPr>
        </p:nvSpPr>
        <p:spPr>
          <a:xfrm>
            <a:off x="4680030" y="1635807"/>
            <a:ext cx="4176000" cy="194400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68300" algn="l">
              <a:lnSpc>
                <a:spcPct val="100000"/>
              </a:lnSpc>
              <a:spcBef>
                <a:spcPts val="900"/>
              </a:spcBef>
              <a:spcAft>
                <a:spcPts val="0"/>
              </a:spcAft>
              <a:buSzPts val="2200"/>
              <a:buChar char="▪"/>
              <a:defRPr sz="22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2" name="Google Shape;392;p67"/>
          <p:cNvSpPr txBox="1">
            <a:spLocks noGrp="1"/>
          </p:cNvSpPr>
          <p:nvPr>
            <p:ph type="body" idx="4"/>
          </p:nvPr>
        </p:nvSpPr>
        <p:spPr>
          <a:xfrm>
            <a:off x="4680027" y="943861"/>
            <a:ext cx="4176000" cy="576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sz="240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93" name="Google Shape;393;p67"/>
          <p:cNvCxnSpPr/>
          <p:nvPr/>
        </p:nvCxnSpPr>
        <p:spPr>
          <a:xfrm>
            <a:off x="4680026" y="1579039"/>
            <a:ext cx="4176000" cy="0"/>
          </a:xfrm>
          <a:prstGeom prst="straightConnector1">
            <a:avLst/>
          </a:prstGeom>
          <a:noFill/>
          <a:ln w="9525" cap="flat" cmpd="sng">
            <a:solidFill>
              <a:schemeClr val="dk1"/>
            </a:solidFill>
            <a:prstDash val="solid"/>
            <a:round/>
            <a:headEnd type="none" w="sm" len="sm"/>
            <a:tailEnd type="none" w="sm" len="sm"/>
          </a:ln>
        </p:spPr>
      </p:cxnSp>
      <p:sp>
        <p:nvSpPr>
          <p:cNvPr id="394" name="Google Shape;394;p67"/>
          <p:cNvSpPr txBox="1">
            <a:spLocks noGrp="1"/>
          </p:cNvSpPr>
          <p:nvPr>
            <p:ph type="body" idx="5"/>
          </p:nvPr>
        </p:nvSpPr>
        <p:spPr>
          <a:xfrm>
            <a:off x="287339" y="3795713"/>
            <a:ext cx="8568689" cy="93678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980"/>
              <a:buNone/>
              <a:defRPr sz="2200" b="0"/>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5" name="Google Shape;395;p67"/>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396" name="Google Shape;396;p67"/>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Два заголовка и два объекта">
  <p:cSld name="Два заголовка и два объекта">
    <p:spTree>
      <p:nvGrpSpPr>
        <p:cNvPr id="1" name="Shape 397"/>
        <p:cNvGrpSpPr/>
        <p:nvPr/>
      </p:nvGrpSpPr>
      <p:grpSpPr>
        <a:xfrm>
          <a:off x="0" y="0"/>
          <a:ext cx="0" cy="0"/>
          <a:chOff x="0" y="0"/>
          <a:chExt cx="0" cy="0"/>
        </a:xfrm>
      </p:grpSpPr>
      <p:sp>
        <p:nvSpPr>
          <p:cNvPr id="398" name="Google Shape;398;p68"/>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68"/>
          <p:cNvSpPr txBox="1">
            <a:spLocks noGrp="1"/>
          </p:cNvSpPr>
          <p:nvPr>
            <p:ph type="body" idx="1"/>
          </p:nvPr>
        </p:nvSpPr>
        <p:spPr>
          <a:xfrm>
            <a:off x="287338" y="1635646"/>
            <a:ext cx="5635626" cy="30986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68300" algn="l">
              <a:lnSpc>
                <a:spcPct val="100000"/>
              </a:lnSpc>
              <a:spcBef>
                <a:spcPts val="900"/>
              </a:spcBef>
              <a:spcAft>
                <a:spcPts val="0"/>
              </a:spcAft>
              <a:buSzPts val="2200"/>
              <a:buChar char="▪"/>
              <a:defRPr sz="22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0" name="Google Shape;400;p68"/>
          <p:cNvSpPr txBox="1">
            <a:spLocks noGrp="1"/>
          </p:cNvSpPr>
          <p:nvPr>
            <p:ph type="body" idx="2"/>
          </p:nvPr>
        </p:nvSpPr>
        <p:spPr>
          <a:xfrm>
            <a:off x="287338" y="943700"/>
            <a:ext cx="5635626" cy="576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01" name="Google Shape;401;p68"/>
          <p:cNvCxnSpPr/>
          <p:nvPr/>
        </p:nvCxnSpPr>
        <p:spPr>
          <a:xfrm>
            <a:off x="287337" y="1578878"/>
            <a:ext cx="5634000" cy="0"/>
          </a:xfrm>
          <a:prstGeom prst="straightConnector1">
            <a:avLst/>
          </a:prstGeom>
          <a:noFill/>
          <a:ln w="9525" cap="flat" cmpd="sng">
            <a:solidFill>
              <a:schemeClr val="dk1"/>
            </a:solidFill>
            <a:prstDash val="solid"/>
            <a:round/>
            <a:headEnd type="none" w="sm" len="sm"/>
            <a:tailEnd type="none" w="sm" len="sm"/>
          </a:ln>
        </p:spPr>
      </p:cxnSp>
      <p:sp>
        <p:nvSpPr>
          <p:cNvPr id="402" name="Google Shape;402;p68"/>
          <p:cNvSpPr txBox="1">
            <a:spLocks noGrp="1"/>
          </p:cNvSpPr>
          <p:nvPr>
            <p:ph type="body" idx="3"/>
          </p:nvPr>
        </p:nvSpPr>
        <p:spPr>
          <a:xfrm>
            <a:off x="6137278" y="1635646"/>
            <a:ext cx="2718751" cy="30986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80"/>
              <a:buFont typeface="Noto Sans Symbols"/>
              <a:buNone/>
              <a:defRPr sz="2200" b="0"/>
            </a:lvl1pPr>
            <a:lvl2pPr marL="914400" lvl="1" indent="-368300" algn="l">
              <a:lnSpc>
                <a:spcPct val="100000"/>
              </a:lnSpc>
              <a:spcBef>
                <a:spcPts val="900"/>
              </a:spcBef>
              <a:spcAft>
                <a:spcPts val="0"/>
              </a:spcAft>
              <a:buSzPts val="2200"/>
              <a:buChar char="▪"/>
              <a:defRPr sz="2200"/>
            </a:lvl2pPr>
            <a:lvl3pPr marL="1371600" lvl="2" indent="-368300" algn="l">
              <a:lnSpc>
                <a:spcPct val="100000"/>
              </a:lnSpc>
              <a:spcBef>
                <a:spcPts val="300"/>
              </a:spcBef>
              <a:spcAft>
                <a:spcPts val="0"/>
              </a:spcAft>
              <a:buSzPts val="2200"/>
              <a:buChar char="▪"/>
              <a:defRPr sz="22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3" name="Google Shape;403;p68"/>
          <p:cNvSpPr txBox="1">
            <a:spLocks noGrp="1"/>
          </p:cNvSpPr>
          <p:nvPr>
            <p:ph type="body" idx="4"/>
          </p:nvPr>
        </p:nvSpPr>
        <p:spPr>
          <a:xfrm>
            <a:off x="6137275" y="943700"/>
            <a:ext cx="2718751" cy="5760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216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04" name="Google Shape;404;p68"/>
          <p:cNvCxnSpPr/>
          <p:nvPr/>
        </p:nvCxnSpPr>
        <p:spPr>
          <a:xfrm>
            <a:off x="6137276" y="1578878"/>
            <a:ext cx="2718000" cy="0"/>
          </a:xfrm>
          <a:prstGeom prst="straightConnector1">
            <a:avLst/>
          </a:prstGeom>
          <a:noFill/>
          <a:ln w="9525" cap="flat" cmpd="sng">
            <a:solidFill>
              <a:schemeClr val="dk1"/>
            </a:solidFill>
            <a:prstDash val="solid"/>
            <a:round/>
            <a:headEnd type="none" w="sm" len="sm"/>
            <a:tailEnd type="none" w="sm" len="sm"/>
          </a:ln>
        </p:spPr>
      </p:cxnSp>
      <p:sp>
        <p:nvSpPr>
          <p:cNvPr id="405" name="Google Shape;405;p68"/>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406" name="Google Shape;406;p68"/>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Содержание">
  <p:cSld name="Содержание">
    <p:spTree>
      <p:nvGrpSpPr>
        <p:cNvPr id="1" name="Shape 407"/>
        <p:cNvGrpSpPr/>
        <p:nvPr/>
      </p:nvGrpSpPr>
      <p:grpSpPr>
        <a:xfrm>
          <a:off x="0" y="0"/>
          <a:ext cx="0" cy="0"/>
          <a:chOff x="0" y="0"/>
          <a:chExt cx="0" cy="0"/>
        </a:xfrm>
      </p:grpSpPr>
      <p:sp>
        <p:nvSpPr>
          <p:cNvPr id="408" name="Google Shape;408;p69"/>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2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9" name="Google Shape;409;p69"/>
          <p:cNvCxnSpPr/>
          <p:nvPr/>
        </p:nvCxnSpPr>
        <p:spPr>
          <a:xfrm>
            <a:off x="297657" y="1402903"/>
            <a:ext cx="8559007" cy="0"/>
          </a:xfrm>
          <a:prstGeom prst="straightConnector1">
            <a:avLst/>
          </a:prstGeom>
          <a:noFill/>
          <a:ln w="9525" cap="flat" cmpd="sng">
            <a:solidFill>
              <a:schemeClr val="dk1"/>
            </a:solidFill>
            <a:prstDash val="solid"/>
            <a:round/>
            <a:headEnd type="none" w="sm" len="sm"/>
            <a:tailEnd type="none" w="sm" len="sm"/>
          </a:ln>
        </p:spPr>
      </p:cxnSp>
      <p:sp>
        <p:nvSpPr>
          <p:cNvPr id="410" name="Google Shape;410;p69"/>
          <p:cNvSpPr txBox="1"/>
          <p:nvPr/>
        </p:nvSpPr>
        <p:spPr>
          <a:xfrm>
            <a:off x="287524" y="969021"/>
            <a:ext cx="383530" cy="420345"/>
          </a:xfrm>
          <a:prstGeom prst="rect">
            <a:avLst/>
          </a:prstGeom>
          <a:noFill/>
          <a:ln>
            <a:noFill/>
          </a:ln>
        </p:spPr>
        <p:txBody>
          <a:bodyPr spcFirstLastPara="1" wrap="square" lIns="0" tIns="81000" rIns="0" bIns="0" anchor="b" anchorCtr="0">
            <a:spAutoFit/>
          </a:bodyPr>
          <a:lstStyle/>
          <a:p>
            <a:pPr marL="0" marR="0" lvl="0" indent="0" algn="l"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2200" b="0" i="0" u="none" strike="noStrike" cap="none">
              <a:solidFill>
                <a:schemeClr val="lt2"/>
              </a:solidFill>
              <a:latin typeface="Arial"/>
              <a:ea typeface="Arial"/>
              <a:cs typeface="Arial"/>
              <a:sym typeface="Arial"/>
            </a:endParaRPr>
          </a:p>
        </p:txBody>
      </p:sp>
      <p:sp>
        <p:nvSpPr>
          <p:cNvPr id="411" name="Google Shape;411;p69"/>
          <p:cNvSpPr txBox="1"/>
          <p:nvPr/>
        </p:nvSpPr>
        <p:spPr>
          <a:xfrm>
            <a:off x="8460432" y="967820"/>
            <a:ext cx="383530" cy="420345"/>
          </a:xfrm>
          <a:prstGeom prst="rect">
            <a:avLst/>
          </a:prstGeom>
          <a:noFill/>
          <a:ln>
            <a:noFill/>
          </a:ln>
        </p:spPr>
        <p:txBody>
          <a:bodyPr spcFirstLastPara="1" wrap="square" lIns="0" tIns="81000" rIns="0" bIns="0" anchor="b" anchorCtr="0">
            <a:spAutoFit/>
          </a:bodyPr>
          <a:lstStyle/>
          <a:p>
            <a:pPr marL="0" marR="0" lvl="0" indent="0" algn="r"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12" name="Google Shape;412;p69"/>
          <p:cNvSpPr txBox="1"/>
          <p:nvPr/>
        </p:nvSpPr>
        <p:spPr>
          <a:xfrm>
            <a:off x="641277" y="1169913"/>
            <a:ext cx="7927168" cy="236552"/>
          </a:xfrm>
          <a:prstGeom prst="rect">
            <a:avLst/>
          </a:prstGeom>
          <a:noFill/>
          <a:ln>
            <a:noFill/>
          </a:ln>
        </p:spPr>
        <p:txBody>
          <a:bodyPr spcFirstLastPara="1" wrap="square" lIns="0" tIns="0" rIns="0" bIns="27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sp>
        <p:nvSpPr>
          <p:cNvPr id="413" name="Google Shape;413;p69"/>
          <p:cNvSpPr txBox="1"/>
          <p:nvPr/>
        </p:nvSpPr>
        <p:spPr>
          <a:xfrm>
            <a:off x="287524" y="1523995"/>
            <a:ext cx="383530" cy="420345"/>
          </a:xfrm>
          <a:prstGeom prst="rect">
            <a:avLst/>
          </a:prstGeom>
          <a:noFill/>
          <a:ln>
            <a:noFill/>
          </a:ln>
        </p:spPr>
        <p:txBody>
          <a:bodyPr spcFirstLastPara="1" wrap="square" lIns="0" tIns="81000" rIns="0" bIns="0" anchor="b" anchorCtr="0">
            <a:spAutoFit/>
          </a:bodyPr>
          <a:lstStyle/>
          <a:p>
            <a:pPr marL="0" marR="0" lvl="0" indent="0" algn="l"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cxnSp>
        <p:nvCxnSpPr>
          <p:cNvPr id="414" name="Google Shape;414;p69"/>
          <p:cNvCxnSpPr/>
          <p:nvPr/>
        </p:nvCxnSpPr>
        <p:spPr>
          <a:xfrm>
            <a:off x="297657" y="1956636"/>
            <a:ext cx="8559007" cy="0"/>
          </a:xfrm>
          <a:prstGeom prst="straightConnector1">
            <a:avLst/>
          </a:prstGeom>
          <a:noFill/>
          <a:ln w="9525" cap="flat" cmpd="sng">
            <a:solidFill>
              <a:schemeClr val="dk1"/>
            </a:solidFill>
            <a:prstDash val="solid"/>
            <a:round/>
            <a:headEnd type="none" w="sm" len="sm"/>
            <a:tailEnd type="none" w="sm" len="sm"/>
          </a:ln>
        </p:spPr>
      </p:cxnSp>
      <p:sp>
        <p:nvSpPr>
          <p:cNvPr id="415" name="Google Shape;415;p69"/>
          <p:cNvSpPr txBox="1"/>
          <p:nvPr/>
        </p:nvSpPr>
        <p:spPr>
          <a:xfrm>
            <a:off x="8460432" y="1520623"/>
            <a:ext cx="383530" cy="420345"/>
          </a:xfrm>
          <a:prstGeom prst="rect">
            <a:avLst/>
          </a:prstGeom>
          <a:noFill/>
          <a:ln>
            <a:noFill/>
          </a:ln>
        </p:spPr>
        <p:txBody>
          <a:bodyPr spcFirstLastPara="1" wrap="square" lIns="0" tIns="81000" rIns="0" bIns="0" anchor="b" anchorCtr="0">
            <a:spAutoFit/>
          </a:bodyPr>
          <a:lstStyle/>
          <a:p>
            <a:pPr marL="0" marR="0" lvl="0" indent="0" algn="r"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16" name="Google Shape;416;p69"/>
          <p:cNvSpPr txBox="1"/>
          <p:nvPr/>
        </p:nvSpPr>
        <p:spPr>
          <a:xfrm>
            <a:off x="641277" y="1722007"/>
            <a:ext cx="7927168" cy="236552"/>
          </a:xfrm>
          <a:prstGeom prst="rect">
            <a:avLst/>
          </a:prstGeom>
          <a:noFill/>
          <a:ln>
            <a:noFill/>
          </a:ln>
        </p:spPr>
        <p:txBody>
          <a:bodyPr spcFirstLastPara="1" wrap="square" lIns="0" tIns="0" rIns="0" bIns="27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417" name="Google Shape;417;p69"/>
          <p:cNvCxnSpPr/>
          <p:nvPr/>
        </p:nvCxnSpPr>
        <p:spPr>
          <a:xfrm>
            <a:off x="297657" y="2510061"/>
            <a:ext cx="8559007" cy="0"/>
          </a:xfrm>
          <a:prstGeom prst="straightConnector1">
            <a:avLst/>
          </a:prstGeom>
          <a:noFill/>
          <a:ln w="9525" cap="flat" cmpd="sng">
            <a:solidFill>
              <a:schemeClr val="dk1"/>
            </a:solidFill>
            <a:prstDash val="solid"/>
            <a:round/>
            <a:headEnd type="none" w="sm" len="sm"/>
            <a:tailEnd type="none" w="sm" len="sm"/>
          </a:ln>
        </p:spPr>
      </p:cxnSp>
      <p:sp>
        <p:nvSpPr>
          <p:cNvPr id="418" name="Google Shape;418;p69"/>
          <p:cNvSpPr txBox="1"/>
          <p:nvPr/>
        </p:nvSpPr>
        <p:spPr>
          <a:xfrm>
            <a:off x="287524" y="2072717"/>
            <a:ext cx="383530" cy="420345"/>
          </a:xfrm>
          <a:prstGeom prst="rect">
            <a:avLst/>
          </a:prstGeom>
          <a:noFill/>
          <a:ln>
            <a:noFill/>
          </a:ln>
        </p:spPr>
        <p:txBody>
          <a:bodyPr spcFirstLastPara="1" wrap="square" lIns="0" tIns="81000" rIns="0" bIns="0" anchor="b" anchorCtr="0">
            <a:spAutoFit/>
          </a:bodyPr>
          <a:lstStyle/>
          <a:p>
            <a:pPr marL="0" marR="0" lvl="0" indent="0" algn="l"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19" name="Google Shape;419;p69"/>
          <p:cNvSpPr txBox="1"/>
          <p:nvPr/>
        </p:nvSpPr>
        <p:spPr>
          <a:xfrm>
            <a:off x="8460432" y="2073118"/>
            <a:ext cx="383530" cy="420345"/>
          </a:xfrm>
          <a:prstGeom prst="rect">
            <a:avLst/>
          </a:prstGeom>
          <a:noFill/>
          <a:ln>
            <a:noFill/>
          </a:ln>
        </p:spPr>
        <p:txBody>
          <a:bodyPr spcFirstLastPara="1" wrap="square" lIns="0" tIns="81000" rIns="0" bIns="0" anchor="b" anchorCtr="0">
            <a:spAutoFit/>
          </a:bodyPr>
          <a:lstStyle/>
          <a:p>
            <a:pPr marL="0" marR="0" lvl="0" indent="0" algn="r"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20" name="Google Shape;420;p69"/>
          <p:cNvSpPr txBox="1"/>
          <p:nvPr/>
        </p:nvSpPr>
        <p:spPr>
          <a:xfrm>
            <a:off x="641277" y="2273793"/>
            <a:ext cx="7927168" cy="236552"/>
          </a:xfrm>
          <a:prstGeom prst="rect">
            <a:avLst/>
          </a:prstGeom>
          <a:noFill/>
          <a:ln>
            <a:noFill/>
          </a:ln>
        </p:spPr>
        <p:txBody>
          <a:bodyPr spcFirstLastPara="1" wrap="square" lIns="0" tIns="0" rIns="0" bIns="27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421" name="Google Shape;421;p69"/>
          <p:cNvCxnSpPr/>
          <p:nvPr/>
        </p:nvCxnSpPr>
        <p:spPr>
          <a:xfrm>
            <a:off x="297657" y="3627417"/>
            <a:ext cx="8559007" cy="0"/>
          </a:xfrm>
          <a:prstGeom prst="straightConnector1">
            <a:avLst/>
          </a:prstGeom>
          <a:noFill/>
          <a:ln w="9525" cap="flat" cmpd="sng">
            <a:solidFill>
              <a:schemeClr val="dk1"/>
            </a:solidFill>
            <a:prstDash val="solid"/>
            <a:round/>
            <a:headEnd type="none" w="sm" len="sm"/>
            <a:tailEnd type="none" w="sm" len="sm"/>
          </a:ln>
        </p:spPr>
      </p:cxnSp>
      <p:sp>
        <p:nvSpPr>
          <p:cNvPr id="422" name="Google Shape;422;p69"/>
          <p:cNvSpPr txBox="1"/>
          <p:nvPr/>
        </p:nvSpPr>
        <p:spPr>
          <a:xfrm>
            <a:off x="287524" y="3181888"/>
            <a:ext cx="383530" cy="420345"/>
          </a:xfrm>
          <a:prstGeom prst="rect">
            <a:avLst/>
          </a:prstGeom>
          <a:noFill/>
          <a:ln>
            <a:noFill/>
          </a:ln>
        </p:spPr>
        <p:txBody>
          <a:bodyPr spcFirstLastPara="1" wrap="square" lIns="0" tIns="81000" rIns="0" bIns="0" anchor="b" anchorCtr="0">
            <a:spAutoFit/>
          </a:bodyPr>
          <a:lstStyle/>
          <a:p>
            <a:pPr marL="0" marR="0" lvl="0" indent="0" algn="l"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423" name="Google Shape;423;p69"/>
          <p:cNvSpPr txBox="1"/>
          <p:nvPr/>
        </p:nvSpPr>
        <p:spPr>
          <a:xfrm>
            <a:off x="8460432" y="3188614"/>
            <a:ext cx="383530" cy="420345"/>
          </a:xfrm>
          <a:prstGeom prst="rect">
            <a:avLst/>
          </a:prstGeom>
          <a:noFill/>
          <a:ln>
            <a:noFill/>
          </a:ln>
        </p:spPr>
        <p:txBody>
          <a:bodyPr spcFirstLastPara="1" wrap="square" lIns="0" tIns="81000" rIns="0" bIns="0" anchor="b" anchorCtr="0">
            <a:spAutoFit/>
          </a:bodyPr>
          <a:lstStyle/>
          <a:p>
            <a:pPr marL="0" marR="0" lvl="0" indent="0" algn="r"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24" name="Google Shape;424;p69"/>
          <p:cNvSpPr txBox="1"/>
          <p:nvPr/>
        </p:nvSpPr>
        <p:spPr>
          <a:xfrm>
            <a:off x="641277" y="3387871"/>
            <a:ext cx="7927168" cy="236552"/>
          </a:xfrm>
          <a:prstGeom prst="rect">
            <a:avLst/>
          </a:prstGeom>
          <a:noFill/>
          <a:ln>
            <a:noFill/>
          </a:ln>
        </p:spPr>
        <p:txBody>
          <a:bodyPr spcFirstLastPara="1" wrap="square" lIns="0" tIns="0" rIns="0" bIns="27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sp>
        <p:nvSpPr>
          <p:cNvPr id="425" name="Google Shape;425;p69"/>
          <p:cNvSpPr txBox="1"/>
          <p:nvPr/>
        </p:nvSpPr>
        <p:spPr>
          <a:xfrm>
            <a:off x="287524" y="3741575"/>
            <a:ext cx="383530" cy="420345"/>
          </a:xfrm>
          <a:prstGeom prst="rect">
            <a:avLst/>
          </a:prstGeom>
          <a:noFill/>
          <a:ln>
            <a:noFill/>
          </a:ln>
        </p:spPr>
        <p:txBody>
          <a:bodyPr spcFirstLastPara="1" wrap="square" lIns="0" tIns="81000" rIns="0" bIns="0" anchor="b" anchorCtr="0">
            <a:spAutoFit/>
          </a:bodyPr>
          <a:lstStyle/>
          <a:p>
            <a:pPr marL="0" marR="0" lvl="0" indent="0" algn="l"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426" name="Google Shape;426;p69"/>
          <p:cNvCxnSpPr/>
          <p:nvPr/>
        </p:nvCxnSpPr>
        <p:spPr>
          <a:xfrm>
            <a:off x="297657" y="4183443"/>
            <a:ext cx="8559007" cy="0"/>
          </a:xfrm>
          <a:prstGeom prst="straightConnector1">
            <a:avLst/>
          </a:prstGeom>
          <a:noFill/>
          <a:ln w="9525" cap="flat" cmpd="sng">
            <a:solidFill>
              <a:schemeClr val="dk1"/>
            </a:solidFill>
            <a:prstDash val="solid"/>
            <a:round/>
            <a:headEnd type="none" w="sm" len="sm"/>
            <a:tailEnd type="none" w="sm" len="sm"/>
          </a:ln>
        </p:spPr>
      </p:cxnSp>
      <p:sp>
        <p:nvSpPr>
          <p:cNvPr id="427" name="Google Shape;427;p69"/>
          <p:cNvSpPr txBox="1"/>
          <p:nvPr/>
        </p:nvSpPr>
        <p:spPr>
          <a:xfrm>
            <a:off x="8460432" y="3743710"/>
            <a:ext cx="383530" cy="420345"/>
          </a:xfrm>
          <a:prstGeom prst="rect">
            <a:avLst/>
          </a:prstGeom>
          <a:noFill/>
          <a:ln>
            <a:noFill/>
          </a:ln>
        </p:spPr>
        <p:txBody>
          <a:bodyPr spcFirstLastPara="1" wrap="square" lIns="0" tIns="81000" rIns="0" bIns="0" anchor="b" anchorCtr="0">
            <a:spAutoFit/>
          </a:bodyPr>
          <a:lstStyle/>
          <a:p>
            <a:pPr marL="0" marR="0" lvl="0" indent="0" algn="r"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28" name="Google Shape;428;p69"/>
          <p:cNvSpPr txBox="1"/>
          <p:nvPr/>
        </p:nvSpPr>
        <p:spPr>
          <a:xfrm>
            <a:off x="641277" y="3942258"/>
            <a:ext cx="7927168" cy="236552"/>
          </a:xfrm>
          <a:prstGeom prst="rect">
            <a:avLst/>
          </a:prstGeom>
          <a:noFill/>
          <a:ln>
            <a:noFill/>
          </a:ln>
        </p:spPr>
        <p:txBody>
          <a:bodyPr spcFirstLastPara="1" wrap="square" lIns="0" tIns="0" rIns="0" bIns="27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sp>
        <p:nvSpPr>
          <p:cNvPr id="429" name="Google Shape;429;p69"/>
          <p:cNvSpPr txBox="1"/>
          <p:nvPr/>
        </p:nvSpPr>
        <p:spPr>
          <a:xfrm>
            <a:off x="287524" y="4304072"/>
            <a:ext cx="383530" cy="420345"/>
          </a:xfrm>
          <a:prstGeom prst="rect">
            <a:avLst/>
          </a:prstGeom>
          <a:noFill/>
          <a:ln>
            <a:noFill/>
          </a:ln>
        </p:spPr>
        <p:txBody>
          <a:bodyPr spcFirstLastPara="1" wrap="square" lIns="0" tIns="81000" rIns="0" bIns="0" anchor="b" anchorCtr="0">
            <a:spAutoFit/>
          </a:bodyPr>
          <a:lstStyle/>
          <a:p>
            <a:pPr marL="0" marR="0" lvl="0" indent="0" algn="l"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cxnSp>
        <p:nvCxnSpPr>
          <p:cNvPr id="430" name="Google Shape;430;p69"/>
          <p:cNvCxnSpPr/>
          <p:nvPr/>
        </p:nvCxnSpPr>
        <p:spPr>
          <a:xfrm>
            <a:off x="297657" y="4738267"/>
            <a:ext cx="8559007" cy="0"/>
          </a:xfrm>
          <a:prstGeom prst="straightConnector1">
            <a:avLst/>
          </a:prstGeom>
          <a:noFill/>
          <a:ln w="9525" cap="flat" cmpd="sng">
            <a:solidFill>
              <a:schemeClr val="dk1"/>
            </a:solidFill>
            <a:prstDash val="solid"/>
            <a:round/>
            <a:headEnd type="none" w="sm" len="sm"/>
            <a:tailEnd type="none" w="sm" len="sm"/>
          </a:ln>
        </p:spPr>
      </p:cxnSp>
      <p:sp>
        <p:nvSpPr>
          <p:cNvPr id="431" name="Google Shape;431;p69"/>
          <p:cNvSpPr txBox="1"/>
          <p:nvPr/>
        </p:nvSpPr>
        <p:spPr>
          <a:xfrm>
            <a:off x="8460432" y="4297602"/>
            <a:ext cx="383530" cy="420345"/>
          </a:xfrm>
          <a:prstGeom prst="rect">
            <a:avLst/>
          </a:prstGeom>
          <a:noFill/>
          <a:ln>
            <a:noFill/>
          </a:ln>
        </p:spPr>
        <p:txBody>
          <a:bodyPr spcFirstLastPara="1" wrap="square" lIns="0" tIns="81000" rIns="0" bIns="0" anchor="b" anchorCtr="0">
            <a:spAutoFit/>
          </a:bodyPr>
          <a:lstStyle/>
          <a:p>
            <a:pPr marL="0" marR="0" lvl="0" indent="0" algn="r"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32" name="Google Shape;432;p69"/>
          <p:cNvSpPr txBox="1"/>
          <p:nvPr/>
        </p:nvSpPr>
        <p:spPr>
          <a:xfrm>
            <a:off x="641277" y="4495439"/>
            <a:ext cx="7927168" cy="236552"/>
          </a:xfrm>
          <a:prstGeom prst="rect">
            <a:avLst/>
          </a:prstGeom>
          <a:noFill/>
          <a:ln>
            <a:noFill/>
          </a:ln>
        </p:spPr>
        <p:txBody>
          <a:bodyPr spcFirstLastPara="1" wrap="square" lIns="0" tIns="0" rIns="0" bIns="27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sp>
        <p:nvSpPr>
          <p:cNvPr id="433" name="Google Shape;433;p69"/>
          <p:cNvSpPr txBox="1"/>
          <p:nvPr/>
        </p:nvSpPr>
        <p:spPr>
          <a:xfrm>
            <a:off x="641277" y="2829823"/>
            <a:ext cx="7927168" cy="236552"/>
          </a:xfrm>
          <a:prstGeom prst="rect">
            <a:avLst/>
          </a:prstGeom>
          <a:noFill/>
          <a:ln>
            <a:noFill/>
          </a:ln>
        </p:spPr>
        <p:txBody>
          <a:bodyPr spcFirstLastPara="1" wrap="square" lIns="0" tIns="0" rIns="0" bIns="27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434" name="Google Shape;434;p69"/>
          <p:cNvCxnSpPr/>
          <p:nvPr/>
        </p:nvCxnSpPr>
        <p:spPr>
          <a:xfrm>
            <a:off x="297657" y="3067730"/>
            <a:ext cx="8559007" cy="0"/>
          </a:xfrm>
          <a:prstGeom prst="straightConnector1">
            <a:avLst/>
          </a:prstGeom>
          <a:noFill/>
          <a:ln w="9525" cap="flat" cmpd="sng">
            <a:solidFill>
              <a:schemeClr val="dk1"/>
            </a:solidFill>
            <a:prstDash val="solid"/>
            <a:round/>
            <a:headEnd type="none" w="sm" len="sm"/>
            <a:tailEnd type="none" w="sm" len="sm"/>
          </a:ln>
        </p:spPr>
      </p:cxnSp>
      <p:sp>
        <p:nvSpPr>
          <p:cNvPr id="435" name="Google Shape;435;p69"/>
          <p:cNvSpPr txBox="1"/>
          <p:nvPr/>
        </p:nvSpPr>
        <p:spPr>
          <a:xfrm>
            <a:off x="287524" y="2624503"/>
            <a:ext cx="383530" cy="420345"/>
          </a:xfrm>
          <a:prstGeom prst="rect">
            <a:avLst/>
          </a:prstGeom>
          <a:noFill/>
          <a:ln>
            <a:noFill/>
          </a:ln>
        </p:spPr>
        <p:txBody>
          <a:bodyPr spcFirstLastPara="1" wrap="square" lIns="0" tIns="81000" rIns="0" bIns="0" anchor="b" anchorCtr="0">
            <a:spAutoFit/>
          </a:bodyPr>
          <a:lstStyle/>
          <a:p>
            <a:pPr marL="0" marR="0" lvl="0" indent="0" algn="l"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436" name="Google Shape;436;p69"/>
          <p:cNvSpPr txBox="1"/>
          <p:nvPr/>
        </p:nvSpPr>
        <p:spPr>
          <a:xfrm>
            <a:off x="8460432" y="2629857"/>
            <a:ext cx="383530" cy="420345"/>
          </a:xfrm>
          <a:prstGeom prst="rect">
            <a:avLst/>
          </a:prstGeom>
          <a:noFill/>
          <a:ln>
            <a:noFill/>
          </a:ln>
        </p:spPr>
        <p:txBody>
          <a:bodyPr spcFirstLastPara="1" wrap="square" lIns="0" tIns="81000" rIns="0" bIns="0" anchor="b" anchorCtr="0">
            <a:spAutoFit/>
          </a:bodyPr>
          <a:lstStyle/>
          <a:p>
            <a:pPr marL="0" marR="0" lvl="0" indent="0" algn="r" rtl="0">
              <a:lnSpc>
                <a:spcPct val="100000"/>
              </a:lnSpc>
              <a:spcBef>
                <a:spcPts val="0"/>
              </a:spcBef>
              <a:spcAft>
                <a:spcPts val="0"/>
              </a:spcAft>
              <a:buClr>
                <a:srgbClr val="000000"/>
              </a:buClr>
              <a:buSzPts val="2200"/>
              <a:buFont typeface="Arial"/>
              <a:buNone/>
            </a:pPr>
            <a:r>
              <a:rPr lang="ru-RU" sz="22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9144000" y="3998909"/>
            <a:ext cx="2082800" cy="1194597"/>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810"/>
              <a:buFont typeface="Noto Sans Symbols"/>
              <a:buNone/>
            </a:pPr>
            <a:r>
              <a:rPr lang="ru-RU" sz="900" b="0" i="0" u="none" strike="noStrike" cap="none">
                <a:solidFill>
                  <a:srgbClr val="3C3C3C"/>
                </a:solidFill>
                <a:latin typeface="Arial"/>
                <a:ea typeface="Arial"/>
                <a:cs typeface="Arial"/>
                <a:sym typeface="Arial"/>
              </a:rPr>
              <a:t>Для отображения колонтитула Gazprom Neft убедитесь, что выбран </a:t>
            </a:r>
            <a:br>
              <a:rPr lang="ru-RU" sz="900" b="0" i="0" u="none" strike="noStrike" cap="none">
                <a:solidFill>
                  <a:srgbClr val="3C3C3C"/>
                </a:solidFill>
                <a:latin typeface="Arial"/>
                <a:ea typeface="Arial"/>
                <a:cs typeface="Arial"/>
                <a:sym typeface="Arial"/>
              </a:rPr>
            </a:br>
            <a:r>
              <a:rPr lang="ru-RU" sz="900" b="0" i="0" u="none" strike="noStrike" cap="none">
                <a:solidFill>
                  <a:srgbClr val="3C3C3C"/>
                </a:solidFill>
                <a:latin typeface="Arial"/>
                <a:ea typeface="Arial"/>
                <a:cs typeface="Arial"/>
                <a:sym typeface="Arial"/>
              </a:rPr>
              <a:t>его русскоязычный вариант (Газпром нефть) и нажмите на кнопку «Язык шаблона»</a:t>
            </a: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9144000" y="3387871"/>
            <a:ext cx="2304764" cy="80315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810"/>
              <a:buFont typeface="Noto Sans Symbols"/>
              <a:buNone/>
            </a:pPr>
            <a:r>
              <a:rPr lang="ru-RU" sz="900" b="0" i="0" u="none" strike="noStrike" cap="none">
                <a:solidFill>
                  <a:srgbClr val="3C3C3C"/>
                </a:solidFill>
                <a:latin typeface="Arial"/>
                <a:ea typeface="Arial"/>
                <a:cs typeface="Arial"/>
                <a:sym typeface="Arial"/>
              </a:rPr>
              <a:t>Для добавления </a:t>
            </a:r>
            <a:br>
              <a:rPr lang="ru-RU" sz="900" b="0" i="0" u="none" strike="noStrike" cap="none">
                <a:solidFill>
                  <a:srgbClr val="3C3C3C"/>
                </a:solidFill>
                <a:latin typeface="Arial"/>
                <a:ea typeface="Arial"/>
                <a:cs typeface="Arial"/>
                <a:sym typeface="Arial"/>
              </a:rPr>
            </a:br>
            <a:r>
              <a:rPr lang="ru-RU" sz="900" b="0" i="0" u="none" strike="noStrike" cap="none">
                <a:solidFill>
                  <a:srgbClr val="3C3C3C"/>
                </a:solidFill>
                <a:latin typeface="Arial"/>
                <a:ea typeface="Arial"/>
                <a:cs typeface="Arial"/>
                <a:sym typeface="Arial"/>
              </a:rPr>
              <a:t>более 7 разделов </a:t>
            </a:r>
            <a:br>
              <a:rPr lang="ru-RU" sz="900" b="0" i="0" u="none" strike="noStrike" cap="none">
                <a:solidFill>
                  <a:srgbClr val="3C3C3C"/>
                </a:solidFill>
                <a:latin typeface="Arial"/>
                <a:ea typeface="Arial"/>
                <a:cs typeface="Arial"/>
                <a:sym typeface="Arial"/>
              </a:rPr>
            </a:br>
            <a:r>
              <a:rPr lang="ru-RU" sz="900" b="0" i="0" u="none" strike="noStrike" cap="none">
                <a:solidFill>
                  <a:srgbClr val="3C3C3C"/>
                </a:solidFill>
                <a:latin typeface="Arial"/>
                <a:ea typeface="Arial"/>
                <a:cs typeface="Arial"/>
                <a:sym typeface="Arial"/>
              </a:rPr>
              <a:t>в содержание выберите </a:t>
            </a:r>
            <a:br>
              <a:rPr lang="ru-RU" sz="900" b="0" i="0" u="none" strike="noStrike" cap="none">
                <a:solidFill>
                  <a:srgbClr val="3C3C3C"/>
                </a:solidFill>
                <a:latin typeface="Arial"/>
                <a:ea typeface="Arial"/>
                <a:cs typeface="Arial"/>
                <a:sym typeface="Arial"/>
              </a:rPr>
            </a:br>
            <a:r>
              <a:rPr lang="ru-RU" sz="900" b="0" i="0" u="none" strike="noStrike" cap="none">
                <a:solidFill>
                  <a:srgbClr val="3C3C3C"/>
                </a:solidFill>
                <a:latin typeface="Arial"/>
                <a:ea typeface="Arial"/>
                <a:cs typeface="Arial"/>
                <a:sym typeface="Arial"/>
              </a:rPr>
              <a:t>в команде «Структура» слайд «Расширенное содержание».</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92">
          <p15:clr>
            <a:srgbClr val="FBAE40"/>
          </p15:clr>
        </p15:guide>
        <p15:guide id="2" pos="5592">
          <p15:clr>
            <a:srgbClr val="FBAE40"/>
          </p15:clr>
        </p15:guide>
        <p15:guide id="3" pos="176">
          <p15:clr>
            <a:srgbClr val="FBAE40"/>
          </p15:clr>
        </p15:guide>
        <p15:guide id="4" orient="horz" pos="298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Титульный слайд">
  <p:cSld name="1_Титульный слайд">
    <p:spTree>
      <p:nvGrpSpPr>
        <p:cNvPr id="1" name="Shape 439"/>
        <p:cNvGrpSpPr/>
        <p:nvPr/>
      </p:nvGrpSpPr>
      <p:grpSpPr>
        <a:xfrm>
          <a:off x="0" y="0"/>
          <a:ext cx="0" cy="0"/>
          <a:chOff x="0" y="0"/>
          <a:chExt cx="0" cy="0"/>
        </a:xfrm>
      </p:grpSpPr>
      <p:pic>
        <p:nvPicPr>
          <p:cNvPr id="440" name="Google Shape;440;p70"/>
          <p:cNvPicPr preferRelativeResize="0"/>
          <p:nvPr/>
        </p:nvPicPr>
        <p:blipFill rotWithShape="1">
          <a:blip r:embed="rId2">
            <a:alphaModFix/>
          </a:blip>
          <a:srcRect/>
          <a:stretch/>
        </p:blipFill>
        <p:spPr>
          <a:xfrm>
            <a:off x="3202" y="762"/>
            <a:ext cx="9137598" cy="5141976"/>
          </a:xfrm>
          <a:prstGeom prst="rect">
            <a:avLst/>
          </a:prstGeom>
          <a:noFill/>
          <a:ln>
            <a:noFill/>
          </a:ln>
        </p:spPr>
      </p:pic>
      <p:grpSp>
        <p:nvGrpSpPr>
          <p:cNvPr id="441" name="Google Shape;441;p70"/>
          <p:cNvGrpSpPr/>
          <p:nvPr/>
        </p:nvGrpSpPr>
        <p:grpSpPr>
          <a:xfrm>
            <a:off x="7895910" y="4454119"/>
            <a:ext cx="957932" cy="452631"/>
            <a:chOff x="264" y="1159"/>
            <a:chExt cx="3492" cy="1650"/>
          </a:xfrm>
        </p:grpSpPr>
        <p:sp>
          <p:nvSpPr>
            <p:cNvPr id="442" name="Google Shape;442;p70"/>
            <p:cNvSpPr/>
            <p:nvPr/>
          </p:nvSpPr>
          <p:spPr>
            <a:xfrm>
              <a:off x="2996" y="1657"/>
              <a:ext cx="258" cy="576"/>
            </a:xfrm>
            <a:custGeom>
              <a:avLst/>
              <a:gdLst/>
              <a:ahLst/>
              <a:cxnLst/>
              <a:rect l="l" t="t" r="r" b="b"/>
              <a:pathLst>
                <a:path w="258" h="576" extrusionOk="0">
                  <a:moveTo>
                    <a:pt x="128" y="504"/>
                  </a:moveTo>
                  <a:lnTo>
                    <a:pt x="128" y="504"/>
                  </a:lnTo>
                  <a:lnTo>
                    <a:pt x="120" y="502"/>
                  </a:lnTo>
                  <a:lnTo>
                    <a:pt x="112" y="498"/>
                  </a:lnTo>
                  <a:lnTo>
                    <a:pt x="106" y="490"/>
                  </a:lnTo>
                  <a:lnTo>
                    <a:pt x="104" y="482"/>
                  </a:lnTo>
                  <a:lnTo>
                    <a:pt x="104" y="482"/>
                  </a:lnTo>
                  <a:lnTo>
                    <a:pt x="104" y="94"/>
                  </a:lnTo>
                  <a:lnTo>
                    <a:pt x="104" y="94"/>
                  </a:lnTo>
                  <a:lnTo>
                    <a:pt x="104" y="92"/>
                  </a:lnTo>
                  <a:lnTo>
                    <a:pt x="104" y="92"/>
                  </a:lnTo>
                  <a:lnTo>
                    <a:pt x="106" y="84"/>
                  </a:lnTo>
                  <a:lnTo>
                    <a:pt x="112" y="78"/>
                  </a:lnTo>
                  <a:lnTo>
                    <a:pt x="120" y="72"/>
                  </a:lnTo>
                  <a:lnTo>
                    <a:pt x="128" y="72"/>
                  </a:lnTo>
                  <a:lnTo>
                    <a:pt x="128" y="72"/>
                  </a:lnTo>
                  <a:lnTo>
                    <a:pt x="138" y="72"/>
                  </a:lnTo>
                  <a:lnTo>
                    <a:pt x="146" y="78"/>
                  </a:lnTo>
                  <a:lnTo>
                    <a:pt x="150" y="84"/>
                  </a:lnTo>
                  <a:lnTo>
                    <a:pt x="154" y="92"/>
                  </a:lnTo>
                  <a:lnTo>
                    <a:pt x="154" y="94"/>
                  </a:lnTo>
                  <a:lnTo>
                    <a:pt x="154" y="94"/>
                  </a:lnTo>
                  <a:lnTo>
                    <a:pt x="154" y="480"/>
                  </a:lnTo>
                  <a:lnTo>
                    <a:pt x="154" y="482"/>
                  </a:lnTo>
                  <a:lnTo>
                    <a:pt x="154" y="482"/>
                  </a:lnTo>
                  <a:lnTo>
                    <a:pt x="152" y="490"/>
                  </a:lnTo>
                  <a:lnTo>
                    <a:pt x="146" y="498"/>
                  </a:lnTo>
                  <a:lnTo>
                    <a:pt x="138" y="502"/>
                  </a:lnTo>
                  <a:lnTo>
                    <a:pt x="128" y="504"/>
                  </a:lnTo>
                  <a:close/>
                  <a:moveTo>
                    <a:pt x="176" y="0"/>
                  </a:moveTo>
                  <a:lnTo>
                    <a:pt x="82" y="0"/>
                  </a:lnTo>
                  <a:lnTo>
                    <a:pt x="82" y="0"/>
                  </a:lnTo>
                  <a:lnTo>
                    <a:pt x="68" y="0"/>
                  </a:lnTo>
                  <a:lnTo>
                    <a:pt x="56" y="2"/>
                  </a:lnTo>
                  <a:lnTo>
                    <a:pt x="46" y="6"/>
                  </a:lnTo>
                  <a:lnTo>
                    <a:pt x="36" y="10"/>
                  </a:lnTo>
                  <a:lnTo>
                    <a:pt x="28" y="16"/>
                  </a:lnTo>
                  <a:lnTo>
                    <a:pt x="22" y="22"/>
                  </a:lnTo>
                  <a:lnTo>
                    <a:pt x="16" y="28"/>
                  </a:lnTo>
                  <a:lnTo>
                    <a:pt x="12" y="36"/>
                  </a:lnTo>
                  <a:lnTo>
                    <a:pt x="6" y="52"/>
                  </a:lnTo>
                  <a:lnTo>
                    <a:pt x="2" y="70"/>
                  </a:lnTo>
                  <a:lnTo>
                    <a:pt x="0" y="86"/>
                  </a:lnTo>
                  <a:lnTo>
                    <a:pt x="0" y="102"/>
                  </a:lnTo>
                  <a:lnTo>
                    <a:pt x="0" y="472"/>
                  </a:lnTo>
                  <a:lnTo>
                    <a:pt x="0" y="472"/>
                  </a:lnTo>
                  <a:lnTo>
                    <a:pt x="0" y="488"/>
                  </a:lnTo>
                  <a:lnTo>
                    <a:pt x="2" y="506"/>
                  </a:lnTo>
                  <a:lnTo>
                    <a:pt x="6" y="524"/>
                  </a:lnTo>
                  <a:lnTo>
                    <a:pt x="12" y="540"/>
                  </a:lnTo>
                  <a:lnTo>
                    <a:pt x="16" y="546"/>
                  </a:lnTo>
                  <a:lnTo>
                    <a:pt x="22" y="554"/>
                  </a:lnTo>
                  <a:lnTo>
                    <a:pt x="28" y="560"/>
                  </a:lnTo>
                  <a:lnTo>
                    <a:pt x="36" y="566"/>
                  </a:lnTo>
                  <a:lnTo>
                    <a:pt x="46" y="570"/>
                  </a:lnTo>
                  <a:lnTo>
                    <a:pt x="56" y="572"/>
                  </a:lnTo>
                  <a:lnTo>
                    <a:pt x="68" y="574"/>
                  </a:lnTo>
                  <a:lnTo>
                    <a:pt x="82" y="576"/>
                  </a:lnTo>
                  <a:lnTo>
                    <a:pt x="176" y="576"/>
                  </a:lnTo>
                  <a:lnTo>
                    <a:pt x="176" y="576"/>
                  </a:lnTo>
                  <a:lnTo>
                    <a:pt x="188" y="574"/>
                  </a:lnTo>
                  <a:lnTo>
                    <a:pt x="202" y="572"/>
                  </a:lnTo>
                  <a:lnTo>
                    <a:pt x="212" y="570"/>
                  </a:lnTo>
                  <a:lnTo>
                    <a:pt x="222" y="566"/>
                  </a:lnTo>
                  <a:lnTo>
                    <a:pt x="228" y="560"/>
                  </a:lnTo>
                  <a:lnTo>
                    <a:pt x="236" y="554"/>
                  </a:lnTo>
                  <a:lnTo>
                    <a:pt x="242" y="546"/>
                  </a:lnTo>
                  <a:lnTo>
                    <a:pt x="246" y="540"/>
                  </a:lnTo>
                  <a:lnTo>
                    <a:pt x="252" y="524"/>
                  </a:lnTo>
                  <a:lnTo>
                    <a:pt x="256" y="506"/>
                  </a:lnTo>
                  <a:lnTo>
                    <a:pt x="258" y="488"/>
                  </a:lnTo>
                  <a:lnTo>
                    <a:pt x="258" y="472"/>
                  </a:lnTo>
                  <a:lnTo>
                    <a:pt x="258" y="102"/>
                  </a:lnTo>
                  <a:lnTo>
                    <a:pt x="258" y="102"/>
                  </a:lnTo>
                  <a:lnTo>
                    <a:pt x="258" y="86"/>
                  </a:lnTo>
                  <a:lnTo>
                    <a:pt x="256" y="70"/>
                  </a:lnTo>
                  <a:lnTo>
                    <a:pt x="252" y="52"/>
                  </a:lnTo>
                  <a:lnTo>
                    <a:pt x="246" y="36"/>
                  </a:lnTo>
                  <a:lnTo>
                    <a:pt x="242" y="28"/>
                  </a:lnTo>
                  <a:lnTo>
                    <a:pt x="236" y="22"/>
                  </a:lnTo>
                  <a:lnTo>
                    <a:pt x="228" y="16"/>
                  </a:lnTo>
                  <a:lnTo>
                    <a:pt x="222" y="10"/>
                  </a:lnTo>
                  <a:lnTo>
                    <a:pt x="212" y="6"/>
                  </a:lnTo>
                  <a:lnTo>
                    <a:pt x="202" y="2"/>
                  </a:lnTo>
                  <a:lnTo>
                    <a:pt x="188" y="0"/>
                  </a:lnTo>
                  <a:lnTo>
                    <a:pt x="176"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3" name="Google Shape;443;p70"/>
            <p:cNvSpPr/>
            <p:nvPr/>
          </p:nvSpPr>
          <p:spPr>
            <a:xfrm>
              <a:off x="1428" y="1657"/>
              <a:ext cx="214" cy="576"/>
            </a:xfrm>
            <a:custGeom>
              <a:avLst/>
              <a:gdLst/>
              <a:ahLst/>
              <a:cxnLst/>
              <a:rect l="l" t="t" r="r" b="b"/>
              <a:pathLst>
                <a:path w="214" h="576" extrusionOk="0">
                  <a:moveTo>
                    <a:pt x="0" y="0"/>
                  </a:moveTo>
                  <a:lnTo>
                    <a:pt x="214" y="0"/>
                  </a:lnTo>
                  <a:lnTo>
                    <a:pt x="214" y="72"/>
                  </a:lnTo>
                  <a:lnTo>
                    <a:pt x="112" y="72"/>
                  </a:lnTo>
                  <a:lnTo>
                    <a:pt x="112" y="576"/>
                  </a:lnTo>
                  <a:lnTo>
                    <a:pt x="0" y="576"/>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4" name="Google Shape;444;p70"/>
            <p:cNvSpPr/>
            <p:nvPr/>
          </p:nvSpPr>
          <p:spPr>
            <a:xfrm>
              <a:off x="1658" y="1657"/>
              <a:ext cx="292" cy="576"/>
            </a:xfrm>
            <a:custGeom>
              <a:avLst/>
              <a:gdLst/>
              <a:ahLst/>
              <a:cxnLst/>
              <a:rect l="l" t="t" r="r" b="b"/>
              <a:pathLst>
                <a:path w="292" h="576" extrusionOk="0">
                  <a:moveTo>
                    <a:pt x="0" y="576"/>
                  </a:moveTo>
                  <a:lnTo>
                    <a:pt x="110" y="576"/>
                  </a:lnTo>
                  <a:lnTo>
                    <a:pt x="120" y="422"/>
                  </a:lnTo>
                  <a:lnTo>
                    <a:pt x="172" y="422"/>
                  </a:lnTo>
                  <a:lnTo>
                    <a:pt x="182" y="576"/>
                  </a:lnTo>
                  <a:lnTo>
                    <a:pt x="292" y="576"/>
                  </a:lnTo>
                  <a:lnTo>
                    <a:pt x="234" y="0"/>
                  </a:lnTo>
                  <a:lnTo>
                    <a:pt x="58" y="0"/>
                  </a:lnTo>
                  <a:lnTo>
                    <a:pt x="0" y="576"/>
                  </a:lnTo>
                  <a:close/>
                  <a:moveTo>
                    <a:pt x="124" y="360"/>
                  </a:moveTo>
                  <a:lnTo>
                    <a:pt x="144" y="72"/>
                  </a:lnTo>
                  <a:lnTo>
                    <a:pt x="150" y="72"/>
                  </a:lnTo>
                  <a:lnTo>
                    <a:pt x="168" y="360"/>
                  </a:lnTo>
                  <a:lnTo>
                    <a:pt x="124" y="36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p70"/>
            <p:cNvSpPr/>
            <p:nvPr/>
          </p:nvSpPr>
          <p:spPr>
            <a:xfrm>
              <a:off x="1998" y="1657"/>
              <a:ext cx="260" cy="576"/>
            </a:xfrm>
            <a:custGeom>
              <a:avLst/>
              <a:gdLst/>
              <a:ahLst/>
              <a:cxnLst/>
              <a:rect l="l" t="t" r="r" b="b"/>
              <a:pathLst>
                <a:path w="260" h="576" extrusionOk="0">
                  <a:moveTo>
                    <a:pt x="112" y="374"/>
                  </a:moveTo>
                  <a:lnTo>
                    <a:pt x="112" y="482"/>
                  </a:lnTo>
                  <a:lnTo>
                    <a:pt x="112" y="482"/>
                  </a:lnTo>
                  <a:lnTo>
                    <a:pt x="114" y="492"/>
                  </a:lnTo>
                  <a:lnTo>
                    <a:pt x="118" y="498"/>
                  </a:lnTo>
                  <a:lnTo>
                    <a:pt x="124" y="500"/>
                  </a:lnTo>
                  <a:lnTo>
                    <a:pt x="130" y="502"/>
                  </a:lnTo>
                  <a:lnTo>
                    <a:pt x="130" y="502"/>
                  </a:lnTo>
                  <a:lnTo>
                    <a:pt x="138" y="500"/>
                  </a:lnTo>
                  <a:lnTo>
                    <a:pt x="142" y="496"/>
                  </a:lnTo>
                  <a:lnTo>
                    <a:pt x="146" y="490"/>
                  </a:lnTo>
                  <a:lnTo>
                    <a:pt x="148" y="482"/>
                  </a:lnTo>
                  <a:lnTo>
                    <a:pt x="148" y="348"/>
                  </a:lnTo>
                  <a:lnTo>
                    <a:pt x="148" y="348"/>
                  </a:lnTo>
                  <a:lnTo>
                    <a:pt x="146" y="336"/>
                  </a:lnTo>
                  <a:lnTo>
                    <a:pt x="144" y="328"/>
                  </a:lnTo>
                  <a:lnTo>
                    <a:pt x="140" y="322"/>
                  </a:lnTo>
                  <a:lnTo>
                    <a:pt x="136" y="318"/>
                  </a:lnTo>
                  <a:lnTo>
                    <a:pt x="128" y="314"/>
                  </a:lnTo>
                  <a:lnTo>
                    <a:pt x="116" y="312"/>
                  </a:lnTo>
                  <a:lnTo>
                    <a:pt x="102" y="310"/>
                  </a:lnTo>
                  <a:lnTo>
                    <a:pt x="58" y="310"/>
                  </a:lnTo>
                  <a:lnTo>
                    <a:pt x="58" y="248"/>
                  </a:lnTo>
                  <a:lnTo>
                    <a:pt x="104" y="248"/>
                  </a:lnTo>
                  <a:lnTo>
                    <a:pt x="104" y="248"/>
                  </a:lnTo>
                  <a:lnTo>
                    <a:pt x="124" y="246"/>
                  </a:lnTo>
                  <a:lnTo>
                    <a:pt x="132" y="244"/>
                  </a:lnTo>
                  <a:lnTo>
                    <a:pt x="138" y="240"/>
                  </a:lnTo>
                  <a:lnTo>
                    <a:pt x="142" y="234"/>
                  </a:lnTo>
                  <a:lnTo>
                    <a:pt x="146" y="226"/>
                  </a:lnTo>
                  <a:lnTo>
                    <a:pt x="146" y="216"/>
                  </a:lnTo>
                  <a:lnTo>
                    <a:pt x="148" y="204"/>
                  </a:lnTo>
                  <a:lnTo>
                    <a:pt x="148" y="90"/>
                  </a:lnTo>
                  <a:lnTo>
                    <a:pt x="148" y="90"/>
                  </a:lnTo>
                  <a:lnTo>
                    <a:pt x="146" y="84"/>
                  </a:lnTo>
                  <a:lnTo>
                    <a:pt x="142" y="78"/>
                  </a:lnTo>
                  <a:lnTo>
                    <a:pt x="138" y="74"/>
                  </a:lnTo>
                  <a:lnTo>
                    <a:pt x="130" y="72"/>
                  </a:lnTo>
                  <a:lnTo>
                    <a:pt x="130" y="72"/>
                  </a:lnTo>
                  <a:lnTo>
                    <a:pt x="124" y="72"/>
                  </a:lnTo>
                  <a:lnTo>
                    <a:pt x="118" y="76"/>
                  </a:lnTo>
                  <a:lnTo>
                    <a:pt x="114" y="82"/>
                  </a:lnTo>
                  <a:lnTo>
                    <a:pt x="112" y="90"/>
                  </a:lnTo>
                  <a:lnTo>
                    <a:pt x="112" y="184"/>
                  </a:lnTo>
                  <a:lnTo>
                    <a:pt x="0" y="184"/>
                  </a:lnTo>
                  <a:lnTo>
                    <a:pt x="0" y="102"/>
                  </a:lnTo>
                  <a:lnTo>
                    <a:pt x="0" y="102"/>
                  </a:lnTo>
                  <a:lnTo>
                    <a:pt x="0" y="86"/>
                  </a:lnTo>
                  <a:lnTo>
                    <a:pt x="2" y="70"/>
                  </a:lnTo>
                  <a:lnTo>
                    <a:pt x="6" y="52"/>
                  </a:lnTo>
                  <a:lnTo>
                    <a:pt x="12" y="36"/>
                  </a:lnTo>
                  <a:lnTo>
                    <a:pt x="18" y="28"/>
                  </a:lnTo>
                  <a:lnTo>
                    <a:pt x="22" y="22"/>
                  </a:lnTo>
                  <a:lnTo>
                    <a:pt x="30" y="16"/>
                  </a:lnTo>
                  <a:lnTo>
                    <a:pt x="38" y="10"/>
                  </a:lnTo>
                  <a:lnTo>
                    <a:pt x="46" y="6"/>
                  </a:lnTo>
                  <a:lnTo>
                    <a:pt x="58" y="2"/>
                  </a:lnTo>
                  <a:lnTo>
                    <a:pt x="70" y="0"/>
                  </a:lnTo>
                  <a:lnTo>
                    <a:pt x="84" y="0"/>
                  </a:lnTo>
                  <a:lnTo>
                    <a:pt x="176" y="0"/>
                  </a:lnTo>
                  <a:lnTo>
                    <a:pt x="176" y="0"/>
                  </a:lnTo>
                  <a:lnTo>
                    <a:pt x="190" y="0"/>
                  </a:lnTo>
                  <a:lnTo>
                    <a:pt x="202" y="2"/>
                  </a:lnTo>
                  <a:lnTo>
                    <a:pt x="214" y="6"/>
                  </a:lnTo>
                  <a:lnTo>
                    <a:pt x="222" y="10"/>
                  </a:lnTo>
                  <a:lnTo>
                    <a:pt x="230" y="16"/>
                  </a:lnTo>
                  <a:lnTo>
                    <a:pt x="238" y="22"/>
                  </a:lnTo>
                  <a:lnTo>
                    <a:pt x="242" y="28"/>
                  </a:lnTo>
                  <a:lnTo>
                    <a:pt x="248" y="36"/>
                  </a:lnTo>
                  <a:lnTo>
                    <a:pt x="254" y="52"/>
                  </a:lnTo>
                  <a:lnTo>
                    <a:pt x="258" y="70"/>
                  </a:lnTo>
                  <a:lnTo>
                    <a:pt x="260" y="86"/>
                  </a:lnTo>
                  <a:lnTo>
                    <a:pt x="260" y="102"/>
                  </a:lnTo>
                  <a:lnTo>
                    <a:pt x="260" y="194"/>
                  </a:lnTo>
                  <a:lnTo>
                    <a:pt x="260" y="194"/>
                  </a:lnTo>
                  <a:lnTo>
                    <a:pt x="258" y="216"/>
                  </a:lnTo>
                  <a:lnTo>
                    <a:pt x="252" y="234"/>
                  </a:lnTo>
                  <a:lnTo>
                    <a:pt x="244" y="248"/>
                  </a:lnTo>
                  <a:lnTo>
                    <a:pt x="234" y="258"/>
                  </a:lnTo>
                  <a:lnTo>
                    <a:pt x="222" y="266"/>
                  </a:lnTo>
                  <a:lnTo>
                    <a:pt x="210" y="270"/>
                  </a:lnTo>
                  <a:lnTo>
                    <a:pt x="196" y="272"/>
                  </a:lnTo>
                  <a:lnTo>
                    <a:pt x="184" y="272"/>
                  </a:lnTo>
                  <a:lnTo>
                    <a:pt x="184" y="278"/>
                  </a:lnTo>
                  <a:lnTo>
                    <a:pt x="184" y="278"/>
                  </a:lnTo>
                  <a:lnTo>
                    <a:pt x="196" y="280"/>
                  </a:lnTo>
                  <a:lnTo>
                    <a:pt x="208" y="280"/>
                  </a:lnTo>
                  <a:lnTo>
                    <a:pt x="218" y="284"/>
                  </a:lnTo>
                  <a:lnTo>
                    <a:pt x="228" y="288"/>
                  </a:lnTo>
                  <a:lnTo>
                    <a:pt x="234" y="292"/>
                  </a:lnTo>
                  <a:lnTo>
                    <a:pt x="240" y="298"/>
                  </a:lnTo>
                  <a:lnTo>
                    <a:pt x="250" y="310"/>
                  </a:lnTo>
                  <a:lnTo>
                    <a:pt x="256" y="322"/>
                  </a:lnTo>
                  <a:lnTo>
                    <a:pt x="258" y="336"/>
                  </a:lnTo>
                  <a:lnTo>
                    <a:pt x="260" y="358"/>
                  </a:lnTo>
                  <a:lnTo>
                    <a:pt x="260" y="472"/>
                  </a:lnTo>
                  <a:lnTo>
                    <a:pt x="260" y="472"/>
                  </a:lnTo>
                  <a:lnTo>
                    <a:pt x="260" y="488"/>
                  </a:lnTo>
                  <a:lnTo>
                    <a:pt x="258" y="506"/>
                  </a:lnTo>
                  <a:lnTo>
                    <a:pt x="254" y="522"/>
                  </a:lnTo>
                  <a:lnTo>
                    <a:pt x="248" y="540"/>
                  </a:lnTo>
                  <a:lnTo>
                    <a:pt x="242" y="546"/>
                  </a:lnTo>
                  <a:lnTo>
                    <a:pt x="238" y="554"/>
                  </a:lnTo>
                  <a:lnTo>
                    <a:pt x="230" y="560"/>
                  </a:lnTo>
                  <a:lnTo>
                    <a:pt x="222" y="566"/>
                  </a:lnTo>
                  <a:lnTo>
                    <a:pt x="214" y="570"/>
                  </a:lnTo>
                  <a:lnTo>
                    <a:pt x="202" y="572"/>
                  </a:lnTo>
                  <a:lnTo>
                    <a:pt x="190" y="574"/>
                  </a:lnTo>
                  <a:lnTo>
                    <a:pt x="176" y="576"/>
                  </a:lnTo>
                  <a:lnTo>
                    <a:pt x="84" y="576"/>
                  </a:lnTo>
                  <a:lnTo>
                    <a:pt x="84" y="576"/>
                  </a:lnTo>
                  <a:lnTo>
                    <a:pt x="70" y="574"/>
                  </a:lnTo>
                  <a:lnTo>
                    <a:pt x="58" y="572"/>
                  </a:lnTo>
                  <a:lnTo>
                    <a:pt x="46" y="570"/>
                  </a:lnTo>
                  <a:lnTo>
                    <a:pt x="38" y="566"/>
                  </a:lnTo>
                  <a:lnTo>
                    <a:pt x="30" y="560"/>
                  </a:lnTo>
                  <a:lnTo>
                    <a:pt x="22" y="554"/>
                  </a:lnTo>
                  <a:lnTo>
                    <a:pt x="18" y="546"/>
                  </a:lnTo>
                  <a:lnTo>
                    <a:pt x="12" y="540"/>
                  </a:lnTo>
                  <a:lnTo>
                    <a:pt x="6" y="522"/>
                  </a:lnTo>
                  <a:lnTo>
                    <a:pt x="2" y="506"/>
                  </a:lnTo>
                  <a:lnTo>
                    <a:pt x="0" y="488"/>
                  </a:lnTo>
                  <a:lnTo>
                    <a:pt x="0" y="472"/>
                  </a:lnTo>
                  <a:lnTo>
                    <a:pt x="0" y="374"/>
                  </a:lnTo>
                  <a:lnTo>
                    <a:pt x="112" y="37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p70"/>
            <p:cNvSpPr/>
            <p:nvPr/>
          </p:nvSpPr>
          <p:spPr>
            <a:xfrm>
              <a:off x="2332" y="1657"/>
              <a:ext cx="258" cy="576"/>
            </a:xfrm>
            <a:custGeom>
              <a:avLst/>
              <a:gdLst/>
              <a:ahLst/>
              <a:cxnLst/>
              <a:rect l="l" t="t" r="r" b="b"/>
              <a:pathLst>
                <a:path w="258" h="576" extrusionOk="0">
                  <a:moveTo>
                    <a:pt x="0" y="0"/>
                  </a:moveTo>
                  <a:lnTo>
                    <a:pt x="258" y="0"/>
                  </a:lnTo>
                  <a:lnTo>
                    <a:pt x="258" y="576"/>
                  </a:lnTo>
                  <a:lnTo>
                    <a:pt x="154" y="576"/>
                  </a:lnTo>
                  <a:lnTo>
                    <a:pt x="154" y="72"/>
                  </a:lnTo>
                  <a:lnTo>
                    <a:pt x="104" y="72"/>
                  </a:lnTo>
                  <a:lnTo>
                    <a:pt x="104" y="576"/>
                  </a:lnTo>
                  <a:lnTo>
                    <a:pt x="0" y="576"/>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p70"/>
            <p:cNvSpPr/>
            <p:nvPr/>
          </p:nvSpPr>
          <p:spPr>
            <a:xfrm>
              <a:off x="2670" y="1657"/>
              <a:ext cx="268" cy="576"/>
            </a:xfrm>
            <a:custGeom>
              <a:avLst/>
              <a:gdLst/>
              <a:ahLst/>
              <a:cxnLst/>
              <a:rect l="l" t="t" r="r" b="b"/>
              <a:pathLst>
                <a:path w="268" h="576" extrusionOk="0">
                  <a:moveTo>
                    <a:pt x="0" y="576"/>
                  </a:moveTo>
                  <a:lnTo>
                    <a:pt x="112" y="576"/>
                  </a:lnTo>
                  <a:lnTo>
                    <a:pt x="112" y="380"/>
                  </a:lnTo>
                  <a:lnTo>
                    <a:pt x="176" y="380"/>
                  </a:lnTo>
                  <a:lnTo>
                    <a:pt x="176" y="380"/>
                  </a:lnTo>
                  <a:lnTo>
                    <a:pt x="190" y="380"/>
                  </a:lnTo>
                  <a:lnTo>
                    <a:pt x="202" y="378"/>
                  </a:lnTo>
                  <a:lnTo>
                    <a:pt x="214" y="374"/>
                  </a:lnTo>
                  <a:lnTo>
                    <a:pt x="224" y="370"/>
                  </a:lnTo>
                  <a:lnTo>
                    <a:pt x="232" y="364"/>
                  </a:lnTo>
                  <a:lnTo>
                    <a:pt x="240" y="358"/>
                  </a:lnTo>
                  <a:lnTo>
                    <a:pt x="252" y="344"/>
                  </a:lnTo>
                  <a:lnTo>
                    <a:pt x="260" y="328"/>
                  </a:lnTo>
                  <a:lnTo>
                    <a:pt x="264" y="310"/>
                  </a:lnTo>
                  <a:lnTo>
                    <a:pt x="266" y="294"/>
                  </a:lnTo>
                  <a:lnTo>
                    <a:pt x="268" y="278"/>
                  </a:lnTo>
                  <a:lnTo>
                    <a:pt x="268" y="102"/>
                  </a:lnTo>
                  <a:lnTo>
                    <a:pt x="268" y="102"/>
                  </a:lnTo>
                  <a:lnTo>
                    <a:pt x="266" y="86"/>
                  </a:lnTo>
                  <a:lnTo>
                    <a:pt x="264" y="70"/>
                  </a:lnTo>
                  <a:lnTo>
                    <a:pt x="260" y="52"/>
                  </a:lnTo>
                  <a:lnTo>
                    <a:pt x="252" y="36"/>
                  </a:lnTo>
                  <a:lnTo>
                    <a:pt x="240" y="22"/>
                  </a:lnTo>
                  <a:lnTo>
                    <a:pt x="232" y="16"/>
                  </a:lnTo>
                  <a:lnTo>
                    <a:pt x="224" y="10"/>
                  </a:lnTo>
                  <a:lnTo>
                    <a:pt x="214" y="6"/>
                  </a:lnTo>
                  <a:lnTo>
                    <a:pt x="202" y="2"/>
                  </a:lnTo>
                  <a:lnTo>
                    <a:pt x="190" y="0"/>
                  </a:lnTo>
                  <a:lnTo>
                    <a:pt x="176" y="0"/>
                  </a:lnTo>
                  <a:lnTo>
                    <a:pt x="0" y="0"/>
                  </a:lnTo>
                  <a:lnTo>
                    <a:pt x="0" y="576"/>
                  </a:lnTo>
                  <a:close/>
                  <a:moveTo>
                    <a:pt x="112" y="316"/>
                  </a:moveTo>
                  <a:lnTo>
                    <a:pt x="112" y="72"/>
                  </a:lnTo>
                  <a:lnTo>
                    <a:pt x="142" y="72"/>
                  </a:lnTo>
                  <a:lnTo>
                    <a:pt x="142" y="72"/>
                  </a:lnTo>
                  <a:lnTo>
                    <a:pt x="150" y="74"/>
                  </a:lnTo>
                  <a:lnTo>
                    <a:pt x="156" y="80"/>
                  </a:lnTo>
                  <a:lnTo>
                    <a:pt x="162" y="88"/>
                  </a:lnTo>
                  <a:lnTo>
                    <a:pt x="162" y="100"/>
                  </a:lnTo>
                  <a:lnTo>
                    <a:pt x="162" y="288"/>
                  </a:lnTo>
                  <a:lnTo>
                    <a:pt x="162" y="288"/>
                  </a:lnTo>
                  <a:lnTo>
                    <a:pt x="162" y="300"/>
                  </a:lnTo>
                  <a:lnTo>
                    <a:pt x="156" y="310"/>
                  </a:lnTo>
                  <a:lnTo>
                    <a:pt x="150" y="314"/>
                  </a:lnTo>
                  <a:lnTo>
                    <a:pt x="142" y="316"/>
                  </a:lnTo>
                  <a:lnTo>
                    <a:pt x="112" y="31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8" name="Google Shape;448;p70"/>
            <p:cNvSpPr/>
            <p:nvPr/>
          </p:nvSpPr>
          <p:spPr>
            <a:xfrm>
              <a:off x="3320" y="1657"/>
              <a:ext cx="436" cy="576"/>
            </a:xfrm>
            <a:custGeom>
              <a:avLst/>
              <a:gdLst/>
              <a:ahLst/>
              <a:cxnLst/>
              <a:rect l="l" t="t" r="r" b="b"/>
              <a:pathLst>
                <a:path w="436" h="576" extrusionOk="0">
                  <a:moveTo>
                    <a:pt x="292" y="0"/>
                  </a:moveTo>
                  <a:lnTo>
                    <a:pt x="436" y="0"/>
                  </a:lnTo>
                  <a:lnTo>
                    <a:pt x="436" y="576"/>
                  </a:lnTo>
                  <a:lnTo>
                    <a:pt x="324" y="576"/>
                  </a:lnTo>
                  <a:lnTo>
                    <a:pt x="324" y="214"/>
                  </a:lnTo>
                  <a:lnTo>
                    <a:pt x="320" y="214"/>
                  </a:lnTo>
                  <a:lnTo>
                    <a:pt x="262" y="576"/>
                  </a:lnTo>
                  <a:lnTo>
                    <a:pt x="174" y="576"/>
                  </a:lnTo>
                  <a:lnTo>
                    <a:pt x="116" y="214"/>
                  </a:lnTo>
                  <a:lnTo>
                    <a:pt x="112" y="214"/>
                  </a:lnTo>
                  <a:lnTo>
                    <a:pt x="112" y="576"/>
                  </a:lnTo>
                  <a:lnTo>
                    <a:pt x="0" y="576"/>
                  </a:lnTo>
                  <a:lnTo>
                    <a:pt x="0" y="0"/>
                  </a:lnTo>
                  <a:lnTo>
                    <a:pt x="146" y="0"/>
                  </a:lnTo>
                  <a:lnTo>
                    <a:pt x="218" y="404"/>
                  </a:lnTo>
                  <a:lnTo>
                    <a:pt x="29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9" name="Google Shape;449;p70"/>
            <p:cNvSpPr/>
            <p:nvPr/>
          </p:nvSpPr>
          <p:spPr>
            <a:xfrm>
              <a:off x="900" y="1159"/>
              <a:ext cx="330" cy="1042"/>
            </a:xfrm>
            <a:custGeom>
              <a:avLst/>
              <a:gdLst/>
              <a:ahLst/>
              <a:cxnLst/>
              <a:rect l="l" t="t" r="r" b="b"/>
              <a:pathLst>
                <a:path w="330" h="1042" extrusionOk="0">
                  <a:moveTo>
                    <a:pt x="290" y="556"/>
                  </a:moveTo>
                  <a:lnTo>
                    <a:pt x="290" y="556"/>
                  </a:lnTo>
                  <a:lnTo>
                    <a:pt x="288" y="600"/>
                  </a:lnTo>
                  <a:lnTo>
                    <a:pt x="284" y="642"/>
                  </a:lnTo>
                  <a:lnTo>
                    <a:pt x="278" y="682"/>
                  </a:lnTo>
                  <a:lnTo>
                    <a:pt x="272" y="714"/>
                  </a:lnTo>
                  <a:lnTo>
                    <a:pt x="272" y="714"/>
                  </a:lnTo>
                  <a:lnTo>
                    <a:pt x="272" y="662"/>
                  </a:lnTo>
                  <a:lnTo>
                    <a:pt x="270" y="604"/>
                  </a:lnTo>
                  <a:lnTo>
                    <a:pt x="262" y="546"/>
                  </a:lnTo>
                  <a:lnTo>
                    <a:pt x="254" y="490"/>
                  </a:lnTo>
                  <a:lnTo>
                    <a:pt x="254" y="490"/>
                  </a:lnTo>
                  <a:lnTo>
                    <a:pt x="246" y="462"/>
                  </a:lnTo>
                  <a:lnTo>
                    <a:pt x="238" y="430"/>
                  </a:lnTo>
                  <a:lnTo>
                    <a:pt x="216" y="364"/>
                  </a:lnTo>
                  <a:lnTo>
                    <a:pt x="202" y="332"/>
                  </a:lnTo>
                  <a:lnTo>
                    <a:pt x="190" y="300"/>
                  </a:lnTo>
                  <a:lnTo>
                    <a:pt x="176" y="272"/>
                  </a:lnTo>
                  <a:lnTo>
                    <a:pt x="164" y="250"/>
                  </a:lnTo>
                  <a:lnTo>
                    <a:pt x="164" y="250"/>
                  </a:lnTo>
                  <a:lnTo>
                    <a:pt x="152" y="272"/>
                  </a:lnTo>
                  <a:lnTo>
                    <a:pt x="140" y="296"/>
                  </a:lnTo>
                  <a:lnTo>
                    <a:pt x="114" y="356"/>
                  </a:lnTo>
                  <a:lnTo>
                    <a:pt x="92" y="422"/>
                  </a:lnTo>
                  <a:lnTo>
                    <a:pt x="82" y="456"/>
                  </a:lnTo>
                  <a:lnTo>
                    <a:pt x="74" y="490"/>
                  </a:lnTo>
                  <a:lnTo>
                    <a:pt x="74" y="490"/>
                  </a:lnTo>
                  <a:lnTo>
                    <a:pt x="68" y="524"/>
                  </a:lnTo>
                  <a:lnTo>
                    <a:pt x="64" y="558"/>
                  </a:lnTo>
                  <a:lnTo>
                    <a:pt x="56" y="624"/>
                  </a:lnTo>
                  <a:lnTo>
                    <a:pt x="54" y="678"/>
                  </a:lnTo>
                  <a:lnTo>
                    <a:pt x="54" y="716"/>
                  </a:lnTo>
                  <a:lnTo>
                    <a:pt x="54" y="716"/>
                  </a:lnTo>
                  <a:lnTo>
                    <a:pt x="50" y="684"/>
                  </a:lnTo>
                  <a:lnTo>
                    <a:pt x="44" y="632"/>
                  </a:lnTo>
                  <a:lnTo>
                    <a:pt x="40" y="568"/>
                  </a:lnTo>
                  <a:lnTo>
                    <a:pt x="38" y="532"/>
                  </a:lnTo>
                  <a:lnTo>
                    <a:pt x="40" y="498"/>
                  </a:lnTo>
                  <a:lnTo>
                    <a:pt x="40" y="498"/>
                  </a:lnTo>
                  <a:lnTo>
                    <a:pt x="42" y="468"/>
                  </a:lnTo>
                  <a:lnTo>
                    <a:pt x="44" y="438"/>
                  </a:lnTo>
                  <a:lnTo>
                    <a:pt x="52" y="382"/>
                  </a:lnTo>
                  <a:lnTo>
                    <a:pt x="62" y="334"/>
                  </a:lnTo>
                  <a:lnTo>
                    <a:pt x="72" y="298"/>
                  </a:lnTo>
                  <a:lnTo>
                    <a:pt x="72" y="298"/>
                  </a:lnTo>
                  <a:lnTo>
                    <a:pt x="86" y="254"/>
                  </a:lnTo>
                  <a:lnTo>
                    <a:pt x="102" y="214"/>
                  </a:lnTo>
                  <a:lnTo>
                    <a:pt x="128" y="148"/>
                  </a:lnTo>
                  <a:lnTo>
                    <a:pt x="150" y="102"/>
                  </a:lnTo>
                  <a:lnTo>
                    <a:pt x="164" y="80"/>
                  </a:lnTo>
                  <a:lnTo>
                    <a:pt x="164" y="80"/>
                  </a:lnTo>
                  <a:lnTo>
                    <a:pt x="178" y="106"/>
                  </a:lnTo>
                  <a:lnTo>
                    <a:pt x="202" y="154"/>
                  </a:lnTo>
                  <a:lnTo>
                    <a:pt x="216" y="186"/>
                  </a:lnTo>
                  <a:lnTo>
                    <a:pt x="230" y="220"/>
                  </a:lnTo>
                  <a:lnTo>
                    <a:pt x="244" y="258"/>
                  </a:lnTo>
                  <a:lnTo>
                    <a:pt x="256" y="296"/>
                  </a:lnTo>
                  <a:lnTo>
                    <a:pt x="256" y="296"/>
                  </a:lnTo>
                  <a:lnTo>
                    <a:pt x="266" y="334"/>
                  </a:lnTo>
                  <a:lnTo>
                    <a:pt x="274" y="372"/>
                  </a:lnTo>
                  <a:lnTo>
                    <a:pt x="280" y="408"/>
                  </a:lnTo>
                  <a:lnTo>
                    <a:pt x="284" y="442"/>
                  </a:lnTo>
                  <a:lnTo>
                    <a:pt x="290" y="506"/>
                  </a:lnTo>
                  <a:lnTo>
                    <a:pt x="290" y="556"/>
                  </a:lnTo>
                  <a:close/>
                  <a:moveTo>
                    <a:pt x="164" y="1004"/>
                  </a:moveTo>
                  <a:lnTo>
                    <a:pt x="164" y="1004"/>
                  </a:lnTo>
                  <a:lnTo>
                    <a:pt x="150" y="974"/>
                  </a:lnTo>
                  <a:lnTo>
                    <a:pt x="142" y="954"/>
                  </a:lnTo>
                  <a:lnTo>
                    <a:pt x="134" y="932"/>
                  </a:lnTo>
                  <a:lnTo>
                    <a:pt x="128" y="908"/>
                  </a:lnTo>
                  <a:lnTo>
                    <a:pt x="122" y="880"/>
                  </a:lnTo>
                  <a:lnTo>
                    <a:pt x="120" y="848"/>
                  </a:lnTo>
                  <a:lnTo>
                    <a:pt x="116" y="814"/>
                  </a:lnTo>
                  <a:lnTo>
                    <a:pt x="116" y="814"/>
                  </a:lnTo>
                  <a:lnTo>
                    <a:pt x="118" y="780"/>
                  </a:lnTo>
                  <a:lnTo>
                    <a:pt x="122" y="748"/>
                  </a:lnTo>
                  <a:lnTo>
                    <a:pt x="128" y="718"/>
                  </a:lnTo>
                  <a:lnTo>
                    <a:pt x="136" y="692"/>
                  </a:lnTo>
                  <a:lnTo>
                    <a:pt x="144" y="670"/>
                  </a:lnTo>
                  <a:lnTo>
                    <a:pt x="152" y="650"/>
                  </a:lnTo>
                  <a:lnTo>
                    <a:pt x="164" y="626"/>
                  </a:lnTo>
                  <a:lnTo>
                    <a:pt x="164" y="626"/>
                  </a:lnTo>
                  <a:lnTo>
                    <a:pt x="176" y="648"/>
                  </a:lnTo>
                  <a:lnTo>
                    <a:pt x="182" y="666"/>
                  </a:lnTo>
                  <a:lnTo>
                    <a:pt x="190" y="688"/>
                  </a:lnTo>
                  <a:lnTo>
                    <a:pt x="196" y="712"/>
                  </a:lnTo>
                  <a:lnTo>
                    <a:pt x="202" y="740"/>
                  </a:lnTo>
                  <a:lnTo>
                    <a:pt x="208" y="772"/>
                  </a:lnTo>
                  <a:lnTo>
                    <a:pt x="210" y="806"/>
                  </a:lnTo>
                  <a:lnTo>
                    <a:pt x="210" y="806"/>
                  </a:lnTo>
                  <a:lnTo>
                    <a:pt x="210" y="840"/>
                  </a:lnTo>
                  <a:lnTo>
                    <a:pt x="206" y="870"/>
                  </a:lnTo>
                  <a:lnTo>
                    <a:pt x="202" y="900"/>
                  </a:lnTo>
                  <a:lnTo>
                    <a:pt x="194" y="926"/>
                  </a:lnTo>
                  <a:lnTo>
                    <a:pt x="188" y="950"/>
                  </a:lnTo>
                  <a:lnTo>
                    <a:pt x="180" y="972"/>
                  </a:lnTo>
                  <a:lnTo>
                    <a:pt x="164" y="1004"/>
                  </a:lnTo>
                  <a:close/>
                  <a:moveTo>
                    <a:pt x="300" y="296"/>
                  </a:moveTo>
                  <a:lnTo>
                    <a:pt x="300" y="296"/>
                  </a:lnTo>
                  <a:lnTo>
                    <a:pt x="292" y="268"/>
                  </a:lnTo>
                  <a:lnTo>
                    <a:pt x="284" y="242"/>
                  </a:lnTo>
                  <a:lnTo>
                    <a:pt x="266" y="188"/>
                  </a:lnTo>
                  <a:lnTo>
                    <a:pt x="244" y="140"/>
                  </a:lnTo>
                  <a:lnTo>
                    <a:pt x="224" y="98"/>
                  </a:lnTo>
                  <a:lnTo>
                    <a:pt x="204" y="62"/>
                  </a:lnTo>
                  <a:lnTo>
                    <a:pt x="186" y="32"/>
                  </a:lnTo>
                  <a:lnTo>
                    <a:pt x="164" y="0"/>
                  </a:lnTo>
                  <a:lnTo>
                    <a:pt x="164" y="0"/>
                  </a:lnTo>
                  <a:lnTo>
                    <a:pt x="142" y="34"/>
                  </a:lnTo>
                  <a:lnTo>
                    <a:pt x="108" y="94"/>
                  </a:lnTo>
                  <a:lnTo>
                    <a:pt x="88" y="132"/>
                  </a:lnTo>
                  <a:lnTo>
                    <a:pt x="70" y="172"/>
                  </a:lnTo>
                  <a:lnTo>
                    <a:pt x="54" y="214"/>
                  </a:lnTo>
                  <a:lnTo>
                    <a:pt x="38" y="260"/>
                  </a:lnTo>
                  <a:lnTo>
                    <a:pt x="38" y="260"/>
                  </a:lnTo>
                  <a:lnTo>
                    <a:pt x="24" y="310"/>
                  </a:lnTo>
                  <a:lnTo>
                    <a:pt x="14" y="358"/>
                  </a:lnTo>
                  <a:lnTo>
                    <a:pt x="8" y="406"/>
                  </a:lnTo>
                  <a:lnTo>
                    <a:pt x="2" y="454"/>
                  </a:lnTo>
                  <a:lnTo>
                    <a:pt x="0" y="500"/>
                  </a:lnTo>
                  <a:lnTo>
                    <a:pt x="0" y="546"/>
                  </a:lnTo>
                  <a:lnTo>
                    <a:pt x="2" y="590"/>
                  </a:lnTo>
                  <a:lnTo>
                    <a:pt x="6" y="634"/>
                  </a:lnTo>
                  <a:lnTo>
                    <a:pt x="6" y="634"/>
                  </a:lnTo>
                  <a:lnTo>
                    <a:pt x="14" y="680"/>
                  </a:lnTo>
                  <a:lnTo>
                    <a:pt x="22" y="722"/>
                  </a:lnTo>
                  <a:lnTo>
                    <a:pt x="32" y="762"/>
                  </a:lnTo>
                  <a:lnTo>
                    <a:pt x="44" y="800"/>
                  </a:lnTo>
                  <a:lnTo>
                    <a:pt x="62" y="854"/>
                  </a:lnTo>
                  <a:lnTo>
                    <a:pt x="70" y="876"/>
                  </a:lnTo>
                  <a:lnTo>
                    <a:pt x="70" y="876"/>
                  </a:lnTo>
                  <a:lnTo>
                    <a:pt x="94" y="924"/>
                  </a:lnTo>
                  <a:lnTo>
                    <a:pt x="118" y="970"/>
                  </a:lnTo>
                  <a:lnTo>
                    <a:pt x="142" y="1010"/>
                  </a:lnTo>
                  <a:lnTo>
                    <a:pt x="164" y="1042"/>
                  </a:lnTo>
                  <a:lnTo>
                    <a:pt x="164" y="1042"/>
                  </a:lnTo>
                  <a:lnTo>
                    <a:pt x="182" y="1018"/>
                  </a:lnTo>
                  <a:lnTo>
                    <a:pt x="202" y="986"/>
                  </a:lnTo>
                  <a:lnTo>
                    <a:pt x="224" y="946"/>
                  </a:lnTo>
                  <a:lnTo>
                    <a:pt x="246" y="900"/>
                  </a:lnTo>
                  <a:lnTo>
                    <a:pt x="268" y="846"/>
                  </a:lnTo>
                  <a:lnTo>
                    <a:pt x="288" y="786"/>
                  </a:lnTo>
                  <a:lnTo>
                    <a:pt x="298" y="754"/>
                  </a:lnTo>
                  <a:lnTo>
                    <a:pt x="306" y="722"/>
                  </a:lnTo>
                  <a:lnTo>
                    <a:pt x="314" y="686"/>
                  </a:lnTo>
                  <a:lnTo>
                    <a:pt x="320" y="652"/>
                  </a:lnTo>
                  <a:lnTo>
                    <a:pt x="320" y="652"/>
                  </a:lnTo>
                  <a:lnTo>
                    <a:pt x="324" y="612"/>
                  </a:lnTo>
                  <a:lnTo>
                    <a:pt x="328" y="572"/>
                  </a:lnTo>
                  <a:lnTo>
                    <a:pt x="330" y="532"/>
                  </a:lnTo>
                  <a:lnTo>
                    <a:pt x="328" y="492"/>
                  </a:lnTo>
                  <a:lnTo>
                    <a:pt x="326" y="448"/>
                  </a:lnTo>
                  <a:lnTo>
                    <a:pt x="320" y="402"/>
                  </a:lnTo>
                  <a:lnTo>
                    <a:pt x="312" y="352"/>
                  </a:lnTo>
                  <a:lnTo>
                    <a:pt x="300" y="29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p70"/>
            <p:cNvSpPr/>
            <p:nvPr/>
          </p:nvSpPr>
          <p:spPr>
            <a:xfrm>
              <a:off x="264" y="1659"/>
              <a:ext cx="1008" cy="1150"/>
            </a:xfrm>
            <a:custGeom>
              <a:avLst/>
              <a:gdLst/>
              <a:ahLst/>
              <a:cxnLst/>
              <a:rect l="l" t="t" r="r" b="b"/>
              <a:pathLst>
                <a:path w="1008" h="1150" extrusionOk="0">
                  <a:moveTo>
                    <a:pt x="584" y="574"/>
                  </a:moveTo>
                  <a:lnTo>
                    <a:pt x="584" y="754"/>
                  </a:lnTo>
                  <a:lnTo>
                    <a:pt x="584" y="754"/>
                  </a:lnTo>
                  <a:lnTo>
                    <a:pt x="584" y="754"/>
                  </a:lnTo>
                  <a:lnTo>
                    <a:pt x="596" y="742"/>
                  </a:lnTo>
                  <a:lnTo>
                    <a:pt x="610" y="734"/>
                  </a:lnTo>
                  <a:lnTo>
                    <a:pt x="624" y="726"/>
                  </a:lnTo>
                  <a:lnTo>
                    <a:pt x="638" y="718"/>
                  </a:lnTo>
                  <a:lnTo>
                    <a:pt x="654" y="714"/>
                  </a:lnTo>
                  <a:lnTo>
                    <a:pt x="668" y="710"/>
                  </a:lnTo>
                  <a:lnTo>
                    <a:pt x="684" y="708"/>
                  </a:lnTo>
                  <a:lnTo>
                    <a:pt x="700" y="706"/>
                  </a:lnTo>
                  <a:lnTo>
                    <a:pt x="716" y="708"/>
                  </a:lnTo>
                  <a:lnTo>
                    <a:pt x="732" y="710"/>
                  </a:lnTo>
                  <a:lnTo>
                    <a:pt x="746" y="714"/>
                  </a:lnTo>
                  <a:lnTo>
                    <a:pt x="762" y="718"/>
                  </a:lnTo>
                  <a:lnTo>
                    <a:pt x="776" y="726"/>
                  </a:lnTo>
                  <a:lnTo>
                    <a:pt x="790" y="734"/>
                  </a:lnTo>
                  <a:lnTo>
                    <a:pt x="804" y="742"/>
                  </a:lnTo>
                  <a:lnTo>
                    <a:pt x="816" y="754"/>
                  </a:lnTo>
                  <a:lnTo>
                    <a:pt x="816" y="754"/>
                  </a:lnTo>
                  <a:lnTo>
                    <a:pt x="826" y="766"/>
                  </a:lnTo>
                  <a:lnTo>
                    <a:pt x="836" y="780"/>
                  </a:lnTo>
                  <a:lnTo>
                    <a:pt x="844" y="792"/>
                  </a:lnTo>
                  <a:lnTo>
                    <a:pt x="852" y="808"/>
                  </a:lnTo>
                  <a:lnTo>
                    <a:pt x="856" y="822"/>
                  </a:lnTo>
                  <a:lnTo>
                    <a:pt x="860" y="838"/>
                  </a:lnTo>
                  <a:lnTo>
                    <a:pt x="862" y="852"/>
                  </a:lnTo>
                  <a:lnTo>
                    <a:pt x="864" y="868"/>
                  </a:lnTo>
                  <a:lnTo>
                    <a:pt x="862" y="884"/>
                  </a:lnTo>
                  <a:lnTo>
                    <a:pt x="860" y="898"/>
                  </a:lnTo>
                  <a:lnTo>
                    <a:pt x="856" y="914"/>
                  </a:lnTo>
                  <a:lnTo>
                    <a:pt x="852" y="928"/>
                  </a:lnTo>
                  <a:lnTo>
                    <a:pt x="844" y="944"/>
                  </a:lnTo>
                  <a:lnTo>
                    <a:pt x="836" y="956"/>
                  </a:lnTo>
                  <a:lnTo>
                    <a:pt x="826" y="970"/>
                  </a:lnTo>
                  <a:lnTo>
                    <a:pt x="816" y="982"/>
                  </a:lnTo>
                  <a:lnTo>
                    <a:pt x="814" y="982"/>
                  </a:lnTo>
                  <a:lnTo>
                    <a:pt x="814" y="984"/>
                  </a:lnTo>
                  <a:lnTo>
                    <a:pt x="814" y="984"/>
                  </a:lnTo>
                  <a:lnTo>
                    <a:pt x="790" y="1006"/>
                  </a:lnTo>
                  <a:lnTo>
                    <a:pt x="762" y="1024"/>
                  </a:lnTo>
                  <a:lnTo>
                    <a:pt x="734" y="1040"/>
                  </a:lnTo>
                  <a:lnTo>
                    <a:pt x="706" y="1054"/>
                  </a:lnTo>
                  <a:lnTo>
                    <a:pt x="676" y="1064"/>
                  </a:lnTo>
                  <a:lnTo>
                    <a:pt x="646" y="1072"/>
                  </a:lnTo>
                  <a:lnTo>
                    <a:pt x="614" y="1076"/>
                  </a:lnTo>
                  <a:lnTo>
                    <a:pt x="584" y="1078"/>
                  </a:lnTo>
                  <a:lnTo>
                    <a:pt x="584" y="1078"/>
                  </a:lnTo>
                  <a:lnTo>
                    <a:pt x="552" y="1076"/>
                  </a:lnTo>
                  <a:lnTo>
                    <a:pt x="520" y="1072"/>
                  </a:lnTo>
                  <a:lnTo>
                    <a:pt x="490" y="1064"/>
                  </a:lnTo>
                  <a:lnTo>
                    <a:pt x="460" y="1054"/>
                  </a:lnTo>
                  <a:lnTo>
                    <a:pt x="432" y="1040"/>
                  </a:lnTo>
                  <a:lnTo>
                    <a:pt x="404" y="1024"/>
                  </a:lnTo>
                  <a:lnTo>
                    <a:pt x="376" y="1006"/>
                  </a:lnTo>
                  <a:lnTo>
                    <a:pt x="352" y="984"/>
                  </a:lnTo>
                  <a:lnTo>
                    <a:pt x="352" y="984"/>
                  </a:lnTo>
                  <a:lnTo>
                    <a:pt x="332" y="962"/>
                  </a:lnTo>
                  <a:lnTo>
                    <a:pt x="314" y="940"/>
                  </a:lnTo>
                  <a:lnTo>
                    <a:pt x="298" y="916"/>
                  </a:lnTo>
                  <a:lnTo>
                    <a:pt x="286" y="890"/>
                  </a:lnTo>
                  <a:lnTo>
                    <a:pt x="276" y="864"/>
                  </a:lnTo>
                  <a:lnTo>
                    <a:pt x="266" y="838"/>
                  </a:lnTo>
                  <a:lnTo>
                    <a:pt x="260" y="812"/>
                  </a:lnTo>
                  <a:lnTo>
                    <a:pt x="258" y="784"/>
                  </a:lnTo>
                  <a:lnTo>
                    <a:pt x="256" y="758"/>
                  </a:lnTo>
                  <a:lnTo>
                    <a:pt x="256" y="730"/>
                  </a:lnTo>
                  <a:lnTo>
                    <a:pt x="260" y="702"/>
                  </a:lnTo>
                  <a:lnTo>
                    <a:pt x="266" y="676"/>
                  </a:lnTo>
                  <a:lnTo>
                    <a:pt x="274" y="650"/>
                  </a:lnTo>
                  <a:lnTo>
                    <a:pt x="284" y="624"/>
                  </a:lnTo>
                  <a:lnTo>
                    <a:pt x="296" y="600"/>
                  </a:lnTo>
                  <a:lnTo>
                    <a:pt x="312" y="576"/>
                  </a:lnTo>
                  <a:lnTo>
                    <a:pt x="312" y="576"/>
                  </a:lnTo>
                  <a:lnTo>
                    <a:pt x="330" y="550"/>
                  </a:lnTo>
                  <a:lnTo>
                    <a:pt x="352" y="528"/>
                  </a:lnTo>
                  <a:lnTo>
                    <a:pt x="352" y="528"/>
                  </a:lnTo>
                  <a:lnTo>
                    <a:pt x="376" y="506"/>
                  </a:lnTo>
                  <a:lnTo>
                    <a:pt x="404" y="486"/>
                  </a:lnTo>
                  <a:lnTo>
                    <a:pt x="432" y="470"/>
                  </a:lnTo>
                  <a:lnTo>
                    <a:pt x="460" y="456"/>
                  </a:lnTo>
                  <a:lnTo>
                    <a:pt x="490" y="446"/>
                  </a:lnTo>
                  <a:lnTo>
                    <a:pt x="520" y="438"/>
                  </a:lnTo>
                  <a:lnTo>
                    <a:pt x="552" y="434"/>
                  </a:lnTo>
                  <a:lnTo>
                    <a:pt x="584" y="432"/>
                  </a:lnTo>
                  <a:lnTo>
                    <a:pt x="584" y="0"/>
                  </a:lnTo>
                  <a:lnTo>
                    <a:pt x="584" y="0"/>
                  </a:lnTo>
                  <a:lnTo>
                    <a:pt x="554" y="2"/>
                  </a:lnTo>
                  <a:lnTo>
                    <a:pt x="524" y="4"/>
                  </a:lnTo>
                  <a:lnTo>
                    <a:pt x="494" y="8"/>
                  </a:lnTo>
                  <a:lnTo>
                    <a:pt x="466" y="12"/>
                  </a:lnTo>
                  <a:lnTo>
                    <a:pt x="438" y="20"/>
                  </a:lnTo>
                  <a:lnTo>
                    <a:pt x="410" y="26"/>
                  </a:lnTo>
                  <a:lnTo>
                    <a:pt x="382" y="36"/>
                  </a:lnTo>
                  <a:lnTo>
                    <a:pt x="356" y="46"/>
                  </a:lnTo>
                  <a:lnTo>
                    <a:pt x="330" y="58"/>
                  </a:lnTo>
                  <a:lnTo>
                    <a:pt x="306" y="70"/>
                  </a:lnTo>
                  <a:lnTo>
                    <a:pt x="282" y="84"/>
                  </a:lnTo>
                  <a:lnTo>
                    <a:pt x="258" y="100"/>
                  </a:lnTo>
                  <a:lnTo>
                    <a:pt x="234" y="116"/>
                  </a:lnTo>
                  <a:lnTo>
                    <a:pt x="212" y="132"/>
                  </a:lnTo>
                  <a:lnTo>
                    <a:pt x="192" y="150"/>
                  </a:lnTo>
                  <a:lnTo>
                    <a:pt x="172" y="170"/>
                  </a:lnTo>
                  <a:lnTo>
                    <a:pt x="152" y="190"/>
                  </a:lnTo>
                  <a:lnTo>
                    <a:pt x="134" y="210"/>
                  </a:lnTo>
                  <a:lnTo>
                    <a:pt x="116" y="232"/>
                  </a:lnTo>
                  <a:lnTo>
                    <a:pt x="100" y="254"/>
                  </a:lnTo>
                  <a:lnTo>
                    <a:pt x="84" y="278"/>
                  </a:lnTo>
                  <a:lnTo>
                    <a:pt x="70" y="302"/>
                  </a:lnTo>
                  <a:lnTo>
                    <a:pt x="58" y="326"/>
                  </a:lnTo>
                  <a:lnTo>
                    <a:pt x="46" y="352"/>
                  </a:lnTo>
                  <a:lnTo>
                    <a:pt x="36" y="378"/>
                  </a:lnTo>
                  <a:lnTo>
                    <a:pt x="26" y="404"/>
                  </a:lnTo>
                  <a:lnTo>
                    <a:pt x="18" y="432"/>
                  </a:lnTo>
                  <a:lnTo>
                    <a:pt x="12" y="460"/>
                  </a:lnTo>
                  <a:lnTo>
                    <a:pt x="6" y="488"/>
                  </a:lnTo>
                  <a:lnTo>
                    <a:pt x="4" y="516"/>
                  </a:lnTo>
                  <a:lnTo>
                    <a:pt x="2" y="546"/>
                  </a:lnTo>
                  <a:lnTo>
                    <a:pt x="0" y="576"/>
                  </a:lnTo>
                  <a:lnTo>
                    <a:pt x="0" y="576"/>
                  </a:lnTo>
                  <a:lnTo>
                    <a:pt x="2" y="604"/>
                  </a:lnTo>
                  <a:lnTo>
                    <a:pt x="4" y="634"/>
                  </a:lnTo>
                  <a:lnTo>
                    <a:pt x="6" y="662"/>
                  </a:lnTo>
                  <a:lnTo>
                    <a:pt x="12" y="690"/>
                  </a:lnTo>
                  <a:lnTo>
                    <a:pt x="18" y="718"/>
                  </a:lnTo>
                  <a:lnTo>
                    <a:pt x="26" y="746"/>
                  </a:lnTo>
                  <a:lnTo>
                    <a:pt x="36" y="772"/>
                  </a:lnTo>
                  <a:lnTo>
                    <a:pt x="46" y="798"/>
                  </a:lnTo>
                  <a:lnTo>
                    <a:pt x="58" y="824"/>
                  </a:lnTo>
                  <a:lnTo>
                    <a:pt x="70" y="848"/>
                  </a:lnTo>
                  <a:lnTo>
                    <a:pt x="84" y="872"/>
                  </a:lnTo>
                  <a:lnTo>
                    <a:pt x="100" y="896"/>
                  </a:lnTo>
                  <a:lnTo>
                    <a:pt x="116" y="918"/>
                  </a:lnTo>
                  <a:lnTo>
                    <a:pt x="134" y="940"/>
                  </a:lnTo>
                  <a:lnTo>
                    <a:pt x="152" y="962"/>
                  </a:lnTo>
                  <a:lnTo>
                    <a:pt x="172" y="982"/>
                  </a:lnTo>
                  <a:lnTo>
                    <a:pt x="192" y="1000"/>
                  </a:lnTo>
                  <a:lnTo>
                    <a:pt x="212" y="1018"/>
                  </a:lnTo>
                  <a:lnTo>
                    <a:pt x="234" y="1036"/>
                  </a:lnTo>
                  <a:lnTo>
                    <a:pt x="258" y="1052"/>
                  </a:lnTo>
                  <a:lnTo>
                    <a:pt x="282" y="1066"/>
                  </a:lnTo>
                  <a:lnTo>
                    <a:pt x="306" y="1080"/>
                  </a:lnTo>
                  <a:lnTo>
                    <a:pt x="330" y="1092"/>
                  </a:lnTo>
                  <a:lnTo>
                    <a:pt x="356" y="1104"/>
                  </a:lnTo>
                  <a:lnTo>
                    <a:pt x="382" y="1114"/>
                  </a:lnTo>
                  <a:lnTo>
                    <a:pt x="410" y="1124"/>
                  </a:lnTo>
                  <a:lnTo>
                    <a:pt x="438" y="1132"/>
                  </a:lnTo>
                  <a:lnTo>
                    <a:pt x="466" y="1138"/>
                  </a:lnTo>
                  <a:lnTo>
                    <a:pt x="494" y="1142"/>
                  </a:lnTo>
                  <a:lnTo>
                    <a:pt x="524" y="1146"/>
                  </a:lnTo>
                  <a:lnTo>
                    <a:pt x="554" y="1148"/>
                  </a:lnTo>
                  <a:lnTo>
                    <a:pt x="584" y="1150"/>
                  </a:lnTo>
                  <a:lnTo>
                    <a:pt x="584" y="1150"/>
                  </a:lnTo>
                  <a:lnTo>
                    <a:pt x="614" y="1148"/>
                  </a:lnTo>
                  <a:lnTo>
                    <a:pt x="646" y="1146"/>
                  </a:lnTo>
                  <a:lnTo>
                    <a:pt x="676" y="1142"/>
                  </a:lnTo>
                  <a:lnTo>
                    <a:pt x="706" y="1136"/>
                  </a:lnTo>
                  <a:lnTo>
                    <a:pt x="734" y="1130"/>
                  </a:lnTo>
                  <a:lnTo>
                    <a:pt x="764" y="1122"/>
                  </a:lnTo>
                  <a:lnTo>
                    <a:pt x="792" y="1112"/>
                  </a:lnTo>
                  <a:lnTo>
                    <a:pt x="818" y="1100"/>
                  </a:lnTo>
                  <a:lnTo>
                    <a:pt x="846" y="1088"/>
                  </a:lnTo>
                  <a:lnTo>
                    <a:pt x="872" y="1074"/>
                  </a:lnTo>
                  <a:lnTo>
                    <a:pt x="896" y="1060"/>
                  </a:lnTo>
                  <a:lnTo>
                    <a:pt x="920" y="1044"/>
                  </a:lnTo>
                  <a:lnTo>
                    <a:pt x="944" y="1026"/>
                  </a:lnTo>
                  <a:lnTo>
                    <a:pt x="966" y="1008"/>
                  </a:lnTo>
                  <a:lnTo>
                    <a:pt x="988" y="988"/>
                  </a:lnTo>
                  <a:lnTo>
                    <a:pt x="1008" y="968"/>
                  </a:lnTo>
                  <a:lnTo>
                    <a:pt x="1008" y="574"/>
                  </a:lnTo>
                  <a:lnTo>
                    <a:pt x="584" y="57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1" name="Google Shape;451;p70"/>
            <p:cNvSpPr/>
            <p:nvPr/>
          </p:nvSpPr>
          <p:spPr>
            <a:xfrm>
              <a:off x="1428" y="2425"/>
              <a:ext cx="2328" cy="384"/>
            </a:xfrm>
            <a:custGeom>
              <a:avLst/>
              <a:gdLst/>
              <a:ahLst/>
              <a:cxnLst/>
              <a:rect l="l" t="t" r="r" b="b"/>
              <a:pathLst>
                <a:path w="2328" h="384" extrusionOk="0">
                  <a:moveTo>
                    <a:pt x="2224" y="248"/>
                  </a:moveTo>
                  <a:lnTo>
                    <a:pt x="2224" y="248"/>
                  </a:lnTo>
                  <a:lnTo>
                    <a:pt x="2222" y="266"/>
                  </a:lnTo>
                  <a:lnTo>
                    <a:pt x="2220" y="280"/>
                  </a:lnTo>
                  <a:lnTo>
                    <a:pt x="2212" y="292"/>
                  </a:lnTo>
                  <a:lnTo>
                    <a:pt x="2204" y="300"/>
                  </a:lnTo>
                  <a:lnTo>
                    <a:pt x="2192" y="306"/>
                  </a:lnTo>
                  <a:lnTo>
                    <a:pt x="2176" y="310"/>
                  </a:lnTo>
                  <a:lnTo>
                    <a:pt x="2156" y="312"/>
                  </a:lnTo>
                  <a:lnTo>
                    <a:pt x="2134" y="312"/>
                  </a:lnTo>
                  <a:lnTo>
                    <a:pt x="2076" y="312"/>
                  </a:lnTo>
                  <a:lnTo>
                    <a:pt x="2076" y="62"/>
                  </a:lnTo>
                  <a:lnTo>
                    <a:pt x="2134" y="62"/>
                  </a:lnTo>
                  <a:lnTo>
                    <a:pt x="2134" y="158"/>
                  </a:lnTo>
                  <a:lnTo>
                    <a:pt x="2144" y="158"/>
                  </a:lnTo>
                  <a:lnTo>
                    <a:pt x="2144" y="158"/>
                  </a:lnTo>
                  <a:lnTo>
                    <a:pt x="2164" y="158"/>
                  </a:lnTo>
                  <a:lnTo>
                    <a:pt x="2182" y="162"/>
                  </a:lnTo>
                  <a:lnTo>
                    <a:pt x="2196" y="166"/>
                  </a:lnTo>
                  <a:lnTo>
                    <a:pt x="2206" y="172"/>
                  </a:lnTo>
                  <a:lnTo>
                    <a:pt x="2214" y="180"/>
                  </a:lnTo>
                  <a:lnTo>
                    <a:pt x="2220" y="190"/>
                  </a:lnTo>
                  <a:lnTo>
                    <a:pt x="2224" y="204"/>
                  </a:lnTo>
                  <a:lnTo>
                    <a:pt x="2224" y="222"/>
                  </a:lnTo>
                  <a:lnTo>
                    <a:pt x="2224" y="248"/>
                  </a:lnTo>
                  <a:close/>
                  <a:moveTo>
                    <a:pt x="1732" y="108"/>
                  </a:moveTo>
                  <a:lnTo>
                    <a:pt x="1686" y="108"/>
                  </a:lnTo>
                  <a:lnTo>
                    <a:pt x="1686" y="312"/>
                  </a:lnTo>
                  <a:lnTo>
                    <a:pt x="1630" y="312"/>
                  </a:lnTo>
                  <a:lnTo>
                    <a:pt x="1630" y="108"/>
                  </a:lnTo>
                  <a:lnTo>
                    <a:pt x="1582" y="108"/>
                  </a:lnTo>
                  <a:lnTo>
                    <a:pt x="1582" y="62"/>
                  </a:lnTo>
                  <a:lnTo>
                    <a:pt x="1732" y="62"/>
                  </a:lnTo>
                  <a:lnTo>
                    <a:pt x="1732" y="108"/>
                  </a:lnTo>
                  <a:close/>
                  <a:moveTo>
                    <a:pt x="1278" y="222"/>
                  </a:moveTo>
                  <a:lnTo>
                    <a:pt x="1278" y="222"/>
                  </a:lnTo>
                  <a:lnTo>
                    <a:pt x="1276" y="240"/>
                  </a:lnTo>
                  <a:lnTo>
                    <a:pt x="1272" y="254"/>
                  </a:lnTo>
                  <a:lnTo>
                    <a:pt x="1266" y="266"/>
                  </a:lnTo>
                  <a:lnTo>
                    <a:pt x="1258" y="274"/>
                  </a:lnTo>
                  <a:lnTo>
                    <a:pt x="1246" y="280"/>
                  </a:lnTo>
                  <a:lnTo>
                    <a:pt x="1230" y="284"/>
                  </a:lnTo>
                  <a:lnTo>
                    <a:pt x="1214" y="286"/>
                  </a:lnTo>
                  <a:lnTo>
                    <a:pt x="1194" y="286"/>
                  </a:lnTo>
                  <a:lnTo>
                    <a:pt x="1194" y="312"/>
                  </a:lnTo>
                  <a:lnTo>
                    <a:pt x="1136" y="312"/>
                  </a:lnTo>
                  <a:lnTo>
                    <a:pt x="1136" y="286"/>
                  </a:lnTo>
                  <a:lnTo>
                    <a:pt x="1136" y="286"/>
                  </a:lnTo>
                  <a:lnTo>
                    <a:pt x="1116" y="286"/>
                  </a:lnTo>
                  <a:lnTo>
                    <a:pt x="1098" y="284"/>
                  </a:lnTo>
                  <a:lnTo>
                    <a:pt x="1084" y="280"/>
                  </a:lnTo>
                  <a:lnTo>
                    <a:pt x="1072" y="274"/>
                  </a:lnTo>
                  <a:lnTo>
                    <a:pt x="1062" y="266"/>
                  </a:lnTo>
                  <a:lnTo>
                    <a:pt x="1056" y="254"/>
                  </a:lnTo>
                  <a:lnTo>
                    <a:pt x="1052" y="240"/>
                  </a:lnTo>
                  <a:lnTo>
                    <a:pt x="1052" y="222"/>
                  </a:lnTo>
                  <a:lnTo>
                    <a:pt x="1052" y="144"/>
                  </a:lnTo>
                  <a:lnTo>
                    <a:pt x="1052" y="144"/>
                  </a:lnTo>
                  <a:lnTo>
                    <a:pt x="1052" y="128"/>
                  </a:lnTo>
                  <a:lnTo>
                    <a:pt x="1056" y="112"/>
                  </a:lnTo>
                  <a:lnTo>
                    <a:pt x="1062" y="102"/>
                  </a:lnTo>
                  <a:lnTo>
                    <a:pt x="1072" y="94"/>
                  </a:lnTo>
                  <a:lnTo>
                    <a:pt x="1082" y="88"/>
                  </a:lnTo>
                  <a:lnTo>
                    <a:pt x="1098" y="84"/>
                  </a:lnTo>
                  <a:lnTo>
                    <a:pt x="1116" y="82"/>
                  </a:lnTo>
                  <a:lnTo>
                    <a:pt x="1136" y="80"/>
                  </a:lnTo>
                  <a:lnTo>
                    <a:pt x="1136" y="62"/>
                  </a:lnTo>
                  <a:lnTo>
                    <a:pt x="1194" y="62"/>
                  </a:lnTo>
                  <a:lnTo>
                    <a:pt x="1194" y="80"/>
                  </a:lnTo>
                  <a:lnTo>
                    <a:pt x="1194" y="80"/>
                  </a:lnTo>
                  <a:lnTo>
                    <a:pt x="1214" y="82"/>
                  </a:lnTo>
                  <a:lnTo>
                    <a:pt x="1232" y="84"/>
                  </a:lnTo>
                  <a:lnTo>
                    <a:pt x="1246" y="88"/>
                  </a:lnTo>
                  <a:lnTo>
                    <a:pt x="1258" y="94"/>
                  </a:lnTo>
                  <a:lnTo>
                    <a:pt x="1266" y="102"/>
                  </a:lnTo>
                  <a:lnTo>
                    <a:pt x="1272" y="112"/>
                  </a:lnTo>
                  <a:lnTo>
                    <a:pt x="1276" y="128"/>
                  </a:lnTo>
                  <a:lnTo>
                    <a:pt x="1278" y="144"/>
                  </a:lnTo>
                  <a:lnTo>
                    <a:pt x="1278" y="222"/>
                  </a:lnTo>
                  <a:close/>
                  <a:moveTo>
                    <a:pt x="742" y="108"/>
                  </a:moveTo>
                  <a:lnTo>
                    <a:pt x="662" y="108"/>
                  </a:lnTo>
                  <a:lnTo>
                    <a:pt x="662" y="158"/>
                  </a:lnTo>
                  <a:lnTo>
                    <a:pt x="734" y="158"/>
                  </a:lnTo>
                  <a:lnTo>
                    <a:pt x="734" y="206"/>
                  </a:lnTo>
                  <a:lnTo>
                    <a:pt x="662" y="206"/>
                  </a:lnTo>
                  <a:lnTo>
                    <a:pt x="662" y="264"/>
                  </a:lnTo>
                  <a:lnTo>
                    <a:pt x="742" y="264"/>
                  </a:lnTo>
                  <a:lnTo>
                    <a:pt x="742" y="312"/>
                  </a:lnTo>
                  <a:lnTo>
                    <a:pt x="600" y="312"/>
                  </a:lnTo>
                  <a:lnTo>
                    <a:pt x="600" y="62"/>
                  </a:lnTo>
                  <a:lnTo>
                    <a:pt x="742" y="62"/>
                  </a:lnTo>
                  <a:lnTo>
                    <a:pt x="742" y="108"/>
                  </a:lnTo>
                  <a:close/>
                  <a:moveTo>
                    <a:pt x="252" y="312"/>
                  </a:moveTo>
                  <a:lnTo>
                    <a:pt x="194" y="312"/>
                  </a:lnTo>
                  <a:lnTo>
                    <a:pt x="194" y="202"/>
                  </a:lnTo>
                  <a:lnTo>
                    <a:pt x="164" y="202"/>
                  </a:lnTo>
                  <a:lnTo>
                    <a:pt x="164" y="312"/>
                  </a:lnTo>
                  <a:lnTo>
                    <a:pt x="104" y="312"/>
                  </a:lnTo>
                  <a:lnTo>
                    <a:pt x="104" y="62"/>
                  </a:lnTo>
                  <a:lnTo>
                    <a:pt x="164" y="62"/>
                  </a:lnTo>
                  <a:lnTo>
                    <a:pt x="164" y="158"/>
                  </a:lnTo>
                  <a:lnTo>
                    <a:pt x="194" y="158"/>
                  </a:lnTo>
                  <a:lnTo>
                    <a:pt x="194" y="62"/>
                  </a:lnTo>
                  <a:lnTo>
                    <a:pt x="252" y="62"/>
                  </a:lnTo>
                  <a:lnTo>
                    <a:pt x="252" y="312"/>
                  </a:lnTo>
                  <a:close/>
                  <a:moveTo>
                    <a:pt x="2328" y="0"/>
                  </a:moveTo>
                  <a:lnTo>
                    <a:pt x="0" y="0"/>
                  </a:lnTo>
                  <a:lnTo>
                    <a:pt x="0" y="384"/>
                  </a:lnTo>
                  <a:lnTo>
                    <a:pt x="2328" y="384"/>
                  </a:lnTo>
                  <a:lnTo>
                    <a:pt x="2328" y="0"/>
                  </a:lnTo>
                  <a:close/>
                  <a:moveTo>
                    <a:pt x="1108" y="142"/>
                  </a:moveTo>
                  <a:lnTo>
                    <a:pt x="1108" y="224"/>
                  </a:lnTo>
                  <a:lnTo>
                    <a:pt x="1108" y="224"/>
                  </a:lnTo>
                  <a:lnTo>
                    <a:pt x="1110" y="232"/>
                  </a:lnTo>
                  <a:lnTo>
                    <a:pt x="1112" y="238"/>
                  </a:lnTo>
                  <a:lnTo>
                    <a:pt x="1118" y="240"/>
                  </a:lnTo>
                  <a:lnTo>
                    <a:pt x="1126" y="240"/>
                  </a:lnTo>
                  <a:lnTo>
                    <a:pt x="1136" y="240"/>
                  </a:lnTo>
                  <a:lnTo>
                    <a:pt x="1136" y="124"/>
                  </a:lnTo>
                  <a:lnTo>
                    <a:pt x="1126" y="124"/>
                  </a:lnTo>
                  <a:lnTo>
                    <a:pt x="1126" y="124"/>
                  </a:lnTo>
                  <a:lnTo>
                    <a:pt x="1118" y="126"/>
                  </a:lnTo>
                  <a:lnTo>
                    <a:pt x="1112" y="128"/>
                  </a:lnTo>
                  <a:lnTo>
                    <a:pt x="1110" y="134"/>
                  </a:lnTo>
                  <a:lnTo>
                    <a:pt x="1108" y="142"/>
                  </a:lnTo>
                  <a:close/>
                  <a:moveTo>
                    <a:pt x="1202" y="124"/>
                  </a:moveTo>
                  <a:lnTo>
                    <a:pt x="1194" y="124"/>
                  </a:lnTo>
                  <a:lnTo>
                    <a:pt x="1194" y="240"/>
                  </a:lnTo>
                  <a:lnTo>
                    <a:pt x="1202" y="240"/>
                  </a:lnTo>
                  <a:lnTo>
                    <a:pt x="1202" y="240"/>
                  </a:lnTo>
                  <a:lnTo>
                    <a:pt x="1210" y="240"/>
                  </a:lnTo>
                  <a:lnTo>
                    <a:pt x="1216" y="238"/>
                  </a:lnTo>
                  <a:lnTo>
                    <a:pt x="1220" y="232"/>
                  </a:lnTo>
                  <a:lnTo>
                    <a:pt x="1220" y="222"/>
                  </a:lnTo>
                  <a:lnTo>
                    <a:pt x="1220" y="142"/>
                  </a:lnTo>
                  <a:lnTo>
                    <a:pt x="1220" y="142"/>
                  </a:lnTo>
                  <a:lnTo>
                    <a:pt x="1220" y="134"/>
                  </a:lnTo>
                  <a:lnTo>
                    <a:pt x="1216" y="128"/>
                  </a:lnTo>
                  <a:lnTo>
                    <a:pt x="1210" y="126"/>
                  </a:lnTo>
                  <a:lnTo>
                    <a:pt x="1202" y="124"/>
                  </a:lnTo>
                  <a:close/>
                  <a:moveTo>
                    <a:pt x="2148" y="202"/>
                  </a:moveTo>
                  <a:lnTo>
                    <a:pt x="2134" y="202"/>
                  </a:lnTo>
                  <a:lnTo>
                    <a:pt x="2134" y="268"/>
                  </a:lnTo>
                  <a:lnTo>
                    <a:pt x="2148" y="268"/>
                  </a:lnTo>
                  <a:lnTo>
                    <a:pt x="2148" y="268"/>
                  </a:lnTo>
                  <a:lnTo>
                    <a:pt x="2156" y="266"/>
                  </a:lnTo>
                  <a:lnTo>
                    <a:pt x="2162" y="264"/>
                  </a:lnTo>
                  <a:lnTo>
                    <a:pt x="2164" y="258"/>
                  </a:lnTo>
                  <a:lnTo>
                    <a:pt x="2166" y="250"/>
                  </a:lnTo>
                  <a:lnTo>
                    <a:pt x="2166" y="220"/>
                  </a:lnTo>
                  <a:lnTo>
                    <a:pt x="2166" y="220"/>
                  </a:lnTo>
                  <a:lnTo>
                    <a:pt x="2164" y="212"/>
                  </a:lnTo>
                  <a:lnTo>
                    <a:pt x="2162" y="206"/>
                  </a:lnTo>
                  <a:lnTo>
                    <a:pt x="2156" y="204"/>
                  </a:lnTo>
                  <a:lnTo>
                    <a:pt x="2148" y="202"/>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2" name="Google Shape;452;p70"/>
            <p:cNvSpPr/>
            <p:nvPr/>
          </p:nvSpPr>
          <p:spPr>
            <a:xfrm>
              <a:off x="2536" y="2549"/>
              <a:ext cx="28" cy="116"/>
            </a:xfrm>
            <a:custGeom>
              <a:avLst/>
              <a:gdLst/>
              <a:ahLst/>
              <a:cxnLst/>
              <a:rect l="l" t="t" r="r" b="b"/>
              <a:pathLst>
                <a:path w="28" h="116" extrusionOk="0">
                  <a:moveTo>
                    <a:pt x="0" y="18"/>
                  </a:moveTo>
                  <a:lnTo>
                    <a:pt x="0" y="100"/>
                  </a:lnTo>
                  <a:lnTo>
                    <a:pt x="0" y="100"/>
                  </a:lnTo>
                  <a:lnTo>
                    <a:pt x="2" y="108"/>
                  </a:lnTo>
                  <a:lnTo>
                    <a:pt x="4" y="114"/>
                  </a:lnTo>
                  <a:lnTo>
                    <a:pt x="10" y="116"/>
                  </a:lnTo>
                  <a:lnTo>
                    <a:pt x="18" y="116"/>
                  </a:lnTo>
                  <a:lnTo>
                    <a:pt x="28" y="116"/>
                  </a:lnTo>
                  <a:lnTo>
                    <a:pt x="28" y="0"/>
                  </a:lnTo>
                  <a:lnTo>
                    <a:pt x="18" y="0"/>
                  </a:lnTo>
                  <a:lnTo>
                    <a:pt x="18" y="0"/>
                  </a:lnTo>
                  <a:lnTo>
                    <a:pt x="10" y="2"/>
                  </a:lnTo>
                  <a:lnTo>
                    <a:pt x="4" y="4"/>
                  </a:lnTo>
                  <a:lnTo>
                    <a:pt x="2" y="10"/>
                  </a:lnTo>
                  <a:lnTo>
                    <a:pt x="0" y="18"/>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3" name="Google Shape;453;p70"/>
            <p:cNvSpPr/>
            <p:nvPr/>
          </p:nvSpPr>
          <p:spPr>
            <a:xfrm>
              <a:off x="2622" y="2549"/>
              <a:ext cx="26" cy="116"/>
            </a:xfrm>
            <a:custGeom>
              <a:avLst/>
              <a:gdLst/>
              <a:ahLst/>
              <a:cxnLst/>
              <a:rect l="l" t="t" r="r" b="b"/>
              <a:pathLst>
                <a:path w="26" h="116" extrusionOk="0">
                  <a:moveTo>
                    <a:pt x="8" y="0"/>
                  </a:moveTo>
                  <a:lnTo>
                    <a:pt x="0" y="0"/>
                  </a:lnTo>
                  <a:lnTo>
                    <a:pt x="0" y="116"/>
                  </a:lnTo>
                  <a:lnTo>
                    <a:pt x="8" y="116"/>
                  </a:lnTo>
                  <a:lnTo>
                    <a:pt x="8" y="116"/>
                  </a:lnTo>
                  <a:lnTo>
                    <a:pt x="16" y="116"/>
                  </a:lnTo>
                  <a:lnTo>
                    <a:pt x="22" y="114"/>
                  </a:lnTo>
                  <a:lnTo>
                    <a:pt x="26" y="108"/>
                  </a:lnTo>
                  <a:lnTo>
                    <a:pt x="26" y="98"/>
                  </a:lnTo>
                  <a:lnTo>
                    <a:pt x="26" y="18"/>
                  </a:lnTo>
                  <a:lnTo>
                    <a:pt x="26" y="18"/>
                  </a:lnTo>
                  <a:lnTo>
                    <a:pt x="26" y="10"/>
                  </a:lnTo>
                  <a:lnTo>
                    <a:pt x="22" y="4"/>
                  </a:lnTo>
                  <a:lnTo>
                    <a:pt x="16" y="2"/>
                  </a:lnTo>
                  <a:lnTo>
                    <a:pt x="8" y="0"/>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4" name="Google Shape;454;p70"/>
            <p:cNvSpPr/>
            <p:nvPr/>
          </p:nvSpPr>
          <p:spPr>
            <a:xfrm>
              <a:off x="3562" y="2627"/>
              <a:ext cx="32" cy="66"/>
            </a:xfrm>
            <a:custGeom>
              <a:avLst/>
              <a:gdLst/>
              <a:ahLst/>
              <a:cxnLst/>
              <a:rect l="l" t="t" r="r" b="b"/>
              <a:pathLst>
                <a:path w="32" h="66" extrusionOk="0">
                  <a:moveTo>
                    <a:pt x="14" y="0"/>
                  </a:moveTo>
                  <a:lnTo>
                    <a:pt x="0" y="0"/>
                  </a:lnTo>
                  <a:lnTo>
                    <a:pt x="0" y="66"/>
                  </a:lnTo>
                  <a:lnTo>
                    <a:pt x="14" y="66"/>
                  </a:lnTo>
                  <a:lnTo>
                    <a:pt x="14" y="66"/>
                  </a:lnTo>
                  <a:lnTo>
                    <a:pt x="22" y="64"/>
                  </a:lnTo>
                  <a:lnTo>
                    <a:pt x="28" y="62"/>
                  </a:lnTo>
                  <a:lnTo>
                    <a:pt x="30" y="56"/>
                  </a:lnTo>
                  <a:lnTo>
                    <a:pt x="32" y="48"/>
                  </a:lnTo>
                  <a:lnTo>
                    <a:pt x="32" y="18"/>
                  </a:lnTo>
                  <a:lnTo>
                    <a:pt x="32" y="18"/>
                  </a:lnTo>
                  <a:lnTo>
                    <a:pt x="30" y="10"/>
                  </a:lnTo>
                  <a:lnTo>
                    <a:pt x="28" y="4"/>
                  </a:lnTo>
                  <a:lnTo>
                    <a:pt x="22" y="2"/>
                  </a:lnTo>
                  <a:lnTo>
                    <a:pt x="14" y="0"/>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55" name="Google Shape;455;p70"/>
          <p:cNvSpPr txBox="1">
            <a:spLocks noGrp="1"/>
          </p:cNvSpPr>
          <p:nvPr>
            <p:ph type="body" idx="1"/>
          </p:nvPr>
        </p:nvSpPr>
        <p:spPr>
          <a:xfrm>
            <a:off x="4762668" y="2570400"/>
            <a:ext cx="4068000" cy="1695535"/>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accent1"/>
              </a:buClr>
              <a:buSzPts val="1980"/>
              <a:buFont typeface="Noto Sans Symbols"/>
              <a:buNone/>
              <a:defRPr sz="22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6" name="Google Shape;456;p70"/>
          <p:cNvSpPr txBox="1">
            <a:spLocks noGrp="1"/>
          </p:cNvSpPr>
          <p:nvPr>
            <p:ph type="subTitle" idx="2"/>
          </p:nvPr>
        </p:nvSpPr>
        <p:spPr>
          <a:xfrm>
            <a:off x="287341" y="4154400"/>
            <a:ext cx="4283999" cy="144000"/>
          </a:xfrm>
          <a:prstGeom prst="rect">
            <a:avLst/>
          </a:prstGeom>
          <a:noFill/>
          <a:ln>
            <a:noFill/>
          </a:ln>
        </p:spPr>
        <p:txBody>
          <a:bodyPr spcFirstLastPara="1" wrap="square" lIns="0" tIns="0" rIns="0" bIns="0" anchor="b" anchorCtr="0">
            <a:noAutofit/>
          </a:bodyPr>
          <a:lstStyle>
            <a:lvl1pPr lvl="0" algn="l">
              <a:lnSpc>
                <a:spcPct val="100000"/>
              </a:lnSpc>
              <a:spcBef>
                <a:spcPts val="900"/>
              </a:spcBef>
              <a:spcAft>
                <a:spcPts val="0"/>
              </a:spcAft>
              <a:buSzPts val="1260"/>
              <a:buNone/>
              <a:defRPr sz="1400" b="0">
                <a:solidFill>
                  <a:srgbClr val="545353"/>
                </a:solidFill>
              </a:defRPr>
            </a:lvl1pPr>
            <a:lvl2pPr lvl="1" algn="l">
              <a:lnSpc>
                <a:spcPct val="100000"/>
              </a:lnSpc>
              <a:spcBef>
                <a:spcPts val="900"/>
              </a:spcBef>
              <a:spcAft>
                <a:spcPts val="0"/>
              </a:spcAft>
              <a:buSzPts val="1800"/>
              <a:buChar char="▪"/>
              <a:defRPr/>
            </a:lvl2pPr>
            <a:lvl3pPr lvl="2" algn="l">
              <a:lnSpc>
                <a:spcPct val="100000"/>
              </a:lnSpc>
              <a:spcBef>
                <a:spcPts val="300"/>
              </a:spcBef>
              <a:spcAft>
                <a:spcPts val="0"/>
              </a:spcAft>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457" name="Google Shape;457;p70"/>
          <p:cNvSpPr txBox="1">
            <a:spLocks noGrp="1"/>
          </p:cNvSpPr>
          <p:nvPr>
            <p:ph type="body" idx="3"/>
          </p:nvPr>
        </p:nvSpPr>
        <p:spPr>
          <a:xfrm>
            <a:off x="287341" y="4780800"/>
            <a:ext cx="4283999" cy="14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1260"/>
              <a:buNone/>
              <a:defRPr sz="14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8" name="Google Shape;458;p70"/>
          <p:cNvSpPr txBox="1">
            <a:spLocks noGrp="1"/>
          </p:cNvSpPr>
          <p:nvPr>
            <p:ph type="body" idx="4"/>
          </p:nvPr>
        </p:nvSpPr>
        <p:spPr>
          <a:xfrm>
            <a:off x="287341" y="4363200"/>
            <a:ext cx="4283999" cy="14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1260"/>
              <a:buNone/>
              <a:defRPr sz="14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9" name="Google Shape;459;p70"/>
          <p:cNvSpPr txBox="1">
            <a:spLocks noGrp="1"/>
          </p:cNvSpPr>
          <p:nvPr>
            <p:ph type="body" idx="5"/>
          </p:nvPr>
        </p:nvSpPr>
        <p:spPr>
          <a:xfrm>
            <a:off x="4762668" y="4486569"/>
            <a:ext cx="2882511"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810"/>
              <a:buNone/>
              <a:defRPr sz="9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0" name="Google Shape;460;p70"/>
          <p:cNvSpPr txBox="1">
            <a:spLocks noGrp="1"/>
          </p:cNvSpPr>
          <p:nvPr>
            <p:ph type="body" idx="6"/>
          </p:nvPr>
        </p:nvSpPr>
        <p:spPr>
          <a:xfrm>
            <a:off x="4762669" y="4698113"/>
            <a:ext cx="1667684" cy="209578"/>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810"/>
              <a:buNone/>
              <a:defRPr sz="900" b="0">
                <a:solidFill>
                  <a:srgbClr val="54535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1" name="Google Shape;461;p70"/>
          <p:cNvSpPr txBox="1"/>
          <p:nvPr/>
        </p:nvSpPr>
        <p:spPr>
          <a:xfrm>
            <a:off x="4762668" y="4253600"/>
            <a:ext cx="2268252" cy="181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720"/>
              <a:buFont typeface="Noto Sans Symbols"/>
              <a:buNone/>
            </a:pPr>
            <a:r>
              <a:rPr lang="ru-RU" sz="800" b="1" i="0" u="none" strike="noStrike" cap="none">
                <a:solidFill>
                  <a:srgbClr val="545353"/>
                </a:solidFill>
                <a:latin typeface="Arial"/>
                <a:ea typeface="Arial"/>
                <a:cs typeface="Arial"/>
                <a:sym typeface="Arial"/>
              </a:rPr>
              <a:t>УТВЕРЖДАЮ</a:t>
            </a:r>
            <a:r>
              <a:rPr lang="ru-RU" sz="900" b="0" i="0" u="none" strike="noStrike" cap="none">
                <a:solidFill>
                  <a:srgbClr val="545353"/>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462" name="Google Shape;462;p70"/>
          <p:cNvCxnSpPr/>
          <p:nvPr/>
        </p:nvCxnSpPr>
        <p:spPr>
          <a:xfrm>
            <a:off x="6516216" y="4874928"/>
            <a:ext cx="1135541" cy="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307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Основной слайд 1">
  <p:cSld name="Основной слайд 1">
    <p:spTree>
      <p:nvGrpSpPr>
        <p:cNvPr id="1" name="Shape 465"/>
        <p:cNvGrpSpPr/>
        <p:nvPr/>
      </p:nvGrpSpPr>
      <p:grpSpPr>
        <a:xfrm>
          <a:off x="0" y="0"/>
          <a:ext cx="0" cy="0"/>
          <a:chOff x="0" y="0"/>
          <a:chExt cx="0" cy="0"/>
        </a:xfrm>
      </p:grpSpPr>
      <p:pic>
        <p:nvPicPr>
          <p:cNvPr id="466" name="Google Shape;466;p27"/>
          <p:cNvPicPr preferRelativeResize="0"/>
          <p:nvPr/>
        </p:nvPicPr>
        <p:blipFill rotWithShape="1">
          <a:blip r:embed="rId2">
            <a:alphaModFix/>
          </a:blip>
          <a:srcRect l="8836" t="31609" r="66110" b="29086"/>
          <a:stretch/>
        </p:blipFill>
        <p:spPr>
          <a:xfrm>
            <a:off x="8763843" y="4827594"/>
            <a:ext cx="277432" cy="244818"/>
          </a:xfrm>
          <a:prstGeom prst="rect">
            <a:avLst/>
          </a:prstGeom>
          <a:noFill/>
          <a:ln>
            <a:noFill/>
          </a:ln>
        </p:spPr>
      </p:pic>
      <p:sp>
        <p:nvSpPr>
          <p:cNvPr id="467" name="Google Shape;467;p27"/>
          <p:cNvSpPr txBox="1">
            <a:spLocks noGrp="1"/>
          </p:cNvSpPr>
          <p:nvPr>
            <p:ph type="sldNum" idx="12"/>
          </p:nvPr>
        </p:nvSpPr>
        <p:spPr>
          <a:xfrm>
            <a:off x="8203558" y="4818797"/>
            <a:ext cx="510873"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68" name="Google Shape;468;p27"/>
          <p:cNvCxnSpPr/>
          <p:nvPr/>
        </p:nvCxnSpPr>
        <p:spPr>
          <a:xfrm rot="10800000">
            <a:off x="8713932" y="4888218"/>
            <a:ext cx="0" cy="135000"/>
          </a:xfrm>
          <a:prstGeom prst="straightConnector1">
            <a:avLst/>
          </a:prstGeom>
          <a:noFill/>
          <a:ln w="9525" cap="flat" cmpd="sng">
            <a:solidFill>
              <a:schemeClr val="accent3"/>
            </a:solidFill>
            <a:prstDash val="solid"/>
            <a:miter lim="800000"/>
            <a:headEnd type="none" w="sm" len="sm"/>
            <a:tailEnd type="none" w="sm" len="sm"/>
          </a:ln>
        </p:spPr>
      </p:cxnSp>
      <p:cxnSp>
        <p:nvCxnSpPr>
          <p:cNvPr id="469" name="Google Shape;469;p27"/>
          <p:cNvCxnSpPr/>
          <p:nvPr/>
        </p:nvCxnSpPr>
        <p:spPr>
          <a:xfrm>
            <a:off x="446262" y="874164"/>
            <a:ext cx="8655615" cy="0"/>
          </a:xfrm>
          <a:prstGeom prst="straightConnector1">
            <a:avLst/>
          </a:prstGeom>
          <a:noFill/>
          <a:ln w="9525" cap="flat" cmpd="sng">
            <a:solidFill>
              <a:schemeClr val="accent5"/>
            </a:solidFill>
            <a:prstDash val="solid"/>
            <a:miter lim="800000"/>
            <a:headEnd type="none" w="sm" len="sm"/>
            <a:tailEnd type="none" w="sm" len="sm"/>
          </a:ln>
        </p:spPr>
      </p:cxnSp>
      <p:sp>
        <p:nvSpPr>
          <p:cNvPr id="470" name="Google Shape;470;p27"/>
          <p:cNvSpPr txBox="1">
            <a:spLocks noGrp="1"/>
          </p:cNvSpPr>
          <p:nvPr>
            <p:ph type="title"/>
          </p:nvPr>
        </p:nvSpPr>
        <p:spPr>
          <a:xfrm>
            <a:off x="446262" y="222342"/>
            <a:ext cx="7886700" cy="61358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accent5"/>
              </a:buClr>
              <a:buSzPts val="1800"/>
              <a:buFont typeface="Calibri"/>
              <a:buNone/>
              <a:defRPr sz="1800">
                <a:solidFill>
                  <a:schemeClr val="accent5"/>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Титульный слайд 1">
  <p:cSld name="Титульный слайд 1">
    <p:spTree>
      <p:nvGrpSpPr>
        <p:cNvPr id="1" name="Shape 471"/>
        <p:cNvGrpSpPr/>
        <p:nvPr/>
      </p:nvGrpSpPr>
      <p:grpSpPr>
        <a:xfrm>
          <a:off x="0" y="0"/>
          <a:ext cx="0" cy="0"/>
          <a:chOff x="0" y="0"/>
          <a:chExt cx="0" cy="0"/>
        </a:xfrm>
      </p:grpSpPr>
      <p:pic>
        <p:nvPicPr>
          <p:cNvPr id="472" name="Google Shape;472;p71"/>
          <p:cNvPicPr preferRelativeResize="0"/>
          <p:nvPr/>
        </p:nvPicPr>
        <p:blipFill rotWithShape="1">
          <a:blip r:embed="rId2">
            <a:alphaModFix/>
          </a:blip>
          <a:srcRect l="6724" t="212" r="37299" b="-212"/>
          <a:stretch/>
        </p:blipFill>
        <p:spPr>
          <a:xfrm>
            <a:off x="4572000" y="0"/>
            <a:ext cx="4572000" cy="5165271"/>
          </a:xfrm>
          <a:prstGeom prst="rect">
            <a:avLst/>
          </a:prstGeom>
          <a:noFill/>
          <a:ln>
            <a:noFill/>
          </a:ln>
        </p:spPr>
      </p:pic>
      <p:pic>
        <p:nvPicPr>
          <p:cNvPr id="473" name="Google Shape;473;p71"/>
          <p:cNvPicPr preferRelativeResize="0"/>
          <p:nvPr/>
        </p:nvPicPr>
        <p:blipFill rotWithShape="1">
          <a:blip r:embed="rId3">
            <a:alphaModFix/>
          </a:blip>
          <a:srcRect l="8835" t="31609" r="12716" b="27778"/>
          <a:stretch/>
        </p:blipFill>
        <p:spPr>
          <a:xfrm>
            <a:off x="285750" y="400050"/>
            <a:ext cx="1844113" cy="537022"/>
          </a:xfrm>
          <a:prstGeom prst="rect">
            <a:avLst/>
          </a:prstGeom>
          <a:noFill/>
          <a:ln>
            <a:noFill/>
          </a:ln>
        </p:spPr>
      </p:pic>
      <p:sp>
        <p:nvSpPr>
          <p:cNvPr id="474" name="Google Shape;474;p71"/>
          <p:cNvSpPr txBox="1">
            <a:spLocks noGrp="1"/>
          </p:cNvSpPr>
          <p:nvPr>
            <p:ph type="title"/>
          </p:nvPr>
        </p:nvSpPr>
        <p:spPr>
          <a:xfrm>
            <a:off x="285748" y="2224497"/>
            <a:ext cx="3829052"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Font typeface="Calibri"/>
              <a:buNone/>
              <a:defRPr sz="1800">
                <a:solidFill>
                  <a:schemeClr val="accent5"/>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Основной слайд 2">
  <p:cSld name="Основной слайд 2">
    <p:spTree>
      <p:nvGrpSpPr>
        <p:cNvPr id="1" name="Shape 475"/>
        <p:cNvGrpSpPr/>
        <p:nvPr/>
      </p:nvGrpSpPr>
      <p:grpSpPr>
        <a:xfrm>
          <a:off x="0" y="0"/>
          <a:ext cx="0" cy="0"/>
          <a:chOff x="0" y="0"/>
          <a:chExt cx="0" cy="0"/>
        </a:xfrm>
      </p:grpSpPr>
      <p:sp>
        <p:nvSpPr>
          <p:cNvPr id="476" name="Google Shape;476;p72"/>
          <p:cNvSpPr/>
          <p:nvPr/>
        </p:nvSpPr>
        <p:spPr>
          <a:xfrm>
            <a:off x="5555671" y="-1"/>
            <a:ext cx="3588329" cy="5153026"/>
          </a:xfrm>
          <a:prstGeom prst="rect">
            <a:avLst/>
          </a:prstGeom>
          <a:blipFill rotWithShape="1">
            <a:blip r:embed="rId2">
              <a:alphaModFix amt="8000"/>
            </a:blip>
            <a:stretch>
              <a:fillRect t="-3138" r="-791"/>
            </a:stretch>
          </a:blipFill>
          <a:ln>
            <a:noFill/>
          </a:ln>
          <a:effectLst>
            <a:outerShdw blurRad="50800" dist="50800" dir="5400000" algn="ctr"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77" name="Google Shape;477;p72"/>
          <p:cNvSpPr/>
          <p:nvPr/>
        </p:nvSpPr>
        <p:spPr>
          <a:xfrm>
            <a:off x="5455983" y="5121"/>
            <a:ext cx="3720905" cy="5138379"/>
          </a:xfrm>
          <a:prstGeom prst="rect">
            <a:avLst/>
          </a:prstGeom>
          <a:gradFill>
            <a:gsLst>
              <a:gs pos="0">
                <a:srgbClr val="FFFFFF">
                  <a:alpha val="0"/>
                </a:srgbClr>
              </a:gs>
              <a:gs pos="87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50"/>
              <a:buFont typeface="Calibri"/>
              <a:buNone/>
            </a:pPr>
            <a:r>
              <a:rPr lang="ru-RU" sz="1350" b="0" i="0" u="none" strike="noStrike" cap="none">
                <a:solidFill>
                  <a:srgbClr val="FFFFFF"/>
                </a:solidFill>
                <a:latin typeface="Calibri"/>
                <a:ea typeface="Calibri"/>
                <a:cs typeface="Calibri"/>
                <a:sym typeface="Calibri"/>
              </a:rPr>
              <a:t>0</a:t>
            </a:r>
            <a:endParaRPr sz="1350" b="0" i="0" u="none" strike="noStrike" cap="none">
              <a:solidFill>
                <a:srgbClr val="FFFFFF"/>
              </a:solidFill>
              <a:latin typeface="Calibri"/>
              <a:ea typeface="Calibri"/>
              <a:cs typeface="Calibri"/>
              <a:sym typeface="Calibri"/>
            </a:endParaRPr>
          </a:p>
        </p:txBody>
      </p:sp>
      <p:cxnSp>
        <p:nvCxnSpPr>
          <p:cNvPr id="478" name="Google Shape;478;p72"/>
          <p:cNvCxnSpPr/>
          <p:nvPr/>
        </p:nvCxnSpPr>
        <p:spPr>
          <a:xfrm>
            <a:off x="446262" y="874164"/>
            <a:ext cx="8655615" cy="0"/>
          </a:xfrm>
          <a:prstGeom prst="straightConnector1">
            <a:avLst/>
          </a:prstGeom>
          <a:noFill/>
          <a:ln w="9525" cap="flat" cmpd="sng">
            <a:solidFill>
              <a:schemeClr val="accent5"/>
            </a:solidFill>
            <a:prstDash val="solid"/>
            <a:miter lim="800000"/>
            <a:headEnd type="none" w="sm" len="sm"/>
            <a:tailEnd type="none" w="sm" len="sm"/>
          </a:ln>
        </p:spPr>
      </p:cxnSp>
      <p:sp>
        <p:nvSpPr>
          <p:cNvPr id="479" name="Google Shape;479;p72"/>
          <p:cNvSpPr txBox="1">
            <a:spLocks noGrp="1"/>
          </p:cNvSpPr>
          <p:nvPr>
            <p:ph type="title"/>
          </p:nvPr>
        </p:nvSpPr>
        <p:spPr>
          <a:xfrm>
            <a:off x="446262" y="222342"/>
            <a:ext cx="7886700" cy="61358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accent5"/>
              </a:buClr>
              <a:buSzPts val="1800"/>
              <a:buFont typeface="Calibri"/>
              <a:buNone/>
              <a:defRPr sz="1800">
                <a:solidFill>
                  <a:schemeClr val="accent5"/>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0" name="Google Shape;480;p72"/>
          <p:cNvPicPr preferRelativeResize="0"/>
          <p:nvPr/>
        </p:nvPicPr>
        <p:blipFill rotWithShape="1">
          <a:blip r:embed="rId3">
            <a:alphaModFix/>
          </a:blip>
          <a:srcRect l="8836" t="31609" r="66110" b="29086"/>
          <a:stretch/>
        </p:blipFill>
        <p:spPr>
          <a:xfrm>
            <a:off x="8763843" y="4827594"/>
            <a:ext cx="277432" cy="244818"/>
          </a:xfrm>
          <a:prstGeom prst="rect">
            <a:avLst/>
          </a:prstGeom>
          <a:noFill/>
          <a:ln>
            <a:noFill/>
          </a:ln>
        </p:spPr>
      </p:pic>
      <p:sp>
        <p:nvSpPr>
          <p:cNvPr id="481" name="Google Shape;481;p72"/>
          <p:cNvSpPr txBox="1">
            <a:spLocks noGrp="1"/>
          </p:cNvSpPr>
          <p:nvPr>
            <p:ph type="sldNum" idx="12"/>
          </p:nvPr>
        </p:nvSpPr>
        <p:spPr>
          <a:xfrm>
            <a:off x="8203558" y="4818797"/>
            <a:ext cx="510873"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33333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82" name="Google Shape;482;p72"/>
          <p:cNvCxnSpPr/>
          <p:nvPr/>
        </p:nvCxnSpPr>
        <p:spPr>
          <a:xfrm rot="10800000">
            <a:off x="8713932" y="4888218"/>
            <a:ext cx="0" cy="135000"/>
          </a:xfrm>
          <a:prstGeom prst="straightConnector1">
            <a:avLst/>
          </a:prstGeom>
          <a:noFill/>
          <a:ln w="9525" cap="flat" cmpd="sng">
            <a:solidFill>
              <a:schemeClr val="accent3"/>
            </a:solidFill>
            <a:prstDash val="solid"/>
            <a:miter lim="800000"/>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3"/>
        <p:cNvGrpSpPr/>
        <p:nvPr/>
      </p:nvGrpSpPr>
      <p:grpSpPr>
        <a:xfrm>
          <a:off x="0" y="0"/>
          <a:ext cx="0" cy="0"/>
          <a:chOff x="0" y="0"/>
          <a:chExt cx="0" cy="0"/>
        </a:xfrm>
      </p:grpSpPr>
      <p:sp>
        <p:nvSpPr>
          <p:cNvPr id="484" name="Google Shape;484;p73"/>
          <p:cNvSpPr txBox="1">
            <a:spLocks noGrp="1"/>
          </p:cNvSpPr>
          <p:nvPr>
            <p:ph type="title"/>
          </p:nvPr>
        </p:nvSpPr>
        <p:spPr>
          <a:xfrm>
            <a:off x="350520" y="899160"/>
            <a:ext cx="8526780" cy="376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3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73"/>
          <p:cNvSpPr txBox="1">
            <a:spLocks noGrp="1"/>
          </p:cNvSpPr>
          <p:nvPr>
            <p:ph type="body" idx="1"/>
          </p:nvPr>
        </p:nvSpPr>
        <p:spPr>
          <a:xfrm>
            <a:off x="350520" y="1369219"/>
            <a:ext cx="8526780" cy="352282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Разделительный слайд">
  <p:cSld name="Разделительный слайд">
    <p:spTree>
      <p:nvGrpSpPr>
        <p:cNvPr id="1" name="Shape 486"/>
        <p:cNvGrpSpPr/>
        <p:nvPr/>
      </p:nvGrpSpPr>
      <p:grpSpPr>
        <a:xfrm>
          <a:off x="0" y="0"/>
          <a:ext cx="0" cy="0"/>
          <a:chOff x="0" y="0"/>
          <a:chExt cx="0" cy="0"/>
        </a:xfrm>
      </p:grpSpPr>
      <p:sp>
        <p:nvSpPr>
          <p:cNvPr id="487" name="Google Shape;487;p74"/>
          <p:cNvSpPr txBox="1">
            <a:spLocks noGrp="1"/>
          </p:cNvSpPr>
          <p:nvPr>
            <p:ph type="title"/>
          </p:nvPr>
        </p:nvSpPr>
        <p:spPr>
          <a:xfrm>
            <a:off x="287339" y="1851670"/>
            <a:ext cx="8562974" cy="70545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74"/>
          <p:cNvSpPr txBox="1">
            <a:spLocks noGrp="1"/>
          </p:cNvSpPr>
          <p:nvPr>
            <p:ph type="body" idx="1"/>
          </p:nvPr>
        </p:nvSpPr>
        <p:spPr>
          <a:xfrm>
            <a:off x="287340" y="2932113"/>
            <a:ext cx="8569324" cy="1800225"/>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cxnSp>
        <p:nvCxnSpPr>
          <p:cNvPr id="489" name="Google Shape;489;p74"/>
          <p:cNvCxnSpPr/>
          <p:nvPr/>
        </p:nvCxnSpPr>
        <p:spPr>
          <a:xfrm>
            <a:off x="287339" y="2751138"/>
            <a:ext cx="8547572" cy="0"/>
          </a:xfrm>
          <a:prstGeom prst="straightConnector1">
            <a:avLst/>
          </a:prstGeom>
          <a:noFill/>
          <a:ln w="12700" cap="flat" cmpd="sng">
            <a:solidFill>
              <a:schemeClr val="accent1"/>
            </a:solidFill>
            <a:prstDash val="solid"/>
            <a:miter lim="800000"/>
            <a:headEnd type="none" w="sm" len="sm"/>
            <a:tailEnd type="none" w="sm" len="sm"/>
          </a:ln>
        </p:spPr>
      </p:cxnSp>
      <p:cxnSp>
        <p:nvCxnSpPr>
          <p:cNvPr id="490" name="Google Shape;490;p74"/>
          <p:cNvCxnSpPr/>
          <p:nvPr/>
        </p:nvCxnSpPr>
        <p:spPr>
          <a:xfrm>
            <a:off x="8619093" y="4903200"/>
            <a:ext cx="0" cy="121500"/>
          </a:xfrm>
          <a:prstGeom prst="straightConnector1">
            <a:avLst/>
          </a:prstGeom>
          <a:noFill/>
          <a:ln w="9525" cap="flat" cmpd="sng">
            <a:solidFill>
              <a:schemeClr val="lt2"/>
            </a:solidFill>
            <a:prstDash val="solid"/>
            <a:miter lim="800000"/>
            <a:headEnd type="none" w="sm" len="sm"/>
            <a:tailEnd type="none" w="sm" len="sm"/>
          </a:ln>
        </p:spPr>
      </p:cxnSp>
      <p:sp>
        <p:nvSpPr>
          <p:cNvPr id="491" name="Google Shape;491;p74"/>
          <p:cNvSpPr txBox="1"/>
          <p:nvPr/>
        </p:nvSpPr>
        <p:spPr>
          <a:xfrm>
            <a:off x="8691683" y="4823774"/>
            <a:ext cx="286452" cy="2746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ru-RU" sz="1000" b="1" i="0" u="none" strike="noStrike" cap="none">
                <a:solidFill>
                  <a:schemeClr val="dk1"/>
                </a:solidFill>
                <a:latin typeface="Calibri"/>
                <a:ea typeface="Calibri"/>
                <a:cs typeface="Calibri"/>
                <a:sym typeface="Calibri"/>
              </a:rPr>
              <a:t>‹#›</a:t>
            </a:fld>
            <a:endParaRPr sz="1000" b="1" i="0" u="none" strike="noStrike" cap="none">
              <a:solidFill>
                <a:schemeClr val="dk1"/>
              </a:solidFill>
              <a:latin typeface="Calibri"/>
              <a:ea typeface="Calibri"/>
              <a:cs typeface="Calibri"/>
              <a:sym typeface="Calibri"/>
            </a:endParaRPr>
          </a:p>
        </p:txBody>
      </p:sp>
      <p:sp>
        <p:nvSpPr>
          <p:cNvPr id="492" name="Google Shape;492;p74"/>
          <p:cNvSpPr txBox="1"/>
          <p:nvPr/>
        </p:nvSpPr>
        <p:spPr>
          <a:xfrm>
            <a:off x="5292813" y="4848088"/>
            <a:ext cx="3240000" cy="216000"/>
          </a:xfrm>
          <a:prstGeom prst="rect">
            <a:avLst/>
          </a:prstGeom>
          <a:noFill/>
          <a:ln>
            <a:noFill/>
          </a:ln>
        </p:spPr>
        <p:txBody>
          <a:bodyPr spcFirstLastPara="1" wrap="square" lIns="0" tIns="0" rIns="0" bIns="0" anchor="ctr" anchorCtr="0">
            <a:normAutofit/>
          </a:bodyPr>
          <a:lstStyle/>
          <a:p>
            <a:pPr marL="0" marR="0" lvl="0" indent="0" algn="r"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Calibri"/>
                <a:ea typeface="Calibri"/>
                <a:cs typeface="Calibri"/>
                <a:sym typeface="Calibri"/>
              </a:rPr>
              <a:t>Газпром нефть</a:t>
            </a:r>
            <a:endParaRPr sz="1200" b="0" i="0" u="none" strike="noStrike" cap="none">
              <a:solidFill>
                <a:schemeClr val="lt2"/>
              </a:solidFill>
              <a:latin typeface="Calibri"/>
              <a:ea typeface="Calibri"/>
              <a:cs typeface="Calibri"/>
              <a:sym typeface="Calibri"/>
            </a:endParaRPr>
          </a:p>
        </p:txBody>
      </p:sp>
      <p:sp>
        <p:nvSpPr>
          <p:cNvPr id="493" name="Google Shape;493;p74"/>
          <p:cNvSpPr/>
          <p:nvPr/>
        </p:nvSpPr>
        <p:spPr>
          <a:xfrm>
            <a:off x="287338" y="4848088"/>
            <a:ext cx="5040002" cy="2160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888888"/>
              </a:solidFill>
              <a:latin typeface="Calibri"/>
              <a:ea typeface="Calibri"/>
              <a:cs typeface="Calibri"/>
              <a:sym typeface="Calibri"/>
            </a:endParaRPr>
          </a:p>
        </p:txBody>
      </p:sp>
      <p:sp>
        <p:nvSpPr>
          <p:cNvPr id="494" name="Google Shape;494;p74"/>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Calibri"/>
                <a:ea typeface="Calibri"/>
                <a:cs typeface="Calibri"/>
                <a:sym typeface="Calibri"/>
              </a:rPr>
              <a:t>Для отображения </a:t>
            </a:r>
            <a:br>
              <a:rPr lang="ru-RU" sz="1000" b="0" i="0" u="none" strike="noStrike" cap="none">
                <a:solidFill>
                  <a:srgbClr val="3C3C3C"/>
                </a:solidFill>
                <a:latin typeface="Calibri"/>
                <a:ea typeface="Calibri"/>
                <a:cs typeface="Calibri"/>
                <a:sym typeface="Calibri"/>
              </a:rPr>
            </a:br>
            <a:r>
              <a:rPr lang="ru-RU" sz="1000" b="0" i="0" u="none" strike="noStrike" cap="none">
                <a:solidFill>
                  <a:srgbClr val="3C3C3C"/>
                </a:solidFill>
                <a:latin typeface="Calibri"/>
                <a:ea typeface="Calibri"/>
                <a:cs typeface="Calibri"/>
                <a:sym typeface="Calibri"/>
              </a:rPr>
              <a:t>колонтитула </a:t>
            </a:r>
            <a:br>
              <a:rPr lang="ru-RU" sz="1000" b="0" i="0" u="none" strike="noStrike" cap="none">
                <a:solidFill>
                  <a:srgbClr val="3C3C3C"/>
                </a:solidFill>
                <a:latin typeface="Calibri"/>
                <a:ea typeface="Calibri"/>
                <a:cs typeface="Calibri"/>
                <a:sym typeface="Calibri"/>
              </a:rPr>
            </a:br>
            <a:r>
              <a:rPr lang="ru-RU" sz="1000" b="0" i="0" u="none" strike="noStrike" cap="none">
                <a:solidFill>
                  <a:srgbClr val="3C3C3C"/>
                </a:solidFill>
                <a:latin typeface="Calibri"/>
                <a:ea typeface="Calibri"/>
                <a:cs typeface="Calibri"/>
                <a:sym typeface="Calibri"/>
              </a:rPr>
              <a:t>Gazprom Neft </a:t>
            </a:r>
            <a:br>
              <a:rPr lang="ru-RU" sz="1000" b="0" i="0" u="none" strike="noStrike" cap="none">
                <a:solidFill>
                  <a:srgbClr val="3C3C3C"/>
                </a:solidFill>
                <a:latin typeface="Calibri"/>
                <a:ea typeface="Calibri"/>
                <a:cs typeface="Calibri"/>
                <a:sym typeface="Calibri"/>
              </a:rPr>
            </a:br>
            <a:r>
              <a:rPr lang="ru-RU" sz="1000" b="0" i="0" u="none" strike="noStrike" cap="none">
                <a:solidFill>
                  <a:srgbClr val="3C3C3C"/>
                </a:solidFill>
                <a:latin typeface="Calibri"/>
                <a:ea typeface="Calibri"/>
                <a:cs typeface="Calibri"/>
                <a:sym typeface="Calibri"/>
              </a:rPr>
              <a:t>убедитесь, что выбран </a:t>
            </a:r>
            <a:br>
              <a:rPr lang="ru-RU" sz="1000" b="0" i="0" u="none" strike="noStrike" cap="none">
                <a:solidFill>
                  <a:srgbClr val="3C3C3C"/>
                </a:solidFill>
                <a:latin typeface="Calibri"/>
                <a:ea typeface="Calibri"/>
                <a:cs typeface="Calibri"/>
                <a:sym typeface="Calibri"/>
              </a:rPr>
            </a:br>
            <a:r>
              <a:rPr lang="ru-RU" sz="1000" b="0" i="0" u="none" strike="noStrike" cap="none">
                <a:solidFill>
                  <a:srgbClr val="3C3C3C"/>
                </a:solidFill>
                <a:latin typeface="Calibri"/>
                <a:ea typeface="Calibri"/>
                <a:cs typeface="Calibri"/>
                <a:sym typeface="Calibri"/>
              </a:rPr>
              <a:t>его русскоязычный </a:t>
            </a:r>
            <a:br>
              <a:rPr lang="ru-RU" sz="1000" b="0" i="0" u="none" strike="noStrike" cap="none">
                <a:solidFill>
                  <a:srgbClr val="3C3C3C"/>
                </a:solidFill>
                <a:latin typeface="Calibri"/>
                <a:ea typeface="Calibri"/>
                <a:cs typeface="Calibri"/>
                <a:sym typeface="Calibri"/>
              </a:rPr>
            </a:br>
            <a:r>
              <a:rPr lang="ru-RU" sz="1000" b="0" i="0" u="none" strike="noStrike" cap="none">
                <a:solidFill>
                  <a:srgbClr val="3C3C3C"/>
                </a:solidFill>
                <a:latin typeface="Calibri"/>
                <a:ea typeface="Calibri"/>
                <a:cs typeface="Calibri"/>
                <a:sym typeface="Calibri"/>
              </a:rPr>
              <a:t>вариант (Газпром нефть) </a:t>
            </a:r>
            <a:br>
              <a:rPr lang="ru-RU" sz="1000" b="0" i="0" u="none" strike="noStrike" cap="none">
                <a:solidFill>
                  <a:srgbClr val="3C3C3C"/>
                </a:solidFill>
                <a:latin typeface="Calibri"/>
                <a:ea typeface="Calibri"/>
                <a:cs typeface="Calibri"/>
                <a:sym typeface="Calibri"/>
              </a:rPr>
            </a:br>
            <a:r>
              <a:rPr lang="ru-RU" sz="1000" b="0" i="0" u="none" strike="noStrike" cap="none">
                <a:solidFill>
                  <a:srgbClr val="3C3C3C"/>
                </a:solidFill>
                <a:latin typeface="Calibri"/>
                <a:ea typeface="Calibri"/>
                <a:cs typeface="Calibri"/>
                <a:sym typeface="Calibri"/>
              </a:rPr>
              <a:t>и нажмите на кнопку </a:t>
            </a:r>
            <a:br>
              <a:rPr lang="ru-RU" sz="1000" b="0" i="0" u="none" strike="noStrike" cap="none">
                <a:solidFill>
                  <a:srgbClr val="3C3C3C"/>
                </a:solidFill>
                <a:latin typeface="Calibri"/>
                <a:ea typeface="Calibri"/>
                <a:cs typeface="Calibri"/>
                <a:sym typeface="Calibri"/>
              </a:rPr>
            </a:br>
            <a:r>
              <a:rPr lang="ru-RU" sz="1000" b="0" i="0" u="none" strike="noStrike" cap="none">
                <a:solidFill>
                  <a:srgbClr val="3C3C3C"/>
                </a:solidFill>
                <a:latin typeface="Calibri"/>
                <a:ea typeface="Calibri"/>
                <a:cs typeface="Calibri"/>
                <a:sym typeface="Calibri"/>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одержание расширенное">
  <p:cSld name="Содержание расширенное">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287337" y="87315"/>
            <a:ext cx="856297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p:nvPr/>
        </p:nvSpPr>
        <p:spPr>
          <a:xfrm>
            <a:off x="641278" y="876623"/>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59" name="Google Shape;59;p31"/>
          <p:cNvCxnSpPr/>
          <p:nvPr/>
        </p:nvCxnSpPr>
        <p:spPr>
          <a:xfrm>
            <a:off x="297658" y="1108549"/>
            <a:ext cx="8559008" cy="0"/>
          </a:xfrm>
          <a:prstGeom prst="straightConnector1">
            <a:avLst/>
          </a:prstGeom>
          <a:noFill/>
          <a:ln w="9525" cap="flat" cmpd="sng">
            <a:solidFill>
              <a:schemeClr val="dk1"/>
            </a:solidFill>
            <a:prstDash val="solid"/>
            <a:round/>
            <a:headEnd type="none" w="sm" len="sm"/>
            <a:tailEnd type="none" w="sm" len="sm"/>
          </a:ln>
        </p:spPr>
      </p:cxnSp>
      <p:sp>
        <p:nvSpPr>
          <p:cNvPr id="60" name="Google Shape;60;p31"/>
          <p:cNvSpPr txBox="1"/>
          <p:nvPr/>
        </p:nvSpPr>
        <p:spPr>
          <a:xfrm>
            <a:off x="287524" y="744191"/>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1" name="Google Shape;61;p31"/>
          <p:cNvSpPr txBox="1"/>
          <p:nvPr/>
        </p:nvSpPr>
        <p:spPr>
          <a:xfrm>
            <a:off x="8460434" y="744191"/>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2" name="Google Shape;62;p31"/>
          <p:cNvSpPr txBox="1"/>
          <p:nvPr/>
        </p:nvSpPr>
        <p:spPr>
          <a:xfrm>
            <a:off x="641278" y="1205628"/>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63" name="Google Shape;63;p31"/>
          <p:cNvCxnSpPr/>
          <p:nvPr/>
        </p:nvCxnSpPr>
        <p:spPr>
          <a:xfrm>
            <a:off x="297658" y="1438519"/>
            <a:ext cx="8559008" cy="0"/>
          </a:xfrm>
          <a:prstGeom prst="straightConnector1">
            <a:avLst/>
          </a:prstGeom>
          <a:noFill/>
          <a:ln w="9525" cap="flat" cmpd="sng">
            <a:solidFill>
              <a:schemeClr val="dk1"/>
            </a:solidFill>
            <a:prstDash val="solid"/>
            <a:round/>
            <a:headEnd type="none" w="sm" len="sm"/>
            <a:tailEnd type="none" w="sm" len="sm"/>
          </a:ln>
        </p:spPr>
      </p:cxnSp>
      <p:sp>
        <p:nvSpPr>
          <p:cNvPr id="64" name="Google Shape;64;p31"/>
          <p:cNvSpPr txBox="1"/>
          <p:nvPr/>
        </p:nvSpPr>
        <p:spPr>
          <a:xfrm>
            <a:off x="287524" y="1073196"/>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5" name="Google Shape;65;p31"/>
          <p:cNvSpPr txBox="1"/>
          <p:nvPr/>
        </p:nvSpPr>
        <p:spPr>
          <a:xfrm>
            <a:off x="8460434" y="1075206"/>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6" name="Google Shape;66;p31"/>
          <p:cNvSpPr txBox="1"/>
          <p:nvPr/>
        </p:nvSpPr>
        <p:spPr>
          <a:xfrm>
            <a:off x="641278" y="1534633"/>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67" name="Google Shape;67;p31"/>
          <p:cNvCxnSpPr/>
          <p:nvPr/>
        </p:nvCxnSpPr>
        <p:spPr>
          <a:xfrm>
            <a:off x="297658" y="1768489"/>
            <a:ext cx="8559008" cy="0"/>
          </a:xfrm>
          <a:prstGeom prst="straightConnector1">
            <a:avLst/>
          </a:prstGeom>
          <a:noFill/>
          <a:ln w="9525" cap="flat" cmpd="sng">
            <a:solidFill>
              <a:schemeClr val="dk1"/>
            </a:solidFill>
            <a:prstDash val="solid"/>
            <a:round/>
            <a:headEnd type="none" w="sm" len="sm"/>
            <a:tailEnd type="none" w="sm" len="sm"/>
          </a:ln>
        </p:spPr>
      </p:cxnSp>
      <p:sp>
        <p:nvSpPr>
          <p:cNvPr id="68" name="Google Shape;68;p31"/>
          <p:cNvSpPr txBox="1"/>
          <p:nvPr/>
        </p:nvSpPr>
        <p:spPr>
          <a:xfrm>
            <a:off x="287524" y="1402201"/>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9" name="Google Shape;69;p31"/>
          <p:cNvSpPr txBox="1"/>
          <p:nvPr/>
        </p:nvSpPr>
        <p:spPr>
          <a:xfrm>
            <a:off x="8460434" y="1406221"/>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0" name="Google Shape;70;p31"/>
          <p:cNvSpPr txBox="1"/>
          <p:nvPr/>
        </p:nvSpPr>
        <p:spPr>
          <a:xfrm>
            <a:off x="641278" y="1863638"/>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71" name="Google Shape;71;p31"/>
          <p:cNvCxnSpPr/>
          <p:nvPr/>
        </p:nvCxnSpPr>
        <p:spPr>
          <a:xfrm>
            <a:off x="297658" y="2098459"/>
            <a:ext cx="8559008" cy="0"/>
          </a:xfrm>
          <a:prstGeom prst="straightConnector1">
            <a:avLst/>
          </a:prstGeom>
          <a:noFill/>
          <a:ln w="9525" cap="flat" cmpd="sng">
            <a:solidFill>
              <a:schemeClr val="dk1"/>
            </a:solidFill>
            <a:prstDash val="solid"/>
            <a:round/>
            <a:headEnd type="none" w="sm" len="sm"/>
            <a:tailEnd type="none" w="sm" len="sm"/>
          </a:ln>
        </p:spPr>
      </p:cxnSp>
      <p:sp>
        <p:nvSpPr>
          <p:cNvPr id="72" name="Google Shape;72;p31"/>
          <p:cNvSpPr txBox="1"/>
          <p:nvPr/>
        </p:nvSpPr>
        <p:spPr>
          <a:xfrm>
            <a:off x="287524" y="1731206"/>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3" name="Google Shape;73;p31"/>
          <p:cNvSpPr txBox="1"/>
          <p:nvPr/>
        </p:nvSpPr>
        <p:spPr>
          <a:xfrm>
            <a:off x="8460434" y="1737236"/>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4" name="Google Shape;74;p31"/>
          <p:cNvSpPr txBox="1"/>
          <p:nvPr/>
        </p:nvSpPr>
        <p:spPr>
          <a:xfrm>
            <a:off x="641278" y="2192643"/>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75" name="Google Shape;75;p31"/>
          <p:cNvCxnSpPr/>
          <p:nvPr/>
        </p:nvCxnSpPr>
        <p:spPr>
          <a:xfrm>
            <a:off x="297658" y="2428429"/>
            <a:ext cx="8559008" cy="0"/>
          </a:xfrm>
          <a:prstGeom prst="straightConnector1">
            <a:avLst/>
          </a:prstGeom>
          <a:noFill/>
          <a:ln w="9525" cap="flat" cmpd="sng">
            <a:solidFill>
              <a:schemeClr val="dk1"/>
            </a:solidFill>
            <a:prstDash val="solid"/>
            <a:round/>
            <a:headEnd type="none" w="sm" len="sm"/>
            <a:tailEnd type="none" w="sm" len="sm"/>
          </a:ln>
        </p:spPr>
      </p:cxnSp>
      <p:sp>
        <p:nvSpPr>
          <p:cNvPr id="76" name="Google Shape;76;p31"/>
          <p:cNvSpPr txBox="1"/>
          <p:nvPr/>
        </p:nvSpPr>
        <p:spPr>
          <a:xfrm>
            <a:off x="287524" y="2060211"/>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77" name="Google Shape;77;p31"/>
          <p:cNvSpPr txBox="1"/>
          <p:nvPr/>
        </p:nvSpPr>
        <p:spPr>
          <a:xfrm>
            <a:off x="8460434" y="2068251"/>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8" name="Google Shape;78;p31"/>
          <p:cNvSpPr txBox="1"/>
          <p:nvPr/>
        </p:nvSpPr>
        <p:spPr>
          <a:xfrm>
            <a:off x="641278" y="2521648"/>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79" name="Google Shape;79;p31"/>
          <p:cNvCxnSpPr/>
          <p:nvPr/>
        </p:nvCxnSpPr>
        <p:spPr>
          <a:xfrm>
            <a:off x="297658" y="2758399"/>
            <a:ext cx="8559008" cy="0"/>
          </a:xfrm>
          <a:prstGeom prst="straightConnector1">
            <a:avLst/>
          </a:prstGeom>
          <a:noFill/>
          <a:ln w="9525" cap="flat" cmpd="sng">
            <a:solidFill>
              <a:schemeClr val="dk1"/>
            </a:solidFill>
            <a:prstDash val="solid"/>
            <a:round/>
            <a:headEnd type="none" w="sm" len="sm"/>
            <a:tailEnd type="none" w="sm" len="sm"/>
          </a:ln>
        </p:spPr>
      </p:cxnSp>
      <p:sp>
        <p:nvSpPr>
          <p:cNvPr id="80" name="Google Shape;80;p31"/>
          <p:cNvSpPr txBox="1"/>
          <p:nvPr/>
        </p:nvSpPr>
        <p:spPr>
          <a:xfrm>
            <a:off x="287524" y="2389216"/>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81" name="Google Shape;81;p31"/>
          <p:cNvSpPr txBox="1"/>
          <p:nvPr/>
        </p:nvSpPr>
        <p:spPr>
          <a:xfrm>
            <a:off x="8460434" y="2399266"/>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2" name="Google Shape;82;p31"/>
          <p:cNvSpPr txBox="1"/>
          <p:nvPr/>
        </p:nvSpPr>
        <p:spPr>
          <a:xfrm>
            <a:off x="641278" y="2850653"/>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sp>
        <p:nvSpPr>
          <p:cNvPr id="83" name="Google Shape;83;p31"/>
          <p:cNvSpPr txBox="1"/>
          <p:nvPr/>
        </p:nvSpPr>
        <p:spPr>
          <a:xfrm>
            <a:off x="287524" y="2718221"/>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cxnSp>
        <p:nvCxnSpPr>
          <p:cNvPr id="84" name="Google Shape;84;p31"/>
          <p:cNvCxnSpPr/>
          <p:nvPr/>
        </p:nvCxnSpPr>
        <p:spPr>
          <a:xfrm>
            <a:off x="297658" y="3088369"/>
            <a:ext cx="8559008" cy="0"/>
          </a:xfrm>
          <a:prstGeom prst="straightConnector1">
            <a:avLst/>
          </a:prstGeom>
          <a:noFill/>
          <a:ln w="9525" cap="flat" cmpd="sng">
            <a:solidFill>
              <a:schemeClr val="dk1"/>
            </a:solidFill>
            <a:prstDash val="solid"/>
            <a:round/>
            <a:headEnd type="none" w="sm" len="sm"/>
            <a:tailEnd type="none" w="sm" len="sm"/>
          </a:ln>
        </p:spPr>
      </p:cxnSp>
      <p:sp>
        <p:nvSpPr>
          <p:cNvPr id="85" name="Google Shape;85;p31"/>
          <p:cNvSpPr txBox="1"/>
          <p:nvPr/>
        </p:nvSpPr>
        <p:spPr>
          <a:xfrm>
            <a:off x="8460434" y="2730281"/>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6" name="Google Shape;86;p31"/>
          <p:cNvSpPr txBox="1"/>
          <p:nvPr/>
        </p:nvSpPr>
        <p:spPr>
          <a:xfrm>
            <a:off x="641278" y="3179658"/>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87" name="Google Shape;87;p31"/>
          <p:cNvCxnSpPr/>
          <p:nvPr/>
        </p:nvCxnSpPr>
        <p:spPr>
          <a:xfrm>
            <a:off x="297658" y="3418339"/>
            <a:ext cx="8559008" cy="0"/>
          </a:xfrm>
          <a:prstGeom prst="straightConnector1">
            <a:avLst/>
          </a:prstGeom>
          <a:noFill/>
          <a:ln w="9525" cap="flat" cmpd="sng">
            <a:solidFill>
              <a:schemeClr val="dk1"/>
            </a:solidFill>
            <a:prstDash val="solid"/>
            <a:round/>
            <a:headEnd type="none" w="sm" len="sm"/>
            <a:tailEnd type="none" w="sm" len="sm"/>
          </a:ln>
        </p:spPr>
      </p:cxnSp>
      <p:sp>
        <p:nvSpPr>
          <p:cNvPr id="88" name="Google Shape;88;p31"/>
          <p:cNvSpPr txBox="1"/>
          <p:nvPr/>
        </p:nvSpPr>
        <p:spPr>
          <a:xfrm>
            <a:off x="287524" y="3047226"/>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89" name="Google Shape;89;p31"/>
          <p:cNvSpPr txBox="1"/>
          <p:nvPr/>
        </p:nvSpPr>
        <p:spPr>
          <a:xfrm>
            <a:off x="8460434" y="3061296"/>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0" name="Google Shape;90;p31"/>
          <p:cNvSpPr txBox="1"/>
          <p:nvPr/>
        </p:nvSpPr>
        <p:spPr>
          <a:xfrm>
            <a:off x="649290" y="3508663"/>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91" name="Google Shape;91;p31"/>
          <p:cNvCxnSpPr/>
          <p:nvPr/>
        </p:nvCxnSpPr>
        <p:spPr>
          <a:xfrm>
            <a:off x="297658" y="3748309"/>
            <a:ext cx="8559008" cy="0"/>
          </a:xfrm>
          <a:prstGeom prst="straightConnector1">
            <a:avLst/>
          </a:prstGeom>
          <a:noFill/>
          <a:ln w="9525" cap="flat" cmpd="sng">
            <a:solidFill>
              <a:schemeClr val="dk1"/>
            </a:solidFill>
            <a:prstDash val="solid"/>
            <a:round/>
            <a:headEnd type="none" w="sm" len="sm"/>
            <a:tailEnd type="none" w="sm" len="sm"/>
          </a:ln>
        </p:spPr>
      </p:cxnSp>
      <p:sp>
        <p:nvSpPr>
          <p:cNvPr id="92" name="Google Shape;92;p31"/>
          <p:cNvSpPr txBox="1"/>
          <p:nvPr/>
        </p:nvSpPr>
        <p:spPr>
          <a:xfrm>
            <a:off x="287524" y="3376231"/>
            <a:ext cx="383530"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93" name="Google Shape;93;p31"/>
          <p:cNvSpPr txBox="1"/>
          <p:nvPr/>
        </p:nvSpPr>
        <p:spPr>
          <a:xfrm>
            <a:off x="8460434" y="3392311"/>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4" name="Google Shape;94;p31"/>
          <p:cNvSpPr txBox="1"/>
          <p:nvPr/>
        </p:nvSpPr>
        <p:spPr>
          <a:xfrm>
            <a:off x="649290" y="3837668"/>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95" name="Google Shape;95;p31"/>
          <p:cNvCxnSpPr/>
          <p:nvPr/>
        </p:nvCxnSpPr>
        <p:spPr>
          <a:xfrm>
            <a:off x="297658" y="4078279"/>
            <a:ext cx="8559008" cy="0"/>
          </a:xfrm>
          <a:prstGeom prst="straightConnector1">
            <a:avLst/>
          </a:prstGeom>
          <a:noFill/>
          <a:ln w="9525" cap="flat" cmpd="sng">
            <a:solidFill>
              <a:schemeClr val="dk1"/>
            </a:solidFill>
            <a:prstDash val="solid"/>
            <a:round/>
            <a:headEnd type="none" w="sm" len="sm"/>
            <a:tailEnd type="none" w="sm" len="sm"/>
          </a:ln>
        </p:spPr>
      </p:cxnSp>
      <p:sp>
        <p:nvSpPr>
          <p:cNvPr id="96" name="Google Shape;96;p31"/>
          <p:cNvSpPr txBox="1"/>
          <p:nvPr/>
        </p:nvSpPr>
        <p:spPr>
          <a:xfrm>
            <a:off x="287523" y="3705236"/>
            <a:ext cx="227626"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97" name="Google Shape;97;p31"/>
          <p:cNvSpPr txBox="1"/>
          <p:nvPr/>
        </p:nvSpPr>
        <p:spPr>
          <a:xfrm>
            <a:off x="8460434" y="3723326"/>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8" name="Google Shape;98;p31"/>
          <p:cNvSpPr txBox="1"/>
          <p:nvPr/>
        </p:nvSpPr>
        <p:spPr>
          <a:xfrm>
            <a:off x="649290" y="4166673"/>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99" name="Google Shape;99;p31"/>
          <p:cNvCxnSpPr/>
          <p:nvPr/>
        </p:nvCxnSpPr>
        <p:spPr>
          <a:xfrm>
            <a:off x="297658" y="4408249"/>
            <a:ext cx="8559008" cy="0"/>
          </a:xfrm>
          <a:prstGeom prst="straightConnector1">
            <a:avLst/>
          </a:prstGeom>
          <a:noFill/>
          <a:ln w="9525" cap="flat" cmpd="sng">
            <a:solidFill>
              <a:schemeClr val="dk1"/>
            </a:solidFill>
            <a:prstDash val="solid"/>
            <a:round/>
            <a:headEnd type="none" w="sm" len="sm"/>
            <a:tailEnd type="none" w="sm" len="sm"/>
          </a:ln>
        </p:spPr>
      </p:cxnSp>
      <p:sp>
        <p:nvSpPr>
          <p:cNvPr id="100" name="Google Shape;100;p31"/>
          <p:cNvSpPr txBox="1"/>
          <p:nvPr/>
        </p:nvSpPr>
        <p:spPr>
          <a:xfrm>
            <a:off x="287526" y="4034241"/>
            <a:ext cx="212366"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101" name="Google Shape;101;p31"/>
          <p:cNvSpPr txBox="1"/>
          <p:nvPr/>
        </p:nvSpPr>
        <p:spPr>
          <a:xfrm>
            <a:off x="8460434" y="4054341"/>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02" name="Google Shape;102;p31"/>
          <p:cNvSpPr txBox="1"/>
          <p:nvPr/>
        </p:nvSpPr>
        <p:spPr>
          <a:xfrm>
            <a:off x="649290" y="4495680"/>
            <a:ext cx="7994027" cy="245640"/>
          </a:xfrm>
          <a:prstGeom prst="rect">
            <a:avLst/>
          </a:prstGeom>
          <a:noFill/>
          <a:ln>
            <a:noFill/>
          </a:ln>
        </p:spPr>
        <p:txBody>
          <a:bodyPr spcFirstLastPara="1" wrap="square" lIns="0" tIns="0" rIns="0" bIns="36000" anchor="b" anchorCtr="0">
            <a:spAutoFit/>
          </a:bodyPr>
          <a:lstStyle/>
          <a:p>
            <a:pPr marL="0" marR="0" lvl="0" indent="0" algn="l" rtl="0">
              <a:lnSpc>
                <a:spcPct val="85000"/>
              </a:lnSpc>
              <a:spcBef>
                <a:spcPts val="0"/>
              </a:spcBef>
              <a:spcAft>
                <a:spcPts val="0"/>
              </a:spcAft>
              <a:buClr>
                <a:srgbClr val="000000"/>
              </a:buClr>
              <a:buSzPts val="1600"/>
              <a:buFont typeface="Arial"/>
              <a:buNone/>
            </a:pPr>
            <a:r>
              <a:rPr lang="ru-RU" sz="1600" b="0" i="0" u="none" strike="noStrike" cap="none">
                <a:solidFill>
                  <a:schemeClr val="dk1"/>
                </a:solidFill>
                <a:latin typeface="Arial"/>
                <a:ea typeface="Arial"/>
                <a:cs typeface="Arial"/>
                <a:sym typeface="Arial"/>
              </a:rPr>
              <a:t>Название раздела</a:t>
            </a:r>
            <a:endParaRPr sz="1400" b="0" i="0" u="none" strike="noStrike" cap="none">
              <a:solidFill>
                <a:srgbClr val="000000"/>
              </a:solidFill>
              <a:latin typeface="Arial"/>
              <a:ea typeface="Arial"/>
              <a:cs typeface="Arial"/>
              <a:sym typeface="Arial"/>
            </a:endParaRPr>
          </a:p>
        </p:txBody>
      </p:sp>
      <p:cxnSp>
        <p:nvCxnSpPr>
          <p:cNvPr id="103" name="Google Shape;103;p31"/>
          <p:cNvCxnSpPr/>
          <p:nvPr/>
        </p:nvCxnSpPr>
        <p:spPr>
          <a:xfrm>
            <a:off x="297658" y="4738221"/>
            <a:ext cx="8559008" cy="0"/>
          </a:xfrm>
          <a:prstGeom prst="straightConnector1">
            <a:avLst/>
          </a:prstGeom>
          <a:noFill/>
          <a:ln w="9525" cap="flat" cmpd="sng">
            <a:solidFill>
              <a:schemeClr val="dk1"/>
            </a:solidFill>
            <a:prstDash val="solid"/>
            <a:round/>
            <a:headEnd type="none" w="sm" len="sm"/>
            <a:tailEnd type="none" w="sm" len="sm"/>
          </a:ln>
        </p:spPr>
      </p:cxnSp>
      <p:sp>
        <p:nvSpPr>
          <p:cNvPr id="104" name="Google Shape;104;p31"/>
          <p:cNvSpPr txBox="1"/>
          <p:nvPr/>
        </p:nvSpPr>
        <p:spPr>
          <a:xfrm>
            <a:off x="287523" y="4363248"/>
            <a:ext cx="227626" cy="355276"/>
          </a:xfrm>
          <a:prstGeom prst="rect">
            <a:avLst/>
          </a:prstGeom>
          <a:noFill/>
          <a:ln>
            <a:noFill/>
          </a:ln>
        </p:spPr>
        <p:txBody>
          <a:bodyPr spcFirstLastPara="1" wrap="square" lIns="0" tIns="108000" rIns="0" bIns="0"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12</a:t>
            </a:r>
            <a:endParaRPr sz="1400" b="0" i="0" u="none" strike="noStrike" cap="none">
              <a:solidFill>
                <a:srgbClr val="000000"/>
              </a:solidFill>
              <a:latin typeface="Arial"/>
              <a:ea typeface="Arial"/>
              <a:cs typeface="Arial"/>
              <a:sym typeface="Arial"/>
            </a:endParaRPr>
          </a:p>
        </p:txBody>
      </p:sp>
      <p:sp>
        <p:nvSpPr>
          <p:cNvPr id="105" name="Google Shape;105;p31"/>
          <p:cNvSpPr txBox="1"/>
          <p:nvPr/>
        </p:nvSpPr>
        <p:spPr>
          <a:xfrm>
            <a:off x="8460434" y="4385358"/>
            <a:ext cx="383530" cy="355276"/>
          </a:xfrm>
          <a:prstGeom prst="rect">
            <a:avLst/>
          </a:prstGeom>
          <a:noFill/>
          <a:ln>
            <a:noFill/>
          </a:ln>
        </p:spPr>
        <p:txBody>
          <a:bodyPr spcFirstLastPara="1" wrap="square" lIns="0" tIns="108000" rIns="0" bIns="0" anchor="b" anchorCtr="0">
            <a:spAutoFit/>
          </a:bodyPr>
          <a:lstStyle/>
          <a:p>
            <a:pPr marL="0" marR="0" lvl="0" indent="0" algn="r" rtl="0">
              <a:lnSpc>
                <a:spcPct val="100000"/>
              </a:lnSpc>
              <a:spcBef>
                <a:spcPts val="0"/>
              </a:spcBef>
              <a:spcAft>
                <a:spcPts val="0"/>
              </a:spcAft>
              <a:buClr>
                <a:srgbClr val="000000"/>
              </a:buClr>
              <a:buSzPts val="1600"/>
              <a:buFont typeface="Arial"/>
              <a:buNone/>
            </a:pPr>
            <a:r>
              <a:rPr lang="ru-RU" sz="1600" b="0" i="0" u="none" strike="noStrike" cap="none">
                <a:solidFill>
                  <a:schemeClr val="lt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06" name="Google Shape;106;p31"/>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
        <p:nvSpPr>
          <p:cNvPr id="107" name="Google Shape;107;p31"/>
          <p:cNvSpPr/>
          <p:nvPr/>
        </p:nvSpPr>
        <p:spPr>
          <a:xfrm>
            <a:off x="9144000" y="2237849"/>
            <a:ext cx="2232756" cy="1592796"/>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длинных названий разделов с возможностью набора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 2 строки выберите в команде «Структура» слайд «Содержание».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Максимум 7 разделов</a:t>
            </a:r>
            <a:br>
              <a:rPr lang="ru-RU" sz="1000" b="0" i="0" u="none" strike="noStrike" cap="none">
                <a:solidFill>
                  <a:srgbClr val="3C3C3C"/>
                </a:solidFill>
                <a:latin typeface="Arial"/>
                <a:ea typeface="Arial"/>
                <a:cs typeface="Arial"/>
                <a:sym typeface="Arial"/>
              </a:rPr>
            </a:br>
            <a:endParaRPr sz="1000" b="0" i="0" u="none" strike="noStrike" cap="none">
              <a:solidFill>
                <a:srgbClr val="3C3C3C"/>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98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495"/>
        <p:cNvGrpSpPr/>
        <p:nvPr/>
      </p:nvGrpSpPr>
      <p:grpSpPr>
        <a:xfrm>
          <a:off x="0" y="0"/>
          <a:ext cx="0" cy="0"/>
          <a:chOff x="0" y="0"/>
          <a:chExt cx="0" cy="0"/>
        </a:xfrm>
      </p:grpSpPr>
      <p:sp>
        <p:nvSpPr>
          <p:cNvPr id="496" name="Google Shape;496;g87935c034a_0_589"/>
          <p:cNvSpPr txBox="1">
            <a:spLocks noGrp="1"/>
          </p:cNvSpPr>
          <p:nvPr>
            <p:ph type="title"/>
          </p:nvPr>
        </p:nvSpPr>
        <p:spPr>
          <a:xfrm>
            <a:off x="287338" y="141480"/>
            <a:ext cx="8560200" cy="457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accent1"/>
              </a:buClr>
              <a:buSzPts val="2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7" name="Google Shape;497;g87935c034a_0_589"/>
          <p:cNvSpPr/>
          <p:nvPr/>
        </p:nvSpPr>
        <p:spPr>
          <a:xfrm>
            <a:off x="9144000" y="-19050"/>
            <a:ext cx="2082900" cy="38577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1080"/>
              <a:buFont typeface="Noto Sans Symbols"/>
              <a:buNone/>
            </a:pPr>
            <a:r>
              <a:rPr lang="ru-RU" sz="1200" b="0" i="0" u="none" strike="noStrike" cap="none">
                <a:solidFill>
                  <a:srgbClr val="3C3C3C"/>
                </a:solidFill>
                <a:latin typeface="Arial"/>
                <a:ea typeface="Arial"/>
                <a:cs typeface="Arial"/>
                <a:sym typeface="Arial"/>
              </a:rPr>
              <a:t>Располагайте </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объекты в рамках модульной сетки, </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заданной направляющими. </a:t>
            </a:r>
            <a:endParaRPr/>
          </a:p>
          <a:p>
            <a:pPr marL="0" marR="0" lvl="0" indent="0" algn="l" rtl="0">
              <a:lnSpc>
                <a:spcPct val="100000"/>
              </a:lnSpc>
              <a:spcBef>
                <a:spcPts val="300"/>
              </a:spcBef>
              <a:spcAft>
                <a:spcPts val="0"/>
              </a:spcAft>
              <a:buClr>
                <a:srgbClr val="004077"/>
              </a:buClr>
              <a:buSzPts val="1080"/>
              <a:buFont typeface="Noto Sans Symbols"/>
              <a:buNone/>
            </a:pPr>
            <a:r>
              <a:rPr lang="ru-RU" sz="1200" b="0" i="0" u="none" strike="noStrike" cap="none">
                <a:solidFill>
                  <a:srgbClr val="3C3C3C"/>
                </a:solidFill>
                <a:latin typeface="Arial"/>
                <a:ea typeface="Arial"/>
                <a:cs typeface="Arial"/>
                <a:sym typeface="Arial"/>
              </a:rPr>
              <a:t>Для отображения/</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скрытия направляющих используйте Alt+F9.</a:t>
            </a:r>
            <a:endParaRPr/>
          </a:p>
          <a:p>
            <a:pPr marL="0" marR="0" lvl="0" indent="0" algn="l" rtl="0">
              <a:lnSpc>
                <a:spcPct val="100000"/>
              </a:lnSpc>
              <a:spcBef>
                <a:spcPts val="1800"/>
              </a:spcBef>
              <a:spcAft>
                <a:spcPts val="0"/>
              </a:spcAft>
              <a:buClr>
                <a:srgbClr val="004077"/>
              </a:buClr>
              <a:buSzPts val="1080"/>
              <a:buFont typeface="Noto Sans Symbols"/>
              <a:buNone/>
            </a:pPr>
            <a:r>
              <a:rPr lang="ru-RU" sz="1200" b="0" i="0" u="none" strike="noStrike" cap="none">
                <a:solidFill>
                  <a:srgbClr val="3C3C3C"/>
                </a:solidFill>
                <a:latin typeface="Arial"/>
                <a:ea typeface="Arial"/>
                <a:cs typeface="Arial"/>
                <a:sym typeface="Arial"/>
              </a:rPr>
              <a:t>Для смены</a:t>
            </a:r>
            <a:endParaRPr/>
          </a:p>
          <a:p>
            <a:pPr marL="0" marR="0" lvl="0" indent="0" algn="l" rtl="0">
              <a:lnSpc>
                <a:spcPct val="100000"/>
              </a:lnSpc>
              <a:spcBef>
                <a:spcPts val="0"/>
              </a:spcBef>
              <a:spcAft>
                <a:spcPts val="0"/>
              </a:spcAft>
              <a:buClr>
                <a:srgbClr val="004077"/>
              </a:buClr>
              <a:buSzPts val="1080"/>
              <a:buFont typeface="Noto Sans Symbols"/>
              <a:buNone/>
            </a:pPr>
            <a:r>
              <a:rPr lang="ru-RU" sz="1200" b="0" i="0" u="none" strike="noStrike" cap="none">
                <a:solidFill>
                  <a:srgbClr val="3C3C3C"/>
                </a:solidFill>
                <a:latin typeface="Arial"/>
                <a:ea typeface="Arial"/>
                <a:cs typeface="Arial"/>
                <a:sym typeface="Arial"/>
              </a:rPr>
              <a:t>уровней текста используйте </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выделение+Tab.</a:t>
            </a:r>
            <a:endParaRPr sz="1200" b="0" i="0" u="none" strike="noStrike" cap="none">
              <a:solidFill>
                <a:srgbClr val="3C3C3C"/>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1080"/>
              <a:buFont typeface="Noto Sans Symbols"/>
              <a:buNone/>
            </a:pPr>
            <a:r>
              <a:rPr lang="ru-RU" sz="1200" b="0" i="0" u="none" strike="noStrike" cap="none">
                <a:solidFill>
                  <a:srgbClr val="3C3C3C"/>
                </a:solidFill>
                <a:latin typeface="Arial"/>
                <a:ea typeface="Arial"/>
                <a:cs typeface="Arial"/>
                <a:sym typeface="Arial"/>
              </a:rPr>
              <a:t>Для возврата</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на предыдущий</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уровень выделите </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строку и нажмите </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Shift+Tab.</a:t>
            </a:r>
            <a:endParaRPr sz="12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1080"/>
              <a:buFont typeface="Noto Sans Symbols"/>
              <a:buNone/>
            </a:pPr>
            <a:r>
              <a:rPr lang="ru-RU" sz="1200" b="1" i="0" u="none" strike="noStrike" cap="none">
                <a:solidFill>
                  <a:srgbClr val="3C3C3C"/>
                </a:solidFill>
                <a:latin typeface="Arial"/>
                <a:ea typeface="Arial"/>
                <a:cs typeface="Arial"/>
                <a:sym typeface="Arial"/>
              </a:rPr>
              <a:t>Первый уровень</a:t>
            </a:r>
            <a:endParaRPr/>
          </a:p>
          <a:p>
            <a:pPr marL="269875" marR="0" lvl="1" indent="-269875" algn="l" rtl="0">
              <a:lnSpc>
                <a:spcPct val="100000"/>
              </a:lnSpc>
              <a:spcBef>
                <a:spcPts val="300"/>
              </a:spcBef>
              <a:spcAft>
                <a:spcPts val="0"/>
              </a:spcAft>
              <a:buClr>
                <a:srgbClr val="004077"/>
              </a:buClr>
              <a:buSzPts val="1200"/>
              <a:buFont typeface="Noto Sans Symbols"/>
              <a:buChar char="▪"/>
            </a:pPr>
            <a:r>
              <a:rPr lang="ru-RU" sz="1200" b="0" i="0" u="none" strike="noStrike" cap="none">
                <a:solidFill>
                  <a:srgbClr val="3C3C3C"/>
                </a:solidFill>
                <a:latin typeface="Arial"/>
                <a:ea typeface="Arial"/>
                <a:cs typeface="Arial"/>
                <a:sym typeface="Arial"/>
              </a:rPr>
              <a:t>Второй уровень</a:t>
            </a:r>
            <a:endParaRPr/>
          </a:p>
          <a:p>
            <a:pPr marL="541337" marR="0" lvl="2" indent="-271462" algn="l" rtl="0">
              <a:lnSpc>
                <a:spcPct val="100000"/>
              </a:lnSpc>
              <a:spcBef>
                <a:spcPts val="300"/>
              </a:spcBef>
              <a:spcAft>
                <a:spcPts val="0"/>
              </a:spcAft>
              <a:buClr>
                <a:srgbClr val="0070BA"/>
              </a:buClr>
              <a:buSzPts val="1200"/>
              <a:buFont typeface="Noto Sans Symbols"/>
              <a:buChar char="▪"/>
            </a:pPr>
            <a:r>
              <a:rPr lang="ru-RU" sz="1200" b="0" i="0" u="none" strike="noStrike" cap="none">
                <a:solidFill>
                  <a:srgbClr val="3C3C3C"/>
                </a:solidFill>
                <a:latin typeface="Arial"/>
                <a:ea typeface="Arial"/>
                <a:cs typeface="Arial"/>
                <a:sym typeface="Arial"/>
              </a:rPr>
              <a:t>Третий уровень</a:t>
            </a:r>
            <a:endParaRPr/>
          </a:p>
        </p:txBody>
      </p:sp>
      <p:sp>
        <p:nvSpPr>
          <p:cNvPr id="498" name="Google Shape;498;g87935c034a_0_589"/>
          <p:cNvSpPr txBox="1">
            <a:spLocks noGrp="1"/>
          </p:cNvSpPr>
          <p:nvPr>
            <p:ph type="body" idx="1"/>
          </p:nvPr>
        </p:nvSpPr>
        <p:spPr>
          <a:xfrm>
            <a:off x="287339" y="951310"/>
            <a:ext cx="8569200" cy="3807600"/>
          </a:xfrm>
          <a:prstGeom prst="rect">
            <a:avLst/>
          </a:prstGeom>
          <a:noFill/>
          <a:ln>
            <a:noFill/>
          </a:ln>
        </p:spPr>
        <p:txBody>
          <a:bodyPr spcFirstLastPara="1" wrap="square" lIns="0" tIns="0" rIns="0" bIns="0" anchor="t" anchorCtr="0">
            <a:noAutofit/>
          </a:bodyPr>
          <a:lstStyle>
            <a:lvl1pPr marL="457200" lvl="0" indent="-331470" algn="l" rtl="0">
              <a:spcBef>
                <a:spcPts val="1200"/>
              </a:spcBef>
              <a:spcAft>
                <a:spcPts val="0"/>
              </a:spcAft>
              <a:buSzPts val="1620"/>
              <a:buChar char="●"/>
              <a:defRPr/>
            </a:lvl1pPr>
            <a:lvl2pPr marL="914400" lvl="1" indent="-342900" algn="l" rtl="0">
              <a:lnSpc>
                <a:spcPct val="100000"/>
              </a:lnSpc>
              <a:spcBef>
                <a:spcPts val="12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99" name="Google Shape;499;g87935c034a_0_589"/>
          <p:cNvSpPr/>
          <p:nvPr/>
        </p:nvSpPr>
        <p:spPr>
          <a:xfrm>
            <a:off x="9144000" y="3998909"/>
            <a:ext cx="2082900" cy="119460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1080"/>
              <a:buFont typeface="Noto Sans Symbols"/>
              <a:buNone/>
            </a:pPr>
            <a:r>
              <a:rPr lang="ru-RU" sz="1200" b="0" i="0" u="none" strike="noStrike" cap="none">
                <a:solidFill>
                  <a:srgbClr val="3C3C3C"/>
                </a:solidFill>
                <a:latin typeface="Arial"/>
                <a:ea typeface="Arial"/>
                <a:cs typeface="Arial"/>
                <a:sym typeface="Arial"/>
              </a:rPr>
              <a:t>Для отображения колонтитула Gazprom Neft убедитесь, что выбран </a:t>
            </a:r>
            <a:br>
              <a:rPr lang="ru-RU" sz="1200" b="0" i="0" u="none" strike="noStrike" cap="none">
                <a:solidFill>
                  <a:srgbClr val="3C3C3C"/>
                </a:solidFill>
                <a:latin typeface="Arial"/>
                <a:ea typeface="Arial"/>
                <a:cs typeface="Arial"/>
                <a:sym typeface="Arial"/>
              </a:rPr>
            </a:br>
            <a:r>
              <a:rPr lang="ru-RU" sz="1200" b="0" i="0" u="none" strike="noStrike" cap="none">
                <a:solidFill>
                  <a:srgbClr val="3C3C3C"/>
                </a:solidFill>
                <a:latin typeface="Arial"/>
                <a:ea typeface="Arial"/>
                <a:cs typeface="Arial"/>
                <a:sym typeface="Arial"/>
              </a:rPr>
              <a:t>его русскоязычный вариант (Газпром нефть) и нажмите на кнопку «Язык шаблона»</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08"/>
        <p:cNvGrpSpPr/>
        <p:nvPr/>
      </p:nvGrpSpPr>
      <p:grpSpPr>
        <a:xfrm>
          <a:off x="0" y="0"/>
          <a:ext cx="0" cy="0"/>
          <a:chOff x="0" y="0"/>
          <a:chExt cx="0" cy="0"/>
        </a:xfrm>
      </p:grpSpPr>
      <p:sp>
        <p:nvSpPr>
          <p:cNvPr id="109" name="Google Shape;109;p32"/>
          <p:cNvSpPr txBox="1">
            <a:spLocks noGrp="1"/>
          </p:cNvSpPr>
          <p:nvPr>
            <p:ph type="title"/>
          </p:nvPr>
        </p:nvSpPr>
        <p:spPr>
          <a:xfrm>
            <a:off x="287337" y="87314"/>
            <a:ext cx="856297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2"/>
          <p:cNvSpPr txBox="1">
            <a:spLocks noGrp="1"/>
          </p:cNvSpPr>
          <p:nvPr>
            <p:ph type="body" idx="1"/>
          </p:nvPr>
        </p:nvSpPr>
        <p:spPr>
          <a:xfrm>
            <a:off x="287341" y="950914"/>
            <a:ext cx="8569325"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32"/>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12" name="Google Shape;112;p32"/>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Два объекта">
  <p:cSld name="Два объекта">
    <p:spTree>
      <p:nvGrpSpPr>
        <p:cNvPr id="1" name="Shape 113"/>
        <p:cNvGrpSpPr/>
        <p:nvPr/>
      </p:nvGrpSpPr>
      <p:grpSpPr>
        <a:xfrm>
          <a:off x="0" y="0"/>
          <a:ext cx="0" cy="0"/>
          <a:chOff x="0" y="0"/>
          <a:chExt cx="0" cy="0"/>
        </a:xfrm>
      </p:grpSpPr>
      <p:sp>
        <p:nvSpPr>
          <p:cNvPr id="114" name="Google Shape;114;p33"/>
          <p:cNvSpPr txBox="1">
            <a:spLocks noGrp="1"/>
          </p:cNvSpPr>
          <p:nvPr>
            <p:ph type="title"/>
          </p:nvPr>
        </p:nvSpPr>
        <p:spPr>
          <a:xfrm>
            <a:off x="287337" y="87314"/>
            <a:ext cx="856297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3"/>
          <p:cNvSpPr txBox="1">
            <a:spLocks noGrp="1"/>
          </p:cNvSpPr>
          <p:nvPr>
            <p:ph type="body" idx="1"/>
          </p:nvPr>
        </p:nvSpPr>
        <p:spPr>
          <a:xfrm>
            <a:off x="287342" y="950914"/>
            <a:ext cx="4213222"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33"/>
          <p:cNvSpPr txBox="1">
            <a:spLocks noGrp="1"/>
          </p:cNvSpPr>
          <p:nvPr>
            <p:ph type="body" idx="2"/>
          </p:nvPr>
        </p:nvSpPr>
        <p:spPr>
          <a:xfrm>
            <a:off x="4637090" y="950914"/>
            <a:ext cx="4213222" cy="3781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33"/>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18" name="Google Shape;118;p33"/>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Два объекта (версия)">
  <p:cSld name="Два объекта (версия)">
    <p:spTree>
      <p:nvGrpSpPr>
        <p:cNvPr id="1" name="Shape 119"/>
        <p:cNvGrpSpPr/>
        <p:nvPr/>
      </p:nvGrpSpPr>
      <p:grpSpPr>
        <a:xfrm>
          <a:off x="0" y="0"/>
          <a:ext cx="0" cy="0"/>
          <a:chOff x="0" y="0"/>
          <a:chExt cx="0" cy="0"/>
        </a:xfrm>
      </p:grpSpPr>
      <p:sp>
        <p:nvSpPr>
          <p:cNvPr id="120" name="Google Shape;120;p34"/>
          <p:cNvSpPr txBox="1">
            <a:spLocks noGrp="1"/>
          </p:cNvSpPr>
          <p:nvPr>
            <p:ph type="title"/>
          </p:nvPr>
        </p:nvSpPr>
        <p:spPr>
          <a:xfrm>
            <a:off x="287337" y="87315"/>
            <a:ext cx="856297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4"/>
          <p:cNvSpPr txBox="1">
            <a:spLocks noGrp="1"/>
          </p:cNvSpPr>
          <p:nvPr>
            <p:ph type="body" idx="1"/>
          </p:nvPr>
        </p:nvSpPr>
        <p:spPr>
          <a:xfrm>
            <a:off x="287341" y="950914"/>
            <a:ext cx="8569325"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34"/>
          <p:cNvSpPr txBox="1">
            <a:spLocks noGrp="1"/>
          </p:cNvSpPr>
          <p:nvPr>
            <p:ph type="body" idx="2"/>
          </p:nvPr>
        </p:nvSpPr>
        <p:spPr>
          <a:xfrm>
            <a:off x="287341" y="2949577"/>
            <a:ext cx="8569325"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34"/>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24" name="Google Shape;124;p34"/>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и текст снизу">
  <p:cSld name="Объект и текст снизу">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a:off x="287337" y="87314"/>
            <a:ext cx="8562975" cy="6127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5"/>
          <p:cNvSpPr txBox="1">
            <a:spLocks noGrp="1"/>
          </p:cNvSpPr>
          <p:nvPr>
            <p:ph type="body" idx="1"/>
          </p:nvPr>
        </p:nvSpPr>
        <p:spPr>
          <a:xfrm>
            <a:off x="287341" y="3615866"/>
            <a:ext cx="8569325" cy="1116472"/>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620"/>
              <a:buNone/>
              <a:defRPr sz="1800" b="0">
                <a:solidFill>
                  <a:schemeClr val="accent3"/>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35"/>
          <p:cNvSpPr txBox="1">
            <a:spLocks noGrp="1"/>
          </p:cNvSpPr>
          <p:nvPr>
            <p:ph type="body" idx="2"/>
          </p:nvPr>
        </p:nvSpPr>
        <p:spPr>
          <a:xfrm>
            <a:off x="287341" y="950914"/>
            <a:ext cx="8569325" cy="1782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1620"/>
              <a:buNone/>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35"/>
          <p:cNvSpPr/>
          <p:nvPr/>
        </p:nvSpPr>
        <p:spPr>
          <a:xfrm>
            <a:off x="9144000" y="-25400"/>
            <a:ext cx="2082800" cy="51435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Располагайте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объекты в рамках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модульной сетки,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заданной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направляющими.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скрытия направляющих используйте Alt+F9.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смены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уровней текста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используйте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выделение+Tab.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возврата</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на предыдущий</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уровень выделите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строку и нажмите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Shift+Tab.</a:t>
            </a:r>
            <a:endParaRPr sz="1000" b="0" i="0" u="none" strike="noStrike" cap="none">
              <a:solidFill>
                <a:srgbClr val="3C3C3C"/>
              </a:solidFill>
              <a:latin typeface="Arial"/>
              <a:ea typeface="Arial"/>
              <a:cs typeface="Arial"/>
              <a:sym typeface="Arial"/>
            </a:endParaRPr>
          </a:p>
          <a:p>
            <a:pPr marL="0" marR="0" lvl="0" indent="0" algn="l" rtl="0">
              <a:lnSpc>
                <a:spcPct val="100000"/>
              </a:lnSpc>
              <a:spcBef>
                <a:spcPts val="1200"/>
              </a:spcBef>
              <a:spcAft>
                <a:spcPts val="0"/>
              </a:spcAft>
              <a:buClr>
                <a:srgbClr val="004077"/>
              </a:buClr>
              <a:buSzPts val="900"/>
              <a:buFont typeface="Noto Sans Symbols"/>
              <a:buNone/>
            </a:pPr>
            <a:r>
              <a:rPr lang="ru-RU" sz="1000" b="1" i="0" u="none" strike="noStrike" cap="none">
                <a:solidFill>
                  <a:srgbClr val="3C3C3C"/>
                </a:solidFill>
                <a:latin typeface="Arial"/>
                <a:ea typeface="Arial"/>
                <a:cs typeface="Arial"/>
                <a:sym typeface="Arial"/>
              </a:rPr>
              <a:t>Первый уровень</a:t>
            </a:r>
            <a:endParaRPr sz="1400" b="0" i="0" u="none" strike="noStrike" cap="none">
              <a:solidFill>
                <a:srgbClr val="000000"/>
              </a:solidFill>
              <a:latin typeface="Arial"/>
              <a:ea typeface="Arial"/>
              <a:cs typeface="Arial"/>
              <a:sym typeface="Arial"/>
            </a:endParaRPr>
          </a:p>
          <a:p>
            <a:pPr marL="269875" marR="0" lvl="1" indent="-269875" algn="l" rtl="0">
              <a:lnSpc>
                <a:spcPct val="100000"/>
              </a:lnSpc>
              <a:spcBef>
                <a:spcPts val="300"/>
              </a:spcBef>
              <a:spcAft>
                <a:spcPts val="0"/>
              </a:spcAft>
              <a:buClr>
                <a:srgbClr val="004077"/>
              </a:buClr>
              <a:buSzPts val="1000"/>
              <a:buFont typeface="Noto Sans Symbols"/>
              <a:buChar char="▪"/>
            </a:pPr>
            <a:r>
              <a:rPr lang="ru-RU" sz="1000" b="0" i="0" u="none" strike="noStrike" cap="none">
                <a:solidFill>
                  <a:srgbClr val="3C3C3C"/>
                </a:solidFill>
                <a:latin typeface="Arial"/>
                <a:ea typeface="Arial"/>
                <a:cs typeface="Arial"/>
                <a:sym typeface="Arial"/>
              </a:rPr>
              <a:t>Второй уровень</a:t>
            </a:r>
            <a:endParaRPr sz="1400" b="0" i="0" u="none" strike="noStrike" cap="none">
              <a:solidFill>
                <a:srgbClr val="000000"/>
              </a:solidFill>
              <a:latin typeface="Arial"/>
              <a:ea typeface="Arial"/>
              <a:cs typeface="Arial"/>
              <a:sym typeface="Arial"/>
            </a:endParaRPr>
          </a:p>
          <a:p>
            <a:pPr marL="541338" marR="0" lvl="2" indent="-271463" algn="l" rtl="0">
              <a:lnSpc>
                <a:spcPct val="100000"/>
              </a:lnSpc>
              <a:spcBef>
                <a:spcPts val="300"/>
              </a:spcBef>
              <a:spcAft>
                <a:spcPts val="0"/>
              </a:spcAft>
              <a:buClr>
                <a:srgbClr val="0070BA"/>
              </a:buClr>
              <a:buSzPts val="1000"/>
              <a:buFont typeface="Noto Sans Symbols"/>
              <a:buChar char="▪"/>
            </a:pPr>
            <a:r>
              <a:rPr lang="ru-RU" sz="1000" b="0" i="0" u="none" strike="noStrike" cap="none">
                <a:solidFill>
                  <a:srgbClr val="3C3C3C"/>
                </a:solidFill>
                <a:latin typeface="Arial"/>
                <a:ea typeface="Arial"/>
                <a:cs typeface="Arial"/>
                <a:sym typeface="Arial"/>
              </a:rPr>
              <a:t>Третий уровень</a:t>
            </a:r>
            <a:endParaRPr sz="1400" b="0" i="0" u="none" strike="noStrike" cap="none">
              <a:solidFill>
                <a:srgbClr val="000000"/>
              </a:solidFill>
              <a:latin typeface="Arial"/>
              <a:ea typeface="Arial"/>
              <a:cs typeface="Arial"/>
              <a:sym typeface="Arial"/>
            </a:endParaRPr>
          </a:p>
        </p:txBody>
      </p:sp>
      <p:sp>
        <p:nvSpPr>
          <p:cNvPr id="130" name="Google Shape;130;p35"/>
          <p:cNvSpPr/>
          <p:nvPr/>
        </p:nvSpPr>
        <p:spPr>
          <a:xfrm>
            <a:off x="9144000" y="3939100"/>
            <a:ext cx="2082800" cy="1256530"/>
          </a:xfrm>
          <a:prstGeom prst="rect">
            <a:avLst/>
          </a:prstGeom>
          <a:noFill/>
          <a:ln>
            <a:noFill/>
          </a:ln>
        </p:spPr>
        <p:txBody>
          <a:bodyPr spcFirstLastPara="1" wrap="square" lIns="91425" tIns="0" rIns="91425" bIns="45700" anchor="b" anchorCtr="0">
            <a:noAutofit/>
          </a:bodyPr>
          <a:lstStyle/>
          <a:p>
            <a:pPr marL="0" marR="0" lvl="0" indent="0" algn="l" rtl="0">
              <a:lnSpc>
                <a:spcPct val="100000"/>
              </a:lnSpc>
              <a:spcBef>
                <a:spcPts val="0"/>
              </a:spcBef>
              <a:spcAft>
                <a:spcPts val="0"/>
              </a:spcAft>
              <a:buClr>
                <a:srgbClr val="004077"/>
              </a:buClr>
              <a:buSzPts val="900"/>
              <a:buFont typeface="Noto Sans Symbols"/>
              <a:buNone/>
            </a:pPr>
            <a:r>
              <a:rPr lang="ru-RU" sz="1000" b="0" i="0" u="none" strike="noStrike" cap="none">
                <a:solidFill>
                  <a:srgbClr val="3C3C3C"/>
                </a:solidFill>
                <a:latin typeface="Arial"/>
                <a:ea typeface="Arial"/>
                <a:cs typeface="Arial"/>
                <a:sym typeface="Arial"/>
              </a:rPr>
              <a:t>Для отображения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колонтитула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Gazprom Neft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убедитесь, что выбран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его русскоязычный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вариант (Газпром нефть)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и нажмите на кнопку </a:t>
            </a:r>
            <a:br>
              <a:rPr lang="ru-RU" sz="1000" b="0" i="0" u="none" strike="noStrike" cap="none">
                <a:solidFill>
                  <a:srgbClr val="3C3C3C"/>
                </a:solidFill>
                <a:latin typeface="Arial"/>
                <a:ea typeface="Arial"/>
                <a:cs typeface="Arial"/>
                <a:sym typeface="Arial"/>
              </a:rPr>
            </a:br>
            <a:r>
              <a:rPr lang="ru-RU" sz="1000" b="0" i="0" u="none" strike="noStrike" cap="none">
                <a:solidFill>
                  <a:srgbClr val="3C3C3C"/>
                </a:solidFill>
                <a:latin typeface="Arial"/>
                <a:ea typeface="Arial"/>
                <a:cs typeface="Arial"/>
                <a:sym typeface="Arial"/>
              </a:rPr>
              <a:t>«Язык шаблона»</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287338" y="87313"/>
            <a:ext cx="8560318" cy="612776"/>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2600"/>
              <a:buFont typeface="Arial"/>
              <a:buNone/>
              <a:defRPr sz="26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1" name="Google Shape;11;p24"/>
          <p:cNvCxnSpPr/>
          <p:nvPr/>
        </p:nvCxnSpPr>
        <p:spPr>
          <a:xfrm>
            <a:off x="287340" y="771525"/>
            <a:ext cx="8562975" cy="0"/>
          </a:xfrm>
          <a:prstGeom prst="straightConnector1">
            <a:avLst/>
          </a:prstGeom>
          <a:noFill/>
          <a:ln w="12700" cap="flat" cmpd="sng">
            <a:solidFill>
              <a:schemeClr val="accent1"/>
            </a:solidFill>
            <a:prstDash val="solid"/>
            <a:round/>
            <a:headEnd type="none" w="sm" len="sm"/>
            <a:tailEnd type="none" w="sm" len="sm"/>
          </a:ln>
        </p:spPr>
      </p:cxnSp>
      <p:cxnSp>
        <p:nvCxnSpPr>
          <p:cNvPr id="12" name="Google Shape;12;p24"/>
          <p:cNvCxnSpPr/>
          <p:nvPr/>
        </p:nvCxnSpPr>
        <p:spPr>
          <a:xfrm>
            <a:off x="8619093" y="4903483"/>
            <a:ext cx="0" cy="121500"/>
          </a:xfrm>
          <a:prstGeom prst="straightConnector1">
            <a:avLst/>
          </a:prstGeom>
          <a:noFill/>
          <a:ln w="9525" cap="flat" cmpd="sng">
            <a:solidFill>
              <a:schemeClr val="lt2"/>
            </a:solidFill>
            <a:prstDash val="solid"/>
            <a:round/>
            <a:headEnd type="none" w="sm" len="sm"/>
            <a:tailEnd type="none" w="sm" len="sm"/>
          </a:ln>
        </p:spPr>
      </p:cxnSp>
      <p:sp>
        <p:nvSpPr>
          <p:cNvPr id="13" name="Google Shape;13;p24"/>
          <p:cNvSpPr txBox="1"/>
          <p:nvPr/>
        </p:nvSpPr>
        <p:spPr>
          <a:xfrm>
            <a:off x="8691683" y="4826915"/>
            <a:ext cx="286452" cy="2746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ru-RU"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sp>
        <p:nvSpPr>
          <p:cNvPr id="14" name="Google Shape;14;p24"/>
          <p:cNvSpPr txBox="1"/>
          <p:nvPr/>
        </p:nvSpPr>
        <p:spPr>
          <a:xfrm>
            <a:off x="5292813" y="4848088"/>
            <a:ext cx="3240000" cy="216000"/>
          </a:xfrm>
          <a:prstGeom prst="rect">
            <a:avLst/>
          </a:prstGeom>
          <a:noFill/>
          <a:ln>
            <a:noFill/>
          </a:ln>
        </p:spPr>
        <p:txBody>
          <a:bodyPr spcFirstLastPara="1" wrap="square" lIns="0" tIns="0" rIns="0" bIns="0" anchor="ctr" anchorCtr="0">
            <a:normAutofit/>
          </a:bodyPr>
          <a:lstStyle/>
          <a:p>
            <a:pPr marL="0" marR="0" lvl="0" indent="0" algn="r"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Газпром нефть</a:t>
            </a:r>
            <a:endParaRPr sz="1200" b="0" i="0" u="none" strike="noStrike" cap="none">
              <a:solidFill>
                <a:schemeClr val="lt2"/>
              </a:solidFill>
              <a:latin typeface="Arial"/>
              <a:ea typeface="Arial"/>
              <a:cs typeface="Arial"/>
              <a:sym typeface="Arial"/>
            </a:endParaRPr>
          </a:p>
        </p:txBody>
      </p:sp>
      <p:sp>
        <p:nvSpPr>
          <p:cNvPr id="15" name="Google Shape;15;p24"/>
          <p:cNvSpPr txBox="1">
            <a:spLocks noGrp="1"/>
          </p:cNvSpPr>
          <p:nvPr>
            <p:ph type="body" idx="1"/>
          </p:nvPr>
        </p:nvSpPr>
        <p:spPr>
          <a:xfrm>
            <a:off x="287341" y="950914"/>
            <a:ext cx="8569325" cy="378142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900"/>
              </a:spcBef>
              <a:spcAft>
                <a:spcPts val="0"/>
              </a:spcAft>
              <a:buClr>
                <a:schemeClr val="accent1"/>
              </a:buClr>
              <a:buSzPts val="2160"/>
              <a:buFont typeface="Noto Sans Symbols"/>
              <a:buNone/>
              <a:defRPr sz="2400" b="1" i="0" u="none" strike="noStrike" cap="none">
                <a:solidFill>
                  <a:schemeClr val="dk1"/>
                </a:solidFill>
                <a:latin typeface="Arial"/>
                <a:ea typeface="Arial"/>
                <a:cs typeface="Arial"/>
                <a:sym typeface="Arial"/>
              </a:defRPr>
            </a:lvl1pPr>
            <a:lvl2pPr marL="914400" marR="0" lvl="1" indent="-381000" algn="l" rtl="0">
              <a:lnSpc>
                <a:spcPct val="100000"/>
              </a:lnSpc>
              <a:spcBef>
                <a:spcPts val="9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68300" algn="l" rtl="0">
              <a:lnSpc>
                <a:spcPct val="100000"/>
              </a:lnSpc>
              <a:spcBef>
                <a:spcPts val="300"/>
              </a:spcBef>
              <a:spcAft>
                <a:spcPts val="0"/>
              </a:spcAft>
              <a:buClr>
                <a:schemeClr val="accent3"/>
              </a:buClr>
              <a:buSzPts val="2200"/>
              <a:buFont typeface="Noto Sans Symbols"/>
              <a:buChar char="▪"/>
              <a:defRPr sz="22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24"/>
          <p:cNvSpPr/>
          <p:nvPr/>
        </p:nvSpPr>
        <p:spPr>
          <a:xfrm>
            <a:off x="287338" y="4848088"/>
            <a:ext cx="5040002" cy="2160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8F8F8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97">
          <p15:clr>
            <a:srgbClr val="F26B43"/>
          </p15:clr>
        </p15:guide>
        <p15:guide id="2" orient="horz" pos="2986">
          <p15:clr>
            <a:srgbClr val="F26B43"/>
          </p15:clr>
        </p15:guide>
        <p15:guide id="3" pos="182">
          <p15:clr>
            <a:srgbClr val="F26B43"/>
          </p15:clr>
        </p15:guide>
        <p15:guide id="4" pos="55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3"/>
        <p:cNvGrpSpPr/>
        <p:nvPr/>
      </p:nvGrpSpPr>
      <p:grpSpPr>
        <a:xfrm>
          <a:off x="0" y="0"/>
          <a:ext cx="0" cy="0"/>
          <a:chOff x="0" y="0"/>
          <a:chExt cx="0" cy="0"/>
        </a:xfrm>
      </p:grpSpPr>
      <p:sp>
        <p:nvSpPr>
          <p:cNvPr id="464" name="Google Shape;464;p26"/>
          <p:cNvSpPr txBox="1">
            <a:spLocks noGrp="1"/>
          </p:cNvSpPr>
          <p:nvPr>
            <p:ph type="title"/>
          </p:nvPr>
        </p:nvSpPr>
        <p:spPr>
          <a:xfrm>
            <a:off x="550521" y="1918896"/>
            <a:ext cx="33950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5.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sp>
        <p:nvSpPr>
          <p:cNvPr id="504" name="Google Shape;504;p1"/>
          <p:cNvSpPr txBox="1">
            <a:spLocks noGrp="1"/>
          </p:cNvSpPr>
          <p:nvPr>
            <p:ph type="title"/>
          </p:nvPr>
        </p:nvSpPr>
        <p:spPr>
          <a:xfrm>
            <a:off x="589350" y="1795163"/>
            <a:ext cx="7965300" cy="7080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ru-RU" sz="2500">
                <a:solidFill>
                  <a:srgbClr val="000000"/>
                </a:solidFill>
              </a:rPr>
              <a:t>Анализ влияния режима работы нагнетательной скважины на рост трещины автоГРП</a:t>
            </a:r>
            <a:endParaRPr sz="2500"/>
          </a:p>
        </p:txBody>
      </p:sp>
      <p:sp>
        <p:nvSpPr>
          <p:cNvPr id="505" name="Google Shape;505;p1"/>
          <p:cNvSpPr/>
          <p:nvPr/>
        </p:nvSpPr>
        <p:spPr>
          <a:xfrm>
            <a:off x="7092280" y="4449678"/>
            <a:ext cx="1980300" cy="684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506" name="Google Shape;506;p1"/>
          <p:cNvSpPr txBox="1"/>
          <p:nvPr/>
        </p:nvSpPr>
        <p:spPr>
          <a:xfrm>
            <a:off x="294968" y="3219822"/>
            <a:ext cx="7524836"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1600" i="0" u="none" strike="noStrike" cap="none">
                <a:solidFill>
                  <a:srgbClr val="595959"/>
                </a:solidFill>
                <a:latin typeface="Calibri"/>
                <a:ea typeface="Calibri"/>
                <a:cs typeface="Calibri"/>
                <a:sym typeface="Calibri"/>
              </a:rPr>
              <a:t>Выполнила</a:t>
            </a:r>
            <a:r>
              <a:rPr lang="ru-RU" sz="1600">
                <a:solidFill>
                  <a:srgbClr val="595959"/>
                </a:solidFill>
                <a:latin typeface="Calibri"/>
                <a:ea typeface="Calibri"/>
                <a:cs typeface="Calibri"/>
                <a:sym typeface="Calibri"/>
              </a:rPr>
              <a:t> Ткаченко Дарья Романовна</a:t>
            </a:r>
            <a:r>
              <a:rPr lang="ru-RU" sz="1600" i="0" u="none" strike="noStrike" cap="none">
                <a:solidFill>
                  <a:srgbClr val="595959"/>
                </a:solidFill>
                <a:latin typeface="Calibri"/>
                <a:ea typeface="Calibri"/>
                <a:cs typeface="Calibri"/>
                <a:sym typeface="Calibri"/>
              </a:rPr>
              <a:t>, гр. 3640103/80</a:t>
            </a:r>
            <a:r>
              <a:rPr lang="ru-RU" sz="1600">
                <a:solidFill>
                  <a:srgbClr val="595959"/>
                </a:solidFill>
                <a:latin typeface="Calibri"/>
                <a:ea typeface="Calibri"/>
                <a:cs typeface="Calibri"/>
                <a:sym typeface="Calibri"/>
              </a:rPr>
              <a:t>3</a:t>
            </a:r>
            <a:r>
              <a:rPr lang="ru-RU" sz="1600" i="0" u="none" strike="noStrike" cap="none">
                <a:solidFill>
                  <a:srgbClr val="595959"/>
                </a:solidFill>
                <a:latin typeface="Calibri"/>
                <a:ea typeface="Calibri"/>
                <a:cs typeface="Calibri"/>
                <a:sym typeface="Calibri"/>
              </a:rPr>
              <a:t>01</a:t>
            </a:r>
            <a:endParaRPr sz="1600" i="0" u="none" strike="noStrike" cap="none">
              <a:solidFill>
                <a:srgbClr val="595959"/>
              </a:solidFill>
              <a:latin typeface="Calibri"/>
              <a:ea typeface="Calibri"/>
              <a:cs typeface="Calibri"/>
              <a:sym typeface="Calibri"/>
            </a:endParaRPr>
          </a:p>
        </p:txBody>
      </p:sp>
      <p:sp>
        <p:nvSpPr>
          <p:cNvPr id="507" name="Google Shape;507;p1"/>
          <p:cNvSpPr txBox="1"/>
          <p:nvPr/>
        </p:nvSpPr>
        <p:spPr>
          <a:xfrm>
            <a:off x="287350" y="3680845"/>
            <a:ext cx="7380900" cy="1342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1600" i="0" u="none" strike="noStrike" cap="none">
                <a:solidFill>
                  <a:srgbClr val="595959"/>
                </a:solidFill>
                <a:latin typeface="Calibri"/>
                <a:ea typeface="Calibri"/>
                <a:cs typeface="Calibri"/>
                <a:sym typeface="Calibri"/>
              </a:rPr>
              <a:t>Руководитель: </a:t>
            </a:r>
            <a:r>
              <a:rPr lang="ru-RU" sz="1600">
                <a:solidFill>
                  <a:srgbClr val="595959"/>
                </a:solidFill>
                <a:latin typeface="Calibri"/>
                <a:ea typeface="Calibri"/>
                <a:cs typeface="Calibri"/>
                <a:sym typeface="Calibri"/>
              </a:rPr>
              <a:t>Суслова Ирина Борисовна</a:t>
            </a:r>
            <a:r>
              <a:rPr lang="ru-RU" sz="1600" i="0" u="none" strike="noStrike" cap="none">
                <a:solidFill>
                  <a:srgbClr val="595959"/>
                </a:solidFill>
                <a:latin typeface="Calibri"/>
                <a:ea typeface="Calibri"/>
                <a:cs typeface="Calibri"/>
                <a:sym typeface="Calibri"/>
              </a:rPr>
              <a:t>, к.ф.-м.н., доцент Высшей школы теоретической механики СПбПУ </a:t>
            </a:r>
            <a:endParaRPr sz="1600" i="0" u="none" strike="noStrike" cap="none">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ru-RU" sz="1600">
                <a:solidFill>
                  <a:srgbClr val="595959"/>
                </a:solidFill>
                <a:latin typeface="Calibri"/>
                <a:ea typeface="Calibri"/>
                <a:cs typeface="Calibri"/>
                <a:sym typeface="Calibri"/>
              </a:rPr>
              <a:t>Консультант: Шель Егор Владимирович, главный специалист департамента научно-методического сопровождения разработки и профессионального развития ООО «Газпромнефть НТЦ»</a:t>
            </a:r>
            <a:endParaRPr sz="1600">
              <a:solidFill>
                <a:srgbClr val="595959"/>
              </a:solidFill>
              <a:latin typeface="Calibri"/>
              <a:ea typeface="Calibri"/>
              <a:cs typeface="Calibri"/>
              <a:sym typeface="Calibri"/>
            </a:endParaRPr>
          </a:p>
        </p:txBody>
      </p:sp>
      <p:pic>
        <p:nvPicPr>
          <p:cNvPr id="508" name="Google Shape;508;p1" descr="F:\Диплом, опять\Картинки\логоВШТМ.jpg"/>
          <p:cNvPicPr preferRelativeResize="0"/>
          <p:nvPr/>
        </p:nvPicPr>
        <p:blipFill rotWithShape="1">
          <a:blip r:embed="rId3">
            <a:alphaModFix/>
          </a:blip>
          <a:srcRect/>
          <a:stretch/>
        </p:blipFill>
        <p:spPr>
          <a:xfrm>
            <a:off x="7956549" y="0"/>
            <a:ext cx="1204023" cy="1204023"/>
          </a:xfrm>
          <a:prstGeom prst="rect">
            <a:avLst/>
          </a:prstGeom>
          <a:noFill/>
          <a:ln>
            <a:noFill/>
          </a:ln>
        </p:spPr>
      </p:pic>
      <p:sp>
        <p:nvSpPr>
          <p:cNvPr id="509" name="Google Shape;509;p1"/>
          <p:cNvSpPr/>
          <p:nvPr/>
        </p:nvSpPr>
        <p:spPr>
          <a:xfrm>
            <a:off x="2143475" y="224700"/>
            <a:ext cx="5119800" cy="8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ru-RU" sz="1500" b="0" i="0" u="none" strike="noStrike" cap="none">
                <a:solidFill>
                  <a:srgbClr val="44546A"/>
                </a:solidFill>
                <a:latin typeface="Arial"/>
                <a:ea typeface="Arial"/>
                <a:cs typeface="Arial"/>
                <a:sym typeface="Arial"/>
              </a:rPr>
              <a:t>Санкт-Петербургский Политехнический Университет Петра Великого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ru-RU" sz="1500" b="0" i="0" u="none" strike="noStrike" cap="none">
                <a:solidFill>
                  <a:srgbClr val="44546A"/>
                </a:solidFill>
                <a:latin typeface="Arial"/>
                <a:ea typeface="Arial"/>
                <a:cs typeface="Arial"/>
                <a:sym typeface="Arial"/>
              </a:rPr>
              <a:t>Высшая школа </a:t>
            </a:r>
            <a:r>
              <a:rPr lang="ru-RU" sz="1500">
                <a:solidFill>
                  <a:srgbClr val="44546A"/>
                </a:solidFill>
              </a:rPr>
              <a:t>т</a:t>
            </a:r>
            <a:r>
              <a:rPr lang="ru-RU" sz="1500" b="0" i="0" u="none" strike="noStrike" cap="none">
                <a:solidFill>
                  <a:srgbClr val="44546A"/>
                </a:solidFill>
                <a:latin typeface="Arial"/>
                <a:ea typeface="Arial"/>
                <a:cs typeface="Arial"/>
                <a:sym typeface="Arial"/>
              </a:rPr>
              <a:t>еоретической </a:t>
            </a:r>
            <a:r>
              <a:rPr lang="ru-RU" sz="1500">
                <a:solidFill>
                  <a:srgbClr val="44546A"/>
                </a:solidFill>
              </a:rPr>
              <a:t>м</a:t>
            </a:r>
            <a:r>
              <a:rPr lang="ru-RU" sz="1500" b="0" i="0" u="none" strike="noStrike" cap="none">
                <a:solidFill>
                  <a:srgbClr val="44546A"/>
                </a:solidFill>
                <a:latin typeface="Arial"/>
                <a:ea typeface="Arial"/>
                <a:cs typeface="Arial"/>
                <a:sym typeface="Arial"/>
              </a:rPr>
              <a:t>еханики </a:t>
            </a:r>
            <a:endParaRPr sz="1500" b="0" i="0" u="none" strike="noStrike" cap="none">
              <a:solidFill>
                <a:srgbClr val="44546A"/>
              </a:solidFill>
              <a:latin typeface="Arial"/>
              <a:ea typeface="Arial"/>
              <a:cs typeface="Arial"/>
              <a:sym typeface="Arial"/>
            </a:endParaRPr>
          </a:p>
        </p:txBody>
      </p:sp>
      <p:pic>
        <p:nvPicPr>
          <p:cNvPr id="510" name="Google Shape;510;p1"/>
          <p:cNvPicPr preferRelativeResize="0"/>
          <p:nvPr/>
        </p:nvPicPr>
        <p:blipFill rotWithShape="1">
          <a:blip r:embed="rId4">
            <a:alphaModFix/>
          </a:blip>
          <a:srcRect/>
          <a:stretch/>
        </p:blipFill>
        <p:spPr>
          <a:xfrm>
            <a:off x="34375" y="13113"/>
            <a:ext cx="1339625" cy="1276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85f0fdb381_0_9"/>
          <p:cNvSpPr txBox="1">
            <a:spLocks noGrp="1"/>
          </p:cNvSpPr>
          <p:nvPr>
            <p:ph type="title"/>
          </p:nvPr>
        </p:nvSpPr>
        <p:spPr>
          <a:xfrm>
            <a:off x="446262" y="222342"/>
            <a:ext cx="7886700" cy="613500"/>
          </a:xfrm>
          <a:prstGeom prst="rect">
            <a:avLst/>
          </a:prstGeom>
        </p:spPr>
        <p:txBody>
          <a:bodyPr spcFirstLastPara="1" wrap="square" lIns="0" tIns="45700" rIns="91425" bIns="45700" anchor="ctr" anchorCtr="0">
            <a:noAutofit/>
          </a:bodyPr>
          <a:lstStyle/>
          <a:p>
            <a:pPr marL="0" lvl="0" indent="0" algn="l" rtl="0">
              <a:spcBef>
                <a:spcPts val="0"/>
              </a:spcBef>
              <a:spcAft>
                <a:spcPts val="0"/>
              </a:spcAft>
              <a:buNone/>
            </a:pPr>
            <a:r>
              <a:rPr lang="ru-RU" sz="2400"/>
              <a:t>Результаты </a:t>
            </a:r>
            <a:endParaRPr sz="2400"/>
          </a:p>
        </p:txBody>
      </p:sp>
      <p:sp>
        <p:nvSpPr>
          <p:cNvPr id="636" name="Google Shape;636;g85f0fdb381_0_9"/>
          <p:cNvSpPr txBox="1">
            <a:spLocks noGrp="1"/>
          </p:cNvSpPr>
          <p:nvPr>
            <p:ph type="sldNum" idx="12"/>
          </p:nvPr>
        </p:nvSpPr>
        <p:spPr>
          <a:xfrm>
            <a:off x="8203558" y="4818797"/>
            <a:ext cx="5109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10</a:t>
            </a:fld>
            <a:endParaRPr sz="1050">
              <a:solidFill>
                <a:srgbClr val="333333"/>
              </a:solidFill>
              <a:latin typeface="Calibri"/>
              <a:ea typeface="Calibri"/>
              <a:cs typeface="Calibri"/>
              <a:sym typeface="Calibri"/>
            </a:endParaRPr>
          </a:p>
        </p:txBody>
      </p:sp>
      <p:pic>
        <p:nvPicPr>
          <p:cNvPr id="637" name="Google Shape;637;g85f0fdb381_0_9"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pic>
        <p:nvPicPr>
          <p:cNvPr id="638" name="Google Shape;638;g85f0fdb381_0_9"/>
          <p:cNvPicPr preferRelativeResize="0"/>
          <p:nvPr/>
        </p:nvPicPr>
        <p:blipFill rotWithShape="1">
          <a:blip r:embed="rId4">
            <a:alphaModFix/>
          </a:blip>
          <a:srcRect/>
          <a:stretch/>
        </p:blipFill>
        <p:spPr>
          <a:xfrm>
            <a:off x="4606119" y="1135650"/>
            <a:ext cx="4377900" cy="2992800"/>
          </a:xfrm>
          <a:prstGeom prst="rect">
            <a:avLst/>
          </a:prstGeom>
          <a:noFill/>
          <a:ln>
            <a:noFill/>
          </a:ln>
        </p:spPr>
      </p:pic>
      <p:pic>
        <p:nvPicPr>
          <p:cNvPr id="639" name="Google Shape;639;g85f0fdb381_0_9"/>
          <p:cNvPicPr preferRelativeResize="0"/>
          <p:nvPr/>
        </p:nvPicPr>
        <p:blipFill>
          <a:blip r:embed="rId5">
            <a:alphaModFix/>
          </a:blip>
          <a:stretch>
            <a:fillRect/>
          </a:stretch>
        </p:blipFill>
        <p:spPr>
          <a:xfrm>
            <a:off x="157475" y="1206013"/>
            <a:ext cx="3966490" cy="2992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3"/>
          <p:cNvSpPr txBox="1">
            <a:spLocks noGrp="1"/>
          </p:cNvSpPr>
          <p:nvPr>
            <p:ph type="sldNum" idx="12"/>
          </p:nvPr>
        </p:nvSpPr>
        <p:spPr>
          <a:xfrm>
            <a:off x="8203558" y="4818797"/>
            <a:ext cx="510873"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11</a:t>
            </a:fld>
            <a:endParaRPr sz="1050">
              <a:solidFill>
                <a:srgbClr val="333333"/>
              </a:solidFill>
              <a:latin typeface="Calibri"/>
              <a:ea typeface="Calibri"/>
              <a:cs typeface="Calibri"/>
              <a:sym typeface="Calibri"/>
            </a:endParaRPr>
          </a:p>
        </p:txBody>
      </p:sp>
      <p:sp>
        <p:nvSpPr>
          <p:cNvPr id="645" name="Google Shape;645;p23"/>
          <p:cNvSpPr txBox="1">
            <a:spLocks noGrp="1"/>
          </p:cNvSpPr>
          <p:nvPr>
            <p:ph type="title"/>
          </p:nvPr>
        </p:nvSpPr>
        <p:spPr>
          <a:xfrm>
            <a:off x="446262" y="222342"/>
            <a:ext cx="7886700" cy="61358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accent5"/>
              </a:buClr>
              <a:buSzPts val="2200"/>
              <a:buFont typeface="Calibri"/>
              <a:buNone/>
            </a:pPr>
            <a:r>
              <a:rPr lang="ru-RU" sz="2200" b="1"/>
              <a:t>Заключение</a:t>
            </a:r>
            <a:endParaRPr sz="2200" b="1"/>
          </a:p>
        </p:txBody>
      </p:sp>
      <p:pic>
        <p:nvPicPr>
          <p:cNvPr id="646" name="Google Shape;646;p23"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sp>
        <p:nvSpPr>
          <p:cNvPr id="647" name="Google Shape;647;p23"/>
          <p:cNvSpPr txBox="1"/>
          <p:nvPr/>
        </p:nvSpPr>
        <p:spPr>
          <a:xfrm>
            <a:off x="287345" y="1120217"/>
            <a:ext cx="8673300" cy="3139200"/>
          </a:xfrm>
          <a:prstGeom prst="rect">
            <a:avLst/>
          </a:prstGeom>
          <a:noFill/>
          <a:ln>
            <a:noFill/>
          </a:ln>
        </p:spPr>
        <p:txBody>
          <a:bodyPr spcFirstLastPara="1" wrap="square" lIns="91425" tIns="45700" rIns="91425" bIns="45700" anchor="t" anchorCtr="0">
            <a:spAutoFit/>
          </a:bodyPr>
          <a:lstStyle/>
          <a:p>
            <a:pPr marL="457200" lvl="0" indent="-342900" algn="just" rtl="0">
              <a:spcBef>
                <a:spcPts val="1200"/>
              </a:spcBef>
              <a:spcAft>
                <a:spcPts val="0"/>
              </a:spcAft>
              <a:buClr>
                <a:srgbClr val="595959"/>
              </a:buClr>
              <a:buSzPts val="1800"/>
              <a:buChar char="•"/>
            </a:pPr>
            <a:r>
              <a:rPr lang="ru-RU" sz="1800">
                <a:solidFill>
                  <a:srgbClr val="595959"/>
                </a:solidFill>
              </a:rPr>
              <a:t>Произведен анализ режимов распространения трещин автоГРП на основе данных по закачкам жидкости в скважину. Обнаружено, что подавляющее число трещин автоГРП распространяются в линейном режиме.</a:t>
            </a:r>
            <a:endParaRPr sz="1800">
              <a:solidFill>
                <a:srgbClr val="595959"/>
              </a:solidFill>
            </a:endParaRPr>
          </a:p>
          <a:p>
            <a:pPr marL="457200" lvl="0" indent="-342900" algn="just" rtl="0">
              <a:spcBef>
                <a:spcPts val="1200"/>
              </a:spcBef>
              <a:spcAft>
                <a:spcPts val="0"/>
              </a:spcAft>
              <a:buClr>
                <a:srgbClr val="666666"/>
              </a:buClr>
              <a:buSzPts val="1800"/>
              <a:buChar char="•"/>
            </a:pPr>
            <a:r>
              <a:rPr lang="ru-RU" sz="1800">
                <a:solidFill>
                  <a:srgbClr val="666666"/>
                </a:solidFill>
              </a:rPr>
              <a:t>Проведено сравнение вычисленных полудлин трещин с данными КПД. Ошибка в достоверности модели оценивается примерно в 20%. </a:t>
            </a:r>
            <a:endParaRPr sz="1800">
              <a:solidFill>
                <a:srgbClr val="666666"/>
              </a:solidFill>
            </a:endParaRPr>
          </a:p>
          <a:p>
            <a:pPr marL="457200" lvl="0" indent="-342900" algn="just" rtl="0">
              <a:spcBef>
                <a:spcPts val="1200"/>
              </a:spcBef>
              <a:spcAft>
                <a:spcPts val="0"/>
              </a:spcAft>
              <a:buClr>
                <a:srgbClr val="595959"/>
              </a:buClr>
              <a:buSzPts val="1800"/>
              <a:buChar char="•"/>
            </a:pPr>
            <a:r>
              <a:rPr lang="ru-RU" sz="1800">
                <a:solidFill>
                  <a:srgbClr val="595959"/>
                </a:solidFill>
              </a:rPr>
              <a:t>Получены с</a:t>
            </a:r>
            <a:r>
              <a:rPr lang="ru-RU" sz="1800">
                <a:solidFill>
                  <a:srgbClr val="666666"/>
                </a:solidFill>
              </a:rPr>
              <a:t>оотношения длин трещин автоГРП и расхода в двупластовой системе с постоянным пластовым давлени. </a:t>
            </a:r>
            <a:endParaRPr sz="1800">
              <a:solidFill>
                <a:srgbClr val="666666"/>
              </a:solidFill>
            </a:endParaRPr>
          </a:p>
          <a:p>
            <a:pPr marL="457200" lvl="0" indent="-342900" algn="just" rtl="0">
              <a:spcBef>
                <a:spcPts val="1200"/>
              </a:spcBef>
              <a:spcAft>
                <a:spcPts val="0"/>
              </a:spcAft>
              <a:buClr>
                <a:srgbClr val="595959"/>
              </a:buClr>
              <a:buSzPts val="1800"/>
              <a:buChar char="•"/>
            </a:pPr>
            <a:r>
              <a:rPr lang="ru-RU" sz="1800">
                <a:solidFill>
                  <a:srgbClr val="595959"/>
                </a:solidFill>
              </a:rPr>
              <a:t>Предложен алгоритм нахождения высоты трещины на основе данных 1-D геомеханической модели.</a:t>
            </a:r>
            <a:r>
              <a:rPr lang="ru-RU" sz="1800">
                <a:solidFill>
                  <a:srgbClr val="666666"/>
                </a:solidFill>
              </a:rPr>
              <a:t> Представленая модель предсказывает изменение высоты трещины автоГРП в зависимости от пластового давления. </a:t>
            </a:r>
            <a:endParaRPr sz="1800" b="0" i="0" u="none" strike="noStrike" cap="none">
              <a:solidFill>
                <a:srgbClr val="595959"/>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1800" b="0" i="0" u="none" strike="noStrike" cap="none">
              <a:solidFill>
                <a:srgbClr val="59595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87935c034a_0_6"/>
          <p:cNvSpPr txBox="1">
            <a:spLocks noGrp="1"/>
          </p:cNvSpPr>
          <p:nvPr>
            <p:ph type="title"/>
          </p:nvPr>
        </p:nvSpPr>
        <p:spPr>
          <a:xfrm>
            <a:off x="446262" y="222342"/>
            <a:ext cx="7886700" cy="613500"/>
          </a:xfrm>
          <a:prstGeom prst="rect">
            <a:avLst/>
          </a:prstGeom>
        </p:spPr>
        <p:txBody>
          <a:bodyPr spcFirstLastPara="1" wrap="square" lIns="0" tIns="45700" rIns="91425" bIns="45700" anchor="ctr" anchorCtr="0">
            <a:noAutofit/>
          </a:bodyPr>
          <a:lstStyle/>
          <a:p>
            <a:pPr marL="0" lvl="0" indent="0" algn="l" rtl="0">
              <a:spcBef>
                <a:spcPts val="0"/>
              </a:spcBef>
              <a:spcAft>
                <a:spcPts val="0"/>
              </a:spcAft>
              <a:buNone/>
            </a:pPr>
            <a:r>
              <a:rPr lang="ru-RU" sz="2400"/>
              <a:t>Актуальность</a:t>
            </a:r>
            <a:endParaRPr sz="2400"/>
          </a:p>
        </p:txBody>
      </p:sp>
      <p:sp>
        <p:nvSpPr>
          <p:cNvPr id="517" name="Google Shape;517;g87935c034a_0_6"/>
          <p:cNvSpPr txBox="1">
            <a:spLocks noGrp="1"/>
          </p:cNvSpPr>
          <p:nvPr>
            <p:ph type="sldNum" idx="12"/>
          </p:nvPr>
        </p:nvSpPr>
        <p:spPr>
          <a:xfrm>
            <a:off x="8203558" y="4818797"/>
            <a:ext cx="5109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2</a:t>
            </a:fld>
            <a:endParaRPr sz="1050">
              <a:solidFill>
                <a:srgbClr val="333333"/>
              </a:solidFill>
              <a:latin typeface="Calibri"/>
              <a:ea typeface="Calibri"/>
              <a:cs typeface="Calibri"/>
              <a:sym typeface="Calibri"/>
            </a:endParaRPr>
          </a:p>
        </p:txBody>
      </p:sp>
      <p:pic>
        <p:nvPicPr>
          <p:cNvPr id="518" name="Google Shape;518;g87935c034a_0_6"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sp>
        <p:nvSpPr>
          <p:cNvPr id="519" name="Google Shape;519;g87935c034a_0_6"/>
          <p:cNvSpPr txBox="1"/>
          <p:nvPr/>
        </p:nvSpPr>
        <p:spPr>
          <a:xfrm>
            <a:off x="487000" y="1336100"/>
            <a:ext cx="8474100" cy="873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ru-RU" sz="1800">
                <a:solidFill>
                  <a:srgbClr val="595959"/>
                </a:solidFill>
                <a:latin typeface="Calibri"/>
                <a:ea typeface="Calibri"/>
                <a:cs typeface="Calibri"/>
                <a:sym typeface="Calibri"/>
              </a:rPr>
              <a:t>Проведено множество исследований в области ГДИС, подтверждающих наличие нестабильных трещин автоГРП  в нагнетательных скважинах. </a:t>
            </a:r>
            <a:endParaRPr sz="1800">
              <a:solidFill>
                <a:srgbClr val="595959"/>
              </a:solidFill>
              <a:latin typeface="Calibri"/>
              <a:ea typeface="Calibri"/>
              <a:cs typeface="Calibri"/>
              <a:sym typeface="Calibri"/>
            </a:endParaRPr>
          </a:p>
        </p:txBody>
      </p:sp>
      <p:cxnSp>
        <p:nvCxnSpPr>
          <p:cNvPr id="520" name="Google Shape;520;g87935c034a_0_6"/>
          <p:cNvCxnSpPr/>
          <p:nvPr/>
        </p:nvCxnSpPr>
        <p:spPr>
          <a:xfrm>
            <a:off x="1077590" y="2315248"/>
            <a:ext cx="0" cy="513000"/>
          </a:xfrm>
          <a:prstGeom prst="straightConnector1">
            <a:avLst/>
          </a:prstGeom>
          <a:noFill/>
          <a:ln w="28575" cap="flat" cmpd="sng">
            <a:solidFill>
              <a:srgbClr val="003E76"/>
            </a:solidFill>
            <a:prstDash val="solid"/>
            <a:round/>
            <a:headEnd type="none" w="sm" len="sm"/>
            <a:tailEnd type="stealth" w="med" len="med"/>
          </a:ln>
        </p:spPr>
      </p:cxnSp>
      <p:sp>
        <p:nvSpPr>
          <p:cNvPr id="521" name="Google Shape;521;g87935c034a_0_6"/>
          <p:cNvSpPr txBox="1"/>
          <p:nvPr/>
        </p:nvSpPr>
        <p:spPr>
          <a:xfrm>
            <a:off x="446250" y="3184550"/>
            <a:ext cx="84741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800">
                <a:solidFill>
                  <a:srgbClr val="595959"/>
                </a:solidFill>
                <a:latin typeface="Calibri"/>
                <a:ea typeface="Calibri"/>
                <a:cs typeface="Calibri"/>
                <a:sym typeface="Calibri"/>
              </a:rPr>
              <a:t>Контроль над процессами,влияющие на формирование и рост трещин автоГРП.</a:t>
            </a:r>
            <a:endParaRPr sz="1800">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
          <p:cNvSpPr txBox="1">
            <a:spLocks noGrp="1"/>
          </p:cNvSpPr>
          <p:nvPr>
            <p:ph type="sldNum" idx="12"/>
          </p:nvPr>
        </p:nvSpPr>
        <p:spPr>
          <a:xfrm>
            <a:off x="8203558" y="4818797"/>
            <a:ext cx="510873"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3</a:t>
            </a:fld>
            <a:endParaRPr sz="1050">
              <a:solidFill>
                <a:srgbClr val="333333"/>
              </a:solidFill>
              <a:latin typeface="Calibri"/>
              <a:ea typeface="Calibri"/>
              <a:cs typeface="Calibri"/>
              <a:sym typeface="Calibri"/>
            </a:endParaRPr>
          </a:p>
        </p:txBody>
      </p:sp>
      <p:sp>
        <p:nvSpPr>
          <p:cNvPr id="527" name="Google Shape;527;p2"/>
          <p:cNvSpPr txBox="1">
            <a:spLocks noGrp="1"/>
          </p:cNvSpPr>
          <p:nvPr>
            <p:ph type="title"/>
          </p:nvPr>
        </p:nvSpPr>
        <p:spPr>
          <a:xfrm>
            <a:off x="446262" y="222342"/>
            <a:ext cx="7886700" cy="613500"/>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accent5"/>
              </a:buClr>
              <a:buSzPts val="2400"/>
              <a:buFont typeface="Calibri"/>
              <a:buNone/>
            </a:pPr>
            <a:r>
              <a:rPr lang="ru-RU" sz="2400"/>
              <a:t>Цель работы</a:t>
            </a:r>
            <a:endParaRPr sz="2400"/>
          </a:p>
        </p:txBody>
      </p:sp>
      <p:sp>
        <p:nvSpPr>
          <p:cNvPr id="528" name="Google Shape;528;p2"/>
          <p:cNvSpPr txBox="1"/>
          <p:nvPr/>
        </p:nvSpPr>
        <p:spPr>
          <a:xfrm>
            <a:off x="345150" y="1685525"/>
            <a:ext cx="8779200" cy="13863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ru-RU" sz="2300">
                <a:solidFill>
                  <a:srgbClr val="595959"/>
                </a:solidFill>
                <a:latin typeface="Calibri"/>
                <a:ea typeface="Calibri"/>
                <a:cs typeface="Calibri"/>
                <a:sym typeface="Calibri"/>
              </a:rPr>
              <a:t> Создание быстрых аналитических средств оценки роста трещины автоГРП в длину и высоту по полевым данным. </a:t>
            </a:r>
            <a:endParaRPr sz="2300">
              <a:solidFill>
                <a:srgbClr val="595959"/>
              </a:solidFill>
              <a:latin typeface="Calibri"/>
              <a:ea typeface="Calibri"/>
              <a:cs typeface="Calibri"/>
              <a:sym typeface="Calibri"/>
            </a:endParaRPr>
          </a:p>
        </p:txBody>
      </p:sp>
      <p:pic>
        <p:nvPicPr>
          <p:cNvPr id="529" name="Google Shape;529;p2"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grpSp>
        <p:nvGrpSpPr>
          <p:cNvPr id="530" name="Google Shape;530;p2"/>
          <p:cNvGrpSpPr/>
          <p:nvPr/>
        </p:nvGrpSpPr>
        <p:grpSpPr>
          <a:xfrm>
            <a:off x="4118898" y="3131325"/>
            <a:ext cx="1541493" cy="1386274"/>
            <a:chOff x="4536957" y="4978137"/>
            <a:chExt cx="1320336" cy="1227443"/>
          </a:xfrm>
        </p:grpSpPr>
        <p:pic>
          <p:nvPicPr>
            <p:cNvPr id="531" name="Google Shape;531;p2"/>
            <p:cNvPicPr preferRelativeResize="0"/>
            <p:nvPr/>
          </p:nvPicPr>
          <p:blipFill rotWithShape="1">
            <a:blip r:embed="rId4">
              <a:alphaModFix/>
            </a:blip>
            <a:srcRect/>
            <a:stretch/>
          </p:blipFill>
          <p:spPr>
            <a:xfrm>
              <a:off x="4536957" y="4978137"/>
              <a:ext cx="774176" cy="938213"/>
            </a:xfrm>
            <a:prstGeom prst="rect">
              <a:avLst/>
            </a:prstGeom>
            <a:noFill/>
            <a:ln>
              <a:noFill/>
            </a:ln>
          </p:spPr>
        </p:pic>
        <p:pic>
          <p:nvPicPr>
            <p:cNvPr id="532" name="Google Shape;532;p2"/>
            <p:cNvPicPr preferRelativeResize="0"/>
            <p:nvPr/>
          </p:nvPicPr>
          <p:blipFill rotWithShape="1">
            <a:blip r:embed="rId4">
              <a:alphaModFix/>
            </a:blip>
            <a:srcRect/>
            <a:stretch/>
          </p:blipFill>
          <p:spPr>
            <a:xfrm>
              <a:off x="4778317" y="5158157"/>
              <a:ext cx="774176" cy="938213"/>
            </a:xfrm>
            <a:prstGeom prst="rect">
              <a:avLst/>
            </a:prstGeom>
            <a:noFill/>
            <a:ln>
              <a:noFill/>
            </a:ln>
          </p:spPr>
        </p:pic>
        <p:pic>
          <p:nvPicPr>
            <p:cNvPr id="533" name="Google Shape;533;p2"/>
            <p:cNvPicPr preferRelativeResize="0"/>
            <p:nvPr/>
          </p:nvPicPr>
          <p:blipFill rotWithShape="1">
            <a:blip r:embed="rId4">
              <a:alphaModFix/>
            </a:blip>
            <a:srcRect/>
            <a:stretch/>
          </p:blipFill>
          <p:spPr>
            <a:xfrm>
              <a:off x="5083117" y="5267367"/>
              <a:ext cx="774176" cy="938213"/>
            </a:xfrm>
            <a:prstGeom prst="rect">
              <a:avLst/>
            </a:prstGeom>
            <a:noFill/>
            <a:ln>
              <a:noFill/>
            </a:ln>
          </p:spPr>
        </p:pic>
      </p:grpSp>
      <p:cxnSp>
        <p:nvCxnSpPr>
          <p:cNvPr id="534" name="Google Shape;534;p2"/>
          <p:cNvCxnSpPr/>
          <p:nvPr/>
        </p:nvCxnSpPr>
        <p:spPr>
          <a:xfrm>
            <a:off x="6041556" y="3921498"/>
            <a:ext cx="588600" cy="6600"/>
          </a:xfrm>
          <a:prstGeom prst="straightConnector1">
            <a:avLst/>
          </a:prstGeom>
          <a:noFill/>
          <a:ln w="12700" cap="flat" cmpd="sng">
            <a:solidFill>
              <a:srgbClr val="004077"/>
            </a:solidFill>
            <a:prstDash val="solid"/>
            <a:round/>
            <a:headEnd type="none" w="med" len="med"/>
            <a:tailEnd type="triangle" w="med" len="med"/>
          </a:ln>
        </p:spPr>
      </p:cxnSp>
      <p:grpSp>
        <p:nvGrpSpPr>
          <p:cNvPr id="535" name="Google Shape;535;p2"/>
          <p:cNvGrpSpPr/>
          <p:nvPr/>
        </p:nvGrpSpPr>
        <p:grpSpPr>
          <a:xfrm>
            <a:off x="6871504" y="3305678"/>
            <a:ext cx="1593519" cy="1130490"/>
            <a:chOff x="7056276" y="4921655"/>
            <a:chExt cx="1476164" cy="1027625"/>
          </a:xfrm>
        </p:grpSpPr>
        <p:pic>
          <p:nvPicPr>
            <p:cNvPr id="536" name="Google Shape;536;p2" descr="D:\PROFILES\Kabanova.PK\Documents\Конференции, статьи\Конференции\НТК 2019\картинки\l1.png"/>
            <p:cNvPicPr preferRelativeResize="0"/>
            <p:nvPr/>
          </p:nvPicPr>
          <p:blipFill rotWithShape="1">
            <a:blip r:embed="rId5">
              <a:alphaModFix/>
            </a:blip>
            <a:srcRect/>
            <a:stretch/>
          </p:blipFill>
          <p:spPr>
            <a:xfrm>
              <a:off x="7056276" y="4921655"/>
              <a:ext cx="864000" cy="533626"/>
            </a:xfrm>
            <a:prstGeom prst="rect">
              <a:avLst/>
            </a:prstGeom>
            <a:noFill/>
            <a:ln w="9525" cap="flat" cmpd="sng">
              <a:solidFill>
                <a:srgbClr val="D8D8D8"/>
              </a:solidFill>
              <a:prstDash val="solid"/>
              <a:round/>
              <a:headEnd type="none" w="sm" len="sm"/>
              <a:tailEnd type="none" w="sm" len="sm"/>
            </a:ln>
          </p:spPr>
        </p:pic>
        <p:pic>
          <p:nvPicPr>
            <p:cNvPr id="537" name="Google Shape;537;p2" descr="D:\PROFILES\Kabanova.PK\Documents\Конференции, статьи\Конференции\НТК 2019\картинки\l2.png"/>
            <p:cNvPicPr preferRelativeResize="0"/>
            <p:nvPr/>
          </p:nvPicPr>
          <p:blipFill rotWithShape="1">
            <a:blip r:embed="rId6">
              <a:alphaModFix/>
            </a:blip>
            <a:srcRect/>
            <a:stretch/>
          </p:blipFill>
          <p:spPr>
            <a:xfrm>
              <a:off x="7668344" y="5439683"/>
              <a:ext cx="864096" cy="509597"/>
            </a:xfrm>
            <a:prstGeom prst="rect">
              <a:avLst/>
            </a:prstGeom>
            <a:noFill/>
            <a:ln w="9525" cap="flat" cmpd="sng">
              <a:solidFill>
                <a:srgbClr val="D8D8D8"/>
              </a:solidFill>
              <a:prstDash val="solid"/>
              <a:round/>
              <a:headEnd type="none" w="sm" len="sm"/>
              <a:tailEnd type="none" w="sm" len="sm"/>
            </a:ln>
          </p:spPr>
        </p:pic>
        <p:pic>
          <p:nvPicPr>
            <p:cNvPr id="538" name="Google Shape;538;p2" descr="D:\PROFILES\Kabanova.PK\Documents\Конференции, статьи\Конференции\НТК 2019\картинки\l3.png"/>
            <p:cNvPicPr preferRelativeResize="0"/>
            <p:nvPr/>
          </p:nvPicPr>
          <p:blipFill rotWithShape="1">
            <a:blip r:embed="rId7">
              <a:alphaModFix/>
            </a:blip>
            <a:srcRect/>
            <a:stretch/>
          </p:blipFill>
          <p:spPr>
            <a:xfrm>
              <a:off x="7342419" y="5155212"/>
              <a:ext cx="865985" cy="508070"/>
            </a:xfrm>
            <a:prstGeom prst="rect">
              <a:avLst/>
            </a:prstGeom>
            <a:noFill/>
            <a:ln w="9525" cap="flat" cmpd="sng">
              <a:solidFill>
                <a:srgbClr val="D8D8D8"/>
              </a:solidFill>
              <a:prstDash val="solid"/>
              <a:round/>
              <a:headEnd type="none" w="sm" len="sm"/>
              <a:tailEnd type="none" w="sm" len="sm"/>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
          <p:cNvSpPr txBox="1">
            <a:spLocks noGrp="1"/>
          </p:cNvSpPr>
          <p:nvPr>
            <p:ph type="sldNum" idx="12"/>
          </p:nvPr>
        </p:nvSpPr>
        <p:spPr>
          <a:xfrm>
            <a:off x="8203558" y="4818797"/>
            <a:ext cx="510873"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4</a:t>
            </a:fld>
            <a:endParaRPr sz="1050">
              <a:solidFill>
                <a:srgbClr val="333333"/>
              </a:solidFill>
              <a:latin typeface="Calibri"/>
              <a:ea typeface="Calibri"/>
              <a:cs typeface="Calibri"/>
              <a:sym typeface="Calibri"/>
            </a:endParaRPr>
          </a:p>
        </p:txBody>
      </p:sp>
      <p:sp>
        <p:nvSpPr>
          <p:cNvPr id="544" name="Google Shape;544;p3"/>
          <p:cNvSpPr txBox="1">
            <a:spLocks noGrp="1"/>
          </p:cNvSpPr>
          <p:nvPr>
            <p:ph type="title"/>
          </p:nvPr>
        </p:nvSpPr>
        <p:spPr>
          <a:xfrm>
            <a:off x="446262" y="222342"/>
            <a:ext cx="7886700" cy="61358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accent5"/>
              </a:buClr>
              <a:buSzPts val="2400"/>
              <a:buFont typeface="Calibri"/>
              <a:buNone/>
            </a:pPr>
            <a:r>
              <a:rPr lang="ru-RU" sz="2400"/>
              <a:t>Задачи работы</a:t>
            </a:r>
            <a:endParaRPr sz="2400"/>
          </a:p>
        </p:txBody>
      </p:sp>
      <p:sp>
        <p:nvSpPr>
          <p:cNvPr id="545" name="Google Shape;545;p3"/>
          <p:cNvSpPr txBox="1"/>
          <p:nvPr/>
        </p:nvSpPr>
        <p:spPr>
          <a:xfrm>
            <a:off x="375025" y="1214425"/>
            <a:ext cx="8339400" cy="2080500"/>
          </a:xfrm>
          <a:prstGeom prst="rect">
            <a:avLst/>
          </a:prstGeom>
          <a:noFill/>
          <a:ln>
            <a:noFill/>
          </a:ln>
        </p:spPr>
        <p:txBody>
          <a:bodyPr spcFirstLastPara="1" wrap="square" lIns="91425" tIns="45700" rIns="91425" bIns="45700" anchor="t" anchorCtr="0">
            <a:spAutoFit/>
          </a:bodyPr>
          <a:lstStyle/>
          <a:p>
            <a:pPr marL="457200" lvl="0" indent="-349250" algn="just" rtl="0">
              <a:spcBef>
                <a:spcPts val="0"/>
              </a:spcBef>
              <a:spcAft>
                <a:spcPts val="0"/>
              </a:spcAft>
              <a:buClr>
                <a:srgbClr val="595959"/>
              </a:buClr>
              <a:buSzPts val="1900"/>
              <a:buFont typeface="Calibri"/>
              <a:buAutoNum type="arabicPeriod"/>
            </a:pPr>
            <a:r>
              <a:rPr lang="ru-RU" sz="1900">
                <a:solidFill>
                  <a:srgbClr val="595959"/>
                </a:solidFill>
                <a:latin typeface="Calibri"/>
                <a:ea typeface="Calibri"/>
                <a:cs typeface="Calibri"/>
                <a:sym typeface="Calibri"/>
              </a:rPr>
              <a:t>Анализ режимов распространения трещин автоГРП на основе данных по закачкам жидкости в скважину.</a:t>
            </a:r>
            <a:endParaRPr sz="1900">
              <a:solidFill>
                <a:srgbClr val="595959"/>
              </a:solidFill>
              <a:latin typeface="Calibri"/>
              <a:ea typeface="Calibri"/>
              <a:cs typeface="Calibri"/>
              <a:sym typeface="Calibri"/>
            </a:endParaRPr>
          </a:p>
          <a:p>
            <a:pPr marL="457200" lvl="0" indent="-349250" algn="l" rtl="0">
              <a:spcBef>
                <a:spcPts val="0"/>
              </a:spcBef>
              <a:spcAft>
                <a:spcPts val="0"/>
              </a:spcAft>
              <a:buClr>
                <a:srgbClr val="595959"/>
              </a:buClr>
              <a:buSzPts val="1900"/>
              <a:buFont typeface="Calibri"/>
              <a:buAutoNum type="arabicPeriod"/>
            </a:pPr>
            <a:r>
              <a:rPr lang="ru-RU" sz="1900">
                <a:solidFill>
                  <a:srgbClr val="595959"/>
                </a:solidFill>
                <a:latin typeface="Calibri"/>
                <a:ea typeface="Calibri"/>
                <a:cs typeface="Calibri"/>
                <a:sym typeface="Calibri"/>
              </a:rPr>
              <a:t>Распространение трещин автоГРП в двух пластах при неизменной разнице давлений. </a:t>
            </a:r>
            <a:endParaRPr sz="1900">
              <a:solidFill>
                <a:srgbClr val="595959"/>
              </a:solidFill>
              <a:latin typeface="Calibri"/>
              <a:ea typeface="Calibri"/>
              <a:cs typeface="Calibri"/>
              <a:sym typeface="Calibri"/>
            </a:endParaRPr>
          </a:p>
          <a:p>
            <a:pPr marL="457200" lvl="0" indent="-349250" algn="just" rtl="0">
              <a:spcBef>
                <a:spcPts val="0"/>
              </a:spcBef>
              <a:spcAft>
                <a:spcPts val="0"/>
              </a:spcAft>
              <a:buClr>
                <a:srgbClr val="595959"/>
              </a:buClr>
              <a:buSzPts val="1900"/>
              <a:buFont typeface="Calibri"/>
              <a:buAutoNum type="arabicPeriod"/>
            </a:pPr>
            <a:r>
              <a:rPr lang="ru-RU" sz="1900">
                <a:solidFill>
                  <a:srgbClr val="595959"/>
                </a:solidFill>
                <a:latin typeface="Calibri"/>
                <a:ea typeface="Calibri"/>
                <a:cs typeface="Calibri"/>
                <a:sym typeface="Calibri"/>
              </a:rPr>
              <a:t>Создание модели роста трещины автоГРП в высоту на основе 1-D геомеханической модели. </a:t>
            </a:r>
            <a:endParaRPr sz="1900">
              <a:solidFill>
                <a:srgbClr val="595959"/>
              </a:solidFill>
              <a:latin typeface="Calibri"/>
              <a:ea typeface="Calibri"/>
              <a:cs typeface="Calibri"/>
              <a:sym typeface="Calibri"/>
            </a:endParaRPr>
          </a:p>
        </p:txBody>
      </p:sp>
      <p:pic>
        <p:nvPicPr>
          <p:cNvPr id="546" name="Google Shape;546;p3"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p9"/>
          <p:cNvSpPr txBox="1">
            <a:spLocks noGrp="1"/>
          </p:cNvSpPr>
          <p:nvPr>
            <p:ph type="title"/>
          </p:nvPr>
        </p:nvSpPr>
        <p:spPr>
          <a:xfrm>
            <a:off x="446250" y="154025"/>
            <a:ext cx="7886700" cy="681900"/>
          </a:xfrm>
          <a:prstGeom prst="rect">
            <a:avLst/>
          </a:prstGeom>
          <a:no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rgbClr val="004077"/>
              </a:buClr>
              <a:buSzPts val="2000"/>
              <a:buFont typeface="Arial"/>
              <a:buNone/>
            </a:pPr>
            <a:r>
              <a:rPr lang="ru-RU" sz="2400">
                <a:solidFill>
                  <a:srgbClr val="004077"/>
                </a:solidFill>
              </a:rPr>
              <a:t>Анализ режимов распространения трещин автоГРП на основе данных по закачкам жидкости в скважину</a:t>
            </a:r>
            <a:endParaRPr sz="2400"/>
          </a:p>
        </p:txBody>
      </p:sp>
      <p:sp>
        <p:nvSpPr>
          <p:cNvPr id="552" name="Google Shape;552;p9"/>
          <p:cNvSpPr txBox="1">
            <a:spLocks noGrp="1"/>
          </p:cNvSpPr>
          <p:nvPr>
            <p:ph type="sldNum" idx="12"/>
          </p:nvPr>
        </p:nvSpPr>
        <p:spPr>
          <a:xfrm>
            <a:off x="8128125" y="4817282"/>
            <a:ext cx="510873"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5</a:t>
            </a:fld>
            <a:endParaRPr sz="1050">
              <a:solidFill>
                <a:srgbClr val="333333"/>
              </a:solidFill>
              <a:latin typeface="Calibri"/>
              <a:ea typeface="Calibri"/>
              <a:cs typeface="Calibri"/>
              <a:sym typeface="Calibri"/>
            </a:endParaRPr>
          </a:p>
        </p:txBody>
      </p:sp>
      <p:pic>
        <p:nvPicPr>
          <p:cNvPr id="553" name="Google Shape;553;p9"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sp>
        <p:nvSpPr>
          <p:cNvPr id="554" name="Google Shape;554;p9"/>
          <p:cNvSpPr/>
          <p:nvPr/>
        </p:nvSpPr>
        <p:spPr>
          <a:xfrm>
            <a:off x="1421100" y="1498125"/>
            <a:ext cx="6444900" cy="681900"/>
          </a:xfrm>
          <a:prstGeom prst="rect">
            <a:avLst/>
          </a:prstGeom>
          <a:noFill/>
          <a:ln w="19050" cap="flat" cmpd="sng">
            <a:solidFill>
              <a:srgbClr val="0070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txBox="1"/>
          <p:nvPr/>
        </p:nvSpPr>
        <p:spPr>
          <a:xfrm>
            <a:off x="1285875" y="950925"/>
            <a:ext cx="6732900" cy="3979200"/>
          </a:xfrm>
          <a:prstGeom prst="rect">
            <a:avLst/>
          </a:prstGeom>
          <a:blipFill rotWithShape="1">
            <a:blip r:embed="rId4">
              <a:alphaModFix/>
            </a:blip>
            <a:stretch>
              <a:fillRect l="-1639" t="-1439" r="-349"/>
            </a:stretch>
          </a:blipFill>
          <a:ln>
            <a:noFill/>
          </a:ln>
        </p:spPr>
        <p:txBody>
          <a:bodyPr spcFirstLastPara="1" wrap="square" lIns="0" tIns="0" rIns="0" bIns="0" anchor="t" anchorCtr="0">
            <a:noAutofit/>
          </a:bodyPr>
          <a:lstStyle/>
          <a:p>
            <a:pPr marL="0" lvl="0" indent="0" algn="l" rtl="0">
              <a:spcBef>
                <a:spcPts val="0"/>
              </a:spcBef>
              <a:spcAft>
                <a:spcPts val="0"/>
              </a:spcAft>
              <a:buNone/>
            </a:pPr>
            <a:r>
              <a:rPr lang="ru-RU" sz="2400" b="1">
                <a:solidFill>
                  <a:srgbClr val="3C3C3C"/>
                </a:solidFill>
              </a:rPr>
              <a:t> </a:t>
            </a:r>
            <a:endParaRPr sz="2400" b="1">
              <a:solidFill>
                <a:srgbClr val="3C3C3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
        <p:cNvGrpSpPr/>
        <p:nvPr/>
      </p:nvGrpSpPr>
      <p:grpSpPr>
        <a:xfrm>
          <a:off x="0" y="0"/>
          <a:ext cx="0" cy="0"/>
          <a:chOff x="0" y="0"/>
          <a:chExt cx="0" cy="0"/>
        </a:xfrm>
      </p:grpSpPr>
      <p:sp>
        <p:nvSpPr>
          <p:cNvPr id="560" name="Google Shape;560;p10"/>
          <p:cNvSpPr txBox="1">
            <a:spLocks noGrp="1"/>
          </p:cNvSpPr>
          <p:nvPr>
            <p:ph type="sldNum" idx="12"/>
          </p:nvPr>
        </p:nvSpPr>
        <p:spPr>
          <a:xfrm>
            <a:off x="8128125" y="4817282"/>
            <a:ext cx="5109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6</a:t>
            </a:fld>
            <a:endParaRPr sz="1050">
              <a:solidFill>
                <a:srgbClr val="333333"/>
              </a:solidFill>
              <a:latin typeface="Calibri"/>
              <a:ea typeface="Calibri"/>
              <a:cs typeface="Calibri"/>
              <a:sym typeface="Calibri"/>
            </a:endParaRPr>
          </a:p>
        </p:txBody>
      </p:sp>
      <p:pic>
        <p:nvPicPr>
          <p:cNvPr id="561" name="Google Shape;561;p10"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sp>
        <p:nvSpPr>
          <p:cNvPr id="562" name="Google Shape;562;p10"/>
          <p:cNvSpPr txBox="1"/>
          <p:nvPr/>
        </p:nvSpPr>
        <p:spPr>
          <a:xfrm>
            <a:off x="403800" y="183475"/>
            <a:ext cx="8569200" cy="5130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ru-RU" sz="2400">
                <a:solidFill>
                  <a:srgbClr val="004077"/>
                </a:solidFill>
                <a:latin typeface="Calibri"/>
                <a:ea typeface="Calibri"/>
                <a:cs typeface="Calibri"/>
                <a:sym typeface="Calibri"/>
              </a:rPr>
              <a:t>Модифицированное вычисление длины трещины автоГРП</a:t>
            </a:r>
            <a:endParaRPr sz="2400">
              <a:solidFill>
                <a:srgbClr val="FF0000"/>
              </a:solidFill>
              <a:latin typeface="Calibri"/>
              <a:ea typeface="Calibri"/>
              <a:cs typeface="Calibri"/>
              <a:sym typeface="Calibri"/>
            </a:endParaRPr>
          </a:p>
        </p:txBody>
      </p:sp>
      <p:sp>
        <p:nvSpPr>
          <p:cNvPr id="563" name="Google Shape;563;p10"/>
          <p:cNvSpPr txBox="1"/>
          <p:nvPr/>
        </p:nvSpPr>
        <p:spPr>
          <a:xfrm>
            <a:off x="780523" y="1012124"/>
            <a:ext cx="7347600" cy="4233900"/>
          </a:xfrm>
          <a:prstGeom prst="rect">
            <a:avLst/>
          </a:prstGeom>
          <a:blipFill rotWithShape="1">
            <a:blip r:embed="rId4">
              <a:alphaModFix/>
            </a:blip>
            <a:stretch>
              <a:fillRect l="-1639" t="-1589"/>
            </a:stretch>
          </a:blipFill>
          <a:ln>
            <a:noFill/>
          </a:ln>
        </p:spPr>
        <p:txBody>
          <a:bodyPr spcFirstLastPara="1" wrap="square" lIns="0" tIns="0" rIns="0" bIns="0" anchor="t" anchorCtr="0">
            <a:noAutofit/>
          </a:bodyPr>
          <a:lstStyle/>
          <a:p>
            <a:pPr marL="0" lvl="0" indent="0" algn="l" rtl="0">
              <a:spcBef>
                <a:spcPts val="0"/>
              </a:spcBef>
              <a:spcAft>
                <a:spcPts val="0"/>
              </a:spcAft>
              <a:buNone/>
            </a:pPr>
            <a:r>
              <a:rPr lang="ru-RU" sz="2400" b="1">
                <a:solidFill>
                  <a:srgbClr val="3C3C3C"/>
                </a:solidFill>
              </a:rPr>
              <a:t> </a:t>
            </a:r>
            <a:endParaRPr sz="2400" b="1">
              <a:solidFill>
                <a:srgbClr val="3C3C3C"/>
              </a:solidFill>
            </a:endParaRPr>
          </a:p>
        </p:txBody>
      </p:sp>
      <p:sp>
        <p:nvSpPr>
          <p:cNvPr id="564" name="Google Shape;564;p10"/>
          <p:cNvSpPr/>
          <p:nvPr/>
        </p:nvSpPr>
        <p:spPr>
          <a:xfrm>
            <a:off x="912150" y="3797441"/>
            <a:ext cx="6853500" cy="924600"/>
          </a:xfrm>
          <a:prstGeom prst="rect">
            <a:avLst/>
          </a:prstGeom>
          <a:noFill/>
          <a:ln w="28575" cap="flat" cmpd="sng">
            <a:solidFill>
              <a:srgbClr val="00407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3C3C3C"/>
              </a:solidFill>
              <a:latin typeface="Arial"/>
              <a:ea typeface="Arial"/>
              <a:cs typeface="Arial"/>
              <a:sym typeface="Arial"/>
            </a:endParaRPr>
          </a:p>
        </p:txBody>
      </p:sp>
      <p:grpSp>
        <p:nvGrpSpPr>
          <p:cNvPr id="565" name="Google Shape;565;p10"/>
          <p:cNvGrpSpPr/>
          <p:nvPr/>
        </p:nvGrpSpPr>
        <p:grpSpPr>
          <a:xfrm>
            <a:off x="4112746" y="1471560"/>
            <a:ext cx="3160905" cy="2200386"/>
            <a:chOff x="3471110" y="1758137"/>
            <a:chExt cx="3487318" cy="2554727"/>
          </a:xfrm>
        </p:grpSpPr>
        <p:sp>
          <p:nvSpPr>
            <p:cNvPr id="566" name="Google Shape;566;p10"/>
            <p:cNvSpPr/>
            <p:nvPr/>
          </p:nvSpPr>
          <p:spPr>
            <a:xfrm>
              <a:off x="3870361" y="1957482"/>
              <a:ext cx="1798816" cy="2047113"/>
            </a:xfrm>
            <a:custGeom>
              <a:avLst/>
              <a:gdLst/>
              <a:ahLst/>
              <a:cxnLst/>
              <a:rect l="l" t="t" r="r" b="b"/>
              <a:pathLst>
                <a:path w="935665" h="1371600" extrusionOk="0">
                  <a:moveTo>
                    <a:pt x="0" y="1371600"/>
                  </a:moveTo>
                  <a:cubicBezTo>
                    <a:pt x="17721" y="1071230"/>
                    <a:pt x="141767" y="728330"/>
                    <a:pt x="297711" y="499730"/>
                  </a:cubicBezTo>
                  <a:cubicBezTo>
                    <a:pt x="453655" y="271130"/>
                    <a:pt x="641497" y="156830"/>
                    <a:pt x="935665" y="0"/>
                  </a:cubicBezTo>
                </a:path>
              </a:pathLst>
            </a:custGeom>
            <a:noFill/>
            <a:ln w="19050" cap="flat" cmpd="sng">
              <a:solidFill>
                <a:srgbClr val="2FB4E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7" name="Google Shape;567;p10"/>
            <p:cNvSpPr/>
            <p:nvPr/>
          </p:nvSpPr>
          <p:spPr>
            <a:xfrm>
              <a:off x="3859619" y="2672916"/>
              <a:ext cx="2764890" cy="1330452"/>
            </a:xfrm>
            <a:custGeom>
              <a:avLst/>
              <a:gdLst/>
              <a:ahLst/>
              <a:cxnLst/>
              <a:rect l="l" t="t" r="r" b="b"/>
              <a:pathLst>
                <a:path w="935665" h="1371600" extrusionOk="0">
                  <a:moveTo>
                    <a:pt x="0" y="1371600"/>
                  </a:moveTo>
                  <a:cubicBezTo>
                    <a:pt x="17721" y="1071230"/>
                    <a:pt x="141767" y="728330"/>
                    <a:pt x="297711" y="499730"/>
                  </a:cubicBezTo>
                  <a:cubicBezTo>
                    <a:pt x="453655" y="271130"/>
                    <a:pt x="641497" y="156830"/>
                    <a:pt x="935665" y="0"/>
                  </a:cubicBezTo>
                </a:path>
              </a:pathLst>
            </a:custGeom>
            <a:noFill/>
            <a:ln w="19050" cap="flat" cmpd="sng">
              <a:solidFill>
                <a:srgbClr val="00407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68" name="Google Shape;568;p10"/>
            <p:cNvGrpSpPr/>
            <p:nvPr/>
          </p:nvGrpSpPr>
          <p:grpSpPr>
            <a:xfrm>
              <a:off x="3471110" y="1758137"/>
              <a:ext cx="3487318" cy="2554727"/>
              <a:chOff x="3471110" y="1758137"/>
              <a:chExt cx="3487318" cy="2554727"/>
            </a:xfrm>
          </p:grpSpPr>
          <p:cxnSp>
            <p:nvCxnSpPr>
              <p:cNvPr id="569" name="Google Shape;569;p10"/>
              <p:cNvCxnSpPr/>
              <p:nvPr/>
            </p:nvCxnSpPr>
            <p:spPr>
              <a:xfrm>
                <a:off x="3851920" y="1880828"/>
                <a:ext cx="0" cy="2124300"/>
              </a:xfrm>
              <a:prstGeom prst="straightConnector1">
                <a:avLst/>
              </a:prstGeom>
              <a:noFill/>
              <a:ln w="19050" cap="flat" cmpd="sng">
                <a:solidFill>
                  <a:srgbClr val="383737"/>
                </a:solidFill>
                <a:prstDash val="solid"/>
                <a:round/>
                <a:headEnd type="none" w="sm" len="sm"/>
                <a:tailEnd type="none" w="sm" len="sm"/>
              </a:ln>
            </p:spPr>
          </p:cxnSp>
          <p:cxnSp>
            <p:nvCxnSpPr>
              <p:cNvPr id="570" name="Google Shape;570;p10"/>
              <p:cNvCxnSpPr/>
              <p:nvPr/>
            </p:nvCxnSpPr>
            <p:spPr>
              <a:xfrm>
                <a:off x="3851920" y="4005064"/>
                <a:ext cx="2772300" cy="0"/>
              </a:xfrm>
              <a:prstGeom prst="straightConnector1">
                <a:avLst/>
              </a:prstGeom>
              <a:noFill/>
              <a:ln w="19050" cap="flat" cmpd="sng">
                <a:solidFill>
                  <a:srgbClr val="383737"/>
                </a:solidFill>
                <a:prstDash val="solid"/>
                <a:round/>
                <a:headEnd type="none" w="sm" len="sm"/>
                <a:tailEnd type="none" w="sm" len="sm"/>
              </a:ln>
            </p:spPr>
          </p:cxnSp>
          <p:cxnSp>
            <p:nvCxnSpPr>
              <p:cNvPr id="571" name="Google Shape;571;p10"/>
              <p:cNvCxnSpPr/>
              <p:nvPr/>
            </p:nvCxnSpPr>
            <p:spPr>
              <a:xfrm>
                <a:off x="6624228" y="1880828"/>
                <a:ext cx="0" cy="2124300"/>
              </a:xfrm>
              <a:prstGeom prst="straightConnector1">
                <a:avLst/>
              </a:prstGeom>
              <a:noFill/>
              <a:ln w="19050" cap="flat" cmpd="sng">
                <a:solidFill>
                  <a:srgbClr val="383737"/>
                </a:solidFill>
                <a:prstDash val="solid"/>
                <a:round/>
                <a:headEnd type="none" w="sm" len="sm"/>
                <a:tailEnd type="none" w="sm" len="sm"/>
              </a:ln>
            </p:spPr>
          </p:cxnSp>
          <p:sp>
            <p:nvSpPr>
              <p:cNvPr id="572" name="Google Shape;572;p10"/>
              <p:cNvSpPr/>
              <p:nvPr/>
            </p:nvSpPr>
            <p:spPr>
              <a:xfrm>
                <a:off x="3471110" y="1758137"/>
                <a:ext cx="343500" cy="307800"/>
              </a:xfrm>
              <a:prstGeom prst="rect">
                <a:avLst/>
              </a:prstGeom>
              <a:blipFill rotWithShape="1">
                <a:blip r:embed="rId5">
                  <a:alphaModFix/>
                </a:blip>
                <a:stretch>
                  <a:fillRect b="-61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latin typeface="Arial"/>
                    <a:ea typeface="Arial"/>
                    <a:cs typeface="Arial"/>
                    <a:sym typeface="Arial"/>
                  </a:rPr>
                  <a:t> </a:t>
                </a:r>
                <a:endParaRPr/>
              </a:p>
            </p:txBody>
          </p:sp>
          <p:sp>
            <p:nvSpPr>
              <p:cNvPr id="573" name="Google Shape;573;p10"/>
              <p:cNvSpPr/>
              <p:nvPr/>
            </p:nvSpPr>
            <p:spPr>
              <a:xfrm>
                <a:off x="6624228" y="1772816"/>
                <a:ext cx="334200" cy="3078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latin typeface="Arial"/>
                    <a:ea typeface="Arial"/>
                    <a:cs typeface="Arial"/>
                    <a:sym typeface="Arial"/>
                  </a:rPr>
                  <a:t> </a:t>
                </a:r>
                <a:endParaRPr/>
              </a:p>
            </p:txBody>
          </p:sp>
          <p:grpSp>
            <p:nvGrpSpPr>
              <p:cNvPr id="574" name="Google Shape;574;p10"/>
              <p:cNvGrpSpPr/>
              <p:nvPr/>
            </p:nvGrpSpPr>
            <p:grpSpPr>
              <a:xfrm>
                <a:off x="3851920" y="3176972"/>
                <a:ext cx="2772308" cy="540060"/>
                <a:chOff x="3851920" y="3176972"/>
                <a:chExt cx="2772308" cy="540060"/>
              </a:xfrm>
            </p:grpSpPr>
            <p:cxnSp>
              <p:nvCxnSpPr>
                <p:cNvPr id="575" name="Google Shape;575;p10"/>
                <p:cNvCxnSpPr/>
                <p:nvPr/>
              </p:nvCxnSpPr>
              <p:spPr>
                <a:xfrm>
                  <a:off x="3851920" y="3537012"/>
                  <a:ext cx="954000" cy="0"/>
                </a:xfrm>
                <a:prstGeom prst="straightConnector1">
                  <a:avLst/>
                </a:prstGeom>
                <a:noFill/>
                <a:ln w="28575" cap="flat" cmpd="sng">
                  <a:solidFill>
                    <a:srgbClr val="AEBD15"/>
                  </a:solidFill>
                  <a:prstDash val="solid"/>
                  <a:round/>
                  <a:headEnd type="none" w="sm" len="sm"/>
                  <a:tailEnd type="none" w="sm" len="sm"/>
                </a:ln>
              </p:spPr>
            </p:cxnSp>
            <p:cxnSp>
              <p:nvCxnSpPr>
                <p:cNvPr id="576" name="Google Shape;576;p10"/>
                <p:cNvCxnSpPr/>
                <p:nvPr/>
              </p:nvCxnSpPr>
              <p:spPr>
                <a:xfrm>
                  <a:off x="4806026" y="3176972"/>
                  <a:ext cx="864000" cy="0"/>
                </a:xfrm>
                <a:prstGeom prst="straightConnector1">
                  <a:avLst/>
                </a:prstGeom>
                <a:noFill/>
                <a:ln w="28575" cap="flat" cmpd="sng">
                  <a:solidFill>
                    <a:srgbClr val="2FB4E9"/>
                  </a:solidFill>
                  <a:prstDash val="solid"/>
                  <a:round/>
                  <a:headEnd type="none" w="sm" len="sm"/>
                  <a:tailEnd type="none" w="sm" len="sm"/>
                </a:ln>
              </p:spPr>
            </p:cxnSp>
            <p:cxnSp>
              <p:nvCxnSpPr>
                <p:cNvPr id="577" name="Google Shape;577;p10"/>
                <p:cNvCxnSpPr/>
                <p:nvPr/>
              </p:nvCxnSpPr>
              <p:spPr>
                <a:xfrm>
                  <a:off x="5670228" y="3717032"/>
                  <a:ext cx="954000" cy="0"/>
                </a:xfrm>
                <a:prstGeom prst="straightConnector1">
                  <a:avLst/>
                </a:prstGeom>
                <a:noFill/>
                <a:ln w="28575" cap="flat" cmpd="sng">
                  <a:solidFill>
                    <a:srgbClr val="004077"/>
                  </a:solidFill>
                  <a:prstDash val="solid"/>
                  <a:round/>
                  <a:headEnd type="none" w="sm" len="sm"/>
                  <a:tailEnd type="none" w="sm" len="sm"/>
                </a:ln>
              </p:spPr>
            </p:cxnSp>
            <p:cxnSp>
              <p:nvCxnSpPr>
                <p:cNvPr id="578" name="Google Shape;578;p10"/>
                <p:cNvCxnSpPr/>
                <p:nvPr/>
              </p:nvCxnSpPr>
              <p:spPr>
                <a:xfrm>
                  <a:off x="4806026" y="3176972"/>
                  <a:ext cx="0" cy="360000"/>
                </a:xfrm>
                <a:prstGeom prst="straightConnector1">
                  <a:avLst/>
                </a:prstGeom>
                <a:noFill/>
                <a:ln w="28575" cap="flat" cmpd="sng">
                  <a:solidFill>
                    <a:srgbClr val="BFBFBF"/>
                  </a:solidFill>
                  <a:prstDash val="solid"/>
                  <a:round/>
                  <a:headEnd type="none" w="sm" len="sm"/>
                  <a:tailEnd type="none" w="sm" len="sm"/>
                </a:ln>
              </p:spPr>
            </p:cxnSp>
            <p:cxnSp>
              <p:nvCxnSpPr>
                <p:cNvPr id="579" name="Google Shape;579;p10"/>
                <p:cNvCxnSpPr/>
                <p:nvPr/>
              </p:nvCxnSpPr>
              <p:spPr>
                <a:xfrm>
                  <a:off x="5670122" y="3177012"/>
                  <a:ext cx="0" cy="540000"/>
                </a:xfrm>
                <a:prstGeom prst="straightConnector1">
                  <a:avLst/>
                </a:prstGeom>
                <a:noFill/>
                <a:ln w="28575" cap="flat" cmpd="sng">
                  <a:solidFill>
                    <a:srgbClr val="BFBFBF"/>
                  </a:solidFill>
                  <a:prstDash val="solid"/>
                  <a:round/>
                  <a:headEnd type="none" w="sm" len="sm"/>
                  <a:tailEnd type="none" w="sm" len="sm"/>
                </a:ln>
              </p:spPr>
            </p:cxnSp>
          </p:grpSp>
          <p:sp>
            <p:nvSpPr>
              <p:cNvPr id="580" name="Google Shape;580;p10"/>
              <p:cNvSpPr/>
              <p:nvPr/>
            </p:nvSpPr>
            <p:spPr>
              <a:xfrm>
                <a:off x="5065174" y="4005064"/>
                <a:ext cx="309600" cy="3078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latin typeface="Arial"/>
                    <a:ea typeface="Arial"/>
                    <a:cs typeface="Arial"/>
                    <a:sym typeface="Arial"/>
                  </a:rPr>
                  <a:t> </a:t>
                </a:r>
                <a:endParaRPr/>
              </a:p>
            </p:txBody>
          </p:sp>
          <p:grpSp>
            <p:nvGrpSpPr>
              <p:cNvPr id="581" name="Google Shape;581;p10"/>
              <p:cNvGrpSpPr/>
              <p:nvPr/>
            </p:nvGrpSpPr>
            <p:grpSpPr>
              <a:xfrm>
                <a:off x="3859619" y="2070140"/>
                <a:ext cx="2764283" cy="1928083"/>
                <a:chOff x="3859619" y="2070140"/>
                <a:chExt cx="2764283" cy="1928083"/>
              </a:xfrm>
            </p:grpSpPr>
            <p:sp>
              <p:nvSpPr>
                <p:cNvPr id="582" name="Google Shape;582;p10"/>
                <p:cNvSpPr/>
                <p:nvPr/>
              </p:nvSpPr>
              <p:spPr>
                <a:xfrm>
                  <a:off x="3859619" y="2780928"/>
                  <a:ext cx="947361" cy="1217295"/>
                </a:xfrm>
                <a:custGeom>
                  <a:avLst/>
                  <a:gdLst/>
                  <a:ahLst/>
                  <a:cxnLst/>
                  <a:rect l="l" t="t" r="r" b="b"/>
                  <a:pathLst>
                    <a:path w="935665" h="1371600" extrusionOk="0">
                      <a:moveTo>
                        <a:pt x="0" y="1371600"/>
                      </a:moveTo>
                      <a:cubicBezTo>
                        <a:pt x="17721" y="1071230"/>
                        <a:pt x="141767" y="728330"/>
                        <a:pt x="297711" y="499730"/>
                      </a:cubicBezTo>
                      <a:cubicBezTo>
                        <a:pt x="453655" y="271130"/>
                        <a:pt x="641497" y="156830"/>
                        <a:pt x="935665" y="0"/>
                      </a:cubicBezTo>
                    </a:path>
                  </a:pathLst>
                </a:custGeom>
                <a:noFill/>
                <a:ln w="19050" cap="flat" cmpd="sng">
                  <a:solidFill>
                    <a:srgbClr val="AEBD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83" name="Google Shape;583;p10"/>
                <p:cNvSpPr/>
                <p:nvPr/>
              </p:nvSpPr>
              <p:spPr>
                <a:xfrm>
                  <a:off x="4806026" y="2321015"/>
                  <a:ext cx="872508" cy="480060"/>
                </a:xfrm>
                <a:custGeom>
                  <a:avLst/>
                  <a:gdLst/>
                  <a:ahLst/>
                  <a:cxnLst/>
                  <a:rect l="l" t="t" r="r" b="b"/>
                  <a:pathLst>
                    <a:path w="935665" h="1371600" extrusionOk="0">
                      <a:moveTo>
                        <a:pt x="0" y="1371600"/>
                      </a:moveTo>
                      <a:cubicBezTo>
                        <a:pt x="17721" y="1071230"/>
                        <a:pt x="141767" y="728330"/>
                        <a:pt x="297711" y="499730"/>
                      </a:cubicBezTo>
                      <a:cubicBezTo>
                        <a:pt x="453655" y="271130"/>
                        <a:pt x="641497" y="156830"/>
                        <a:pt x="935665" y="0"/>
                      </a:cubicBezTo>
                    </a:path>
                  </a:pathLst>
                </a:custGeom>
                <a:noFill/>
                <a:ln w="19050" cap="flat" cmpd="sng">
                  <a:solidFill>
                    <a:srgbClr val="2FB4E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84" name="Google Shape;584;p10"/>
                <p:cNvSpPr/>
                <p:nvPr/>
              </p:nvSpPr>
              <p:spPr>
                <a:xfrm>
                  <a:off x="5678880" y="2070140"/>
                  <a:ext cx="945022" cy="250317"/>
                </a:xfrm>
                <a:custGeom>
                  <a:avLst/>
                  <a:gdLst/>
                  <a:ahLst/>
                  <a:cxnLst/>
                  <a:rect l="l" t="t" r="r" b="b"/>
                  <a:pathLst>
                    <a:path w="935665" h="1371600" extrusionOk="0">
                      <a:moveTo>
                        <a:pt x="0" y="1371600"/>
                      </a:moveTo>
                      <a:cubicBezTo>
                        <a:pt x="17721" y="1071230"/>
                        <a:pt x="141767" y="728330"/>
                        <a:pt x="297711" y="499730"/>
                      </a:cubicBezTo>
                      <a:cubicBezTo>
                        <a:pt x="453655" y="271130"/>
                        <a:pt x="641497" y="156830"/>
                        <a:pt x="935665" y="0"/>
                      </a:cubicBezTo>
                    </a:path>
                  </a:pathLst>
                </a:custGeom>
                <a:noFill/>
                <a:ln w="19050" cap="flat" cmpd="sng">
                  <a:solidFill>
                    <a:srgbClr val="00407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cxnSp>
        <p:nvCxnSpPr>
          <p:cNvPr id="585" name="Google Shape;585;p10"/>
          <p:cNvCxnSpPr/>
          <p:nvPr/>
        </p:nvCxnSpPr>
        <p:spPr>
          <a:xfrm>
            <a:off x="1620065" y="3095448"/>
            <a:ext cx="0" cy="513000"/>
          </a:xfrm>
          <a:prstGeom prst="straightConnector1">
            <a:avLst/>
          </a:prstGeom>
          <a:noFill/>
          <a:ln w="28575" cap="flat" cmpd="sng">
            <a:solidFill>
              <a:srgbClr val="003E76"/>
            </a:solidFill>
            <a:prstDash val="solid"/>
            <a:round/>
            <a:headEnd type="none" w="sm" len="sm"/>
            <a:tailEnd type="stealth" w="med" len="med"/>
          </a:ln>
        </p:spPr>
      </p:cxnSp>
      <p:cxnSp>
        <p:nvCxnSpPr>
          <p:cNvPr id="586" name="Google Shape;586;p10"/>
          <p:cNvCxnSpPr/>
          <p:nvPr/>
        </p:nvCxnSpPr>
        <p:spPr>
          <a:xfrm>
            <a:off x="7072551" y="3972802"/>
            <a:ext cx="0" cy="573900"/>
          </a:xfrm>
          <a:prstGeom prst="straightConnector1">
            <a:avLst/>
          </a:prstGeom>
          <a:noFill/>
          <a:ln w="31750" cap="flat" cmpd="sng">
            <a:solidFill>
              <a:srgbClr val="3C3C3C"/>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591" name="Google Shape;591;p11"/>
          <p:cNvSpPr txBox="1">
            <a:spLocks noGrp="1"/>
          </p:cNvSpPr>
          <p:nvPr>
            <p:ph type="sldNum" idx="12"/>
          </p:nvPr>
        </p:nvSpPr>
        <p:spPr>
          <a:xfrm>
            <a:off x="8128125" y="4817282"/>
            <a:ext cx="510873"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7</a:t>
            </a:fld>
            <a:endParaRPr sz="1050">
              <a:solidFill>
                <a:srgbClr val="333333"/>
              </a:solidFill>
              <a:latin typeface="Calibri"/>
              <a:ea typeface="Calibri"/>
              <a:cs typeface="Calibri"/>
              <a:sym typeface="Calibri"/>
            </a:endParaRPr>
          </a:p>
        </p:txBody>
      </p:sp>
      <p:pic>
        <p:nvPicPr>
          <p:cNvPr id="592" name="Google Shape;592;p11"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sp>
        <p:nvSpPr>
          <p:cNvPr id="593" name="Google Shape;593;p11"/>
          <p:cNvSpPr txBox="1"/>
          <p:nvPr/>
        </p:nvSpPr>
        <p:spPr>
          <a:xfrm>
            <a:off x="472175" y="154300"/>
            <a:ext cx="8559300" cy="548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ru-RU" sz="2400">
                <a:solidFill>
                  <a:srgbClr val="004077"/>
                </a:solidFill>
                <a:latin typeface="Calibri"/>
                <a:ea typeface="Calibri"/>
                <a:cs typeface="Calibri"/>
                <a:sym typeface="Calibri"/>
              </a:rPr>
              <a:t>Вычисление длины трещины по МЭР (сравнение с КПД)</a:t>
            </a:r>
            <a:endParaRPr sz="2400">
              <a:solidFill>
                <a:srgbClr val="004077"/>
              </a:solidFill>
              <a:latin typeface="Calibri"/>
              <a:ea typeface="Calibri"/>
              <a:cs typeface="Calibri"/>
              <a:sym typeface="Calibri"/>
            </a:endParaRPr>
          </a:p>
        </p:txBody>
      </p:sp>
      <p:pic>
        <p:nvPicPr>
          <p:cNvPr id="594" name="Google Shape;594;p11"/>
          <p:cNvPicPr preferRelativeResize="0"/>
          <p:nvPr/>
        </p:nvPicPr>
        <p:blipFill rotWithShape="1">
          <a:blip r:embed="rId4">
            <a:alphaModFix/>
          </a:blip>
          <a:srcRect/>
          <a:stretch/>
        </p:blipFill>
        <p:spPr>
          <a:xfrm>
            <a:off x="787800" y="1019061"/>
            <a:ext cx="3384300" cy="1993500"/>
          </a:xfrm>
          <a:prstGeom prst="rect">
            <a:avLst/>
          </a:prstGeom>
          <a:noFill/>
          <a:ln>
            <a:noFill/>
          </a:ln>
        </p:spPr>
      </p:pic>
      <p:pic>
        <p:nvPicPr>
          <p:cNvPr id="595" name="Google Shape;595;p11"/>
          <p:cNvPicPr preferRelativeResize="0"/>
          <p:nvPr/>
        </p:nvPicPr>
        <p:blipFill rotWithShape="1">
          <a:blip r:embed="rId5">
            <a:alphaModFix/>
          </a:blip>
          <a:srcRect/>
          <a:stretch/>
        </p:blipFill>
        <p:spPr>
          <a:xfrm>
            <a:off x="4854750" y="1054150"/>
            <a:ext cx="3026100" cy="1923300"/>
          </a:xfrm>
          <a:prstGeom prst="rect">
            <a:avLst/>
          </a:prstGeom>
          <a:noFill/>
          <a:ln>
            <a:noFill/>
          </a:ln>
        </p:spPr>
      </p:pic>
      <p:pic>
        <p:nvPicPr>
          <p:cNvPr id="596" name="Google Shape;596;p11"/>
          <p:cNvPicPr preferRelativeResize="0"/>
          <p:nvPr/>
        </p:nvPicPr>
        <p:blipFill rotWithShape="1">
          <a:blip r:embed="rId6">
            <a:alphaModFix/>
          </a:blip>
          <a:srcRect/>
          <a:stretch/>
        </p:blipFill>
        <p:spPr>
          <a:xfrm>
            <a:off x="873150" y="3109159"/>
            <a:ext cx="3213600" cy="1878900"/>
          </a:xfrm>
          <a:prstGeom prst="rect">
            <a:avLst/>
          </a:prstGeom>
          <a:noFill/>
          <a:ln>
            <a:noFill/>
          </a:ln>
        </p:spPr>
      </p:pic>
      <p:pic>
        <p:nvPicPr>
          <p:cNvPr id="597" name="Google Shape;597;p11"/>
          <p:cNvPicPr preferRelativeResize="0"/>
          <p:nvPr/>
        </p:nvPicPr>
        <p:blipFill rotWithShape="1">
          <a:blip r:embed="rId7">
            <a:alphaModFix/>
          </a:blip>
          <a:srcRect/>
          <a:stretch/>
        </p:blipFill>
        <p:spPr>
          <a:xfrm>
            <a:off x="4906275" y="3086948"/>
            <a:ext cx="3111000" cy="1923300"/>
          </a:xfrm>
          <a:prstGeom prst="rect">
            <a:avLst/>
          </a:prstGeom>
          <a:noFill/>
          <a:ln>
            <a:noFill/>
          </a:ln>
        </p:spPr>
      </p:pic>
      <p:sp>
        <p:nvSpPr>
          <p:cNvPr id="598" name="Google Shape;598;p11"/>
          <p:cNvSpPr txBox="1"/>
          <p:nvPr/>
        </p:nvSpPr>
        <p:spPr>
          <a:xfrm flipH="1">
            <a:off x="60272" y="4893300"/>
            <a:ext cx="4536300" cy="2502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ru-RU" sz="800" i="1">
                <a:solidFill>
                  <a:srgbClr val="3C3C3C"/>
                </a:solidFill>
                <a:latin typeface="Arial"/>
                <a:ea typeface="Arial"/>
                <a:cs typeface="Arial"/>
                <a:sym typeface="Arial"/>
              </a:rPr>
              <a:t>Источники данных по режиму закачки – МЭР, Техрежим</a:t>
            </a:r>
            <a:endParaRPr sz="800" i="1">
              <a:solidFill>
                <a:srgbClr val="3C3C3C"/>
              </a:solidFill>
              <a:latin typeface="Arial"/>
              <a:ea typeface="Arial"/>
              <a:cs typeface="Arial"/>
              <a:sym typeface="Arial"/>
            </a:endParaRPr>
          </a:p>
        </p:txBody>
      </p:sp>
      <p:sp>
        <p:nvSpPr>
          <p:cNvPr id="599" name="Google Shape;599;p11"/>
          <p:cNvSpPr txBox="1"/>
          <p:nvPr/>
        </p:nvSpPr>
        <p:spPr>
          <a:xfrm>
            <a:off x="3130975" y="1803022"/>
            <a:ext cx="465300" cy="2061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3C3C3C"/>
              </a:buClr>
              <a:buSzPts val="1400"/>
              <a:buFont typeface="Arial"/>
              <a:buNone/>
            </a:pPr>
            <a:r>
              <a:rPr lang="ru-RU" sz="900" b="1" i="0" u="none" strike="noStrike" cap="none">
                <a:solidFill>
                  <a:srgbClr val="3C3C3C"/>
                </a:solidFill>
              </a:rPr>
              <a:t>По КПД</a:t>
            </a:r>
            <a:endParaRPr sz="900" b="1" i="0" u="none" strike="noStrike" cap="none">
              <a:solidFill>
                <a:srgbClr val="00B050"/>
              </a:solidFill>
              <a:latin typeface="Arial"/>
              <a:ea typeface="Arial"/>
              <a:cs typeface="Arial"/>
              <a:sym typeface="Arial"/>
            </a:endParaRPr>
          </a:p>
        </p:txBody>
      </p:sp>
      <p:sp>
        <p:nvSpPr>
          <p:cNvPr id="600" name="Google Shape;600;p11"/>
          <p:cNvSpPr txBox="1"/>
          <p:nvPr/>
        </p:nvSpPr>
        <p:spPr>
          <a:xfrm>
            <a:off x="3454175" y="3291522"/>
            <a:ext cx="465300" cy="2061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3C3C3C"/>
              </a:buClr>
              <a:buSzPts val="1400"/>
              <a:buFont typeface="Arial"/>
              <a:buNone/>
            </a:pPr>
            <a:r>
              <a:rPr lang="ru-RU" sz="900" b="1" i="0" u="none" strike="noStrike" cap="none">
                <a:solidFill>
                  <a:srgbClr val="3C3C3C"/>
                </a:solidFill>
              </a:rPr>
              <a:t>По КПД</a:t>
            </a:r>
            <a:endParaRPr sz="900" b="1" i="0" u="none" strike="noStrike" cap="none">
              <a:solidFill>
                <a:srgbClr val="00B050"/>
              </a:solidFill>
              <a:latin typeface="Arial"/>
              <a:ea typeface="Arial"/>
              <a:cs typeface="Arial"/>
              <a:sym typeface="Arial"/>
            </a:endParaRPr>
          </a:p>
        </p:txBody>
      </p:sp>
      <p:sp>
        <p:nvSpPr>
          <p:cNvPr id="601" name="Google Shape;601;p11"/>
          <p:cNvSpPr txBox="1"/>
          <p:nvPr/>
        </p:nvSpPr>
        <p:spPr>
          <a:xfrm>
            <a:off x="7415550" y="2009122"/>
            <a:ext cx="465300" cy="2061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3C3C3C"/>
              </a:buClr>
              <a:buSzPts val="1400"/>
              <a:buFont typeface="Arial"/>
              <a:buNone/>
            </a:pPr>
            <a:r>
              <a:rPr lang="ru-RU" sz="900" b="1" i="0" u="none" strike="noStrike" cap="none">
                <a:solidFill>
                  <a:srgbClr val="3C3C3C"/>
                </a:solidFill>
              </a:rPr>
              <a:t>По КПД</a:t>
            </a:r>
            <a:endParaRPr sz="900" b="1" i="0" u="none" strike="noStrike" cap="none">
              <a:solidFill>
                <a:srgbClr val="00B05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890f5bbd6a_0_8"/>
          <p:cNvSpPr txBox="1">
            <a:spLocks noGrp="1"/>
          </p:cNvSpPr>
          <p:nvPr>
            <p:ph type="sldNum" idx="12"/>
          </p:nvPr>
        </p:nvSpPr>
        <p:spPr>
          <a:xfrm>
            <a:off x="8203558" y="4818797"/>
            <a:ext cx="5109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8</a:t>
            </a:fld>
            <a:endParaRPr sz="1050">
              <a:solidFill>
                <a:srgbClr val="333333"/>
              </a:solidFill>
              <a:latin typeface="Calibri"/>
              <a:ea typeface="Calibri"/>
              <a:cs typeface="Calibri"/>
              <a:sym typeface="Calibri"/>
            </a:endParaRPr>
          </a:p>
        </p:txBody>
      </p:sp>
      <p:pic>
        <p:nvPicPr>
          <p:cNvPr id="607" name="Google Shape;607;g890f5bbd6a_0_8"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sp>
        <p:nvSpPr>
          <p:cNvPr id="608" name="Google Shape;608;g890f5bbd6a_0_8"/>
          <p:cNvSpPr txBox="1"/>
          <p:nvPr/>
        </p:nvSpPr>
        <p:spPr>
          <a:xfrm>
            <a:off x="516950" y="0"/>
            <a:ext cx="8197500" cy="5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4077"/>
              </a:buClr>
              <a:buSzPts val="2000"/>
              <a:buFont typeface="Arial"/>
              <a:buNone/>
            </a:pPr>
            <a:r>
              <a:rPr lang="ru-RU" sz="2400">
                <a:solidFill>
                  <a:srgbClr val="004077"/>
                </a:solidFill>
                <a:latin typeface="Calibri"/>
                <a:ea typeface="Calibri"/>
                <a:cs typeface="Calibri"/>
                <a:sym typeface="Calibri"/>
              </a:rPr>
              <a:t>Распространение трещины автоГРП в двух пластах при неизменной разнице давлений. </a:t>
            </a:r>
            <a:endParaRPr sz="2400">
              <a:latin typeface="Calibri"/>
              <a:ea typeface="Calibri"/>
              <a:cs typeface="Calibri"/>
              <a:sym typeface="Calibri"/>
            </a:endParaRPr>
          </a:p>
        </p:txBody>
      </p:sp>
      <p:pic>
        <p:nvPicPr>
          <p:cNvPr id="609" name="Google Shape;609;g890f5bbd6a_0_8"/>
          <p:cNvPicPr preferRelativeResize="0"/>
          <p:nvPr/>
        </p:nvPicPr>
        <p:blipFill>
          <a:blip r:embed="rId4">
            <a:alphaModFix/>
          </a:blip>
          <a:stretch>
            <a:fillRect/>
          </a:stretch>
        </p:blipFill>
        <p:spPr>
          <a:xfrm>
            <a:off x="287350" y="1296925"/>
            <a:ext cx="3608926" cy="2943900"/>
          </a:xfrm>
          <a:prstGeom prst="rect">
            <a:avLst/>
          </a:prstGeom>
          <a:noFill/>
          <a:ln>
            <a:noFill/>
          </a:ln>
        </p:spPr>
      </p:pic>
      <p:sp>
        <p:nvSpPr>
          <p:cNvPr id="610" name="Google Shape;610;g890f5bbd6a_0_8"/>
          <p:cNvSpPr txBox="1"/>
          <p:nvPr/>
        </p:nvSpPr>
        <p:spPr>
          <a:xfrm>
            <a:off x="3669700" y="1001700"/>
            <a:ext cx="6705600" cy="4141800"/>
          </a:xfrm>
          <a:prstGeom prst="rect">
            <a:avLst/>
          </a:prstGeom>
          <a:blipFill rotWithShape="1">
            <a:blip r:embed="rId5">
              <a:alphaModFix/>
            </a:blip>
            <a:stretch>
              <a:fillRect l="-1069" t="-1079"/>
            </a:stretch>
          </a:blipFill>
          <a:ln>
            <a:noFill/>
          </a:ln>
        </p:spPr>
        <p:txBody>
          <a:bodyPr spcFirstLastPara="1" wrap="square" lIns="0" tIns="0" rIns="0" bIns="0" anchor="t" anchorCtr="0">
            <a:noAutofit/>
          </a:bodyPr>
          <a:lstStyle/>
          <a:p>
            <a:pPr marL="0" lvl="0" indent="0" algn="l" rtl="0">
              <a:spcBef>
                <a:spcPts val="0"/>
              </a:spcBef>
              <a:spcAft>
                <a:spcPts val="0"/>
              </a:spcAft>
              <a:buNone/>
            </a:pPr>
            <a:r>
              <a:rPr lang="ru-RU" b="1">
                <a:solidFill>
                  <a:srgbClr val="3C3C3C"/>
                </a:solidFill>
              </a:rPr>
              <a:t> </a:t>
            </a:r>
            <a:endParaRPr b="1">
              <a:solidFill>
                <a:srgbClr val="3C3C3C"/>
              </a:solidFill>
            </a:endParaRPr>
          </a:p>
        </p:txBody>
      </p:sp>
      <p:sp>
        <p:nvSpPr>
          <p:cNvPr id="611" name="Google Shape;611;g890f5bbd6a_0_8"/>
          <p:cNvSpPr txBox="1"/>
          <p:nvPr/>
        </p:nvSpPr>
        <p:spPr>
          <a:xfrm>
            <a:off x="7685012" y="2299257"/>
            <a:ext cx="744900" cy="215400"/>
          </a:xfrm>
          <a:prstGeom prst="rect">
            <a:avLst/>
          </a:prstGeom>
          <a:blipFill rotWithShape="1">
            <a:blip r:embed="rId6">
              <a:alphaModFix/>
            </a:blip>
            <a:stretch>
              <a:fillRect l="-1629" r="-4059" b="-1142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latin typeface="Arial"/>
                <a:ea typeface="Arial"/>
                <a:cs typeface="Arial"/>
                <a:sym typeface="Arial"/>
              </a:rPr>
              <a:t> </a:t>
            </a:r>
            <a:endParaRPr/>
          </a:p>
        </p:txBody>
      </p:sp>
      <p:sp>
        <p:nvSpPr>
          <p:cNvPr id="612" name="Google Shape;612;g890f5bbd6a_0_8"/>
          <p:cNvSpPr txBox="1"/>
          <p:nvPr/>
        </p:nvSpPr>
        <p:spPr>
          <a:xfrm>
            <a:off x="723300" y="3798025"/>
            <a:ext cx="3656700" cy="129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13" name="Google Shape;613;g890f5bbd6a_0_8"/>
          <p:cNvPicPr preferRelativeResize="0"/>
          <p:nvPr/>
        </p:nvPicPr>
        <p:blipFill>
          <a:blip r:embed="rId7">
            <a:alphaModFix/>
          </a:blip>
          <a:stretch>
            <a:fillRect/>
          </a:stretch>
        </p:blipFill>
        <p:spPr>
          <a:xfrm>
            <a:off x="4562650" y="3749251"/>
            <a:ext cx="1002825" cy="49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87935c034a_1_50"/>
          <p:cNvSpPr txBox="1">
            <a:spLocks noGrp="1"/>
          </p:cNvSpPr>
          <p:nvPr>
            <p:ph type="title"/>
          </p:nvPr>
        </p:nvSpPr>
        <p:spPr>
          <a:xfrm>
            <a:off x="446262" y="222342"/>
            <a:ext cx="7886700" cy="613500"/>
          </a:xfrm>
          <a:prstGeom prst="rect">
            <a:avLst/>
          </a:prstGeom>
        </p:spPr>
        <p:txBody>
          <a:bodyPr spcFirstLastPara="1" wrap="square" lIns="0" tIns="45700" rIns="91425" bIns="45700" anchor="ctr" anchorCtr="0">
            <a:noAutofit/>
          </a:bodyPr>
          <a:lstStyle/>
          <a:p>
            <a:pPr marL="0" lvl="0" indent="0" algn="l" rtl="0">
              <a:spcBef>
                <a:spcPts val="0"/>
              </a:spcBef>
              <a:spcAft>
                <a:spcPts val="0"/>
              </a:spcAft>
              <a:buNone/>
            </a:pPr>
            <a:r>
              <a:rPr lang="ru-RU" sz="2400"/>
              <a:t>Рост трещины автоГРП в высоту.</a:t>
            </a:r>
            <a:endParaRPr sz="2400"/>
          </a:p>
        </p:txBody>
      </p:sp>
      <p:sp>
        <p:nvSpPr>
          <p:cNvPr id="620" name="Google Shape;620;g87935c034a_1_50"/>
          <p:cNvSpPr txBox="1">
            <a:spLocks noGrp="1"/>
          </p:cNvSpPr>
          <p:nvPr>
            <p:ph type="sldNum" idx="12"/>
          </p:nvPr>
        </p:nvSpPr>
        <p:spPr>
          <a:xfrm>
            <a:off x="8203558" y="4818797"/>
            <a:ext cx="5109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fld id="{00000000-1234-1234-1234-123412341234}" type="slidenum">
              <a:rPr lang="ru-RU" sz="1050">
                <a:solidFill>
                  <a:srgbClr val="333333"/>
                </a:solidFill>
                <a:latin typeface="Calibri"/>
                <a:ea typeface="Calibri"/>
                <a:cs typeface="Calibri"/>
                <a:sym typeface="Calibri"/>
              </a:rPr>
              <a:t>9</a:t>
            </a:fld>
            <a:endParaRPr sz="1050">
              <a:solidFill>
                <a:srgbClr val="333333"/>
              </a:solidFill>
              <a:latin typeface="Calibri"/>
              <a:ea typeface="Calibri"/>
              <a:cs typeface="Calibri"/>
              <a:sym typeface="Calibri"/>
            </a:endParaRPr>
          </a:p>
        </p:txBody>
      </p:sp>
      <p:pic>
        <p:nvPicPr>
          <p:cNvPr id="621" name="Google Shape;621;g87935c034a_1_50" descr="F:\Диплом, опять\Картинки\логоВШТМ.jpg"/>
          <p:cNvPicPr preferRelativeResize="0"/>
          <p:nvPr/>
        </p:nvPicPr>
        <p:blipFill rotWithShape="1">
          <a:blip r:embed="rId3">
            <a:alphaModFix/>
          </a:blip>
          <a:srcRect/>
          <a:stretch/>
        </p:blipFill>
        <p:spPr>
          <a:xfrm>
            <a:off x="8797137" y="4803998"/>
            <a:ext cx="327258" cy="327258"/>
          </a:xfrm>
          <a:prstGeom prst="rect">
            <a:avLst/>
          </a:prstGeom>
          <a:noFill/>
          <a:ln>
            <a:noFill/>
          </a:ln>
        </p:spPr>
      </p:pic>
      <p:pic>
        <p:nvPicPr>
          <p:cNvPr id="622" name="Google Shape;622;g87935c034a_1_50"/>
          <p:cNvPicPr preferRelativeResize="0"/>
          <p:nvPr/>
        </p:nvPicPr>
        <p:blipFill>
          <a:blip r:embed="rId4">
            <a:alphaModFix/>
          </a:blip>
          <a:stretch>
            <a:fillRect/>
          </a:stretch>
        </p:blipFill>
        <p:spPr>
          <a:xfrm>
            <a:off x="326475" y="932086"/>
            <a:ext cx="2830800" cy="1959326"/>
          </a:xfrm>
          <a:prstGeom prst="rect">
            <a:avLst/>
          </a:prstGeom>
          <a:noFill/>
          <a:ln>
            <a:noFill/>
          </a:ln>
        </p:spPr>
      </p:pic>
      <p:pic>
        <p:nvPicPr>
          <p:cNvPr id="623" name="Google Shape;623;g87935c034a_1_50"/>
          <p:cNvPicPr preferRelativeResize="0"/>
          <p:nvPr/>
        </p:nvPicPr>
        <p:blipFill>
          <a:blip r:embed="rId5">
            <a:alphaModFix/>
          </a:blip>
          <a:stretch>
            <a:fillRect/>
          </a:stretch>
        </p:blipFill>
        <p:spPr>
          <a:xfrm>
            <a:off x="287350" y="3133373"/>
            <a:ext cx="2830800" cy="1959326"/>
          </a:xfrm>
          <a:prstGeom prst="rect">
            <a:avLst/>
          </a:prstGeom>
          <a:noFill/>
          <a:ln>
            <a:noFill/>
          </a:ln>
        </p:spPr>
      </p:pic>
      <p:sp>
        <p:nvSpPr>
          <p:cNvPr id="624" name="Google Shape;624;g87935c034a_1_50"/>
          <p:cNvSpPr txBox="1"/>
          <p:nvPr/>
        </p:nvSpPr>
        <p:spPr>
          <a:xfrm>
            <a:off x="5055146" y="2221086"/>
            <a:ext cx="2830800" cy="5205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latin typeface="Arial"/>
                <a:ea typeface="Arial"/>
                <a:cs typeface="Arial"/>
                <a:sym typeface="Arial"/>
              </a:rPr>
              <a:t> </a:t>
            </a:r>
            <a:endParaRPr/>
          </a:p>
        </p:txBody>
      </p:sp>
      <p:sp>
        <p:nvSpPr>
          <p:cNvPr id="625" name="Google Shape;625;g87935c034a_1_50"/>
          <p:cNvSpPr txBox="1"/>
          <p:nvPr/>
        </p:nvSpPr>
        <p:spPr>
          <a:xfrm>
            <a:off x="5055150" y="1896538"/>
            <a:ext cx="1141500" cy="192900"/>
          </a:xfrm>
          <a:prstGeom prst="rect">
            <a:avLst/>
          </a:prstGeom>
          <a:blipFill rotWithShape="1">
            <a:blip r:embed="rId7">
              <a:alphaModFix/>
            </a:blip>
            <a:stretch>
              <a:fillRect l="-2869" b="-266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latin typeface="Arial"/>
                <a:ea typeface="Arial"/>
                <a:cs typeface="Arial"/>
                <a:sym typeface="Arial"/>
              </a:rPr>
              <a:t> </a:t>
            </a:r>
            <a:endParaRPr/>
          </a:p>
        </p:txBody>
      </p:sp>
      <p:cxnSp>
        <p:nvCxnSpPr>
          <p:cNvPr id="626" name="Google Shape;626;g87935c034a_1_50"/>
          <p:cNvCxnSpPr>
            <a:stCxn id="622" idx="2"/>
          </p:cNvCxnSpPr>
          <p:nvPr/>
        </p:nvCxnSpPr>
        <p:spPr>
          <a:xfrm flipH="1">
            <a:off x="1732875" y="2891412"/>
            <a:ext cx="9000" cy="378600"/>
          </a:xfrm>
          <a:prstGeom prst="straightConnector1">
            <a:avLst/>
          </a:prstGeom>
          <a:noFill/>
          <a:ln w="28575" cap="flat" cmpd="sng">
            <a:solidFill>
              <a:srgbClr val="003E76"/>
            </a:solidFill>
            <a:prstDash val="solid"/>
            <a:round/>
            <a:headEnd type="none" w="sm" len="sm"/>
            <a:tailEnd type="stealth" w="med" len="med"/>
          </a:ln>
        </p:spPr>
      </p:cxnSp>
      <p:sp>
        <p:nvSpPr>
          <p:cNvPr id="627" name="Google Shape;627;g87935c034a_1_50"/>
          <p:cNvSpPr txBox="1"/>
          <p:nvPr/>
        </p:nvSpPr>
        <p:spPr>
          <a:xfrm>
            <a:off x="4953950" y="1295875"/>
            <a:ext cx="324960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a:solidFill>
                  <a:srgbClr val="595959"/>
                </a:solidFill>
              </a:rPr>
              <a:t>Алгоритм </a:t>
            </a:r>
            <a:endParaRPr>
              <a:solidFill>
                <a:srgbClr val="595959"/>
              </a:solidFill>
            </a:endParaRPr>
          </a:p>
        </p:txBody>
      </p:sp>
      <p:sp>
        <p:nvSpPr>
          <p:cNvPr id="628" name="Google Shape;628;g87935c034a_1_50"/>
          <p:cNvSpPr txBox="1"/>
          <p:nvPr/>
        </p:nvSpPr>
        <p:spPr>
          <a:xfrm>
            <a:off x="5055150" y="3064351"/>
            <a:ext cx="2640000" cy="1959300"/>
          </a:xfrm>
          <a:prstGeom prst="rect">
            <a:avLst/>
          </a:prstGeom>
          <a:blipFill rotWithShape="1">
            <a:blip r:embed="rId8">
              <a:alphaModFix/>
            </a:blip>
            <a:stretch>
              <a:fillRect l="-2849" t="-1939" r="-17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latin typeface="Arial"/>
                <a:ea typeface="Arial"/>
                <a:cs typeface="Arial"/>
                <a:sym typeface="Arial"/>
              </a:rPr>
              <a:t> </a:t>
            </a:r>
            <a:endParaRPr/>
          </a:p>
        </p:txBody>
      </p:sp>
      <p:pic>
        <p:nvPicPr>
          <p:cNvPr id="629" name="Google Shape;629;g87935c034a_1_50"/>
          <p:cNvPicPr preferRelativeResize="0"/>
          <p:nvPr/>
        </p:nvPicPr>
        <p:blipFill>
          <a:blip r:embed="rId9">
            <a:alphaModFix/>
          </a:blip>
          <a:stretch>
            <a:fillRect/>
          </a:stretch>
        </p:blipFill>
        <p:spPr>
          <a:xfrm>
            <a:off x="5497325" y="1941192"/>
            <a:ext cx="257175" cy="209550"/>
          </a:xfrm>
          <a:prstGeom prst="rect">
            <a:avLst/>
          </a:prstGeom>
          <a:noFill/>
          <a:ln>
            <a:noFill/>
          </a:ln>
        </p:spPr>
      </p:pic>
    </p:spTree>
  </p:cSld>
  <p:clrMapOvr>
    <a:masterClrMapping/>
  </p:clrMapOvr>
</p:sld>
</file>

<file path=ppt/theme/theme1.xml><?xml version="1.0" encoding="utf-8"?>
<a:theme xmlns:a="http://schemas.openxmlformats.org/drawingml/2006/main" name="gpn_plazma">
  <a:themeElements>
    <a:clrScheme name="ГПН">
      <a:dk1>
        <a:srgbClr val="3C3C3C"/>
      </a:dk1>
      <a:lt1>
        <a:srgbClr val="FFFFFF"/>
      </a:lt1>
      <a:dk2>
        <a:srgbClr val="000000"/>
      </a:dk2>
      <a:lt2>
        <a:srgbClr val="706F6F"/>
      </a:lt2>
      <a:accent1>
        <a:srgbClr val="004077"/>
      </a:accent1>
      <a:accent2>
        <a:srgbClr val="2FB4E9"/>
      </a:accent2>
      <a:accent3>
        <a:srgbClr val="0070BA"/>
      </a:accent3>
      <a:accent4>
        <a:srgbClr val="DADADA"/>
      </a:accent4>
      <a:accent5>
        <a:srgbClr val="AEBD15"/>
      </a:accent5>
      <a:accent6>
        <a:srgbClr val="F7A600"/>
      </a:accent6>
      <a:hlink>
        <a:srgbClr val="0070BA"/>
      </a:hlink>
      <a:folHlink>
        <a:srgbClr val="70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Другая 5">
      <a:dk1>
        <a:srgbClr val="000000"/>
      </a:dk1>
      <a:lt1>
        <a:srgbClr val="FFFFFF"/>
      </a:lt1>
      <a:dk2>
        <a:srgbClr val="44546A"/>
      </a:dk2>
      <a:lt2>
        <a:srgbClr val="E7E6E6"/>
      </a:lt2>
      <a:accent1>
        <a:srgbClr val="0069C7"/>
      </a:accent1>
      <a:accent2>
        <a:srgbClr val="ED7D31"/>
      </a:accent2>
      <a:accent3>
        <a:srgbClr val="333333"/>
      </a:accent3>
      <a:accent4>
        <a:srgbClr val="FFC000"/>
      </a:accent4>
      <a:accent5>
        <a:srgbClr val="0056A1"/>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On-screen Show (16:9)</PresentationFormat>
  <Paragraphs>64</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Noto Sans Symbols</vt:lpstr>
      <vt:lpstr>Times New Roman</vt:lpstr>
      <vt:lpstr>gpn_plazma</vt:lpstr>
      <vt:lpstr>Тема Office</vt:lpstr>
      <vt:lpstr>Анализ влияния режима работы нагнетательной скважины на рост трещины автоГРП</vt:lpstr>
      <vt:lpstr>Актуальность</vt:lpstr>
      <vt:lpstr>Цель работы</vt:lpstr>
      <vt:lpstr>Задачи работы</vt:lpstr>
      <vt:lpstr>Анализ режимов распространения трещин автоГРП на основе данных по закачкам жидкости в скважину</vt:lpstr>
      <vt:lpstr>PowerPoint Presentation</vt:lpstr>
      <vt:lpstr>PowerPoint Presentation</vt:lpstr>
      <vt:lpstr>PowerPoint Presentation</vt:lpstr>
      <vt:lpstr>Рост трещины автоГРП в высоту.</vt:lpstr>
      <vt:lpstr>Результаты </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влияния режима работы нагнетательной скважины на рост трещины автоГРП</dc:title>
  <dc:creator>Orange L. Blossom</dc:creator>
  <cp:lastModifiedBy>Адель Вакильева</cp:lastModifiedBy>
  <cp:revision>1</cp:revision>
  <dcterms:created xsi:type="dcterms:W3CDTF">2013-05-14T10:31:14Z</dcterms:created>
  <dcterms:modified xsi:type="dcterms:W3CDTF">2020-06-25T14:31:08Z</dcterms:modified>
</cp:coreProperties>
</file>