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feature=player_embedded&amp;v=dX37LFv8jW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Шашки </a:t>
            </a:r>
            <a:r>
              <a:rPr lang="en-US" dirty="0" smtClean="0"/>
              <a:t>Raspberry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 студент гр. </a:t>
            </a:r>
            <a:r>
              <a:rPr lang="en-US" dirty="0" smtClean="0"/>
              <a:t>23604 </a:t>
            </a:r>
            <a:r>
              <a:rPr lang="ru-RU" dirty="0" smtClean="0"/>
              <a:t> Бондарев Сергей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63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основе шагового двигателя смастерить магнитные шашки.</a:t>
            </a:r>
          </a:p>
          <a:p>
            <a:r>
              <a:rPr lang="ru-RU" dirty="0" smtClean="0"/>
              <a:t>На базе </a:t>
            </a:r>
            <a:r>
              <a:rPr lang="en-US" dirty="0" smtClean="0"/>
              <a:t>Raspberry </a:t>
            </a:r>
            <a:r>
              <a:rPr lang="ru-RU" dirty="0" smtClean="0"/>
              <a:t>сделать шашки с нейроинтерфейсом.</a:t>
            </a:r>
          </a:p>
          <a:p>
            <a:r>
              <a:rPr lang="ru-RU" dirty="0" smtClean="0"/>
              <a:t>Сделать возможность игры через интернет и с искусственным  интеллектом.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013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Фигурки шашек на 3 </a:t>
            </a:r>
            <a:r>
              <a:rPr lang="en-US" dirty="0" smtClean="0"/>
              <a:t>D </a:t>
            </a:r>
            <a:r>
              <a:rPr lang="ru-RU" dirty="0" smtClean="0"/>
              <a:t>принтере.</a:t>
            </a:r>
          </a:p>
          <a:p>
            <a:r>
              <a:rPr lang="ru-RU" dirty="0" smtClean="0"/>
              <a:t>Шаговой двигатель.</a:t>
            </a:r>
          </a:p>
          <a:p>
            <a:r>
              <a:rPr lang="ru-RU" dirty="0" smtClean="0"/>
              <a:t>Магниты.</a:t>
            </a:r>
          </a:p>
          <a:p>
            <a:r>
              <a:rPr lang="ru-RU" dirty="0" smtClean="0"/>
              <a:t>Встроенная программа по шашкам(либо свою написать).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Необходимые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1235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Проект </a:t>
            </a:r>
            <a:r>
              <a:rPr lang="en-US" dirty="0" smtClean="0"/>
              <a:t>“</a:t>
            </a:r>
            <a:r>
              <a:rPr lang="ru-RU" dirty="0" smtClean="0"/>
              <a:t> Шашки на базе </a:t>
            </a:r>
            <a:r>
              <a:rPr lang="en-US" dirty="0" smtClean="0"/>
              <a:t>Raspberry </a:t>
            </a:r>
            <a:r>
              <a:rPr lang="ru-RU" dirty="0" smtClean="0"/>
              <a:t>с нейроинтерфейсом </a:t>
            </a:r>
            <a:r>
              <a:rPr lang="en-US" dirty="0" smtClean="0"/>
              <a:t>“ </a:t>
            </a:r>
            <a:r>
              <a:rPr lang="ru-RU" dirty="0" smtClean="0"/>
              <a:t>предназначен для тех, кто </a:t>
            </a:r>
            <a:r>
              <a:rPr lang="ru-RU" smtClean="0"/>
              <a:t>не может . </a:t>
            </a:r>
            <a:r>
              <a:rPr lang="ru-RU" dirty="0" smtClean="0"/>
              <a:t>Проект собой представляет шахматы с подключенным к голове нейроинтерфейсом, ходы осуществляются посредством сигналов, поступающих из мозга с помощью магнита и пошагового двигателя.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 проблемы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8646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Видео</a:t>
            </a:r>
            <a:r>
              <a:rPr lang="ru-RU" dirty="0" smtClean="0"/>
              <a:t>(игра в магнитные шахматы)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 игры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673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0991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</TotalTime>
  <Words>113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Волна</vt:lpstr>
      <vt:lpstr>Шашки Raspberry</vt:lpstr>
      <vt:lpstr>Цель работы</vt:lpstr>
      <vt:lpstr>Необходимые материалы</vt:lpstr>
      <vt:lpstr>Актуальность проблемы</vt:lpstr>
      <vt:lpstr>Видео игры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Шахматы Raspberry</dc:title>
  <dc:creator>Серёга</dc:creator>
  <cp:lastModifiedBy>Серёга</cp:lastModifiedBy>
  <cp:revision>6</cp:revision>
  <dcterms:created xsi:type="dcterms:W3CDTF">2013-05-27T09:05:13Z</dcterms:created>
  <dcterms:modified xsi:type="dcterms:W3CDTF">2013-12-18T10:26:49Z</dcterms:modified>
</cp:coreProperties>
</file>