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76" autoAdjust="0"/>
  </p:normalViewPr>
  <p:slideViewPr>
    <p:cSldViewPr>
      <p:cViewPr varScale="1">
        <p:scale>
          <a:sx n="108" d="100"/>
          <a:sy n="108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8A673-87AA-423F-A417-144C467BCBA1}" type="datetimeFigureOut">
              <a:rPr lang="ru-RU"/>
              <a:pPr>
                <a:defRPr/>
              </a:pPr>
              <a:t>28.09.2013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97C2B-1CC4-4E69-973D-36A0DD0667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BD438-6DD7-475A-82E4-D7DBEC3D9749}" type="datetimeFigureOut">
              <a:rPr lang="ru-RU"/>
              <a:pPr>
                <a:defRPr/>
              </a:pPr>
              <a:t>28.09.2013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A0602-3A43-442C-8DFC-9398EBEBA1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7B126-D041-4B43-9DE8-2BC362DA356B}" type="datetimeFigureOut">
              <a:rPr lang="ru-RU"/>
              <a:pPr>
                <a:defRPr/>
              </a:pPr>
              <a:t>28.09.2013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96D12-10E7-48F0-8F25-CD4C93ACE4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069B6-6B7C-40B6-9FC9-444AD7A5E933}" type="datetimeFigureOut">
              <a:rPr lang="ru-RU"/>
              <a:pPr>
                <a:defRPr/>
              </a:pPr>
              <a:t>28.09.2013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1D0C6-5D29-4917-A609-E77225E8F3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E8770-C7C6-4AE4-A5C5-2B15649AD293}" type="datetimeFigureOut">
              <a:rPr lang="ru-RU"/>
              <a:pPr>
                <a:defRPr/>
              </a:pPr>
              <a:t>28.09.2013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707D7-7F82-4918-B204-5E6BA6F75D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FC483-0068-4497-BD62-E08F7318531D}" type="datetimeFigureOut">
              <a:rPr lang="ru-RU"/>
              <a:pPr>
                <a:defRPr/>
              </a:pPr>
              <a:t>28.09.2013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E0CB3-791A-4839-9C5F-956D49CDA8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22F0A-653B-499C-9FE2-8B5B7BC8AA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D6077-3E2C-4A47-AFAC-AC050E4C99D5}" type="datetimeFigureOut">
              <a:rPr lang="ru-RU"/>
              <a:pPr>
                <a:defRPr/>
              </a:pPr>
              <a:t>28.09.2013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0F90F-3AE3-4D7F-BEBC-05CE43390B0E}" type="datetimeFigureOut">
              <a:rPr lang="ru-RU"/>
              <a:pPr>
                <a:defRPr/>
              </a:pPr>
              <a:t>28.09.2013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9EE75-CB73-4E24-862C-751F2AFF0F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6FDCD-7121-4C53-BBE7-3E820EF18688}" type="datetimeFigureOut">
              <a:rPr lang="ru-RU"/>
              <a:pPr>
                <a:defRPr/>
              </a:pPr>
              <a:t>28.09.2013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DDDD7-44E1-41C9-BAE3-DBE31ED307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521AC-E5F7-46C4-88D8-9B95A3A2A04C}" type="datetimeFigureOut">
              <a:rPr lang="ru-RU"/>
              <a:pPr>
                <a:defRPr/>
              </a:pPr>
              <a:t>28.09.2013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BCEC2-207D-4CB7-B0AF-2A8793041A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03E47-5BC0-4ECE-8612-3C29033B2C88}" type="datetimeFigureOut">
              <a:rPr lang="ru-RU"/>
              <a:pPr>
                <a:defRPr/>
              </a:pPr>
              <a:t>28.09.2013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18633-648E-49F2-95A9-7FE79851A8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203234-05A8-4836-B220-4EE513E74622}" type="datetimeFigureOut">
              <a:rPr lang="ru-RU"/>
              <a:pPr>
                <a:defRPr/>
              </a:pPr>
              <a:t>28.09.2013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49D69B-6A34-4FB5-8E61-FF2DE75190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8" r:id="rId1"/>
    <p:sldLayoutId id="2147483887" r:id="rId2"/>
    <p:sldLayoutId id="2147483889" r:id="rId3"/>
    <p:sldLayoutId id="2147483886" r:id="rId4"/>
    <p:sldLayoutId id="2147483890" r:id="rId5"/>
    <p:sldLayoutId id="2147483885" r:id="rId6"/>
    <p:sldLayoutId id="2147483884" r:id="rId7"/>
    <p:sldLayoutId id="2147483883" r:id="rId8"/>
    <p:sldLayoutId id="2147483882" r:id="rId9"/>
    <p:sldLayoutId id="2147483881" r:id="rId10"/>
    <p:sldLayoutId id="214748388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smtClean="0"/>
              <a:t>Фракталы</a:t>
            </a:r>
            <a:endParaRPr lang="ru-RU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Фрактал-это:</a:t>
            </a:r>
          </a:p>
          <a:p>
            <a:pPr eaLnBrk="1" hangingPunct="1"/>
            <a:r>
              <a:rPr lang="ru-RU" sz="2000" smtClean="0"/>
              <a:t>Фрактал - это бесконечно самоподобная геометрическая фигура, каждый фрагмент которой повторяется при уменьшении масштаба. Масштабная инвариантость, наблюдаемая во фракталах, может быть либо точной, либо приближённой.</a:t>
            </a:r>
          </a:p>
          <a:p>
            <a:pPr eaLnBrk="1" hangingPunct="1"/>
            <a:r>
              <a:rPr lang="ru-RU" sz="2000" smtClean="0">
                <a:latin typeface="Times New Roman" pitchFamily="18" charset="0"/>
              </a:rPr>
              <a:t>С</a:t>
            </a:r>
            <a:r>
              <a:rPr lang="ru-RU" sz="2000" smtClean="0"/>
              <a:t>амоподобное множество нецелой размерности. Самоподобное множество - множество, представимое в виде объединения одинаковых непересекающихся подмножеств подобных исходному множеству.</a:t>
            </a:r>
          </a:p>
          <a:p>
            <a:pPr eaLnBrk="1" hangingPunct="1"/>
            <a:r>
              <a:rPr lang="ru-RU" sz="2000" smtClean="0"/>
              <a:t>Определение фрактала, данное Мандельбротом, звучит так: "Фракталом называется структура, состоящая из частей, которые в каком-то смысле подобны целому"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Определение.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  <a:p>
            <a:pPr eaLnBrk="1" hangingPunct="1"/>
            <a:r>
              <a:rPr lang="ru-RU" sz="3600" smtClean="0"/>
              <a:t>Геометрические фракталы</a:t>
            </a:r>
          </a:p>
          <a:p>
            <a:pPr eaLnBrk="1" hangingPunct="1"/>
            <a:endParaRPr lang="ru-RU" sz="3600" smtClean="0"/>
          </a:p>
          <a:p>
            <a:pPr eaLnBrk="1" hangingPunct="1"/>
            <a:r>
              <a:rPr lang="ru-RU" sz="3600" smtClean="0"/>
              <a:t>Алгебраические фракталы</a:t>
            </a:r>
          </a:p>
          <a:p>
            <a:pPr eaLnBrk="1" hangingPunct="1">
              <a:buFont typeface="Wingdings 2" pitchFamily="18" charset="2"/>
              <a:buNone/>
            </a:pPr>
            <a:endParaRPr lang="ru-RU" sz="3600" smtClean="0"/>
          </a:p>
          <a:p>
            <a:pPr eaLnBrk="1" hangingPunct="1"/>
            <a:r>
              <a:rPr lang="ru-RU" sz="3600" smtClean="0"/>
              <a:t> Стохастические фракталы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Классификация фракталов 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smtClean="0"/>
              <a:t>Геометрические  (примеры)</a:t>
            </a:r>
            <a:endParaRPr lang="ru-RU" sz="3600"/>
          </a:p>
        </p:txBody>
      </p:sp>
      <p:pic>
        <p:nvPicPr>
          <p:cNvPr id="16386" name="Picture 4" descr="128335"/>
          <p:cNvPicPr>
            <a:picLocks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268538" y="2060575"/>
            <a:ext cx="4762500" cy="357187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4" descr="kokh"/>
          <p:cNvPicPr>
            <a:picLocks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627313" y="981075"/>
            <a:ext cx="3960812" cy="489585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mtClean="0">
                <a:ln>
                  <a:noFill/>
                </a:ln>
                <a:effectLst/>
              </a:rPr>
              <a:t>Алгебраические</a:t>
            </a:r>
          </a:p>
        </p:txBody>
      </p:sp>
      <p:pic>
        <p:nvPicPr>
          <p:cNvPr id="18434" name="Picture 4" descr="drak"/>
          <p:cNvPicPr>
            <a:picLocks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979613" y="1844675"/>
            <a:ext cx="4537075" cy="446405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 bwMode="auto"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mtClean="0">
                <a:ln>
                  <a:noFill/>
                </a:ln>
                <a:effectLst/>
              </a:rPr>
              <a:t>Применение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700" smtClean="0"/>
              <a:t>В физике фракталы естественным образом возникают при моделировании нелинейных процессов, таких, как турбулентное течение жидкости, Фракталы используются при моделировании пористых материалов, например, в нефтехимии. В биологии они применяются для моделирования популяций и для описания систем внутренних органов (система кровеносных сосудов). После создания кривой Коха было предложено использовать ее при вычислении протяженности береговой линии.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ru-RU" sz="1700" smtClean="0"/>
          </a:p>
          <a:p>
            <a:pPr>
              <a:lnSpc>
                <a:spcPct val="80000"/>
              </a:lnSpc>
            </a:pPr>
            <a:r>
              <a:rPr lang="ru-RU" sz="1700" smtClean="0"/>
              <a:t>Информатика.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1700" smtClean="0"/>
              <a:t>      Алгоритм фрактального сжатия.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1700" smtClean="0"/>
              <a:t>     Существуют алгоритмы сжатия изображения с помощью фракталов. Они основаны на идее о том, что вместо самого изображения можно хранить сжимающее отображение, для которого это изображение (или некоторое близкое к нему) является неподвижной точкой.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1700" smtClean="0"/>
              <a:t>      Компьютерная графика.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1700" smtClean="0"/>
              <a:t>      Фракталы широко применяются в компьютерной графике для построения изображений природных объектов, таких как деревья, кусты, горные ландшафты, поверхности морей и так далее. </a:t>
            </a:r>
          </a:p>
          <a:p>
            <a:pPr>
              <a:lnSpc>
                <a:spcPct val="80000"/>
              </a:lnSpc>
            </a:pPr>
            <a:endParaRPr lang="ru-RU" sz="1700" smtClean="0"/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ru-RU" sz="170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83</TotalTime>
  <Words>182</Words>
  <Application>Microsoft Office PowerPoint</Application>
  <PresentationFormat>Экран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Constantia</vt:lpstr>
      <vt:lpstr>Wingdings 2</vt:lpstr>
      <vt:lpstr>Calibri</vt:lpstr>
      <vt:lpstr>Times New Roman</vt:lpstr>
      <vt:lpstr>Бумажная</vt:lpstr>
      <vt:lpstr>Бумажная</vt:lpstr>
      <vt:lpstr>Бумажная</vt:lpstr>
      <vt:lpstr>Бумажная</vt:lpstr>
      <vt:lpstr>Слайд 1</vt:lpstr>
      <vt:lpstr>Слайд 2</vt:lpstr>
      <vt:lpstr>Слайд 3</vt:lpstr>
      <vt:lpstr>Слайд 4</vt:lpstr>
      <vt:lpstr>Слайд 5</vt:lpstr>
      <vt:lpstr>Алгебраические</vt:lpstr>
      <vt:lpstr>Применение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Фракталы</dc:title>
  <dc:creator>Elaine Carroll</dc:creator>
  <cp:lastModifiedBy>Elaine Carroll</cp:lastModifiedBy>
  <cp:revision>10</cp:revision>
  <dcterms:created xsi:type="dcterms:W3CDTF">2012-05-20T19:52:06Z</dcterms:created>
  <dcterms:modified xsi:type="dcterms:W3CDTF">2013-09-28T13:01:00Z</dcterms:modified>
</cp:coreProperties>
</file>