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378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29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29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21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5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1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9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43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0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64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74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A52FB-665B-4693-A3EB-9B2E7077EA0B}" type="datetimeFigureOut">
              <a:rPr lang="ru-RU" smtClean="0"/>
              <a:t>14.06.2015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0A74-600F-40FE-9C14-B7DFBEEE6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5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43522"/>
            <a:ext cx="8534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Динамическое исследование аневризмы аорты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62815" y="828297"/>
            <a:ext cx="3232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А. С. Гнездилова, А.В. </a:t>
            </a:r>
            <a:r>
              <a:rPr lang="ru-RU" dirty="0" err="1" smtClean="0"/>
              <a:t>Порубов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2001" y="3166309"/>
            <a:ext cx="54816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Выводится</a:t>
            </a:r>
            <a:r>
              <a:rPr lang="ru-RU" sz="2000" dirty="0" smtClean="0"/>
              <a:t> модельное уравнение для поперечных волн деформации пульсовой волны в стенке аорты;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</a:t>
            </a:r>
            <a:r>
              <a:rPr lang="ru-RU" sz="2000" dirty="0" smtClean="0"/>
              <a:t>сследуется распространение локализованной волны деформации вдоль аорты с неоднородностями;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Находятся</a:t>
            </a:r>
            <a:r>
              <a:rPr lang="ru-RU" sz="2000" dirty="0" smtClean="0"/>
              <a:t> основные качественные и количественные изменения в поведении волны при прохождении неоднородности.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972" y="1484784"/>
            <a:ext cx="8616207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Предлагается </a:t>
            </a:r>
            <a:r>
              <a:rPr lang="ru-RU" sz="2000" dirty="0"/>
              <a:t>метод, с помощью которого наличие неоднородностей стенки аорты, образовавшихся в результате болезни или использования </a:t>
            </a:r>
            <a:r>
              <a:rPr lang="ru-RU" sz="2000" dirty="0" err="1"/>
              <a:t>стента</a:t>
            </a:r>
            <a:r>
              <a:rPr lang="ru-RU" sz="2000" dirty="0"/>
              <a:t>, можно обнаружить, наблюдая за изменением скорости и амплитуды волны деформации, </a:t>
            </a:r>
            <a:r>
              <a:rPr lang="ru-RU" sz="2000" dirty="0" smtClean="0"/>
              <a:t>распространяющейся </a:t>
            </a:r>
            <a:r>
              <a:rPr lang="ru-RU" sz="2000" dirty="0"/>
              <a:t>вдоль стенки аорты. </a:t>
            </a:r>
          </a:p>
        </p:txBody>
      </p:sp>
      <p:pic>
        <p:nvPicPr>
          <p:cNvPr id="1026" name="Picture 2" descr="C:\Users\Aspire\Desktop\ucheba\научка\6 курс\a_2439_26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405" y="3340695"/>
            <a:ext cx="3141936" cy="251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1226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Aspire</dc:creator>
  <cp:lastModifiedBy>Aspire</cp:lastModifiedBy>
  <cp:revision>2</cp:revision>
  <dcterms:created xsi:type="dcterms:W3CDTF">2015-06-14T19:09:43Z</dcterms:created>
  <dcterms:modified xsi:type="dcterms:W3CDTF">2015-06-14T19:24:33Z</dcterms:modified>
</cp:coreProperties>
</file>