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98787DC-3BCC-4360-8966-016E2A71D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782BC4-A01B-457F-BA81-5747F564FF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0C2B8-DF56-4E61-9D1B-C81DCA21D1CB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735272-651A-4437-9818-2ED581960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63C943-44FC-4F66-A726-EF1CA7BAF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02915-C27D-4DD3-9A2B-7D89A1F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38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F0C8-0448-4378-B918-77BF79B9287C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02F3-7F26-4FF4-8F3E-38461A57A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2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C8C3A-1038-47A1-BD67-71BA6E2C9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10C329-E18B-4D8D-B1E9-CA008F869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E58BD-CCF4-4B6C-88CA-AE88B67A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47A-DB13-47D6-BF2C-7CD6898B36F6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07F12-3FF2-4895-8B0E-79B3020D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75410-A0FA-4CDA-886F-9452A2C0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107DE1-2ECC-4E4D-8679-B0EB6EB959EC}"/>
              </a:ext>
            </a:extLst>
          </p:cNvPr>
          <p:cNvSpPr/>
          <p:nvPr/>
        </p:nvSpPr>
        <p:spPr>
          <a:xfrm>
            <a:off x="10272156" y="-166255"/>
            <a:ext cx="1187532" cy="629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2855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9F1F6-2B94-4DBF-ABBC-7D5FB7FC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4C9A8B-00A9-406C-9C74-EA36E75B7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7F2FE-8821-46D0-B061-7E40719E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ECB6-964F-4404-BA39-ED51E9D9DC64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F3FD4-9FBF-417A-BBFC-DA6B14EF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1CBF9-0763-4CEB-B2F4-5646266B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407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C07DC4-881C-428D-AD1D-F79ADAAF5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1060AA-9BAE-4DB0-820A-EAC079F8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5D6DE-DAE1-4C1E-AB11-BDACF974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90C0-55C5-4279-B233-954E09E58CCE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4ADEA-09A4-42B9-B55E-732C395A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08C58-F4AB-4DC7-82F0-4055509B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062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493F6-A59F-4B3F-99A6-88B2FE4F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970FF-8B15-4992-BB43-20209DA24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75E9A-A24B-4876-B409-9FDEAD68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BC11-1F31-4B76-9E24-5131D144DABC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63864-932D-4408-82D9-8D8B8CD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7882A-61DF-4A64-A070-A907977D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84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D81BD-EFEA-4C90-B46F-75385658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2450FB-8500-472A-86A9-EAF50302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EA01F-0397-47A8-A5EC-72676546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C8CB-B500-4AD7-817C-2BE7C369306C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11F37-2021-4829-94AB-F919F4C1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CF90-E377-4B91-8919-5A84E0D7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632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22AE-AD99-4A13-BD88-0297539A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70DED-4B06-4B5B-A828-B4C0C1FC0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10D0E-4A82-469C-B7EA-45FB412C3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A3A05-E7EF-4C86-9B9E-E1727D5B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1D70-3150-4052-866E-0A4DDFDB5512}" type="datetime1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EBCCB-E826-4F5C-8B50-A07DE041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5A6DC-BEEE-4FF7-B522-2D91B1E8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720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6ADB2-24B4-476B-9618-51184D3F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FE8E6-CE67-4C05-8713-16FCC97DB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27D5F5-57C8-41E2-A76E-B655381F1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980BDB-9238-4A54-BD9E-985D96876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275E9A-D164-4E1A-AC09-618430A3A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CB7F7-94B8-4A48-9E94-3E698B9D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E581-CAC5-45D7-94A5-3826F3BE002E}" type="datetime1">
              <a:rPr lang="ru-RU" smtClean="0"/>
              <a:t>27.06.2021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76FDC-2EB0-4090-9198-78C23702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C01779-E29A-47CA-B776-63E76C6F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121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C16B1-1060-43BF-A7F4-A3001DEC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643B50-45C8-44D1-9003-5461C3B8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557-6F62-4FCC-AB85-742862DBB858}" type="datetime1">
              <a:rPr lang="ru-RU" smtClean="0"/>
              <a:t>27.06.2021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630BA1-87EB-4335-AA90-20215396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226991-D74D-454D-8732-7D62E4FB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989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E1AEED-714A-4516-9154-5014B2C8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0770-EC68-4B62-B165-EC5D5005102C}" type="datetime1">
              <a:rPr lang="ru-RU" smtClean="0"/>
              <a:t>27.06.2021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7F313B-8D44-472B-9D91-B63D0482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32D9FC-93BB-4D2B-AE9F-658A7361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577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EC145-3D07-4C53-9E9D-B898DFC5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04F35-108F-47B2-A873-36B3668E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68A606-6E19-43E7-99B8-0C5BF358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AE3293-83E3-46A8-984B-5B2968E9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C623-6BC4-402A-89B2-E25B40750710}" type="datetime1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ED2BEF-EAF3-487F-894F-81187D57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68E84-07D4-40B1-9F8B-9F4974B3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712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65698-BFD4-45C4-8D73-672E6140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76042B-F107-49FE-BB18-615AFC63A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E81DAC-6915-4708-B31F-FAFA3B028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6001D6-91D9-4E5F-BF70-FE2AD4C9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ECAC-D8A6-449D-96BA-27CD9CE78E05}" type="datetime1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CC3EBF-36C4-4802-9165-F73E38FC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C8546-835F-4479-BFE9-FDD2EE63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890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69C59B-0BAF-4EF3-BAE4-D75DAA42A725}"/>
              </a:ext>
            </a:extLst>
          </p:cNvPr>
          <p:cNvSpPr/>
          <p:nvPr/>
        </p:nvSpPr>
        <p:spPr>
          <a:xfrm>
            <a:off x="10414660" y="5876130"/>
            <a:ext cx="939140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6CD029-1A07-4930-8942-2138CEF11603}"/>
              </a:ext>
            </a:extLst>
          </p:cNvPr>
          <p:cNvSpPr/>
          <p:nvPr/>
        </p:nvSpPr>
        <p:spPr>
          <a:xfrm>
            <a:off x="10414660" y="-960438"/>
            <a:ext cx="939140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CA9CB-83A3-48AF-989F-1B288FBA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E1F5A-F7F1-47C3-B345-EBA7C122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277B0-4839-4531-ACA8-14D680CDB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E7B3-2AFA-417E-8A9F-626E49850C14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DCFEA-F1B4-4ED4-A36A-7FC7113C3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067C7-1F5A-440C-941C-1E990ABA3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4660" y="5996390"/>
            <a:ext cx="939140" cy="725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fld id="{633062F5-C753-442D-81C9-ECE628D03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4B038-A06E-44F4-B4C0-F6EDE735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16" y="1950244"/>
            <a:ext cx="1005048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</a:rPr>
              <a:t>Взаимодействие кровотока и стенок аорты при аневризме брюшной аорты: влияние асимметрии и толщины стенок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28C5F2-77D4-4EFD-AE3D-6D7423CA2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16" y="4907756"/>
            <a:ext cx="9144000" cy="1655762"/>
          </a:xfrm>
        </p:spPr>
        <p:txBody>
          <a:bodyPr/>
          <a:lstStyle/>
          <a:p>
            <a:pPr algn="l"/>
            <a:r>
              <a:rPr lang="ru-RU" dirty="0"/>
              <a:t>Выполнил студент – Артамонов Никита Алексеевич</a:t>
            </a:r>
          </a:p>
          <a:p>
            <a:pPr algn="l"/>
            <a:r>
              <a:rPr lang="ru-RU" b="0" i="0" dirty="0">
                <a:effectLst/>
              </a:rPr>
              <a:t>Научный </a:t>
            </a:r>
            <a:r>
              <a:rPr lang="ru-RU" dirty="0"/>
              <a:t>р</a:t>
            </a:r>
            <a:r>
              <a:rPr lang="ru-RU" b="0" i="0" dirty="0">
                <a:effectLst/>
              </a:rPr>
              <a:t>уководитель – Порубов Алексей Викторович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6079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6E2B2-8073-41B9-91DE-3A397148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результатов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03AB32C-5FA8-4B8C-81E5-10170ABEE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4" y="2327550"/>
            <a:ext cx="4990456" cy="287623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DDB590-6EA9-4911-A9D9-E4E19001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9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18BB54-2CBD-4578-AC94-553C859E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32" y="2319238"/>
            <a:ext cx="4998769" cy="28845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EA1F93-1D98-48CC-87AC-03ADDA6DE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4" y="2327550"/>
            <a:ext cx="4990456" cy="2876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0D48B1-118F-467E-BB7F-238D49D06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44" y="2327550"/>
            <a:ext cx="4990456" cy="28762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1FB5F8-2083-41B3-A69E-E3443942E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19238"/>
            <a:ext cx="4998769" cy="28845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997B6C-4A37-4AEB-8AF7-A0BAECBD3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30" y="2319238"/>
            <a:ext cx="4998769" cy="28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3129-9CBE-4CF0-BCF1-287C9A21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F643-3283-499F-ABA8-6402B9F63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+mn-lt"/>
              </a:rPr>
              <a:t>Эта работа представляет собой численное исследование взаимодействия кровотока и стенок восьми моделей аневризм брюшной аорты для прогнозирования напряжений в артерии как средства неинвазивной оценки потенциала её разрыва.</a:t>
            </a:r>
          </a:p>
          <a:p>
            <a:r>
              <a:rPr lang="ru-RU" sz="1800" dirty="0">
                <a:latin typeface="+mn-lt"/>
              </a:rPr>
              <a:t>В веретенообразной AБA, для которой локальная толщина стенки уменьшается обратно пропорционально локальному диаметру сосуда, пиковое напряжение стенки в 3,5 раза больше, чем при однородной толщине стенки. По аналогии, асимметричная выпуклость передней стенки, определяемая значением β = 0,4 в модели с однородной толщиной стенки, приводит к увеличению пикового напряжения стенки на 7% по сравнению с веретенообразной AБA.</a:t>
            </a:r>
          </a:p>
          <a:p>
            <a:r>
              <a:rPr lang="ru-RU" sz="1800" dirty="0">
                <a:latin typeface="+mn-lt"/>
              </a:rPr>
              <a:t>При таком же максимальном диаметре истончение стенки оказывает более значительное влияние на сопутствующее повышение пикового напряжения стенки, чем асимметрия мешка аневризмы.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D37134-BEEC-40C8-A35E-AEC99794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430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21E94-4A72-4A5B-AC22-B443DE0B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A1E97-D4EC-4769-8DDF-F817717B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3F2895-6924-40F0-9347-6C89A562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B1B78D-E4C6-482D-BB84-9326C644F9AD}"/>
              </a:ext>
            </a:extLst>
          </p:cNvPr>
          <p:cNvSpPr/>
          <p:nvPr/>
        </p:nvSpPr>
        <p:spPr>
          <a:xfrm>
            <a:off x="-106878" y="-95003"/>
            <a:ext cx="12298878" cy="7113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455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044C1-1C14-4ACC-AEB6-2F7C5124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F02F7-E4CD-4E31-84A8-A084EBE5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20A5D8-B148-40DE-977C-01858471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F9F6A0-400F-49F5-A697-6DA80877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17" y="1616467"/>
            <a:ext cx="7502166" cy="48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69A896-A1D4-4EA5-964D-BC7FDBDC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73025"/>
            <a:ext cx="4572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54E69-E879-4C2C-8324-170FFC9D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B38B8-820A-4DBB-A8C5-53AEE849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Построить геометрические модели аневризм с разной степенью асимметрии и толщины стенок в программном комплексе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SolidWorks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Провести моделирование взаимодействия крови и стенок аорты с однородной толщиной и разной степенью асимметрии в пакете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ANSYS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Провести моделирование взаимодействия крови и стенок аорты с разной степенью асимметрии и неоднородной толщиной стенок в пакете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ANSYS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влияние асимметрии и толщины стенок на потенциал разрыва аневризмы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F18C05-1A11-4501-B660-0561ED96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587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09768-D417-402D-AF9D-89FA4DF6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Основные уравнения и</a:t>
            </a:r>
            <a:b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граничные условия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87F49A-C82D-483F-A892-88B0F3189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" y="1930206"/>
            <a:ext cx="4882389" cy="382666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C293F2-8684-4311-AB7B-055D60B6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3B04F1-7E81-40DC-9CD6-5061CE9D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27" y="1930207"/>
            <a:ext cx="4893473" cy="38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18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таллоизделия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AFC2D881-0E1E-46B7-9527-9503AA85B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02" y="3829620"/>
            <a:ext cx="4001010" cy="28918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47A04-6368-42F6-A6A0-FC8361CC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геометрии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9D6FA6-AA4C-4CB4-924E-658A97E43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3215"/>
          <a:stretch/>
        </p:blipFill>
        <p:spPr>
          <a:xfrm>
            <a:off x="5629274" y="1885412"/>
            <a:ext cx="6319653" cy="96360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1BEB70-8439-4ACD-9FAD-FBFE54DE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36DD2-1C3D-400C-B3B2-0294BC6EB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027" y="3159240"/>
            <a:ext cx="950583" cy="5395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E44B31-FF94-490C-9369-3A03C822D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581" y="3346286"/>
            <a:ext cx="2707204" cy="48201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аракас&#10;&#10;Автоматически созданное описание">
            <a:extLst>
              <a:ext uri="{FF2B5EF4-FFF2-40B4-BE49-F238E27FC236}">
                <a16:creationId xmlns:a16="http://schemas.microsoft.com/office/drawing/2014/main" id="{C46DD41F-CAB4-465E-A71E-DF6E07103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0541"/>
            <a:ext cx="4362029" cy="52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кухонная посуда, лопат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84A999CE-DAD8-4F98-8AA9-1947F625E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52" y="365125"/>
            <a:ext cx="7064108" cy="663802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EC654-0030-48E9-81CB-39B23FF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</a:t>
            </a:r>
            <a:br>
              <a:rPr lang="ru-RU" dirty="0"/>
            </a:br>
            <a:r>
              <a:rPr lang="ru-RU" dirty="0"/>
              <a:t>сетки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EB6D1-2214-48D2-A3F6-26FF670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756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E82BC-0CA6-48E6-A555-AD07EBB6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Модули </a:t>
            </a:r>
            <a:r>
              <a:rPr lang="en-US" dirty="0"/>
              <a:t>Ansys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046E1-D658-4A95-8C7C-A8D79BE84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481D8-254B-4B44-B78F-18C59C14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0736A-5017-433C-A168-B4A5C393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825625"/>
            <a:ext cx="107727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12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62D00-0E9C-4C42-A880-629B192C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</a:t>
            </a:r>
            <a:br>
              <a:rPr lang="en-US" dirty="0"/>
            </a:br>
            <a:r>
              <a:rPr lang="ru-RU" dirty="0"/>
              <a:t>асимметрии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9CCCA4-9A79-446B-B642-85A41F5E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0" y="0"/>
            <a:ext cx="4572000" cy="687237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53D6E7-9ACA-4DCC-A3DC-97369582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 descr="Изображение выглядит как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6E7C6E44-C67D-4EE8-8494-7DAB57EEE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30" y="365125"/>
            <a:ext cx="6186330" cy="6204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бутылка, вино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778E1AE4-378B-4DCC-9371-DB915A837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41" y="0"/>
            <a:ext cx="548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7EDD31-A910-4A97-83C0-4772E167A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42" y="0"/>
            <a:ext cx="5216118" cy="698023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E1B0-E1D1-4F15-A450-E25235DB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Эффект</a:t>
            </a:r>
            <a:br>
              <a:rPr lang="en-US" dirty="0"/>
            </a:br>
            <a:r>
              <a:rPr lang="ru-RU" dirty="0"/>
              <a:t>толщины</a:t>
            </a:r>
            <a:br>
              <a:rPr lang="en-US" dirty="0"/>
            </a:br>
            <a:r>
              <a:rPr lang="ru-RU" dirty="0"/>
              <a:t>стенок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4C6383-F088-4BEF-B66F-656A554C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62F5-C753-442D-81C9-ECE628D0365C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 descr="Изображение выглядит как металлоизделия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8265567B-9C17-4827-AD62-20EA1BD5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2" y="3008288"/>
            <a:ext cx="4001010" cy="28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850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kSty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kStyle.potx" id="{447C32E6-EFB6-46D7-BF38-2E3CB96FCB07}" vid="{80B3E355-F379-42A3-A300-CE92C2AE263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VkStyle</Template>
  <TotalTime>345</TotalTime>
  <Words>242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Ubuntu</vt:lpstr>
      <vt:lpstr>VkStyle</vt:lpstr>
      <vt:lpstr>Взаимодействие кровотока и стенок аорты при аневризме брюшной аорты: влияние асимметрии и толщины стенок</vt:lpstr>
      <vt:lpstr>Введение</vt:lpstr>
      <vt:lpstr>Цели и задачи</vt:lpstr>
      <vt:lpstr>Основные уравнения и граничные условия</vt:lpstr>
      <vt:lpstr>Создание геометрии</vt:lpstr>
      <vt:lpstr>Создание сетки</vt:lpstr>
      <vt:lpstr>Модули Ansys</vt:lpstr>
      <vt:lpstr>Эффект асимметрии</vt:lpstr>
      <vt:lpstr>Эффект толщины стенок </vt:lpstr>
      <vt:lpstr>Обработка результатов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24</cp:revision>
  <dcterms:created xsi:type="dcterms:W3CDTF">2021-06-04T00:01:29Z</dcterms:created>
  <dcterms:modified xsi:type="dcterms:W3CDTF">2021-06-27T19:13:23Z</dcterms:modified>
</cp:coreProperties>
</file>