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15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6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8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50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88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20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5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78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139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34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91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65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  <a:p>
            <a:pPr marL="114300" indent="0">
              <a:buNone/>
            </a:pPr>
            <a:r>
              <a:rPr lang="ru-RU" dirty="0" err="1" smtClean="0"/>
              <a:t>Сегнетоэлектроупругие</a:t>
            </a:r>
            <a:r>
              <a:rPr lang="ru-RU" dirty="0" smtClean="0"/>
              <a:t> </a:t>
            </a:r>
            <a:r>
              <a:rPr lang="ru-RU" dirty="0"/>
              <a:t>материалы (сегнетоэлектрики и </a:t>
            </a:r>
            <a:r>
              <a:rPr lang="ru-RU" dirty="0" err="1"/>
              <a:t>сегнетоэластики</a:t>
            </a:r>
            <a:r>
              <a:rPr lang="ru-RU" dirty="0"/>
              <a:t>) являются перспективными материалами новой техники и находят все более широкое применение на практике. Использование </a:t>
            </a:r>
            <a:r>
              <a:rPr lang="ru-RU" dirty="0" err="1"/>
              <a:t>сегнетоэлектроупругих</a:t>
            </a:r>
            <a:r>
              <a:rPr lang="ru-RU" dirty="0"/>
              <a:t> материалов, в качестве сенсоров и </a:t>
            </a:r>
            <a:r>
              <a:rPr lang="ru-RU" dirty="0" err="1"/>
              <a:t>актуаторов</a:t>
            </a:r>
            <a:r>
              <a:rPr lang="ru-RU" dirty="0"/>
              <a:t> (элементы топливных инжекторов, </a:t>
            </a:r>
            <a:r>
              <a:rPr lang="ru-RU" dirty="0" err="1"/>
              <a:t>нанопозиционеры</a:t>
            </a:r>
            <a:r>
              <a:rPr lang="ru-RU" dirty="0"/>
              <a:t>, микромоторы, гасители вибраций), </a:t>
            </a:r>
            <a:r>
              <a:rPr lang="ru-RU" dirty="0" err="1"/>
              <a:t>пьезотрансформаторов</a:t>
            </a:r>
            <a:r>
              <a:rPr lang="ru-RU" dirty="0"/>
              <a:t>, элементов памяти, датчиков быстропеременных давлений, работающих в условиях больших сигналов, когда возникает необходимость учета нелинейного электромеханического поведения, приводит к необходимости разработки и применения в расчетах уточненных феноменологических моделей материала и использованию эффективных методов решения нелинейных краевых задач.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659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Феноменологическая модель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628800"/>
            <a:ext cx="7941453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82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Эксперимент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4388"/>
            <a:ext cx="6570271" cy="2371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30409"/>
            <a:ext cx="6540718" cy="2195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753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3015" y="2417055"/>
            <a:ext cx="459105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04864"/>
            <a:ext cx="4173503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 smtClean="0"/>
              <a:t>Подбор параметров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28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91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Феноменологическая модель</vt:lpstr>
      <vt:lpstr>Эксперимент</vt:lpstr>
      <vt:lpstr>Подбор параметров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bbb</dc:creator>
  <cp:lastModifiedBy>bbb</cp:lastModifiedBy>
  <cp:revision>6</cp:revision>
  <dcterms:created xsi:type="dcterms:W3CDTF">2013-03-26T10:22:11Z</dcterms:created>
  <dcterms:modified xsi:type="dcterms:W3CDTF">2013-03-26T12:56:19Z</dcterms:modified>
</cp:coreProperties>
</file>