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BF60C6C-0F27-4D88-AAB0-E2DAD6E656A8}" type="datetimeFigureOut">
              <a:rPr lang="ru-RU" smtClean="0"/>
              <a:t>17.10.2012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7236452-2370-469B-A067-1843D5BEAAA4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таха\Рабочий стол\Драм\CMS_Higgs-ev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759" y="260648"/>
            <a:ext cx="5472732" cy="4392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157192"/>
            <a:ext cx="4355976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Новикова Наталья</a:t>
            </a:r>
          </a:p>
          <a:p>
            <a:pPr algn="r"/>
            <a:r>
              <a:rPr lang="ru-RU" dirty="0" smtClean="0"/>
              <a:t>Гр. 10510/1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045"/>
            <a:ext cx="4867646" cy="2229847"/>
          </a:xfrm>
        </p:spPr>
        <p:txBody>
          <a:bodyPr/>
          <a:lstStyle/>
          <a:p>
            <a:r>
              <a:rPr lang="ru-RU" dirty="0" smtClean="0"/>
              <a:t>Бозон Хиггса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29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Существует устоявшаяся гипотеза о том, как устроена большая часть Вселенной: известны все частицы, формирующие атомы, молекулы и материю, которая нас окружает; также изучены силы, приводящие все это в движение. Эта гипотеза получила </a:t>
            </a:r>
            <a:r>
              <a:rPr lang="ru-RU" dirty="0" smtClean="0"/>
              <a:t>название </a:t>
            </a:r>
            <a:r>
              <a:rPr lang="ru-RU" i="1" dirty="0" smtClean="0">
                <a:solidFill>
                  <a:schemeClr val="accent2"/>
                </a:solidFill>
              </a:rPr>
              <a:t>Стандартная модель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этой теоретической конструкции существует пробел: в ней не объясняется, каким образом все эти частицы обретают массу. В 1964 году группа из шести ученых, в которую входил физик из Эдинбурга Питер </a:t>
            </a:r>
            <a:r>
              <a:rPr lang="ru-RU" dirty="0" err="1"/>
              <a:t>Хиггс</a:t>
            </a:r>
            <a:r>
              <a:rPr lang="ru-RU" dirty="0"/>
              <a:t>, предложила свое объяснение этого процесса, получившее название </a:t>
            </a:r>
            <a:r>
              <a:rPr lang="ru-RU" i="1" dirty="0" smtClean="0">
                <a:solidFill>
                  <a:schemeClr val="accent2"/>
                </a:solidFill>
              </a:rPr>
              <a:t>механизм Хиггса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соответствии с механизмом Хиггса, Вселенную пронизывает некое поле - </a:t>
            </a:r>
            <a:r>
              <a:rPr lang="ru-RU" i="1" dirty="0">
                <a:solidFill>
                  <a:schemeClr val="accent2"/>
                </a:solidFill>
              </a:rPr>
              <a:t>поле Хиггса </a:t>
            </a:r>
            <a:r>
              <a:rPr lang="ru-RU" dirty="0"/>
              <a:t>- которое и позволяет частицам обрести массу. Предполагается, что взаимодействие с появляющимися в этом поле бозонами Хиггса и наделяет двигающиеся элементы </a:t>
            </a:r>
            <a:r>
              <a:rPr lang="ru-RU" dirty="0" smtClean="0"/>
              <a:t>массой.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Бозон Хиггса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0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50484" y="18661"/>
            <a:ext cx="7680960" cy="1066800"/>
          </a:xfrm>
        </p:spPr>
        <p:txBody>
          <a:bodyPr/>
          <a:lstStyle/>
          <a:p>
            <a:r>
              <a:rPr lang="ru-RU" dirty="0" smtClean="0"/>
              <a:t>Стандартная модель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16" y="1052736"/>
            <a:ext cx="5184948" cy="5479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12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Бозе</a:t>
            </a:r>
            <a:r>
              <a:rPr lang="ru-RU" dirty="0"/>
              <a:t> первым приступил к описанию статистических свойств некоторых </a:t>
            </a:r>
            <a:r>
              <a:rPr lang="ru-RU" i="1" dirty="0" smtClean="0">
                <a:solidFill>
                  <a:schemeClr val="accent2"/>
                </a:solidFill>
              </a:rPr>
              <a:t>элементарных частиц </a:t>
            </a:r>
            <a:r>
              <a:rPr lang="ru-RU" dirty="0" smtClean="0"/>
              <a:t>(в </a:t>
            </a:r>
            <a:r>
              <a:rPr lang="ru-RU" dirty="0"/>
              <a:t>настоящее время называемых </a:t>
            </a:r>
            <a:r>
              <a:rPr lang="ru-RU" i="1" dirty="0" smtClean="0">
                <a:solidFill>
                  <a:schemeClr val="accent2"/>
                </a:solidFill>
              </a:rPr>
              <a:t>бозонами</a:t>
            </a:r>
            <a:r>
              <a:rPr lang="ru-RU" dirty="0" smtClean="0"/>
              <a:t>). </a:t>
            </a:r>
            <a:r>
              <a:rPr lang="ru-RU" dirty="0"/>
              <a:t>К этому классу относят те частицы, которые являются носителями силы (например, </a:t>
            </a:r>
            <a:r>
              <a:rPr lang="ru-RU" dirty="0" smtClean="0"/>
              <a:t>фотон </a:t>
            </a:r>
            <a:r>
              <a:rPr lang="ru-RU" dirty="0"/>
              <a:t>- носитель </a:t>
            </a:r>
            <a:r>
              <a:rPr lang="ru-RU" dirty="0" smtClean="0"/>
              <a:t>электромагнитной </a:t>
            </a:r>
            <a:r>
              <a:rPr lang="ru-RU" dirty="0"/>
              <a:t>силы). Им всем присуще такое свойство, что любое их количество может находиться в одном и том же квантовом </a:t>
            </a:r>
            <a:r>
              <a:rPr lang="ru-RU" dirty="0" smtClean="0"/>
              <a:t>состоянии. </a:t>
            </a:r>
            <a:r>
              <a:rPr lang="ru-RU" dirty="0"/>
              <a:t>Работы </a:t>
            </a:r>
            <a:r>
              <a:rPr lang="ru-RU" dirty="0" err="1"/>
              <a:t>Бозе</a:t>
            </a:r>
            <a:r>
              <a:rPr lang="ru-RU" dirty="0"/>
              <a:t> были продолжены Эйнштейном, и статистические законы, которым следуют подобные частицы, в настоящее время называются статистикой </a:t>
            </a:r>
            <a:r>
              <a:rPr lang="ru-RU" dirty="0" err="1"/>
              <a:t>Бозе</a:t>
            </a:r>
            <a:r>
              <a:rPr lang="ru-RU" dirty="0"/>
              <a:t>-Эйнштейна.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8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Стандартная </a:t>
            </a:r>
            <a:r>
              <a:rPr lang="ru-RU" dirty="0"/>
              <a:t>модель не говорит о том, какой массой обладает сам бозон Хиггса. При помощи ускорителей частиц, таких как </a:t>
            </a:r>
            <a:r>
              <a:rPr lang="ru-RU" i="1" dirty="0">
                <a:solidFill>
                  <a:schemeClr val="accent2"/>
                </a:solidFill>
              </a:rPr>
              <a:t>Большой адронный коллайдер, </a:t>
            </a:r>
            <a:r>
              <a:rPr lang="ru-RU" dirty="0"/>
              <a:t>ученые ищут эту частицу среди различных элементов, в которых она может находиться. Происходит это путем наблюдения за столкновениями </a:t>
            </a:r>
            <a:r>
              <a:rPr lang="ru-RU" dirty="0" smtClean="0"/>
              <a:t> </a:t>
            </a:r>
            <a:r>
              <a:rPr lang="ru-RU" dirty="0"/>
              <a:t>протонов </a:t>
            </a:r>
            <a:r>
              <a:rPr lang="ru-RU" dirty="0" smtClean="0"/>
              <a:t> </a:t>
            </a:r>
            <a:r>
              <a:rPr lang="ru-RU" dirty="0"/>
              <a:t>на скоростях, приближающихся к скорости света. Эти столкновения порождают множество более мелких частиц, которые могут быть выделены только таким путем.</a:t>
            </a:r>
          </a:p>
          <a:p>
            <a:r>
              <a:rPr lang="ru-RU" dirty="0"/>
              <a:t>Сам бозон Хиггса в чистом виде, возможно, никогда нельзя будет наблюдать, однако ученые не оставляли попыток отыскать его мимолетные проявления в потоке частиц после столкновений в коллайдере. Если он ведет себя так, как предполагают физики, он должен распадаться на более мелкие составляющие, формирующие шлейф, доказывающий его существование.</a:t>
            </a:r>
          </a:p>
          <a:p>
            <a:r>
              <a:rPr lang="ru-RU" dirty="0"/>
              <a:t>Большой адронный коллайдер - не первое сооружение, которое используют для охоты за бозоном. Там же, в Европейском центре ядерных исследований (ЦЕРН), с 1989 по 2000 годы работал другой ускоритель - </a:t>
            </a:r>
            <a:r>
              <a:rPr lang="ru-RU" i="1" dirty="0">
                <a:solidFill>
                  <a:schemeClr val="accent2"/>
                </a:solidFill>
              </a:rPr>
              <a:t>Большой электрон-позитронный коллайдер</a:t>
            </a:r>
            <a:r>
              <a:rPr lang="ru-RU" dirty="0"/>
              <a:t>.</a:t>
            </a:r>
          </a:p>
          <a:p>
            <a:r>
              <a:rPr lang="ru-RU" dirty="0"/>
              <a:t>В США для этих же целей использовался кольцевой ускоритель </a:t>
            </a:r>
            <a:r>
              <a:rPr lang="ru-RU" i="1" dirty="0">
                <a:solidFill>
                  <a:schemeClr val="accent2"/>
                </a:solidFill>
              </a:rPr>
              <a:t>"</a:t>
            </a:r>
            <a:r>
              <a:rPr lang="ru-RU" i="1" dirty="0" err="1">
                <a:solidFill>
                  <a:schemeClr val="accent2"/>
                </a:solidFill>
              </a:rPr>
              <a:t>Теватрон</a:t>
            </a:r>
            <a:r>
              <a:rPr lang="ru-RU" i="1" dirty="0">
                <a:solidFill>
                  <a:schemeClr val="accent2"/>
                </a:solidFill>
              </a:rPr>
              <a:t>"</a:t>
            </a:r>
            <a:r>
              <a:rPr lang="ru-RU" dirty="0"/>
              <a:t>, но его работа была прекращена в 2011 году. 2 июня 2012 года работавшие на нем ученые опубликовали доклад, выводы которого схожи с открытиями специалистов, проводившими эксперименты на БАК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искали бозон Хиггса?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70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Многие физики говорят, что окончательное подтверждение положений теории Хиггса стало бы для них разочарованием. М</a:t>
            </a:r>
            <a:r>
              <a:rPr lang="ru-RU" dirty="0" smtClean="0"/>
              <a:t>асштабные </a:t>
            </a:r>
            <a:r>
              <a:rPr lang="ru-RU" dirty="0"/>
              <a:t>проекты, подобные БАК, реализовывались для получения новых знаний, и доказательство существования частицы в том виде, как это описывалось в гипотезе, стало бы триумфом понимания физических процессов, однако в то же время это не так захватывающе, как опровержение теории.</a:t>
            </a:r>
          </a:p>
          <a:p>
            <a:r>
              <a:rPr lang="ru-RU" dirty="0"/>
              <a:t>Если бы бозон Хиггса не был найден, то это стало бы большим сюрпризом, и это могло бы привести к революции в науке.</a:t>
            </a:r>
          </a:p>
          <a:p>
            <a:r>
              <a:rPr lang="ru-RU" dirty="0"/>
              <a:t>Тем не менее, даже если бозон Хиггса занимает то место в Стандартной модели, о котором говорит теория, остается много важных вопросов. Эта теория описывает привычную нам материю, но есть основания полагать, что материя занимает в изучаемой Вселенной лишь 4%. Может статься, что объяснить природу других ее составляющих - темной материи и темной энергии - станет сложнее.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52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379</TotalTime>
  <Words>589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Mylar</vt:lpstr>
      <vt:lpstr>Бозон Хиггса</vt:lpstr>
      <vt:lpstr>Бозон Хиггса</vt:lpstr>
      <vt:lpstr>Стандартная модель</vt:lpstr>
      <vt:lpstr>Презентация PowerPoint</vt:lpstr>
      <vt:lpstr>Как искали бозон Хиггса?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Бозон Хиггса</dc:title>
  <dc:creator>Натаха</dc:creator>
  <cp:lastModifiedBy>Натаха</cp:lastModifiedBy>
  <cp:revision>8</cp:revision>
  <dcterms:created xsi:type="dcterms:W3CDTF">2012-10-16T14:16:33Z</dcterms:created>
  <dcterms:modified xsi:type="dcterms:W3CDTF">2012-10-16T20:52:01Z</dcterms:modified>
</cp:coreProperties>
</file>