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Николо Тесла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Гений бьющий через край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5143512"/>
            <a:ext cx="25258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Автор:    Ефремов 	Дмитрий</a:t>
            </a:r>
          </a:p>
          <a:p>
            <a:r>
              <a:rPr lang="ru-RU" dirty="0" smtClean="0"/>
              <a:t>	гр. 23604</a:t>
            </a:r>
            <a:r>
              <a:rPr lang="en-US" dirty="0" smtClean="0"/>
              <a:t>/1</a:t>
            </a:r>
            <a:endParaRPr lang="ru-RU" dirty="0"/>
          </a:p>
        </p:txBody>
      </p:sp>
      <p:pic>
        <p:nvPicPr>
          <p:cNvPr id="1026" name="Picture 2" descr="C:\Users\Admin\Desktop\WorkSpace\НИР\tesl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66"/>
            <a:ext cx="2540000" cy="35306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500694" y="4143380"/>
            <a:ext cx="2071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1856 – 1943 гг.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Официальные заслуги: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Переменный ток (ВЧ электрогенератор, база техники безопасности работы с ВЧ, вклад в медицину)</a:t>
            </a:r>
          </a:p>
          <a:p>
            <a:endParaRPr lang="ru-RU" dirty="0" smtClean="0"/>
          </a:p>
          <a:p>
            <a:r>
              <a:rPr lang="ru-RU" dirty="0" smtClean="0"/>
              <a:t> Основная теория полей (описание вращающегося магнитного поля)</a:t>
            </a:r>
          </a:p>
          <a:p>
            <a:endParaRPr lang="ru-RU" dirty="0" smtClean="0"/>
          </a:p>
          <a:p>
            <a:r>
              <a:rPr lang="ru-RU" dirty="0" smtClean="0"/>
              <a:t>Ради ( получены колебания в 10кГц)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Личностные качества: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ru-RU" sz="2300" dirty="0" smtClean="0"/>
              <a:t>Пониженный уровень социальной ответственности</a:t>
            </a:r>
          </a:p>
          <a:p>
            <a:r>
              <a:rPr lang="ru-RU" sz="2300" dirty="0" smtClean="0"/>
              <a:t>Тесла почти профессионально играл в бильярд.</a:t>
            </a:r>
          </a:p>
          <a:p>
            <a:r>
              <a:rPr lang="ru-RU" sz="2300" dirty="0" smtClean="0"/>
              <a:t>Питал яростную антипатию к женским серьгам, особенно с жемчугом.</a:t>
            </a:r>
          </a:p>
          <a:p>
            <a:r>
              <a:rPr lang="ru-RU" sz="2300" dirty="0" smtClean="0"/>
              <a:t>Запах </a:t>
            </a:r>
            <a:r>
              <a:rPr lang="ru-RU" sz="2300" dirty="0" err="1" smtClean="0"/>
              <a:t>камфоры</a:t>
            </a:r>
            <a:r>
              <a:rPr lang="ru-RU" sz="2300" dirty="0" smtClean="0"/>
              <a:t> доставлял ему очень сильный дискомфорт.</a:t>
            </a:r>
          </a:p>
          <a:p>
            <a:r>
              <a:rPr lang="ru-RU" sz="2300" dirty="0" smtClean="0"/>
              <a:t>Если в процессе исследований он ронял небольшой квадратик бумаги в жидкость, это вызывало у него особо ужасный привкус во рту.</a:t>
            </a:r>
          </a:p>
          <a:p>
            <a:r>
              <a:rPr lang="ru-RU" sz="2300" dirty="0" smtClean="0"/>
              <a:t>Тесла подсчитывал шаги при ходьбе, объём тарелок с супом, чашек с кофе и кусков пищи. Если ему не удавалось это сделать, то пища не доставляла ему удовольствия, поэтому он предпочитал есть в одиночку</a:t>
            </a:r>
            <a:r>
              <a:rPr lang="ru-RU" dirty="0" smtClean="0"/>
              <a:t>	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ru-RU" dirty="0" smtClean="0"/>
              <a:t>Аномальные гипотезы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3786190"/>
            <a:ext cx="24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Тунгусский метеорит</a:t>
            </a:r>
            <a:endParaRPr lang="ru-RU" dirty="0"/>
          </a:p>
        </p:txBody>
      </p:sp>
      <p:pic>
        <p:nvPicPr>
          <p:cNvPr id="2050" name="Picture 2" descr="C:\Users\Admin\Desktop\WorkSpace\НИР\000011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2643206" cy="1919227"/>
          </a:xfrm>
          <a:prstGeom prst="rect">
            <a:avLst/>
          </a:prstGeom>
          <a:noFill/>
        </p:spPr>
      </p:pic>
      <p:pic>
        <p:nvPicPr>
          <p:cNvPr id="2051" name="Picture 3" descr="C:\Users\Admin\Desktop\WorkSpace\НИР\philidelphiaexperiment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714488"/>
            <a:ext cx="2792410" cy="196342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858016" y="3643314"/>
            <a:ext cx="2020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Проект «Радуга»</a:t>
            </a:r>
            <a:endParaRPr lang="ru-RU" dirty="0"/>
          </a:p>
        </p:txBody>
      </p:sp>
      <p:pic>
        <p:nvPicPr>
          <p:cNvPr id="2053" name="Picture 5" descr="C:\Users\Admin\Desktop\WorkSpace\НИР\1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1714488"/>
            <a:ext cx="2381250" cy="30575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 rot="10800000" flipV="1">
            <a:off x="3214678" y="4857760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Энергия из «Эфира»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Падение Тунгусского метеорита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Согласно сведениям, собранным в </a:t>
            </a:r>
            <a:r>
              <a:rPr lang="ru-RU" dirty="0" smtClean="0"/>
              <a:t>к</a:t>
            </a:r>
            <a:r>
              <a:rPr lang="ru-RU" dirty="0" smtClean="0"/>
              <a:t>ниге Дж. О Джона загадка Тунгусского метеорита объясняется экспериментами Тесла передачи энергии через землю, в попытке «осветить» экспедицию на север.</a:t>
            </a:r>
            <a:endParaRPr lang="ru-RU" dirty="0"/>
          </a:p>
        </p:txBody>
      </p:sp>
      <p:pic>
        <p:nvPicPr>
          <p:cNvPr id="1026" name="Picture 2" descr="C:\Users\Admin\Desktop\WorkSpace\НИР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357694"/>
            <a:ext cx="24003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«Радуга»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В попытке создать антирадар систему для военных кораблей на основе ВЧ электромагнитных колебаний группа ученных сталкивается  с превосходящим их ожидания результатом.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643446"/>
            <a:ext cx="2876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Энергия из Эфира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Эфир – некоторая среда, заполняющая всю вселенную, которая является посредником для любого взаимодействия.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Тесла являлся сторонником применения элементов эфира в материальных конструкциях.</a:t>
            </a:r>
          </a:p>
        </p:txBody>
      </p:sp>
      <p:pic>
        <p:nvPicPr>
          <p:cNvPr id="3074" name="Picture 2" descr="C:\Users\Admin\Desktop\WorkSpace\НИР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5150" y="4810125"/>
            <a:ext cx="2228850" cy="2047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ru-RU" dirty="0" smtClean="0"/>
              <a:t>Томас Эдисон </a:t>
            </a:r>
            <a:r>
              <a:rPr lang="en-US" dirty="0" smtClean="0"/>
              <a:t>vs. </a:t>
            </a:r>
            <a:r>
              <a:rPr lang="ru-RU" dirty="0" smtClean="0"/>
              <a:t>Николо Тесла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endParaRPr lang="ru-RU" dirty="0"/>
          </a:p>
        </p:txBody>
      </p:sp>
      <p:pic>
        <p:nvPicPr>
          <p:cNvPr id="4098" name="Picture 2" descr="C:\Users\Admin\Desktop\WorkSpace\НИР\308_1334221693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4675340" cy="472988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57818" y="2500306"/>
            <a:ext cx="35589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Знаменитая «Война токов». </a:t>
            </a:r>
          </a:p>
          <a:p>
            <a:r>
              <a:rPr lang="ru-RU" dirty="0" smtClean="0"/>
              <a:t>Стол</a:t>
            </a:r>
            <a:r>
              <a:rPr lang="ru-RU" dirty="0" smtClean="0"/>
              <a:t>кно</a:t>
            </a:r>
            <a:r>
              <a:rPr lang="ru-RU" dirty="0" smtClean="0"/>
              <a:t>вение гения Тесла и</a:t>
            </a:r>
          </a:p>
          <a:p>
            <a:r>
              <a:rPr lang="ru-RU" dirty="0" smtClean="0"/>
              <a:t>упорного скептицизм Эдисона.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3857628"/>
            <a:ext cx="35719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Несмотря на неоспоримое преимущество переменного тока, лишь в 2007 г. Нью-Йорк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олностью отказался от постоянного тока.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139</Words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Николо Тесла</vt:lpstr>
      <vt:lpstr>Официальные заслуги:</vt:lpstr>
      <vt:lpstr>Личностные качества:</vt:lpstr>
      <vt:lpstr>Аномальные гипотезы </vt:lpstr>
      <vt:lpstr>Падение Тунгусского метеорита</vt:lpstr>
      <vt:lpstr>Проект «Радуга»</vt:lpstr>
      <vt:lpstr>Энергия из Эфира</vt:lpstr>
      <vt:lpstr>Томас Эдисон vs. Николо Тесла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Николо Тесла</dc:title>
  <dc:creator>Gegtor</dc:creator>
  <cp:lastModifiedBy>Gegtor</cp:lastModifiedBy>
  <cp:revision>24</cp:revision>
  <dcterms:created xsi:type="dcterms:W3CDTF">2014-01-18T05:43:44Z</dcterms:created>
  <dcterms:modified xsi:type="dcterms:W3CDTF">2014-01-18T07:59:23Z</dcterms:modified>
</cp:coreProperties>
</file>