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2060848"/>
            <a:ext cx="4319808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Библиотека </a:t>
            </a:r>
            <a:r>
              <a:rPr lang="en-US" sz="3200" dirty="0" smtClean="0"/>
              <a:t>“</a:t>
            </a:r>
            <a:r>
              <a:rPr lang="en-US" sz="3200" dirty="0" err="1" smtClean="0"/>
              <a:t>Boost.Date_Time</a:t>
            </a:r>
            <a:r>
              <a:rPr lang="en-US" sz="3200" dirty="0" smtClean="0"/>
              <a:t>”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1680" y="4365104"/>
            <a:ext cx="6480048" cy="1020092"/>
          </a:xfrm>
          <a:ln>
            <a:noFill/>
          </a:ln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Выполнил : </a:t>
            </a:r>
            <a:r>
              <a:rPr lang="ru-RU" dirty="0" err="1" smtClean="0">
                <a:solidFill>
                  <a:srgbClr val="00B0F0"/>
                </a:solidFill>
              </a:rPr>
              <a:t>Гильманов</a:t>
            </a:r>
            <a:r>
              <a:rPr lang="ru-RU" dirty="0" smtClean="0">
                <a:solidFill>
                  <a:srgbClr val="00B0F0"/>
                </a:solidFill>
              </a:rPr>
              <a:t> И.И.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Преподаватель : Панченко А.Ю.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1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4800"/>
            <a:ext cx="8219256" cy="607652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tz_database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(3.2)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удобный класс для хранения множества различных часовых поясов.</a:t>
            </a: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custom_time_zone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(3.3)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 для создания описания часового пояса, но в отличие от прежде описанного (3.2), данный класс использует 4 других класса, при конструировании часового пояса :</a:t>
            </a:r>
          </a:p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Time_duration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Time_zone_names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dst_adjustment_offset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dst_calc_rule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Кдассы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local_date_time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(3.4)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local_time_period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(3.5)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повторяют схожие классы из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posix_time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 привязкой к часовому поясу.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1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программ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(1.1)</a:t>
            </a:r>
            <a:r>
              <a:rPr lang="en-US" sz="2400" dirty="0" smtClean="0"/>
              <a:t>   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ru-RU" sz="2400" dirty="0" smtClean="0"/>
              <a:t>Вывод 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30121" y="1556792"/>
            <a:ext cx="5688632" cy="32403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date </a:t>
            </a:r>
            <a:r>
              <a:rPr lang="en-US" sz="2400" dirty="0" err="1">
                <a:solidFill>
                  <a:schemeClr val="bg1"/>
                </a:solidFill>
              </a:rPr>
              <a:t>xGPWStart</a:t>
            </a:r>
            <a:r>
              <a:rPr lang="en-US" sz="2400" dirty="0">
                <a:solidFill>
                  <a:schemeClr val="bg1"/>
                </a:solidFill>
              </a:rPr>
              <a:t>(1941, Jun, 22);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date </a:t>
            </a:r>
            <a:r>
              <a:rPr lang="en-US" sz="2400" dirty="0" err="1">
                <a:solidFill>
                  <a:schemeClr val="bg1"/>
                </a:solidFill>
              </a:rPr>
              <a:t>xNowdays</a:t>
            </a:r>
            <a:r>
              <a:rPr lang="en-US" sz="2400" dirty="0">
                <a:solidFill>
                  <a:schemeClr val="bg1"/>
                </a:solidFill>
              </a:rPr>
              <a:t> = </a:t>
            </a:r>
            <a:r>
              <a:rPr lang="en-US" sz="2400" dirty="0" err="1">
                <a:solidFill>
                  <a:schemeClr val="bg1"/>
                </a:solidFill>
              </a:rPr>
              <a:t>day_clock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local_day</a:t>
            </a:r>
            <a:r>
              <a:rPr lang="en-US" sz="2400" dirty="0">
                <a:solidFill>
                  <a:schemeClr val="bg1"/>
                </a:solidFill>
              </a:rPr>
              <a:t>();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"The Great Patriotic War was started in " &lt;&lt; </a:t>
            </a:r>
            <a:r>
              <a:rPr lang="en-US" sz="2400" dirty="0" err="1">
                <a:solidFill>
                  <a:schemeClr val="bg1"/>
                </a:solidFill>
              </a:rPr>
              <a:t>xGPWStart</a:t>
            </a:r>
            <a:r>
              <a:rPr lang="en-US" sz="2400" dirty="0">
                <a:solidFill>
                  <a:schemeClr val="bg1"/>
                </a:solidFill>
              </a:rPr>
              <a:t>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"And the current data is " &lt;&lt; </a:t>
            </a:r>
            <a:r>
              <a:rPr lang="en-US" sz="2400" dirty="0" err="1">
                <a:solidFill>
                  <a:schemeClr val="bg1"/>
                </a:solidFill>
              </a:rPr>
              <a:t>xNowdays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5157192"/>
            <a:ext cx="5423017" cy="12961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The Great Patriotic War was started in 1941-Jun-22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And the current data is 2009-Jul-26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3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1206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(1.2)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Вывод :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32656"/>
            <a:ext cx="6408712" cy="29523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date </a:t>
            </a:r>
            <a:r>
              <a:rPr lang="en-US" sz="2400" dirty="0" err="1">
                <a:solidFill>
                  <a:schemeClr val="bg1"/>
                </a:solidFill>
              </a:rPr>
              <a:t>xSomeDay</a:t>
            </a:r>
            <a:r>
              <a:rPr lang="en-US" sz="2400" dirty="0">
                <a:solidFill>
                  <a:schemeClr val="bg1"/>
                </a:solidFill>
              </a:rPr>
              <a:t>(1999, Jan, 28);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date </a:t>
            </a:r>
            <a:r>
              <a:rPr lang="en-US" sz="2400" dirty="0" err="1">
                <a:solidFill>
                  <a:schemeClr val="bg1"/>
                </a:solidFill>
              </a:rPr>
              <a:t>xDayInNextMonth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"That's right: " &lt;&lt; ( </a:t>
            </a:r>
            <a:r>
              <a:rPr lang="en-US" sz="2400" dirty="0" err="1">
                <a:solidFill>
                  <a:schemeClr val="bg1"/>
                </a:solidFill>
              </a:rPr>
              <a:t>xDayInNextMonth</a:t>
            </a:r>
            <a:r>
              <a:rPr lang="en-US" sz="2400" dirty="0">
                <a:solidFill>
                  <a:schemeClr val="bg1"/>
                </a:solidFill>
              </a:rPr>
              <a:t> = </a:t>
            </a:r>
            <a:r>
              <a:rPr lang="en-US" sz="2400" dirty="0" err="1">
                <a:solidFill>
                  <a:schemeClr val="bg1"/>
                </a:solidFill>
              </a:rPr>
              <a:t>xSomeDay</a:t>
            </a:r>
            <a:r>
              <a:rPr lang="en-US" sz="2400" dirty="0">
                <a:solidFill>
                  <a:schemeClr val="bg1"/>
                </a:solidFill>
              </a:rPr>
              <a:t> + months(1) )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"And that's not: " &lt;&lt; </a:t>
            </a:r>
            <a:r>
              <a:rPr lang="en-US" sz="2400" dirty="0" err="1">
                <a:solidFill>
                  <a:schemeClr val="bg1"/>
                </a:solidFill>
              </a:rPr>
              <a:t>xDayInNextMonth</a:t>
            </a:r>
            <a:r>
              <a:rPr lang="en-US" sz="2400" dirty="0">
                <a:solidFill>
                  <a:schemeClr val="bg1"/>
                </a:solidFill>
              </a:rPr>
              <a:t> + months(1</a:t>
            </a:r>
            <a:r>
              <a:rPr lang="en-US" sz="2400" dirty="0" smtClean="0">
                <a:solidFill>
                  <a:schemeClr val="bg1"/>
                </a:solidFill>
              </a:rPr>
              <a:t>);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626532"/>
            <a:ext cx="4104456" cy="13146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That's right: 1999-Feb-28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And that's not: </a:t>
            </a:r>
            <a:r>
              <a:rPr lang="en-US" sz="2400" dirty="0" smtClean="0">
                <a:solidFill>
                  <a:schemeClr val="bg1"/>
                </a:solidFill>
              </a:rPr>
              <a:t>1999-Mar-31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60486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(1.3)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76672"/>
            <a:ext cx="6552728" cy="5976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date_period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xGPWDuration</a:t>
            </a:r>
            <a:r>
              <a:rPr lang="en-US" sz="2400" dirty="0">
                <a:solidFill>
                  <a:schemeClr val="bg1"/>
                </a:solidFill>
              </a:rPr>
              <a:t>( date(1941, Jun, 22), date(1945, May, 9) 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date_period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xStalinLifeYears</a:t>
            </a:r>
            <a:r>
              <a:rPr lang="en-US" sz="2400" dirty="0">
                <a:solidFill>
                  <a:schemeClr val="bg1"/>
                </a:solidFill>
              </a:rPr>
              <a:t>( date(1878, Dec, 18), date(1953, Mar, 6) ); </a:t>
            </a:r>
            <a:r>
              <a:rPr lang="en-US" sz="2400" dirty="0" err="1">
                <a:solidFill>
                  <a:schemeClr val="bg1"/>
                </a:solidFill>
              </a:rPr>
              <a:t>date_period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xJukovsIncorrectLifeYears</a:t>
            </a:r>
            <a:r>
              <a:rPr lang="en-US" sz="2400" dirty="0">
                <a:solidFill>
                  <a:schemeClr val="bg1"/>
                </a:solidFill>
              </a:rPr>
              <a:t>( date(1896, Dec, 6), date(1974, Jun, 14) 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"The Great Patriotic War duration is " &lt;&lt; </a:t>
            </a:r>
            <a:r>
              <a:rPr lang="en-US" sz="2400" dirty="0" err="1">
                <a:solidFill>
                  <a:schemeClr val="bg1"/>
                </a:solidFill>
              </a:rPr>
              <a:t>xGPWDuration</a:t>
            </a:r>
            <a:r>
              <a:rPr lang="en-US" sz="2400" dirty="0">
                <a:solidFill>
                  <a:schemeClr val="bg1"/>
                </a:solidFill>
              </a:rPr>
              <a:t>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"Was the GPW inside the Stalin's life years? "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boolalpha</a:t>
            </a:r>
            <a:r>
              <a:rPr lang="en-US" sz="2400" dirty="0">
                <a:solidFill>
                  <a:schemeClr val="bg1"/>
                </a:solidFill>
              </a:rPr>
              <a:t> &lt;&lt; </a:t>
            </a:r>
            <a:r>
              <a:rPr lang="en-US" sz="2400" dirty="0" err="1">
                <a:solidFill>
                  <a:schemeClr val="bg1"/>
                </a:solidFill>
              </a:rPr>
              <a:t>xStalinLifeYears.contains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xGPWDuration</a:t>
            </a:r>
            <a:r>
              <a:rPr lang="en-US" sz="2400" dirty="0">
                <a:solidFill>
                  <a:schemeClr val="bg1"/>
                </a:solidFill>
              </a:rPr>
              <a:t>)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</a:t>
            </a:r>
            <a:r>
              <a:rPr lang="en-US" sz="2400" dirty="0" err="1">
                <a:solidFill>
                  <a:schemeClr val="bg1"/>
                </a:solidFill>
              </a:rPr>
              <a:t>Jukov's</a:t>
            </a:r>
            <a:r>
              <a:rPr lang="en-US" sz="2400" dirty="0">
                <a:solidFill>
                  <a:schemeClr val="bg1"/>
                </a:solidFill>
              </a:rPr>
              <a:t> incorrect life years is " &lt;&lt; </a:t>
            </a:r>
            <a:r>
              <a:rPr lang="en-US" sz="2400" dirty="0" err="1">
                <a:solidFill>
                  <a:schemeClr val="bg1"/>
                </a:solidFill>
              </a:rPr>
              <a:t>xJukovsIncorrectLifeYears</a:t>
            </a:r>
            <a:r>
              <a:rPr lang="en-US" sz="2400" dirty="0">
                <a:solidFill>
                  <a:schemeClr val="bg1"/>
                </a:solidFill>
              </a:rPr>
              <a:t>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xJukovsIncorrectLifeYears.expand</a:t>
            </a:r>
            <a:r>
              <a:rPr lang="en-US" sz="2400" dirty="0">
                <a:solidFill>
                  <a:schemeClr val="bg1"/>
                </a:solidFill>
              </a:rPr>
              <a:t>( days(5) );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147248" cy="6192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Продолжение программы (1.3):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836712"/>
            <a:ext cx="7056784" cy="46805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</a:t>
            </a:r>
            <a:r>
              <a:rPr lang="en-US" sz="2400" dirty="0" err="1">
                <a:solidFill>
                  <a:schemeClr val="bg1"/>
                </a:solidFill>
              </a:rPr>
              <a:t>Jukov's</a:t>
            </a:r>
            <a:r>
              <a:rPr lang="en-US" sz="2400" dirty="0">
                <a:solidFill>
                  <a:schemeClr val="bg1"/>
                </a:solidFill>
              </a:rPr>
              <a:t> correct life years is " &lt;&lt; </a:t>
            </a:r>
            <a:r>
              <a:rPr lang="en-US" sz="2400" dirty="0" err="1">
                <a:solidFill>
                  <a:schemeClr val="bg1"/>
                </a:solidFill>
              </a:rPr>
              <a:t>xJukovsIncorrectLifeYears</a:t>
            </a:r>
            <a:r>
              <a:rPr lang="en-US" sz="2400" dirty="0">
                <a:solidFill>
                  <a:schemeClr val="bg1"/>
                </a:solidFill>
              </a:rPr>
              <a:t>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 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//Last day isn't included in the interval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date_period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xFirstPeriod</a:t>
            </a:r>
            <a:r>
              <a:rPr lang="en-US" sz="2400" dirty="0">
                <a:solidFill>
                  <a:schemeClr val="bg1"/>
                </a:solidFill>
              </a:rPr>
              <a:t>( date(1999, Jan, 1), date(1999, Jan, 10) 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date_period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xSecondPeriod</a:t>
            </a:r>
            <a:r>
              <a:rPr lang="en-US" sz="2400" dirty="0">
                <a:solidFill>
                  <a:schemeClr val="bg1"/>
                </a:solidFill>
              </a:rPr>
              <a:t>( date(1999, Jan, 10), date(1999, Jan, 12) 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"Does these periods intersect? "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boolalpha</a:t>
            </a:r>
            <a:r>
              <a:rPr lang="en-US" sz="2400" dirty="0">
                <a:solidFill>
                  <a:schemeClr val="bg1"/>
                </a:solidFill>
              </a:rPr>
              <a:t> &lt;&lt; </a:t>
            </a:r>
            <a:r>
              <a:rPr lang="en-US" sz="2400" dirty="0" err="1">
                <a:solidFill>
                  <a:schemeClr val="bg1"/>
                </a:solidFill>
              </a:rPr>
              <a:t>xFirstPeriod.intersects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xSecondPeriod</a:t>
            </a:r>
            <a:r>
              <a:rPr lang="en-US" sz="2400" dirty="0">
                <a:solidFill>
                  <a:schemeClr val="bg1"/>
                </a:solidFill>
              </a:rPr>
              <a:t>)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91264" cy="6192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Вывод (1.3):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836712"/>
            <a:ext cx="8208912" cy="25922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The Great Patriotic War duration is [1941-Jun-22/1945-May-08]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Was the GPW inside the Stalin's life years? true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Jukov's</a:t>
            </a:r>
            <a:r>
              <a:rPr lang="en-US" sz="2400" dirty="0">
                <a:solidFill>
                  <a:schemeClr val="bg1"/>
                </a:solidFill>
              </a:rPr>
              <a:t> incorrect life years is [1896-Dec-06/1974-Jun-13]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Jukov's</a:t>
            </a:r>
            <a:r>
              <a:rPr lang="en-US" sz="2400" dirty="0">
                <a:solidFill>
                  <a:schemeClr val="bg1"/>
                </a:solidFill>
              </a:rPr>
              <a:t> correct life years is [1896-Dec-01/1974-Jun-18]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Does these periods intersect? </a:t>
            </a:r>
            <a:r>
              <a:rPr lang="en-US" sz="2400" dirty="0" smtClean="0">
                <a:solidFill>
                  <a:schemeClr val="bg1"/>
                </a:solidFill>
              </a:rPr>
              <a:t>false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0486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(1.4)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pPr marL="36576" indent="0">
              <a:buNone/>
            </a:pPr>
            <a:r>
              <a:rPr lang="ru-RU" sz="2400" dirty="0" smtClean="0"/>
              <a:t>Вывод: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76672"/>
            <a:ext cx="6480720" cy="25202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month_iterator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xSomeDay</a:t>
            </a:r>
            <a:r>
              <a:rPr lang="en-US" sz="2400" dirty="0">
                <a:solidFill>
                  <a:schemeClr val="bg1"/>
                </a:solidFill>
              </a:rPr>
              <a:t>(date(1999, Jan, 28));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"That's right: " &lt;&lt; *++</a:t>
            </a:r>
            <a:r>
              <a:rPr lang="en-US" sz="2400" dirty="0" err="1">
                <a:solidFill>
                  <a:schemeClr val="bg1"/>
                </a:solidFill>
              </a:rPr>
              <a:t>xSomeDay</a:t>
            </a:r>
            <a:r>
              <a:rPr lang="en-US" sz="2400" dirty="0">
                <a:solidFill>
                  <a:schemeClr val="bg1"/>
                </a:solidFill>
              </a:rPr>
              <a:t>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"And that's too!: " &lt;&lt; *++</a:t>
            </a:r>
            <a:r>
              <a:rPr lang="en-US" sz="2400" dirty="0" err="1">
                <a:solidFill>
                  <a:schemeClr val="bg1"/>
                </a:solidFill>
              </a:rPr>
              <a:t>xSomeDay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9817" y="3501008"/>
            <a:ext cx="5140455" cy="13681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/>
                </a:solidFill>
              </a:rPr>
              <a:t>          </a:t>
            </a:r>
            <a:r>
              <a:rPr lang="en-US" sz="2400" dirty="0" smtClean="0">
                <a:solidFill>
                  <a:schemeClr val="bg1"/>
                </a:solidFill>
              </a:rPr>
              <a:t>That's </a:t>
            </a:r>
            <a:r>
              <a:rPr lang="en-US" sz="2400" dirty="0">
                <a:solidFill>
                  <a:schemeClr val="bg1"/>
                </a:solidFill>
              </a:rPr>
              <a:t>right: 1999-Feb-28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        </a:t>
            </a:r>
            <a:r>
              <a:rPr lang="en-US" sz="2400" dirty="0" smtClean="0">
                <a:solidFill>
                  <a:schemeClr val="bg1"/>
                </a:solidFill>
              </a:rPr>
              <a:t>And </a:t>
            </a:r>
            <a:r>
              <a:rPr lang="en-US" sz="2400" dirty="0">
                <a:solidFill>
                  <a:schemeClr val="bg1"/>
                </a:solidFill>
              </a:rPr>
              <a:t>that's too!: </a:t>
            </a:r>
            <a:r>
              <a:rPr lang="en-US" sz="2400" dirty="0" smtClean="0">
                <a:solidFill>
                  <a:schemeClr val="bg1"/>
                </a:solidFill>
              </a:rPr>
              <a:t>1999-Mar-28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4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2646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(2.1)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76672"/>
            <a:ext cx="6984776" cy="48965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ptime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xTime</a:t>
            </a:r>
            <a:r>
              <a:rPr lang="en-US" sz="2400" dirty="0">
                <a:solidFill>
                  <a:schemeClr val="bg1"/>
                </a:solidFill>
              </a:rPr>
              <a:t>(date(1961, Apr, 12), hours(9) + minutes(7));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"Did you know that </a:t>
            </a:r>
            <a:r>
              <a:rPr lang="en-US" sz="2400" dirty="0" err="1">
                <a:solidFill>
                  <a:schemeClr val="bg1"/>
                </a:solidFill>
              </a:rPr>
              <a:t>Gagrin</a:t>
            </a:r>
            <a:r>
              <a:rPr lang="en-US" sz="2400" dirty="0">
                <a:solidFill>
                  <a:schemeClr val="bg1"/>
                </a:solidFill>
              </a:rPr>
              <a:t> said \"</a:t>
            </a:r>
            <a:r>
              <a:rPr lang="en-US" sz="2400" dirty="0" err="1">
                <a:solidFill>
                  <a:schemeClr val="bg1"/>
                </a:solidFill>
              </a:rPr>
              <a:t>Poehali</a:t>
            </a:r>
            <a:r>
              <a:rPr lang="en-US" sz="2400" dirty="0">
                <a:solidFill>
                  <a:schemeClr val="bg1"/>
                </a:solidFill>
              </a:rPr>
              <a:t>\" at " &lt;&lt; </a:t>
            </a:r>
            <a:r>
              <a:rPr lang="en-US" sz="2400" dirty="0" err="1">
                <a:solidFill>
                  <a:schemeClr val="bg1"/>
                </a:solidFill>
              </a:rPr>
              <a:t>xTime</a:t>
            </a:r>
            <a:r>
              <a:rPr lang="en-US" sz="2400" dirty="0">
                <a:solidFill>
                  <a:schemeClr val="bg1"/>
                </a:solidFill>
              </a:rPr>
              <a:t> &lt;&lt; "\n";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ptime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xTimeStr</a:t>
            </a:r>
            <a:r>
              <a:rPr lang="en-US" sz="2400" dirty="0">
                <a:solidFill>
                  <a:schemeClr val="bg1"/>
                </a:solidFill>
              </a:rPr>
              <a:t>( </a:t>
            </a:r>
            <a:r>
              <a:rPr lang="en-US" sz="2400" dirty="0" err="1">
                <a:solidFill>
                  <a:schemeClr val="bg1"/>
                </a:solidFill>
              </a:rPr>
              <a:t>time_from_string</a:t>
            </a:r>
            <a:r>
              <a:rPr lang="en-US" sz="2400" dirty="0">
                <a:solidFill>
                  <a:schemeClr val="bg1"/>
                </a:solidFill>
              </a:rPr>
              <a:t>("1961-04-12 09.07.00.0000") 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"And the same time point constructed from a string: " &lt;&lt; </a:t>
            </a:r>
            <a:r>
              <a:rPr lang="en-US" sz="2400" dirty="0" err="1">
                <a:solidFill>
                  <a:schemeClr val="bg1"/>
                </a:solidFill>
              </a:rPr>
              <a:t>xTimeStr</a:t>
            </a:r>
            <a:r>
              <a:rPr lang="en-US" sz="2400" dirty="0">
                <a:solidFill>
                  <a:schemeClr val="bg1"/>
                </a:solidFill>
              </a:rPr>
              <a:t> &lt;&lt; "\n";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"Current time with second resolution: " &lt;&lt; </a:t>
            </a:r>
            <a:r>
              <a:rPr lang="en-US" sz="2400" dirty="0" err="1">
                <a:solidFill>
                  <a:schemeClr val="bg1"/>
                </a:solidFill>
              </a:rPr>
              <a:t>second_clock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local_time</a:t>
            </a:r>
            <a:r>
              <a:rPr lang="en-US" sz="2400" dirty="0">
                <a:solidFill>
                  <a:schemeClr val="bg1"/>
                </a:solidFill>
              </a:rPr>
              <a:t>() &lt;&lt; "\</a:t>
            </a:r>
            <a:r>
              <a:rPr lang="en-US" sz="2400" dirty="0" err="1">
                <a:solidFill>
                  <a:schemeClr val="bg1"/>
                </a:solidFill>
              </a:rPr>
              <a:t>nAnd</a:t>
            </a:r>
            <a:r>
              <a:rPr lang="en-US" sz="2400" dirty="0">
                <a:solidFill>
                  <a:schemeClr val="bg1"/>
                </a:solidFill>
              </a:rPr>
              <a:t> with microsecond:" &lt;&lt; </a:t>
            </a:r>
            <a:r>
              <a:rPr lang="en-US" sz="2400" dirty="0" err="1">
                <a:solidFill>
                  <a:schemeClr val="bg1"/>
                </a:solidFill>
              </a:rPr>
              <a:t>microsec_clock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local_time</a:t>
            </a:r>
            <a:r>
              <a:rPr lang="en-US" sz="2400" dirty="0">
                <a:solidFill>
                  <a:schemeClr val="bg1"/>
                </a:solidFill>
              </a:rPr>
              <a:t>();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510"/>
            <a:ext cx="8352928" cy="619283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Вывод(2.1):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(2.2)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836712"/>
            <a:ext cx="751089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Did you know that </a:t>
            </a:r>
            <a:r>
              <a:rPr lang="en-US" sz="2400" dirty="0" err="1">
                <a:solidFill>
                  <a:schemeClr val="bg1"/>
                </a:solidFill>
              </a:rPr>
              <a:t>Gagrin</a:t>
            </a:r>
            <a:r>
              <a:rPr lang="en-US" sz="2400" dirty="0">
                <a:solidFill>
                  <a:schemeClr val="bg1"/>
                </a:solidFill>
              </a:rPr>
              <a:t> said «</a:t>
            </a:r>
            <a:r>
              <a:rPr lang="en-US" sz="2400" dirty="0" err="1">
                <a:solidFill>
                  <a:schemeClr val="bg1"/>
                </a:solidFill>
              </a:rPr>
              <a:t>Poehali</a:t>
            </a:r>
            <a:r>
              <a:rPr lang="en-US" sz="2400" dirty="0">
                <a:solidFill>
                  <a:schemeClr val="bg1"/>
                </a:solidFill>
              </a:rPr>
              <a:t>» at 1961-Apr-12 09:07:00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And the same time point constructed from a string: 1961-Apr-12 09:07:00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Current time with second resolution: 2009-Jul-29 16:41:51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And with microsecond:2009-Jul-29 </a:t>
            </a:r>
            <a:r>
              <a:rPr lang="en-US" sz="2400" dirty="0" smtClean="0">
                <a:solidFill>
                  <a:schemeClr val="bg1"/>
                </a:solidFill>
              </a:rPr>
              <a:t>16:41:51.087000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4221088"/>
            <a:ext cx="6696744" cy="2304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time_duration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xTime</a:t>
            </a:r>
            <a:r>
              <a:rPr lang="en-US" sz="2400" dirty="0">
                <a:solidFill>
                  <a:schemeClr val="bg1"/>
                </a:solidFill>
              </a:rPr>
              <a:t>(1,2,3);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"Print time: " &lt;&lt; </a:t>
            </a:r>
            <a:r>
              <a:rPr lang="en-US" sz="2400" dirty="0" err="1">
                <a:solidFill>
                  <a:schemeClr val="bg1"/>
                </a:solidFill>
              </a:rPr>
              <a:t>xTime</a:t>
            </a:r>
            <a:r>
              <a:rPr lang="en-US" sz="2400" dirty="0">
                <a:solidFill>
                  <a:schemeClr val="bg1"/>
                </a:solidFill>
              </a:rPr>
              <a:t> &lt;&lt; "\n";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"Print increased time: " &lt;&lt; </a:t>
            </a:r>
            <a:r>
              <a:rPr lang="en-US" sz="2400" dirty="0" err="1">
                <a:solidFill>
                  <a:schemeClr val="bg1"/>
                </a:solidFill>
              </a:rPr>
              <a:t>xTime</a:t>
            </a:r>
            <a:r>
              <a:rPr lang="en-US" sz="2400" dirty="0">
                <a:solidFill>
                  <a:schemeClr val="bg1"/>
                </a:solidFill>
              </a:rPr>
              <a:t> + hours(3) + seconds(2) + minutes(6) + milliseconds(15) + microseconds(25) &lt;&lt; "\n";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Продолжение программы (2.2)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Вывод: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074587"/>
            <a:ext cx="7344816" cy="22322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"Print total seconds: " &lt;&lt; </a:t>
            </a:r>
            <a:r>
              <a:rPr lang="en-US" sz="2400" dirty="0" err="1">
                <a:solidFill>
                  <a:schemeClr val="bg1"/>
                </a:solidFill>
              </a:rPr>
              <a:t>xTime.total_seconds</a:t>
            </a:r>
            <a:r>
              <a:rPr lang="en-US" sz="2400" dirty="0">
                <a:solidFill>
                  <a:schemeClr val="bg1"/>
                </a:solidFill>
              </a:rPr>
              <a:t>() &lt;&lt; " milliseconds: " &lt;&lt; 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  </a:t>
            </a:r>
            <a:r>
              <a:rPr lang="en-US" sz="2400" dirty="0" err="1">
                <a:solidFill>
                  <a:schemeClr val="bg1"/>
                </a:solidFill>
              </a:rPr>
              <a:t>xTime.total_milliseconds</a:t>
            </a:r>
            <a:r>
              <a:rPr lang="en-US" sz="2400" dirty="0">
                <a:solidFill>
                  <a:schemeClr val="bg1"/>
                </a:solidFill>
              </a:rPr>
              <a:t>() &lt;&lt; " microseconds: " &lt;&lt; </a:t>
            </a:r>
            <a:r>
              <a:rPr lang="en-US" sz="2400" dirty="0" err="1">
                <a:solidFill>
                  <a:schemeClr val="bg1"/>
                </a:solidFill>
              </a:rPr>
              <a:t>xTime.total_microseconds</a:t>
            </a:r>
            <a:r>
              <a:rPr lang="en-US" sz="2400" dirty="0">
                <a:solidFill>
                  <a:schemeClr val="bg1"/>
                </a:solidFill>
              </a:rPr>
              <a:t>() &lt;&lt; "\n";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573016"/>
            <a:ext cx="5400600" cy="20162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Print time: 01:02:03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Print increased time: 04:08:05.015025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Print total seconds: 3723 milliseconds: 3723000 microseconds: 3723000000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4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Введение</a:t>
            </a:r>
          </a:p>
          <a:p>
            <a:r>
              <a:rPr lang="ru-RU" sz="2400" dirty="0" smtClean="0"/>
              <a:t>2. </a:t>
            </a:r>
            <a:r>
              <a:rPr lang="en-US" sz="2400" dirty="0" smtClean="0"/>
              <a:t>Gregorian</a:t>
            </a:r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Posix</a:t>
            </a:r>
            <a:r>
              <a:rPr lang="en-US" sz="2400" dirty="0" smtClean="0"/>
              <a:t> Time</a:t>
            </a:r>
          </a:p>
          <a:p>
            <a:r>
              <a:rPr lang="en-US" sz="2400" dirty="0" smtClean="0"/>
              <a:t>4. Local time</a:t>
            </a:r>
          </a:p>
          <a:p>
            <a:r>
              <a:rPr lang="ru-RU" sz="2400" dirty="0" smtClean="0"/>
              <a:t>5. Примеры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17276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0486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(2.4) 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908720"/>
            <a:ext cx="7272808" cy="51125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ptime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xDoomsday</a:t>
            </a:r>
            <a:r>
              <a:rPr lang="en-US" sz="2400" dirty="0">
                <a:solidFill>
                  <a:schemeClr val="bg1"/>
                </a:solidFill>
              </a:rPr>
              <a:t>( date(2012, Jan, 1) 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time_period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xArmageddonLast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xDoomsday</a:t>
            </a:r>
            <a:r>
              <a:rPr lang="en-US" sz="2400" dirty="0">
                <a:solidFill>
                  <a:schemeClr val="bg1"/>
                </a:solidFill>
              </a:rPr>
              <a:t>, hours(1));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time_period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xChakNorrisSmoke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xDoomsday</a:t>
            </a:r>
            <a:r>
              <a:rPr lang="en-US" sz="2400" dirty="0">
                <a:solidFill>
                  <a:schemeClr val="bg1"/>
                </a:solidFill>
              </a:rPr>
              <a:t>, minutes(1));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"Doomsday was during: " &lt;&lt; </a:t>
            </a:r>
            <a:r>
              <a:rPr lang="en-US" sz="2400" dirty="0" err="1">
                <a:solidFill>
                  <a:schemeClr val="bg1"/>
                </a:solidFill>
              </a:rPr>
              <a:t>xArmageddonLast</a:t>
            </a:r>
            <a:r>
              <a:rPr lang="en-US" sz="2400" dirty="0">
                <a:solidFill>
                  <a:schemeClr val="bg1"/>
                </a:solidFill>
              </a:rPr>
              <a:t>&lt;&lt; "\n";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</a:t>
            </a:r>
            <a:r>
              <a:rPr lang="en-US" sz="2400" dirty="0" err="1">
                <a:solidFill>
                  <a:schemeClr val="bg1"/>
                </a:solidFill>
              </a:rPr>
              <a:t>Chak</a:t>
            </a:r>
            <a:r>
              <a:rPr lang="en-US" sz="2400" dirty="0">
                <a:solidFill>
                  <a:schemeClr val="bg1"/>
                </a:solidFill>
              </a:rPr>
              <a:t> Norris was smoking at " &lt;&lt; </a:t>
            </a:r>
            <a:r>
              <a:rPr lang="en-US" sz="2400" dirty="0" err="1">
                <a:solidFill>
                  <a:schemeClr val="bg1"/>
                </a:solidFill>
              </a:rPr>
              <a:t>xChakNorrisSmoke</a:t>
            </a:r>
            <a:r>
              <a:rPr lang="en-US" sz="2400" dirty="0">
                <a:solidFill>
                  <a:schemeClr val="bg1"/>
                </a:solidFill>
              </a:rPr>
              <a:t> &lt;&lt; "\n";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"Did </a:t>
            </a:r>
            <a:r>
              <a:rPr lang="en-US" sz="2400" dirty="0" err="1">
                <a:solidFill>
                  <a:schemeClr val="bg1"/>
                </a:solidFill>
              </a:rPr>
              <a:t>Chak</a:t>
            </a:r>
            <a:r>
              <a:rPr lang="en-US" sz="2400" dirty="0">
                <a:solidFill>
                  <a:schemeClr val="bg1"/>
                </a:solidFill>
              </a:rPr>
              <a:t> Norris smoke during Doomsday breathtaking?"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boolalpha</a:t>
            </a:r>
            <a:r>
              <a:rPr lang="en-US" sz="2400" dirty="0">
                <a:solidFill>
                  <a:schemeClr val="bg1"/>
                </a:solidFill>
              </a:rPr>
              <a:t> &lt;&lt;</a:t>
            </a:r>
            <a:r>
              <a:rPr lang="en-US" sz="2400" dirty="0" err="1">
                <a:solidFill>
                  <a:schemeClr val="bg1"/>
                </a:solidFill>
              </a:rPr>
              <a:t>xArmageddonLast.contains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xChakNorrisSmoke</a:t>
            </a:r>
            <a:r>
              <a:rPr lang="en-US" sz="2400" dirty="0">
                <a:solidFill>
                  <a:schemeClr val="bg1"/>
                </a:solidFill>
              </a:rPr>
              <a:t>);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5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1926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Вывод (2.4):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(2.5)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Вывод: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32656"/>
            <a:ext cx="6048672" cy="23762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Doomsday was during: [2012-Jan-01 00:00:00/2012-Jan-01 00:59:59.999999]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Chak</a:t>
            </a:r>
            <a:r>
              <a:rPr lang="en-US" sz="2400" dirty="0">
                <a:solidFill>
                  <a:schemeClr val="bg1"/>
                </a:solidFill>
              </a:rPr>
              <a:t> Norris was smoking at [2012-Jan-01 00:00:00/2012-Jan-01 00:00:59.999999]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Did </a:t>
            </a:r>
            <a:r>
              <a:rPr lang="en-US" sz="2400" dirty="0" err="1">
                <a:solidFill>
                  <a:schemeClr val="bg1"/>
                </a:solidFill>
              </a:rPr>
              <a:t>Chak</a:t>
            </a:r>
            <a:r>
              <a:rPr lang="en-US" sz="2400" dirty="0">
                <a:solidFill>
                  <a:schemeClr val="bg1"/>
                </a:solidFill>
              </a:rPr>
              <a:t> Norris smoke during Doomsday </a:t>
            </a:r>
            <a:r>
              <a:rPr lang="en-US" sz="2400" dirty="0" err="1">
                <a:solidFill>
                  <a:schemeClr val="bg1"/>
                </a:solidFill>
              </a:rPr>
              <a:t>breathtaking?true</a:t>
            </a:r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3140968"/>
            <a:ext cx="5832648" cy="18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ptime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xTime</a:t>
            </a:r>
            <a:r>
              <a:rPr lang="en-US" sz="2400" dirty="0">
                <a:solidFill>
                  <a:schemeClr val="bg1"/>
                </a:solidFill>
              </a:rPr>
              <a:t>(date(2012, Jan, 1));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time_iterator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xIt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xTime</a:t>
            </a:r>
            <a:r>
              <a:rPr lang="en-US" sz="2400" dirty="0">
                <a:solidFill>
                  <a:schemeClr val="bg1"/>
                </a:solidFill>
              </a:rPr>
              <a:t>, hours(6));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"6 hours after </a:t>
            </a:r>
            <a:r>
              <a:rPr lang="en-US" sz="2400" dirty="0" err="1">
                <a:solidFill>
                  <a:schemeClr val="bg1"/>
                </a:solidFill>
              </a:rPr>
              <a:t>Domsday</a:t>
            </a:r>
            <a:r>
              <a:rPr lang="en-US" sz="2400" dirty="0">
                <a:solidFill>
                  <a:schemeClr val="bg1"/>
                </a:solidFill>
              </a:rPr>
              <a:t> has come!!!" &lt;&lt; *++</a:t>
            </a:r>
            <a:r>
              <a:rPr lang="en-US" sz="2400" dirty="0" err="1">
                <a:solidFill>
                  <a:schemeClr val="bg1"/>
                </a:solidFill>
              </a:rPr>
              <a:t>xIt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5301208"/>
            <a:ext cx="5688632" cy="9361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6 hours after </a:t>
            </a:r>
            <a:r>
              <a:rPr lang="en-US" sz="2400" dirty="0" err="1">
                <a:solidFill>
                  <a:schemeClr val="bg1"/>
                </a:solidFill>
              </a:rPr>
              <a:t>Domsday</a:t>
            </a:r>
            <a:r>
              <a:rPr lang="en-US" sz="2400" dirty="0">
                <a:solidFill>
                  <a:schemeClr val="bg1"/>
                </a:solidFill>
              </a:rPr>
              <a:t> has come!!!2012-Jan-01 06:00:00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0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147248" cy="59766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(3.1)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Вывод: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548680"/>
            <a:ext cx="6264696" cy="30963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posix_time_zone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xZone</a:t>
            </a:r>
            <a:r>
              <a:rPr lang="en-US" sz="2400" dirty="0">
                <a:solidFill>
                  <a:schemeClr val="bg1"/>
                </a:solidFill>
              </a:rPr>
              <a:t>("MSK+3MSD+01,M3.5.0/02:00,M10.5.0/02:00");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</a:t>
            </a:r>
            <a:r>
              <a:rPr lang="en-US" sz="2400" dirty="0" err="1">
                <a:solidFill>
                  <a:schemeClr val="bg1"/>
                </a:solidFill>
              </a:rPr>
              <a:t>Dailight</a:t>
            </a:r>
            <a:r>
              <a:rPr lang="en-US" sz="2400" dirty="0">
                <a:solidFill>
                  <a:schemeClr val="bg1"/>
                </a:solidFill>
              </a:rPr>
              <a:t> period in 2009 started at " &lt;&lt; </a:t>
            </a:r>
            <a:r>
              <a:rPr lang="en-US" sz="2400" dirty="0" err="1">
                <a:solidFill>
                  <a:schemeClr val="bg1"/>
                </a:solidFill>
              </a:rPr>
              <a:t>xZone.dst_local_start_time</a:t>
            </a:r>
            <a:r>
              <a:rPr lang="en-US" sz="2400" dirty="0">
                <a:solidFill>
                  <a:schemeClr val="bg1"/>
                </a:solidFill>
              </a:rPr>
              <a:t>(2009) &lt;&lt; "\</a:t>
            </a:r>
            <a:r>
              <a:rPr lang="en-US" sz="2400" dirty="0" err="1">
                <a:solidFill>
                  <a:schemeClr val="bg1"/>
                </a:solidFill>
              </a:rPr>
              <a:t>nAnd</a:t>
            </a:r>
            <a:r>
              <a:rPr lang="en-US" sz="2400" dirty="0">
                <a:solidFill>
                  <a:schemeClr val="bg1"/>
                </a:solidFill>
              </a:rPr>
              <a:t> it will finish at " &lt;&lt; </a:t>
            </a:r>
            <a:r>
              <a:rPr lang="en-US" sz="2400" dirty="0" err="1">
                <a:solidFill>
                  <a:schemeClr val="bg1"/>
                </a:solidFill>
              </a:rPr>
              <a:t>xZone.dst_local_end_time</a:t>
            </a:r>
            <a:r>
              <a:rPr lang="en-US" sz="2400" dirty="0">
                <a:solidFill>
                  <a:schemeClr val="bg1"/>
                </a:solidFill>
              </a:rPr>
              <a:t>(2009</a:t>
            </a:r>
            <a:r>
              <a:rPr lang="en-US" sz="2400" dirty="0" smtClean="0">
                <a:solidFill>
                  <a:schemeClr val="bg1"/>
                </a:solidFill>
              </a:rPr>
              <a:t>);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4149080"/>
            <a:ext cx="5832648" cy="15841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Dailight</a:t>
            </a:r>
            <a:r>
              <a:rPr lang="en-US" sz="2400" dirty="0">
                <a:solidFill>
                  <a:schemeClr val="bg1"/>
                </a:solidFill>
              </a:rPr>
              <a:t> period in 2009 started at 2009-Mar-29 02:00:00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And it will finish at 2009-Oct-25 </a:t>
            </a:r>
            <a:r>
              <a:rPr lang="en-US" sz="2400" dirty="0" smtClean="0">
                <a:solidFill>
                  <a:schemeClr val="bg1"/>
                </a:solidFill>
              </a:rPr>
              <a:t>02:00:00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6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60486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(3.2)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76672"/>
            <a:ext cx="6912768" cy="61206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bg1"/>
                </a:solidFill>
              </a:rPr>
              <a:t>tz_database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xDb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xDb.load_from_file</a:t>
            </a:r>
            <a:r>
              <a:rPr lang="en-US" sz="2400" dirty="0">
                <a:solidFill>
                  <a:schemeClr val="bg1"/>
                </a:solidFill>
              </a:rPr>
              <a:t>("G:\\Program files\\boost\\boost_1_39_0\\\libs\\</a:t>
            </a:r>
            <a:r>
              <a:rPr lang="en-US" sz="2400" dirty="0" err="1">
                <a:solidFill>
                  <a:schemeClr val="bg1"/>
                </a:solidFill>
              </a:rPr>
              <a:t>date_time</a:t>
            </a:r>
            <a:r>
              <a:rPr lang="en-US" sz="2400" dirty="0">
                <a:solidFill>
                  <a:schemeClr val="bg1"/>
                </a:solidFill>
              </a:rPr>
              <a:t>\\data\\date_time_zonespec.csv");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const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::vector&lt;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::string&gt;&amp; </a:t>
            </a:r>
            <a:r>
              <a:rPr lang="en-US" sz="2400" dirty="0" err="1">
                <a:solidFill>
                  <a:schemeClr val="bg1"/>
                </a:solidFill>
              </a:rPr>
              <a:t>xAllRegions</a:t>
            </a:r>
            <a:r>
              <a:rPr lang="en-US" sz="2400" dirty="0">
                <a:solidFill>
                  <a:schemeClr val="bg1"/>
                </a:solidFill>
              </a:rPr>
              <a:t> = </a:t>
            </a:r>
            <a:r>
              <a:rPr lang="en-US" sz="2400" dirty="0" err="1">
                <a:solidFill>
                  <a:schemeClr val="bg1"/>
                </a:solidFill>
              </a:rPr>
              <a:t>xDb.region_list</a:t>
            </a:r>
            <a:r>
              <a:rPr lang="en-US" sz="2400" dirty="0">
                <a:solidFill>
                  <a:schemeClr val="bg1"/>
                </a:solidFill>
              </a:rPr>
              <a:t>();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"Print first 10 zone IDs from the boost time zone file:"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for(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::vector&lt;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::string&gt;::</a:t>
            </a:r>
            <a:r>
              <a:rPr lang="en-US" sz="2400" dirty="0" err="1">
                <a:solidFill>
                  <a:schemeClr val="bg1"/>
                </a:solidFill>
              </a:rPr>
              <a:t>const_iterator</a:t>
            </a:r>
            <a:r>
              <a:rPr lang="en-US" sz="2400" dirty="0">
                <a:solidFill>
                  <a:schemeClr val="bg1"/>
                </a:solidFill>
              </a:rPr>
              <a:t> it = </a:t>
            </a:r>
            <a:r>
              <a:rPr lang="en-US" sz="2400" dirty="0" err="1">
                <a:solidFill>
                  <a:schemeClr val="bg1"/>
                </a:solidFill>
              </a:rPr>
              <a:t>xAllRegions.begin</a:t>
            </a:r>
            <a:r>
              <a:rPr lang="en-US" sz="2400" dirty="0">
                <a:solidFill>
                  <a:schemeClr val="bg1"/>
                </a:solidFill>
              </a:rPr>
              <a:t>(); it != </a:t>
            </a:r>
            <a:r>
              <a:rPr lang="en-US" sz="2400" dirty="0" err="1">
                <a:solidFill>
                  <a:schemeClr val="bg1"/>
                </a:solidFill>
              </a:rPr>
              <a:t>xAllRegions.begin</a:t>
            </a:r>
            <a:r>
              <a:rPr lang="en-US" sz="2400" dirty="0">
                <a:solidFill>
                  <a:schemeClr val="bg1"/>
                </a:solidFill>
              </a:rPr>
              <a:t>() + 10; ++it)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*it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cout</a:t>
            </a:r>
            <a:r>
              <a:rPr lang="en-US" sz="2400" dirty="0">
                <a:solidFill>
                  <a:schemeClr val="bg1"/>
                </a:solidFill>
              </a:rPr>
              <a:t> &lt;&lt; "And time when daylight saving was started at 2009: " &lt;&lt; </a:t>
            </a:r>
            <a:r>
              <a:rPr lang="en-US" sz="2400" dirty="0" err="1">
                <a:solidFill>
                  <a:schemeClr val="bg1"/>
                </a:solidFill>
              </a:rPr>
              <a:t>xDb.time_zone_from_region</a:t>
            </a:r>
            <a:r>
              <a:rPr lang="en-US" sz="2400" dirty="0">
                <a:solidFill>
                  <a:schemeClr val="bg1"/>
                </a:solidFill>
              </a:rPr>
              <a:t>("Europe/Moscow")-&gt;</a:t>
            </a:r>
            <a:r>
              <a:rPr lang="en-US" sz="2400" dirty="0" err="1">
                <a:solidFill>
                  <a:schemeClr val="bg1"/>
                </a:solidFill>
              </a:rPr>
              <a:t>dst_local_start_time</a:t>
            </a:r>
            <a:r>
              <a:rPr lang="en-US" sz="2400" dirty="0">
                <a:solidFill>
                  <a:schemeClr val="bg1"/>
                </a:solidFill>
              </a:rPr>
              <a:t>(2009) &lt;&lt; </a:t>
            </a:r>
            <a:r>
              <a:rPr lang="en-US" sz="2400" dirty="0" err="1">
                <a:solidFill>
                  <a:schemeClr val="bg1"/>
                </a:solidFill>
              </a:rPr>
              <a:t>std</a:t>
            </a:r>
            <a:r>
              <a:rPr lang="en-US" sz="2400" dirty="0">
                <a:solidFill>
                  <a:schemeClr val="bg1"/>
                </a:solidFill>
              </a:rPr>
              <a:t>::</a:t>
            </a:r>
            <a:r>
              <a:rPr lang="en-US" sz="2400" dirty="0" err="1">
                <a:solidFill>
                  <a:schemeClr val="bg1"/>
                </a:solidFill>
              </a:rPr>
              <a:t>endl</a:t>
            </a:r>
            <a:r>
              <a:rPr lang="en-US" sz="2400" dirty="0">
                <a:solidFill>
                  <a:schemeClr val="bg1"/>
                </a:solidFill>
              </a:rPr>
              <a:t>;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1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19256" cy="61206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Вывод (3.2):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476672"/>
            <a:ext cx="5616624" cy="56166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bg1"/>
                </a:solidFill>
              </a:rPr>
              <a:t>Print first 10 zone IDs from the boost time zone file: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Africa/Abidjan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Africa/Accra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</a:t>
            </a:r>
            <a:r>
              <a:rPr lang="en-US" sz="2400" dirty="0" err="1">
                <a:solidFill>
                  <a:schemeClr val="bg1"/>
                </a:solidFill>
              </a:rPr>
              <a:t>Addis_Ababa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Africa/Algiers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</a:t>
            </a:r>
            <a:r>
              <a:rPr lang="en-US" sz="2400" dirty="0" err="1">
                <a:solidFill>
                  <a:schemeClr val="bg1"/>
                </a:solidFill>
              </a:rPr>
              <a:t>Asmera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Africa/Bamako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Africa/Bangui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Africa/Banjul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Africa/Bissau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Africa/Blantyre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And time when daylight saving was started at 2009: 2009-Mar-29 02:00:00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Введение</a:t>
            </a:r>
            <a:endParaRPr lang="ru-RU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библиотеке учитываются : високосный год, високосная секунда, летнее время и т.д.</a:t>
            </a:r>
          </a:p>
          <a:p>
            <a:r>
              <a:rPr lang="ru-RU" sz="2400" dirty="0" smtClean="0"/>
              <a:t>В библиотеке существует 3 типа разделения времени : 1. </a:t>
            </a:r>
            <a:r>
              <a:rPr lang="en-US" sz="2400" dirty="0" smtClean="0"/>
              <a:t>Time Point –</a:t>
            </a:r>
            <a:r>
              <a:rPr lang="ru-RU" sz="2400" dirty="0" smtClean="0"/>
              <a:t> некая точка во временном континууме.</a:t>
            </a:r>
          </a:p>
          <a:p>
            <a:r>
              <a:rPr lang="ru-RU" sz="2400" dirty="0" smtClean="0"/>
              <a:t>2. </a:t>
            </a:r>
            <a:r>
              <a:rPr lang="en-US" sz="2400" dirty="0" smtClean="0"/>
              <a:t>Time Duration – </a:t>
            </a:r>
            <a:r>
              <a:rPr lang="ru-RU" sz="2400" dirty="0" smtClean="0"/>
              <a:t>интервал времени, не привязанный ни к какой точке временного континуума.</a:t>
            </a:r>
          </a:p>
          <a:p>
            <a:r>
              <a:rPr lang="ru-RU" sz="2400" dirty="0" smtClean="0"/>
              <a:t>3.</a:t>
            </a:r>
            <a:r>
              <a:rPr lang="en-US" sz="2400" dirty="0" smtClean="0"/>
              <a:t>Time Interval – </a:t>
            </a:r>
            <a:r>
              <a:rPr lang="ru-RU" sz="2400" dirty="0" smtClean="0"/>
              <a:t>интервал времени, привязанный к некой точке во временном континууме.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58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Boost::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(1)</a:t>
            </a:r>
            <a:r>
              <a:rPr lang="ru-RU" sz="2400" dirty="0" smtClean="0"/>
              <a:t>Компоненты : 1.</a:t>
            </a:r>
            <a:r>
              <a:rPr lang="en-US" sz="2400" dirty="0" smtClean="0"/>
              <a:t>Date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2.Date Duration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3.Date Period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4.Date Iterators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5.Date Generators/Algorithms</a:t>
            </a: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::date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предназначен для простого хранения даты – точки во временном континууме.</a:t>
            </a: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date_duration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(1.2) 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служит для подсчета дней, используя (1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для вычислений.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8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08912" cy="619268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date_period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(1.3) – </a:t>
            </a:r>
            <a:r>
              <a:rPr lang="ru-RU" sz="2400" dirty="0" smtClean="0"/>
              <a:t>класс представлен для удобного представления интервала между двумя датами, может быть использован для определения вхождения определенной даты во временной интервал</a:t>
            </a:r>
            <a:r>
              <a:rPr lang="en-US" sz="2400" dirty="0" smtClean="0"/>
              <a:t> </a:t>
            </a:r>
            <a:r>
              <a:rPr lang="ru-RU" sz="2400" dirty="0" smtClean="0"/>
              <a:t>(</a:t>
            </a:r>
            <a:r>
              <a:rPr lang="en-US" sz="2400" dirty="0" smtClean="0"/>
              <a:t> contains() )</a:t>
            </a:r>
            <a:r>
              <a:rPr lang="ru-RU" sz="2400" dirty="0" smtClean="0"/>
              <a:t>, пересечения интервалов ( </a:t>
            </a:r>
            <a:r>
              <a:rPr lang="en-US" sz="2400" dirty="0" smtClean="0"/>
              <a:t>intersects(), intersection() ), </a:t>
            </a:r>
            <a:r>
              <a:rPr lang="ru-RU" sz="2400" dirty="0" smtClean="0"/>
              <a:t>смежности дат ( </a:t>
            </a:r>
            <a:r>
              <a:rPr lang="en-US" sz="2400" dirty="0" err="1" smtClean="0"/>
              <a:t>is_adjacent</a:t>
            </a:r>
            <a:r>
              <a:rPr lang="en-US" sz="2400" dirty="0" smtClean="0"/>
              <a:t>() ), </a:t>
            </a:r>
            <a:r>
              <a:rPr lang="ru-RU" sz="2400" dirty="0" smtClean="0"/>
              <a:t>и определения отношения расположения одной даты относительно другой ( </a:t>
            </a:r>
            <a:r>
              <a:rPr lang="en-US" sz="2400" dirty="0" err="1" smtClean="0"/>
              <a:t>is_after</a:t>
            </a:r>
            <a:r>
              <a:rPr lang="en-US" sz="2400" dirty="0" smtClean="0"/>
              <a:t>(), </a:t>
            </a:r>
            <a:r>
              <a:rPr lang="en-US" sz="2400" dirty="0" err="1" smtClean="0"/>
              <a:t>is_before</a:t>
            </a:r>
            <a:r>
              <a:rPr lang="en-US" sz="2400" dirty="0" smtClean="0"/>
              <a:t>()</a:t>
            </a:r>
            <a:r>
              <a:rPr lang="ru-RU" sz="2400" dirty="0" smtClean="0"/>
              <a:t> )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date_iterator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(1.4) 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типичный итератор, предназначенный для «Движения» по датам.</a:t>
            </a: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предоставляет полезный набор статических функций для работы с датами.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8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posix_time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(2)</a:t>
            </a:r>
            <a:r>
              <a:rPr lang="ru-RU" sz="2400" dirty="0" smtClean="0"/>
              <a:t>Части: 1.</a:t>
            </a:r>
            <a:r>
              <a:rPr lang="en-US" sz="2400" dirty="0" err="1" smtClean="0"/>
              <a:t>Ptime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2.Time Duration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3.Date Period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4.Time Period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5.Time Iterators</a:t>
            </a: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posix_time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ptime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(2.1)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собой точу во временном континууме. Очень похожа на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::date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с разрешением до микросекунд.</a:t>
            </a: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posix_time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time_duration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(2.2)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собой длительность во времени, которая не привязана к конкретной дате.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443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08912" cy="576064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posix_time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time_period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(2.4)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собой отрезок во времени, класс схож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gregorian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date_period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имеет более низкую разрешающую способность. Функционал класса позволяет определять вхождение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contains()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пересечение (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intersects() )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длину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length() )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интервалов.</a:t>
            </a: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posix_time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time_iterator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(2.5)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предназначен для итерации по времени. В качестве временных единиц могут быть использованы все единицы от часа до наносекунд(если собрано с соответствующим флагом)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1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 Time system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Данный компонент представляет нам возможность работы со временем , в разных часовых поясах и с разными правилами перехода на летнее время 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en-US" sz="2400" dirty="0"/>
              <a:t> </a:t>
            </a:r>
            <a:r>
              <a:rPr lang="en-US" sz="2400" dirty="0" smtClean="0"/>
              <a:t>(3)</a:t>
            </a:r>
            <a:r>
              <a:rPr lang="ru-RU" sz="2400" dirty="0" smtClean="0"/>
              <a:t>Части : 1.</a:t>
            </a:r>
            <a:r>
              <a:rPr lang="en-US" sz="2400" dirty="0" err="1" smtClean="0"/>
              <a:t>Posix</a:t>
            </a:r>
            <a:r>
              <a:rPr lang="en-US" sz="2400" dirty="0" smtClean="0"/>
              <a:t> Time Zone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</a:t>
            </a:r>
            <a:r>
              <a:rPr lang="ru-RU" sz="2400" dirty="0" smtClean="0"/>
              <a:t> </a:t>
            </a:r>
            <a:r>
              <a:rPr lang="en-US" sz="2400" dirty="0" smtClean="0"/>
              <a:t>2.Time </a:t>
            </a:r>
            <a:r>
              <a:rPr lang="en-US" sz="2400" dirty="0" smtClean="0"/>
              <a:t>Zone Database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</a:t>
            </a:r>
            <a:r>
              <a:rPr lang="ru-RU" sz="2400" dirty="0" smtClean="0"/>
              <a:t> </a:t>
            </a:r>
            <a:r>
              <a:rPr lang="en-US" sz="2400" dirty="0" smtClean="0"/>
              <a:t>3</a:t>
            </a:r>
            <a:r>
              <a:rPr lang="en-US" sz="2400" dirty="0" smtClean="0"/>
              <a:t>. Custom Time Zone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</a:t>
            </a:r>
            <a:r>
              <a:rPr lang="ru-RU" sz="2400" dirty="0" smtClean="0"/>
              <a:t> </a:t>
            </a:r>
            <a:r>
              <a:rPr lang="en-US" sz="2400" dirty="0" smtClean="0"/>
              <a:t>4.Local </a:t>
            </a:r>
            <a:r>
              <a:rPr lang="en-US" sz="2400" dirty="0" smtClean="0"/>
              <a:t>date time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</a:t>
            </a:r>
            <a:r>
              <a:rPr lang="ru-RU" sz="2400" dirty="0" smtClean="0"/>
              <a:t> </a:t>
            </a:r>
            <a:r>
              <a:rPr lang="en-US" sz="2400" dirty="0" smtClean="0"/>
              <a:t>5.Local </a:t>
            </a:r>
            <a:r>
              <a:rPr lang="en-US" sz="2400" dirty="0" smtClean="0"/>
              <a:t>Time period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12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6048672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local_time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::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posix_time_zone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(3.1) 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представляет собой набор данных и правил для представления часовых поясов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Общий вид :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offset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[offset],start[/time],end[/time]</a:t>
            </a:r>
          </a:p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Std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аббревиатура часового пояса</a:t>
            </a:r>
          </a:p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Offset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смещение относительно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GMT.</a:t>
            </a:r>
          </a:p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Dst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аббревиатура часового пояса, во время действия летнего времени.</a:t>
            </a:r>
          </a:p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[offset] -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показывает насколько изменяется время (в часах), при переходе на летнее время .</a:t>
            </a:r>
          </a:p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</a:t>
            </a:r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задают интервал действия летнего времени.</a:t>
            </a:r>
          </a:p>
          <a:p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[/time]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задает точное время в пределах дня, в которое начинается переход на летнее время.</a:t>
            </a: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29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194</TotalTime>
  <Words>1715</Words>
  <Application>Microsoft Office PowerPoint</Application>
  <PresentationFormat>Экран (4:3)</PresentationFormat>
  <Paragraphs>220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Техническая</vt:lpstr>
      <vt:lpstr>Библиотека “Boost.Date_Time”</vt:lpstr>
      <vt:lpstr>Содержание</vt:lpstr>
      <vt:lpstr> Введение</vt:lpstr>
      <vt:lpstr>           Boost::gregorian</vt:lpstr>
      <vt:lpstr>Презентация PowerPoint</vt:lpstr>
      <vt:lpstr>Boost::posix_time</vt:lpstr>
      <vt:lpstr>Презентация PowerPoint</vt:lpstr>
      <vt:lpstr>Local Time system</vt:lpstr>
      <vt:lpstr>Презентация PowerPoint</vt:lpstr>
      <vt:lpstr>Презентация PowerPoint</vt:lpstr>
      <vt:lpstr>Примеры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“Boost.Date_Time”</dc:title>
  <dc:creator>Илья</dc:creator>
  <cp:lastModifiedBy>Илья</cp:lastModifiedBy>
  <cp:revision>22</cp:revision>
  <dcterms:created xsi:type="dcterms:W3CDTF">2015-12-03T16:27:11Z</dcterms:created>
  <dcterms:modified xsi:type="dcterms:W3CDTF">2016-01-16T17:29:22Z</dcterms:modified>
</cp:coreProperties>
</file>