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3EC6-A791-4155-A134-4B203FEE9DEF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993A8-A5F0-42E4-B379-B7A49F8B3C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E996-12A5-40A6-BBE5-A6901730F0A8}" type="slidenum">
              <a:rPr lang="ru-RU"/>
              <a:pPr/>
              <a:t>4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Чтобы преобразовать электричество в механический поворот, необходим </a:t>
            </a:r>
            <a:r>
              <a:rPr lang="ru-RU" i="1"/>
              <a:t>электромотор</a:t>
            </a:r>
            <a:r>
              <a:rPr lang="ru-RU"/>
              <a:t>. Однако зачастую скорость вращения мотора бывает слишком большой для практического использования. Для понижения скорости используется </a:t>
            </a:r>
            <a:r>
              <a:rPr lang="ru-RU" i="1"/>
              <a:t>редуктор</a:t>
            </a:r>
            <a:r>
              <a:rPr lang="ru-RU"/>
              <a:t>: механизм из шестерней, передающий и преобразующий крутящий момент. </a:t>
            </a:r>
          </a:p>
          <a:p>
            <a:r>
              <a:rPr lang="ru-RU"/>
              <a:t>Для того, чтобы положение контролировалось устройством, необходим </a:t>
            </a:r>
            <a:r>
              <a:rPr lang="ru-RU" i="1"/>
              <a:t>датчик обратной связи. </a:t>
            </a:r>
            <a:r>
              <a:rPr lang="ru-RU"/>
              <a:t>Для этого часто используется потенциометр.</a:t>
            </a:r>
          </a:p>
          <a:p>
            <a:r>
              <a:rPr lang="ru-RU"/>
              <a:t>При повороте бегунка потенциометра происходит изменение его сопротивления, пропорциональное углу поворота. Таким образом, с его помощью можно установить текущее положение механизма.  </a:t>
            </a:r>
          </a:p>
          <a:p>
            <a:r>
              <a:rPr lang="ru-RU"/>
              <a:t>Кроме электромотора, редуктора и потенциометра в сервоприводе имеется электронная начинка, которая отвечает за приём внешнего параметра, считывание значений с потенциометра, их сравнение и включение/выключение мотора. Она-то и отвечает за поддержание отрицательной обратной связи.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Робот-манипулятор.</a:t>
            </a:r>
            <a:br>
              <a:rPr lang="ru-RU" sz="3200" b="0" dirty="0" smtClean="0"/>
            </a:br>
            <a:endParaRPr lang="ru-RU" sz="3200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7200" cap="all" dirty="0" smtClean="0">
                <a:solidFill>
                  <a:schemeClr val="tx2">
                    <a:lumMod val="75000"/>
                  </a:schemeClr>
                </a:solidFill>
              </a:rPr>
              <a:t>ARDUINO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плата </a:t>
            </a:r>
            <a:r>
              <a:rPr lang="en-US" dirty="0" smtClean="0"/>
              <a:t>ARDUINO UNO</a:t>
            </a:r>
            <a:endParaRPr lang="ru-RU" dirty="0"/>
          </a:p>
        </p:txBody>
      </p:sp>
      <p:pic>
        <p:nvPicPr>
          <p:cNvPr id="4098" name="Picture 2" descr="C:\Users\Пользователь\Desktop\проэкт\ArduinoUno_R3_Front_4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25149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проэкт\листинг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653213" cy="621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Script MT Bold" pitchFamily="66" charset="0"/>
              </a:rPr>
              <a:t>Как работает сервопривод изнутри: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7764" name="Picture 4" descr="servo-intern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628775"/>
            <a:ext cx="5715000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проэкт\схема 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612559" cy="583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проэкт\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5316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Робот-манипулятор. </vt:lpstr>
      <vt:lpstr>Системная плата ARDUINO UNO</vt:lpstr>
      <vt:lpstr>Слайд 3</vt:lpstr>
      <vt:lpstr>Как работает сервопривод изнутри: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Робот-манипулятор. </dc:title>
  <dc:creator>Пользователь</dc:creator>
  <cp:lastModifiedBy>Пользователь</cp:lastModifiedBy>
  <cp:revision>4</cp:revision>
  <dcterms:created xsi:type="dcterms:W3CDTF">2014-09-15T12:59:19Z</dcterms:created>
  <dcterms:modified xsi:type="dcterms:W3CDTF">2014-09-15T20:23:28Z</dcterms:modified>
</cp:coreProperties>
</file>