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2B4E878-B4E5-4176-91E5-5795419DB6B7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2693BB4-91E1-498D-BAB3-107A6C953FE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6021288"/>
            <a:ext cx="6400800" cy="672480"/>
          </a:xfrm>
        </p:spPr>
        <p:txBody>
          <a:bodyPr/>
          <a:lstStyle/>
          <a:p>
            <a:r>
              <a:rPr lang="ru-RU" dirty="0" smtClean="0"/>
              <a:t>Участники: Григорьева П., Лапин </a:t>
            </a:r>
            <a:r>
              <a:rPr lang="ru-RU" dirty="0"/>
              <a:t>Р</a:t>
            </a:r>
            <a:r>
              <a:rPr lang="ru-RU" dirty="0" smtClean="0"/>
              <a:t>., Марков 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Проект Земля-Луна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7634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66" y="0"/>
            <a:ext cx="91921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4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0"/>
            <a:ext cx="9144000" cy="685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0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Гипотезы возникновения луны</a:t>
            </a: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Гипотеза отделения Луны от Земли</a:t>
            </a:r>
          </a:p>
          <a:p>
            <a:r>
              <a:rPr lang="ru-RU" sz="4000" dirty="0" smtClean="0"/>
              <a:t>Гипотеза захвата Луны</a:t>
            </a:r>
          </a:p>
          <a:p>
            <a:r>
              <a:rPr lang="ru-RU" sz="4000" dirty="0" smtClean="0"/>
              <a:t>Гипотеза образования из газопылевого облака (ротационный коллапс)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317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Математическая модель</a:t>
            </a:r>
            <a:endParaRPr lang="ru-RU" dirty="0"/>
          </a:p>
        </p:txBody>
      </p:sp>
      <p:pic>
        <p:nvPicPr>
          <p:cNvPr id="1029" name="Picture 5" descr="C:\Users\student\Desktop\Безымянный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4"/>
            <a:ext cx="511167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udent\Desktop\Безымянный2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65104"/>
            <a:ext cx="5086350" cy="111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2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Модификация формулы</a:t>
            </a:r>
            <a:endParaRPr lang="ru-RU" dirty="0"/>
          </a:p>
        </p:txBody>
      </p:sp>
      <p:pic>
        <p:nvPicPr>
          <p:cNvPr id="4098" name="Picture 2" descr="C:\Users\student\Desktop\Безымянныsdfй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700808"/>
            <a:ext cx="324036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tudent\Desktop\Безыqweнный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3096344" cy="409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6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Начальные условия</a:t>
            </a:r>
            <a:endParaRPr lang="ru-RU" sz="4800" dirty="0"/>
          </a:p>
        </p:txBody>
      </p:sp>
      <p:pic>
        <p:nvPicPr>
          <p:cNvPr id="2050" name="Picture 2" descr="C:\Users\student\Desktop\Безымянный3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37" y="1556792"/>
            <a:ext cx="3163265" cy="14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udent\Desktop\Безымянный4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4" r="16201"/>
          <a:stretch/>
        </p:blipFill>
        <p:spPr bwMode="auto">
          <a:xfrm>
            <a:off x="5278239" y="3284983"/>
            <a:ext cx="305932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tudent\Desktop\Безымянный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37" y="3544317"/>
            <a:ext cx="1898014" cy="62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tudent\Desktop\Безымянны6й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574" y="1556792"/>
            <a:ext cx="1296144" cy="85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tudent\Desktop\Безымянныwerй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37" y="4686646"/>
            <a:ext cx="32766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8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476672"/>
          </a:xfrm>
        </p:spPr>
        <p:txBody>
          <a:bodyPr/>
          <a:lstStyle/>
          <a:p>
            <a:pPr algn="ctr"/>
            <a:r>
              <a:rPr lang="ru-RU" dirty="0" smtClean="0"/>
              <a:t>Влияние диссипации</a:t>
            </a:r>
            <a:endParaRPr lang="ru-RU" dirty="0"/>
          </a:p>
        </p:txBody>
      </p:sp>
      <p:pic>
        <p:nvPicPr>
          <p:cNvPr id="3075" name="Picture 3" descr="C:\Users\student\Desktop\Бasdasdый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5037310" cy="542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1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Влияние числа частиц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963986" cy="315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9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кластеризация</a:t>
            </a:r>
            <a:endParaRPr lang="ru-RU" dirty="0"/>
          </a:p>
        </p:txBody>
      </p:sp>
      <p:pic>
        <p:nvPicPr>
          <p:cNvPr id="6148" name="Picture 4" descr="C:\Users\student\Desktop\Безымasdasdный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9728"/>
            <a:ext cx="7924800" cy="369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84</TotalTime>
  <Words>43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Горизонт</vt:lpstr>
      <vt:lpstr>Проект Земля-Луна</vt:lpstr>
      <vt:lpstr>Презентация PowerPoint</vt:lpstr>
      <vt:lpstr>Гипотезы возникновения луны  </vt:lpstr>
      <vt:lpstr>                Математическая модель</vt:lpstr>
      <vt:lpstr>  Модификация формулы</vt:lpstr>
      <vt:lpstr>Начальные условия</vt:lpstr>
      <vt:lpstr>Влияние диссипации</vt:lpstr>
      <vt:lpstr>Влияние числа частиц</vt:lpstr>
      <vt:lpstr>кластеризация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Земля-Луна</dc:title>
  <dc:creator>student</dc:creator>
  <cp:lastModifiedBy>student</cp:lastModifiedBy>
  <cp:revision>9</cp:revision>
  <dcterms:created xsi:type="dcterms:W3CDTF">2013-04-01T09:55:32Z</dcterms:created>
  <dcterms:modified xsi:type="dcterms:W3CDTF">2013-04-01T11:20:37Z</dcterms:modified>
</cp:coreProperties>
</file>