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165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E81A6-9225-43B2-8F0E-81C33C848F1A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F15A5-D205-481E-9FDF-85568732C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F15A5-D205-481E-9FDF-85568732C9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F15A5-D205-481E-9FDF-85568732C9F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A95DD3-CA88-45DD-8561-3D0940B8F602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0AF6234-9A64-4265-9B93-074C472A8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Горение листа бумаги.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857620" y="2928934"/>
            <a:ext cx="5000660" cy="285751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Выполнено студентами:</a:t>
            </a:r>
            <a:br>
              <a:rPr lang="ru-RU" dirty="0" smtClean="0"/>
            </a:br>
            <a:r>
              <a:rPr lang="ru-RU" dirty="0" smtClean="0"/>
              <a:t>1. Киселев Павел</a:t>
            </a:r>
          </a:p>
          <a:p>
            <a:pPr>
              <a:buNone/>
            </a:pPr>
            <a:r>
              <a:rPr lang="ru-RU" dirty="0" smtClean="0"/>
              <a:t>    2. Ефремов Дмитрий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Группа: 10510</a:t>
            </a:r>
            <a:r>
              <a:rPr lang="en-US" dirty="0" smtClean="0"/>
              <a:t>/1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5517" y="6143644"/>
            <a:ext cx="1307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2013</a:t>
            </a:r>
            <a:r>
              <a:rPr lang="ru-RU" sz="3200" dirty="0" smtClean="0"/>
              <a:t>г.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</TotalTime>
  <Words>9</Words>
  <Application>Microsoft Office PowerPoint</Application>
  <PresentationFormat>Экран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Горение листа бумаги.</vt:lpstr>
      <vt:lpstr>Слайд 2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Горение листа бумаги.</dc:title>
  <dc:creator>Valued Acer Customer</dc:creator>
  <cp:lastModifiedBy>Valued Acer Customer</cp:lastModifiedBy>
  <cp:revision>5</cp:revision>
  <dcterms:created xsi:type="dcterms:W3CDTF">2013-05-27T10:25:12Z</dcterms:created>
  <dcterms:modified xsi:type="dcterms:W3CDTF">2013-05-27T10:43:08Z</dcterms:modified>
</cp:coreProperties>
</file>