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3004800" cy="9753600"/>
  <p:notesSz cx="6858000" cy="9144000"/>
  <p:defaultTextStyle>
    <a:lvl1pPr algn="ctr" defTabSz="584200">
      <a:defRPr sz="3600">
        <a:solidFill>
          <a:srgbClr val="3E231A"/>
        </a:solidFill>
        <a:latin typeface="+mn-lt"/>
        <a:ea typeface="+mn-ea"/>
        <a:cs typeface="+mn-cs"/>
        <a:sym typeface="Noteworthy Light"/>
      </a:defRPr>
    </a:lvl1pPr>
    <a:lvl2pPr indent="228600" algn="ctr" defTabSz="584200">
      <a:defRPr sz="3600">
        <a:solidFill>
          <a:srgbClr val="3E231A"/>
        </a:solidFill>
        <a:latin typeface="+mn-lt"/>
        <a:ea typeface="+mn-ea"/>
        <a:cs typeface="+mn-cs"/>
        <a:sym typeface="Noteworthy Light"/>
      </a:defRPr>
    </a:lvl2pPr>
    <a:lvl3pPr indent="457200" algn="ctr" defTabSz="584200">
      <a:defRPr sz="3600">
        <a:solidFill>
          <a:srgbClr val="3E231A"/>
        </a:solidFill>
        <a:latin typeface="+mn-lt"/>
        <a:ea typeface="+mn-ea"/>
        <a:cs typeface="+mn-cs"/>
        <a:sym typeface="Noteworthy Light"/>
      </a:defRPr>
    </a:lvl3pPr>
    <a:lvl4pPr indent="685800" algn="ctr" defTabSz="584200">
      <a:defRPr sz="3600">
        <a:solidFill>
          <a:srgbClr val="3E231A"/>
        </a:solidFill>
        <a:latin typeface="+mn-lt"/>
        <a:ea typeface="+mn-ea"/>
        <a:cs typeface="+mn-cs"/>
        <a:sym typeface="Noteworthy Light"/>
      </a:defRPr>
    </a:lvl4pPr>
    <a:lvl5pPr indent="914400" algn="ctr" defTabSz="584200">
      <a:defRPr sz="3600">
        <a:solidFill>
          <a:srgbClr val="3E231A"/>
        </a:solidFill>
        <a:latin typeface="+mn-lt"/>
        <a:ea typeface="+mn-ea"/>
        <a:cs typeface="+mn-cs"/>
        <a:sym typeface="Noteworthy Light"/>
      </a:defRPr>
    </a:lvl5pPr>
    <a:lvl6pPr indent="1143000" algn="ctr" defTabSz="584200">
      <a:defRPr sz="3600">
        <a:solidFill>
          <a:srgbClr val="3E231A"/>
        </a:solidFill>
        <a:latin typeface="+mn-lt"/>
        <a:ea typeface="+mn-ea"/>
        <a:cs typeface="+mn-cs"/>
        <a:sym typeface="Noteworthy Light"/>
      </a:defRPr>
    </a:lvl6pPr>
    <a:lvl7pPr indent="1371600" algn="ctr" defTabSz="584200">
      <a:defRPr sz="3600">
        <a:solidFill>
          <a:srgbClr val="3E231A"/>
        </a:solidFill>
        <a:latin typeface="+mn-lt"/>
        <a:ea typeface="+mn-ea"/>
        <a:cs typeface="+mn-cs"/>
        <a:sym typeface="Noteworthy Light"/>
      </a:defRPr>
    </a:lvl7pPr>
    <a:lvl8pPr indent="1600200" algn="ctr" defTabSz="584200">
      <a:defRPr sz="3600">
        <a:solidFill>
          <a:srgbClr val="3E231A"/>
        </a:solidFill>
        <a:latin typeface="+mn-lt"/>
        <a:ea typeface="+mn-ea"/>
        <a:cs typeface="+mn-cs"/>
        <a:sym typeface="Noteworthy Light"/>
      </a:defRPr>
    </a:lvl8pPr>
    <a:lvl9pPr indent="1828800" algn="ctr" defTabSz="584200">
      <a:defRPr sz="3600">
        <a:solidFill>
          <a:srgbClr val="3E231A"/>
        </a:solidFill>
        <a:latin typeface="+mn-lt"/>
        <a:ea typeface="+mn-ea"/>
        <a:cs typeface="+mn-cs"/>
        <a:sym typeface="Noteworthy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EBD2">
              <a:alpha val="48000"/>
            </a:srgbClr>
          </a:solidFill>
        </a:fill>
      </a:tcStyle>
    </a:band2H>
    <a:firstCo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D6A96F">
              <a:alpha val="48000"/>
            </a:srgbClr>
          </a:solidFill>
        </a:fill>
      </a:tcStyle>
    </a:firstCol>
    <a:la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254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D6A96F">
              <a:alpha val="48000"/>
            </a:srgbClr>
          </a:solidFill>
        </a:fill>
      </a:tcStyle>
    </a:lastRow>
    <a:fir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254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D6A96F">
              <a:alpha val="48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6654F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9BA7B4">
              <a:alpha val="9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F8B9E">
              <a:alpha val="9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F8B9E">
              <a:alpha val="90000"/>
            </a:srgb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D231A"/>
              </a:solidFill>
              <a:prstDash val="solid"/>
              <a:miter lim="400000"/>
            </a:ln>
          </a:top>
          <a:bottom>
            <a:ln w="12700" cap="flat">
              <a:solidFill>
                <a:srgbClr val="3D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D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B1A596">
              <a:alpha val="20000"/>
            </a:srgbClr>
          </a:solidFill>
        </a:fill>
      </a:tcStyle>
    </a:band2H>
    <a:firstCo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D231A"/>
              </a:solidFill>
              <a:prstDash val="solid"/>
              <a:miter lim="400000"/>
            </a:ln>
          </a:left>
          <a:right>
            <a:ln w="12700" cap="flat">
              <a:solidFill>
                <a:srgbClr val="3D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CA581">
              <a:alpha val="50000"/>
            </a:srgbClr>
          </a:solidFill>
        </a:fill>
      </a:tcStyle>
    </a:firstCol>
    <a:la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D231A"/>
              </a:solidFill>
              <a:prstDash val="solid"/>
              <a:miter lim="400000"/>
            </a:ln>
          </a:top>
          <a:bottom>
            <a:ln w="12700" cap="flat">
              <a:solidFill>
                <a:srgbClr val="3D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D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D231A"/>
              </a:solidFill>
              <a:prstDash val="solid"/>
              <a:miter lim="400000"/>
            </a:ln>
          </a:top>
          <a:bottom>
            <a:ln w="12700" cap="flat">
              <a:solidFill>
                <a:srgbClr val="3D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D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56333">
              <a:alpha val="75000"/>
            </a:srgb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19B68">
              <a:alpha val="50000"/>
            </a:srgbClr>
          </a:solidFill>
        </a:fill>
      </a:tcStyle>
    </a:wholeTbl>
    <a:band2H>
      <a:tcTxStyle b="def" i="def"/>
      <a:tcStyle>
        <a:tcBdr/>
        <a:fill>
          <a:solidFill>
            <a:srgbClr val="C09B6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45C39">
              <a:alpha val="8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77A48">
              <a:alpha val="81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3E29">
              <a:alpha val="85000"/>
            </a:srgb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solidFill>
                <a:srgbClr val="828D8E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6654F">
              <a:alpha val="20000"/>
            </a:srgbClr>
          </a:solidFill>
        </a:fill>
      </a:tcStyle>
    </a:band2H>
    <a:firstCo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828D8E"/>
              </a:solidFill>
              <a:prstDash val="solid"/>
              <a:miter lim="400000"/>
            </a:ln>
          </a:left>
          <a:right>
            <a:ln w="12700" cap="flat">
              <a:solidFill>
                <a:srgbClr val="828D8E"/>
              </a:solidFill>
              <a:prstDash val="solid"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solidFill>
                <a:srgbClr val="828D8E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DFD8">
              <a:alpha val="61000"/>
            </a:srgbClr>
          </a:solidFill>
        </a:fill>
      </a:tcStyle>
    </a:firstCol>
    <a:la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DFD8">
              <a:alpha val="61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D5E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6654F">
              <a:alpha val="20000"/>
            </a:srgbClr>
          </a:solidFill>
        </a:fill>
      </a:tcStyle>
    </a:band2H>
    <a:firstCol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89100"/>
            <a:ext cx="10464800" cy="34671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3E231A"/>
                </a:solidFill>
              </a:rPr>
              <a:t>Текст заголовка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181600"/>
            <a:ext cx="10464800" cy="146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228600" algn="ctr">
              <a:spcBef>
                <a:spcPts val="0"/>
              </a:spcBef>
              <a:buSzTx/>
              <a:buNone/>
              <a:defRPr sz="3600"/>
            </a:lvl2pPr>
            <a:lvl3pPr marL="0" indent="457200" algn="ctr">
              <a:spcBef>
                <a:spcPts val="0"/>
              </a:spcBef>
              <a:buSzTx/>
              <a:buNone/>
              <a:defRPr sz="3600"/>
            </a:lvl3pPr>
            <a:lvl4pPr marL="0" indent="685800" algn="ctr">
              <a:spcBef>
                <a:spcPts val="0"/>
              </a:spcBef>
              <a:buSzTx/>
              <a:buNone/>
              <a:defRPr sz="3600"/>
            </a:lvl4pPr>
            <a:lvl5pPr marL="0" indent="914400" algn="ctr">
              <a:spcBef>
                <a:spcPts val="0"/>
              </a:spcBef>
              <a:buSzTx/>
              <a:buNone/>
              <a:defRPr sz="3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3E231A"/>
                </a:solidFill>
              </a:rPr>
              <a:t>Уровень текста 1</a:t>
            </a:r>
            <a:endParaRPr sz="3600">
              <a:solidFill>
                <a:srgbClr val="3E231A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3E231A"/>
                </a:solidFill>
              </a:rPr>
              <a:t>Уровень текста 2</a:t>
            </a:r>
            <a:endParaRPr sz="3600">
              <a:solidFill>
                <a:srgbClr val="3E231A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3E231A"/>
                </a:solidFill>
              </a:rPr>
              <a:t>Уровень текста 3</a:t>
            </a:r>
            <a:endParaRPr sz="3600">
              <a:solidFill>
                <a:srgbClr val="3E231A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3E231A"/>
                </a:solidFill>
              </a:rPr>
              <a:t>Уровень текста 4</a:t>
            </a:r>
            <a:endParaRPr sz="3600">
              <a:solidFill>
                <a:srgbClr val="3E231A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3E231A"/>
                </a:solidFill>
              </a:rPr>
              <a:t>Уровень текста 5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Кавыч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Фото — горизонт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680200"/>
            <a:ext cx="10464800" cy="1270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3E231A"/>
                </a:solidFill>
              </a:rPr>
              <a:t>Текст заголовка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7835900"/>
            <a:ext cx="10464800" cy="146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228600" algn="ctr">
              <a:spcBef>
                <a:spcPts val="0"/>
              </a:spcBef>
              <a:buSzTx/>
              <a:buNone/>
              <a:defRPr sz="3600"/>
            </a:lvl2pPr>
            <a:lvl3pPr marL="0" indent="457200" algn="ctr">
              <a:spcBef>
                <a:spcPts val="0"/>
              </a:spcBef>
              <a:buSzTx/>
              <a:buNone/>
              <a:defRPr sz="3600"/>
            </a:lvl3pPr>
            <a:lvl4pPr marL="0" indent="685800" algn="ctr">
              <a:spcBef>
                <a:spcPts val="0"/>
              </a:spcBef>
              <a:buSzTx/>
              <a:buNone/>
              <a:defRPr sz="3600"/>
            </a:lvl4pPr>
            <a:lvl5pPr marL="0" indent="914400" algn="ctr">
              <a:spcBef>
                <a:spcPts val="0"/>
              </a:spcBef>
              <a:buSzTx/>
              <a:buNone/>
              <a:defRPr sz="3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3E231A"/>
                </a:solidFill>
              </a:rPr>
              <a:t>Уровень текста 1</a:t>
            </a:r>
            <a:endParaRPr sz="3600">
              <a:solidFill>
                <a:srgbClr val="3E231A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3E231A"/>
                </a:solidFill>
              </a:rPr>
              <a:t>Уровень текста 2</a:t>
            </a:r>
            <a:endParaRPr sz="3600">
              <a:solidFill>
                <a:srgbClr val="3E231A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3E231A"/>
                </a:solidFill>
              </a:rPr>
              <a:t>Уровень текста 3</a:t>
            </a:r>
            <a:endParaRPr sz="3600">
              <a:solidFill>
                <a:srgbClr val="3E231A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3E231A"/>
                </a:solidFill>
              </a:rPr>
              <a:t>Уровень текста 4</a:t>
            </a:r>
            <a:endParaRPr sz="3600">
              <a:solidFill>
                <a:srgbClr val="3E231A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3E231A"/>
                </a:solidFill>
              </a:rPr>
              <a:t>Уровень текста 5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 — по цент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89300"/>
            <a:ext cx="104648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3E231A"/>
                </a:solidFill>
              </a:rPr>
              <a:t>Текст заголовка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65200" y="1397000"/>
            <a:ext cx="5600700" cy="4038600"/>
          </a:xfrm>
          <a:prstGeom prst="rect">
            <a:avLst/>
          </a:prstGeom>
        </p:spPr>
        <p:txBody>
          <a:bodyPr anchor="b"/>
          <a:lstStyle>
            <a:lvl1pPr>
              <a:defRPr sz="6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800">
                <a:solidFill>
                  <a:srgbClr val="3E231A"/>
                </a:solidFill>
              </a:rPr>
              <a:t>Текст заголовка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65200" y="5448300"/>
            <a:ext cx="5600700" cy="2933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228600" algn="ctr">
              <a:spcBef>
                <a:spcPts val="0"/>
              </a:spcBef>
              <a:buSzTx/>
              <a:buNone/>
              <a:defRPr sz="3600"/>
            </a:lvl2pPr>
            <a:lvl3pPr marL="0" indent="457200" algn="ctr">
              <a:spcBef>
                <a:spcPts val="0"/>
              </a:spcBef>
              <a:buSzTx/>
              <a:buNone/>
              <a:defRPr sz="3600"/>
            </a:lvl3pPr>
            <a:lvl4pPr marL="0" indent="685800" algn="ctr">
              <a:spcBef>
                <a:spcPts val="0"/>
              </a:spcBef>
              <a:buSzTx/>
              <a:buNone/>
              <a:defRPr sz="3600"/>
            </a:lvl4pPr>
            <a:lvl5pPr marL="0" indent="914400" algn="ctr">
              <a:spcBef>
                <a:spcPts val="0"/>
              </a:spcBef>
              <a:buSzTx/>
              <a:buNone/>
              <a:defRPr sz="3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3E231A"/>
                </a:solidFill>
              </a:rPr>
              <a:t>Уровень текста 1</a:t>
            </a:r>
            <a:endParaRPr sz="3600">
              <a:solidFill>
                <a:srgbClr val="3E231A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3E231A"/>
                </a:solidFill>
              </a:rPr>
              <a:t>Уровень текста 2</a:t>
            </a:r>
            <a:endParaRPr sz="3600">
              <a:solidFill>
                <a:srgbClr val="3E231A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3E231A"/>
                </a:solidFill>
              </a:rPr>
              <a:t>Уровень текста 3</a:t>
            </a:r>
            <a:endParaRPr sz="3600">
              <a:solidFill>
                <a:srgbClr val="3E231A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3E231A"/>
                </a:solidFill>
              </a:rPr>
              <a:t>Уровень текста 4</a:t>
            </a:r>
            <a:endParaRPr sz="3600">
              <a:solidFill>
                <a:srgbClr val="3E231A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3E231A"/>
                </a:solidFill>
              </a:rPr>
              <a:t>Уровень текста 5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3E231A"/>
                </a:solidFill>
              </a:rPr>
              <a:t>Текст заголовка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3E231A"/>
                </a:solidFill>
              </a:rPr>
              <a:t>Текст заголовка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E231A"/>
                </a:solidFill>
              </a:rPr>
              <a:t>Уровень текста 1</a:t>
            </a:r>
            <a:endParaRPr sz="3800">
              <a:solidFill>
                <a:srgbClr val="3E231A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E231A"/>
                </a:solidFill>
              </a:rPr>
              <a:t>Уровень текста 2</a:t>
            </a:r>
            <a:endParaRPr sz="3800">
              <a:solidFill>
                <a:srgbClr val="3E231A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E231A"/>
                </a:solidFill>
              </a:rPr>
              <a:t>Уровень текста 3</a:t>
            </a:r>
            <a:endParaRPr sz="3800">
              <a:solidFill>
                <a:srgbClr val="3E231A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E231A"/>
                </a:solidFill>
              </a:rPr>
              <a:t>Уровень текста 4</a:t>
            </a:r>
            <a:endParaRPr sz="3800">
              <a:solidFill>
                <a:srgbClr val="3E231A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E231A"/>
                </a:solidFill>
              </a:rPr>
              <a:t>Уровень текста 5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3E231A"/>
                </a:solidFill>
              </a:rPr>
              <a:t>Текст заголовка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1270000" y="2819400"/>
            <a:ext cx="5016500" cy="5651500"/>
          </a:xfrm>
          <a:prstGeom prst="rect">
            <a:avLst/>
          </a:prstGeom>
        </p:spPr>
        <p:txBody>
          <a:bodyPr/>
          <a:lstStyle>
            <a:lvl1pPr marL="368300" indent="-368300">
              <a:spcBef>
                <a:spcPts val="2800"/>
              </a:spcBef>
              <a:buBlip>
                <a:blip r:embed="rId2"/>
              </a:buBlip>
              <a:defRPr sz="3000"/>
            </a:lvl1pPr>
            <a:lvl2pPr marL="736600" indent="-368300">
              <a:spcBef>
                <a:spcPts val="2800"/>
              </a:spcBef>
              <a:buBlip>
                <a:blip r:embed="rId2"/>
              </a:buBlip>
              <a:defRPr sz="3000"/>
            </a:lvl2pPr>
            <a:lvl3pPr marL="1104900" indent="-368300">
              <a:spcBef>
                <a:spcPts val="2800"/>
              </a:spcBef>
              <a:buBlip>
                <a:blip r:embed="rId2"/>
              </a:buBlip>
              <a:defRPr sz="3000"/>
            </a:lvl3pPr>
            <a:lvl4pPr marL="1473200" indent="-368300">
              <a:spcBef>
                <a:spcPts val="2800"/>
              </a:spcBef>
              <a:buBlip>
                <a:blip r:embed="rId2"/>
              </a:buBlip>
              <a:defRPr sz="3000"/>
            </a:lvl4pPr>
            <a:lvl5pPr marL="1841500" indent="-368300">
              <a:spcBef>
                <a:spcPts val="2800"/>
              </a:spcBef>
              <a:buBlip>
                <a:blip r:embed="rId2"/>
              </a:buBlip>
              <a:defRPr sz="30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E231A"/>
                </a:solidFill>
              </a:rPr>
              <a:t>Уровень текста 1</a:t>
            </a:r>
            <a:endParaRPr sz="3000">
              <a:solidFill>
                <a:srgbClr val="3E231A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E231A"/>
                </a:solidFill>
              </a:rPr>
              <a:t>Уровень текста 2</a:t>
            </a:r>
            <a:endParaRPr sz="3000">
              <a:solidFill>
                <a:srgbClr val="3E231A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E231A"/>
                </a:solidFill>
              </a:rPr>
              <a:t>Уровень текста 3</a:t>
            </a:r>
            <a:endParaRPr sz="3000">
              <a:solidFill>
                <a:srgbClr val="3E231A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E231A"/>
                </a:solidFill>
              </a:rPr>
              <a:t>Уровень текста 4</a:t>
            </a:r>
            <a:endParaRPr sz="3000">
              <a:solidFill>
                <a:srgbClr val="3E231A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E231A"/>
                </a:solidFill>
              </a:rPr>
              <a:t>Уровень текста 5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1270000" y="1168400"/>
            <a:ext cx="10464800" cy="74168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E231A"/>
                </a:solidFill>
              </a:rPr>
              <a:t>Уровень текста 1</a:t>
            </a:r>
            <a:endParaRPr sz="3800">
              <a:solidFill>
                <a:srgbClr val="3E231A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E231A"/>
                </a:solidFill>
              </a:rPr>
              <a:t>Уровень текста 2</a:t>
            </a:r>
            <a:endParaRPr sz="3800">
              <a:solidFill>
                <a:srgbClr val="3E231A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E231A"/>
                </a:solidFill>
              </a:rPr>
              <a:t>Уровень текста 3</a:t>
            </a:r>
            <a:endParaRPr sz="3800">
              <a:solidFill>
                <a:srgbClr val="3E231A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E231A"/>
                </a:solidFill>
              </a:rPr>
              <a:t>Уровень текста 4</a:t>
            </a:r>
            <a:endParaRPr sz="3800">
              <a:solidFill>
                <a:srgbClr val="3E231A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E231A"/>
                </a:solidFill>
              </a:rPr>
              <a:t>Уровень текста 5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Фото — 3 шт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270000" y="635000"/>
            <a:ext cx="10464800" cy="210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3E231A"/>
                </a:solidFill>
              </a:rPr>
              <a:t>Текст заголовка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1270000" y="2819400"/>
            <a:ext cx="10464800" cy="584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E231A"/>
                </a:solidFill>
              </a:rPr>
              <a:t>Уровень текста 1</a:t>
            </a:r>
            <a:endParaRPr sz="3800">
              <a:solidFill>
                <a:srgbClr val="3E231A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E231A"/>
                </a:solidFill>
              </a:rPr>
              <a:t>Уровень текста 2</a:t>
            </a:r>
            <a:endParaRPr sz="3800">
              <a:solidFill>
                <a:srgbClr val="3E231A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E231A"/>
                </a:solidFill>
              </a:rPr>
              <a:t>Уровень текста 3</a:t>
            </a:r>
            <a:endParaRPr sz="3800">
              <a:solidFill>
                <a:srgbClr val="3E231A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E231A"/>
                </a:solidFill>
              </a:rPr>
              <a:t>Уровень текста 4</a:t>
            </a:r>
            <a:endParaRPr sz="3800">
              <a:solidFill>
                <a:srgbClr val="3E231A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E231A"/>
                </a:solidFill>
              </a:rPr>
              <a:t>Уровень текста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spd="med" advClick="1"/>
  <p:txStyles>
    <p:titleStyle>
      <a:lvl1pPr algn="ctr" defTabSz="584200">
        <a:defRPr sz="7200">
          <a:solidFill>
            <a:srgbClr val="3E231A"/>
          </a:solidFill>
          <a:latin typeface="+mn-lt"/>
          <a:ea typeface="+mn-ea"/>
          <a:cs typeface="+mn-cs"/>
          <a:sym typeface="Noteworthy Light"/>
        </a:defRPr>
      </a:lvl1pPr>
      <a:lvl2pPr indent="228600" algn="ctr" defTabSz="584200">
        <a:defRPr sz="7200">
          <a:solidFill>
            <a:srgbClr val="3E231A"/>
          </a:solidFill>
          <a:latin typeface="+mn-lt"/>
          <a:ea typeface="+mn-ea"/>
          <a:cs typeface="+mn-cs"/>
          <a:sym typeface="Noteworthy Light"/>
        </a:defRPr>
      </a:lvl2pPr>
      <a:lvl3pPr indent="457200" algn="ctr" defTabSz="584200">
        <a:defRPr sz="7200">
          <a:solidFill>
            <a:srgbClr val="3E231A"/>
          </a:solidFill>
          <a:latin typeface="+mn-lt"/>
          <a:ea typeface="+mn-ea"/>
          <a:cs typeface="+mn-cs"/>
          <a:sym typeface="Noteworthy Light"/>
        </a:defRPr>
      </a:lvl3pPr>
      <a:lvl4pPr indent="685800" algn="ctr" defTabSz="584200">
        <a:defRPr sz="7200">
          <a:solidFill>
            <a:srgbClr val="3E231A"/>
          </a:solidFill>
          <a:latin typeface="+mn-lt"/>
          <a:ea typeface="+mn-ea"/>
          <a:cs typeface="+mn-cs"/>
          <a:sym typeface="Noteworthy Light"/>
        </a:defRPr>
      </a:lvl4pPr>
      <a:lvl5pPr indent="914400" algn="ctr" defTabSz="584200">
        <a:defRPr sz="7200">
          <a:solidFill>
            <a:srgbClr val="3E231A"/>
          </a:solidFill>
          <a:latin typeface="+mn-lt"/>
          <a:ea typeface="+mn-ea"/>
          <a:cs typeface="+mn-cs"/>
          <a:sym typeface="Noteworthy Light"/>
        </a:defRPr>
      </a:lvl5pPr>
      <a:lvl6pPr indent="1143000" algn="ctr" defTabSz="584200">
        <a:defRPr sz="7200">
          <a:solidFill>
            <a:srgbClr val="3E231A"/>
          </a:solidFill>
          <a:latin typeface="+mn-lt"/>
          <a:ea typeface="+mn-ea"/>
          <a:cs typeface="+mn-cs"/>
          <a:sym typeface="Noteworthy Light"/>
        </a:defRPr>
      </a:lvl6pPr>
      <a:lvl7pPr indent="1371600" algn="ctr" defTabSz="584200">
        <a:defRPr sz="7200">
          <a:solidFill>
            <a:srgbClr val="3E231A"/>
          </a:solidFill>
          <a:latin typeface="+mn-lt"/>
          <a:ea typeface="+mn-ea"/>
          <a:cs typeface="+mn-cs"/>
          <a:sym typeface="Noteworthy Light"/>
        </a:defRPr>
      </a:lvl7pPr>
      <a:lvl8pPr indent="1600200" algn="ctr" defTabSz="584200">
        <a:defRPr sz="7200">
          <a:solidFill>
            <a:srgbClr val="3E231A"/>
          </a:solidFill>
          <a:latin typeface="+mn-lt"/>
          <a:ea typeface="+mn-ea"/>
          <a:cs typeface="+mn-cs"/>
          <a:sym typeface="Noteworthy Light"/>
        </a:defRPr>
      </a:lvl8pPr>
      <a:lvl9pPr indent="1828800" algn="ctr" defTabSz="584200">
        <a:defRPr sz="7200">
          <a:solidFill>
            <a:srgbClr val="3E231A"/>
          </a:solidFill>
          <a:latin typeface="+mn-lt"/>
          <a:ea typeface="+mn-ea"/>
          <a:cs typeface="+mn-cs"/>
          <a:sym typeface="Noteworthy Light"/>
        </a:defRPr>
      </a:lvl9pPr>
    </p:titleStyle>
    <p:bodyStyle>
      <a:lvl1pPr marL="469900" indent="-469900" defTabSz="584200">
        <a:spcBef>
          <a:spcPts val="3000"/>
        </a:spcBef>
        <a:buSzPct val="25000"/>
        <a:buBlip>
          <a:blip r:embed="rId3"/>
        </a:buBlip>
        <a:defRPr sz="3800">
          <a:solidFill>
            <a:srgbClr val="3E231A"/>
          </a:solidFill>
          <a:latin typeface="+mn-lt"/>
          <a:ea typeface="+mn-ea"/>
          <a:cs typeface="+mn-cs"/>
          <a:sym typeface="Noteworthy Light"/>
        </a:defRPr>
      </a:lvl1pPr>
      <a:lvl2pPr marL="939800" indent="-469900" defTabSz="584200">
        <a:spcBef>
          <a:spcPts val="3000"/>
        </a:spcBef>
        <a:buSzPct val="25000"/>
        <a:buBlip>
          <a:blip r:embed="rId3"/>
        </a:buBlip>
        <a:defRPr sz="3800">
          <a:solidFill>
            <a:srgbClr val="3E231A"/>
          </a:solidFill>
          <a:latin typeface="+mn-lt"/>
          <a:ea typeface="+mn-ea"/>
          <a:cs typeface="+mn-cs"/>
          <a:sym typeface="Noteworthy Light"/>
        </a:defRPr>
      </a:lvl2pPr>
      <a:lvl3pPr marL="1409700" indent="-469900" defTabSz="584200">
        <a:spcBef>
          <a:spcPts val="3000"/>
        </a:spcBef>
        <a:buSzPct val="25000"/>
        <a:buBlip>
          <a:blip r:embed="rId3"/>
        </a:buBlip>
        <a:defRPr sz="3800">
          <a:solidFill>
            <a:srgbClr val="3E231A"/>
          </a:solidFill>
          <a:latin typeface="+mn-lt"/>
          <a:ea typeface="+mn-ea"/>
          <a:cs typeface="+mn-cs"/>
          <a:sym typeface="Noteworthy Light"/>
        </a:defRPr>
      </a:lvl3pPr>
      <a:lvl4pPr marL="1879600" indent="-469900" defTabSz="584200">
        <a:spcBef>
          <a:spcPts val="3000"/>
        </a:spcBef>
        <a:buSzPct val="25000"/>
        <a:buBlip>
          <a:blip r:embed="rId3"/>
        </a:buBlip>
        <a:defRPr sz="3800">
          <a:solidFill>
            <a:srgbClr val="3E231A"/>
          </a:solidFill>
          <a:latin typeface="+mn-lt"/>
          <a:ea typeface="+mn-ea"/>
          <a:cs typeface="+mn-cs"/>
          <a:sym typeface="Noteworthy Light"/>
        </a:defRPr>
      </a:lvl4pPr>
      <a:lvl5pPr marL="2349500" indent="-469900" defTabSz="584200">
        <a:spcBef>
          <a:spcPts val="3000"/>
        </a:spcBef>
        <a:buSzPct val="25000"/>
        <a:buBlip>
          <a:blip r:embed="rId3"/>
        </a:buBlip>
        <a:defRPr sz="3800">
          <a:solidFill>
            <a:srgbClr val="3E231A"/>
          </a:solidFill>
          <a:latin typeface="+mn-lt"/>
          <a:ea typeface="+mn-ea"/>
          <a:cs typeface="+mn-cs"/>
          <a:sym typeface="Noteworthy Light"/>
        </a:defRPr>
      </a:lvl5pPr>
      <a:lvl6pPr marL="2819400" indent="-469900" defTabSz="584200">
        <a:spcBef>
          <a:spcPts val="3000"/>
        </a:spcBef>
        <a:buSzPct val="25000"/>
        <a:buBlip>
          <a:blip r:embed="rId3"/>
        </a:buBlip>
        <a:defRPr sz="3800">
          <a:solidFill>
            <a:srgbClr val="3E231A"/>
          </a:solidFill>
          <a:latin typeface="+mn-lt"/>
          <a:ea typeface="+mn-ea"/>
          <a:cs typeface="+mn-cs"/>
          <a:sym typeface="Noteworthy Light"/>
        </a:defRPr>
      </a:lvl6pPr>
      <a:lvl7pPr marL="3289300" indent="-469900" defTabSz="584200">
        <a:spcBef>
          <a:spcPts val="3000"/>
        </a:spcBef>
        <a:buSzPct val="25000"/>
        <a:buBlip>
          <a:blip r:embed="rId3"/>
        </a:buBlip>
        <a:defRPr sz="3800">
          <a:solidFill>
            <a:srgbClr val="3E231A"/>
          </a:solidFill>
          <a:latin typeface="+mn-lt"/>
          <a:ea typeface="+mn-ea"/>
          <a:cs typeface="+mn-cs"/>
          <a:sym typeface="Noteworthy Light"/>
        </a:defRPr>
      </a:lvl7pPr>
      <a:lvl8pPr marL="3759200" indent="-469900" defTabSz="584200">
        <a:spcBef>
          <a:spcPts val="3000"/>
        </a:spcBef>
        <a:buSzPct val="25000"/>
        <a:buBlip>
          <a:blip r:embed="rId3"/>
        </a:buBlip>
        <a:defRPr sz="3800">
          <a:solidFill>
            <a:srgbClr val="3E231A"/>
          </a:solidFill>
          <a:latin typeface="+mn-lt"/>
          <a:ea typeface="+mn-ea"/>
          <a:cs typeface="+mn-cs"/>
          <a:sym typeface="Noteworthy Light"/>
        </a:defRPr>
      </a:lvl8pPr>
      <a:lvl9pPr marL="4229100" indent="-469900" defTabSz="584200">
        <a:spcBef>
          <a:spcPts val="3000"/>
        </a:spcBef>
        <a:buSzPct val="25000"/>
        <a:buBlip>
          <a:blip r:embed="rId3"/>
        </a:buBlip>
        <a:defRPr sz="3800">
          <a:solidFill>
            <a:srgbClr val="3E231A"/>
          </a:solidFill>
          <a:latin typeface="+mn-lt"/>
          <a:ea typeface="+mn-ea"/>
          <a:cs typeface="+mn-cs"/>
          <a:sym typeface="Noteworthy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Noteworthy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Noteworthy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Noteworthy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Noteworthy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Noteworthy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Noteworthy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Noteworthy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Noteworthy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Noteworthy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tm.spbstu.ru/%D0%9A%D0%9F:_%D0%9C%D0%BE%D0%B4%D0%B5%D0%BB%D0%B8%D1%80%D0%BE%D0%B2%D0%B0%D0%BD%D0%B8%D0%B5_%D0%BF%D1%80%D1%83%D0%B6%D0%B8%D0%BD" TargetMode="Externa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3E231A"/>
                </a:solidFill>
              </a:rPr>
              <a:t>Моделирование фигур Лиссажу методом пружин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xfrm>
            <a:off x="1437509" y="6604163"/>
            <a:ext cx="10464801" cy="1460501"/>
          </a:xfrm>
          <a:prstGeom prst="rect">
            <a:avLst/>
          </a:prstGeom>
        </p:spPr>
        <p:txBody>
          <a:bodyPr/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3E231A"/>
                </a:solidFill>
              </a:rPr>
              <a:t>Богданов Дмитрий гр. 23604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3E231A"/>
                </a:solidFill>
              </a:rPr>
              <a:t>Цели проекта: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E231A"/>
                </a:solidFill>
              </a:rPr>
              <a:t>Изучить колебания тела на пружине</a:t>
            </a:r>
            <a:endParaRPr sz="3000">
              <a:solidFill>
                <a:srgbClr val="3E231A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E231A"/>
                </a:solidFill>
              </a:rPr>
              <a:t>Изучить фигуры Лиссажу</a:t>
            </a:r>
            <a:endParaRPr sz="3000">
              <a:solidFill>
                <a:srgbClr val="3E231A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E231A"/>
                </a:solidFill>
              </a:rPr>
              <a:t>Изучить JavaScript</a:t>
            </a:r>
            <a:endParaRPr sz="3000">
              <a:solidFill>
                <a:srgbClr val="3E231A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E231A"/>
                </a:solidFill>
              </a:rPr>
              <a:t>Написать программу моделирующую фигуры Лиссажу методом пружин</a:t>
            </a:r>
          </a:p>
        </p:txBody>
      </p:sp>
      <p:pic>
        <p:nvPicPr>
          <p:cNvPr id="37" name="IMG_0037.jpe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77446" y="3008383"/>
            <a:ext cx="5510908" cy="551090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G_0035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46397" y="1206500"/>
            <a:ext cx="5712007" cy="4090079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Shape 40"/>
          <p:cNvSpPr/>
          <p:nvPr/>
        </p:nvSpPr>
        <p:spPr>
          <a:xfrm>
            <a:off x="3134296" y="5518277"/>
            <a:ext cx="6736208" cy="28826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800">
                <a:solidFill>
                  <a:srgbClr val="3E231A"/>
                </a:solidFill>
              </a:rPr>
              <a:t>Рассматриваемая модель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3E231A"/>
                </a:solidFill>
              </a:rPr>
              <a:t>Достигнутые результаты</a:t>
            </a:r>
          </a:p>
        </p:txBody>
      </p:sp>
      <p:sp>
        <p:nvSpPr>
          <p:cNvPr id="43" name="Shape 4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66521" indent="-366521" defTabSz="455675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964">
                <a:solidFill>
                  <a:srgbClr val="3E231A"/>
                </a:solidFill>
              </a:rPr>
              <a:t>Написана программа для моделирования фигур Лиссажу на JS</a:t>
            </a:r>
            <a:endParaRPr sz="2964">
              <a:solidFill>
                <a:srgbClr val="3E231A"/>
              </a:solidFill>
            </a:endParaRPr>
          </a:p>
          <a:p>
            <a:pPr lvl="0" marL="366521" indent="-366521" defTabSz="455675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964">
                <a:solidFill>
                  <a:srgbClr val="3E231A"/>
                </a:solidFill>
              </a:rPr>
              <a:t>Возможность изменения параметров (жесткость пружин по оси X и Y, массу грузика, вязкость среды)</a:t>
            </a:r>
            <a:endParaRPr sz="2964">
              <a:solidFill>
                <a:srgbClr val="3E231A"/>
              </a:solidFill>
            </a:endParaRPr>
          </a:p>
          <a:p>
            <a:pPr lvl="0" marL="366521" indent="-366521" defTabSz="455675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964">
                <a:solidFill>
                  <a:srgbClr val="3E231A"/>
                </a:solidFill>
              </a:rPr>
              <a:t>Возможность выбора простого или сложного типа расчета силы</a:t>
            </a:r>
            <a:endParaRPr sz="2964">
              <a:solidFill>
                <a:srgbClr val="3E231A"/>
              </a:solidFill>
            </a:endParaRPr>
          </a:p>
          <a:p>
            <a:pPr lvl="0" marL="366521" indent="-366521" defTabSz="455675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964">
                <a:solidFill>
                  <a:srgbClr val="3E231A"/>
                </a:solidFill>
              </a:rPr>
              <a:t>Возможность очистки графика при изменении параметров( по желанию) 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1518">
              <a:defRPr sz="5688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688">
                <a:solidFill>
                  <a:srgbClr val="3E231A"/>
                </a:solidFill>
              </a:rPr>
              <a:t>Реализация на JavaScript</a:t>
            </a:r>
          </a:p>
        </p:txBody>
      </p:sp>
      <p:pic>
        <p:nvPicPr>
          <p:cNvPr id="46" name="IMG_0040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19334" y="1077759"/>
            <a:ext cx="10166132" cy="483271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397256">
              <a:defRPr sz="1800">
                <a:solidFill>
                  <a:srgbClr val="000000"/>
                </a:solidFill>
              </a:defRPr>
            </a:pPr>
            <a:r>
              <a:rPr sz="4896">
                <a:solidFill>
                  <a:srgbClr val="3E231A"/>
                </a:solidFill>
              </a:rPr>
              <a:t>Ссылка на реализацию:</a:t>
            </a:r>
            <a:endParaRPr sz="4896">
              <a:solidFill>
                <a:srgbClr val="3E231A"/>
              </a:solidFill>
            </a:endParaRPr>
          </a:p>
          <a:p>
            <a:pPr lvl="0" defTabSz="397256">
              <a:defRPr sz="1800">
                <a:solidFill>
                  <a:srgbClr val="000000"/>
                </a:solidFill>
              </a:defRPr>
            </a:pPr>
            <a:r>
              <a:rPr sz="4896" u="sng">
                <a:solidFill>
                  <a:srgbClr val="3E231A"/>
                </a:solidFill>
                <a:hlinkClick r:id="rId2" invalidUrl="" action="" tgtFrame="" tooltip="" history="1" highlightClick="0" endSnd="0"/>
              </a:rPr>
              <a:t>http://tm.spbstu.ru/КП:_Моделирование_пружин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3E231A"/>
                </a:solidFill>
              </a:rPr>
              <a:t>Благодарю за внимание!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Parchment">
  <a:themeElements>
    <a:clrScheme name="Parchment">
      <a:dk1>
        <a:srgbClr val="3E231A"/>
      </a:dk1>
      <a:lt1>
        <a:srgbClr val="24383E"/>
      </a:lt1>
      <a:dk2>
        <a:srgbClr val="5C5E5F"/>
      </a:dk2>
      <a:lt2>
        <a:srgbClr val="CBCBCB"/>
      </a:lt2>
      <a:accent1>
        <a:srgbClr val="738CAB"/>
      </a:accent1>
      <a:accent2>
        <a:srgbClr val="7E9769"/>
      </a:accent2>
      <a:accent3>
        <a:srgbClr val="D3B64B"/>
      </a:accent3>
      <a:accent4>
        <a:srgbClr val="B99769"/>
      </a:accent4>
      <a:accent5>
        <a:srgbClr val="981800"/>
      </a:accent5>
      <a:accent6>
        <a:srgbClr val="9383A0"/>
      </a:accent6>
      <a:hlink>
        <a:srgbClr val="0000FF"/>
      </a:hlink>
      <a:folHlink>
        <a:srgbClr val="FF00FF"/>
      </a:folHlink>
    </a:clrScheme>
    <a:fontScheme name="Parchment">
      <a:majorFont>
        <a:latin typeface="Noteworthy Light"/>
        <a:ea typeface="Noteworthy Light"/>
        <a:cs typeface="Noteworthy Light"/>
      </a:majorFont>
      <a:minorFont>
        <a:latin typeface="Noteworthy Light"/>
        <a:ea typeface="Noteworthy Light"/>
        <a:cs typeface="Noteworthy Light"/>
      </a:minorFont>
    </a:fontScheme>
    <a:fmtScheme name="Parchm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25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762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Noteworthy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3E231A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3E231A"/>
            </a:solidFill>
            <a:effectLst/>
            <a:uFillTx/>
            <a:latin typeface="+mn-lt"/>
            <a:ea typeface="+mn-ea"/>
            <a:cs typeface="+mn-cs"/>
            <a:sym typeface="Noteworthy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archment">
  <a:themeElements>
    <a:clrScheme name="Parchment">
      <a:dk1>
        <a:srgbClr val="000000"/>
      </a:dk1>
      <a:lt1>
        <a:srgbClr val="FFFFFF"/>
      </a:lt1>
      <a:dk2>
        <a:srgbClr val="5C5E5F"/>
      </a:dk2>
      <a:lt2>
        <a:srgbClr val="CBCBCB"/>
      </a:lt2>
      <a:accent1>
        <a:srgbClr val="738CAB"/>
      </a:accent1>
      <a:accent2>
        <a:srgbClr val="7E9769"/>
      </a:accent2>
      <a:accent3>
        <a:srgbClr val="D3B64B"/>
      </a:accent3>
      <a:accent4>
        <a:srgbClr val="B99769"/>
      </a:accent4>
      <a:accent5>
        <a:srgbClr val="981800"/>
      </a:accent5>
      <a:accent6>
        <a:srgbClr val="9383A0"/>
      </a:accent6>
      <a:hlink>
        <a:srgbClr val="0000FF"/>
      </a:hlink>
      <a:folHlink>
        <a:srgbClr val="FF00FF"/>
      </a:folHlink>
    </a:clrScheme>
    <a:fontScheme name="Parchment">
      <a:majorFont>
        <a:latin typeface="Noteworthy Light"/>
        <a:ea typeface="Noteworthy Light"/>
        <a:cs typeface="Noteworthy Light"/>
      </a:majorFont>
      <a:minorFont>
        <a:latin typeface="Noteworthy Light"/>
        <a:ea typeface="Noteworthy Light"/>
        <a:cs typeface="Noteworthy Light"/>
      </a:minorFont>
    </a:fontScheme>
    <a:fmtScheme name="Parchm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25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762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Noteworthy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3E231A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3E231A"/>
            </a:solidFill>
            <a:effectLst/>
            <a:uFillTx/>
            <a:latin typeface="+mn-lt"/>
            <a:ea typeface="+mn-ea"/>
            <a:cs typeface="+mn-cs"/>
            <a:sym typeface="Noteworthy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