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2"/>
                </a:solidFill>
              </a:rPr>
              <a:t>Нейросети</a:t>
            </a:r>
            <a:r>
              <a:rPr lang="ru-RU" b="1" dirty="0" smtClean="0">
                <a:solidFill>
                  <a:schemeClr val="accent2"/>
                </a:solidFill>
              </a:rPr>
              <a:t> в механике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(обзорная </a:t>
            </a:r>
            <a:r>
              <a:rPr lang="ru-RU" sz="4000" b="1" i="1" dirty="0" smtClean="0">
                <a:solidFill>
                  <a:schemeClr val="accent2"/>
                </a:solidFill>
              </a:rPr>
              <a:t>презентация</a:t>
            </a:r>
            <a:r>
              <a:rPr lang="ru-RU" sz="4000" b="1" i="1" dirty="0" smtClean="0">
                <a:solidFill>
                  <a:schemeClr val="accent2"/>
                </a:solidFill>
              </a:rPr>
              <a:t>)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свойства </a:t>
            </a:r>
            <a:r>
              <a:rPr lang="ru-RU" b="1" dirty="0" err="1" smtClean="0"/>
              <a:t>нейросетей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 плохо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формализуемых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универсальная аппроксимация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учет нелинейности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быстродействие</a:t>
            </a:r>
          </a:p>
          <a:p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доучивание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основе поступающей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новой информации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Возможности применения в механике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нтерполяция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/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экстраполяция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решения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прогноз напряженно-деформированного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состояния строительных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конструкций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оптимизация строительных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конструкций</a:t>
            </a:r>
          </a:p>
          <a:p>
            <a:endParaRPr lang="ru-RU" sz="28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выбор области механики для применения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нейросетей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постановка задачи</a:t>
            </a:r>
            <a:endParaRPr lang="ru-RU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тест </a:t>
            </a:r>
          </a:p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разработка программного комплекса для решения поставленной 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5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</TotalTime>
  <Words>56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Нейросети в механике (обзорная презентация)</vt:lpstr>
      <vt:lpstr>Основные свойства нейросетей</vt:lpstr>
      <vt:lpstr>Возможности применения в механике</vt:lpstr>
      <vt:lpstr>Этапы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Нейросети в механике (обзор)</dc:title>
  <dc:creator>Pavel</dc:creator>
  <cp:lastModifiedBy>Pavel</cp:lastModifiedBy>
  <cp:revision>10</cp:revision>
  <dcterms:created xsi:type="dcterms:W3CDTF">2014-12-19T09:21:29Z</dcterms:created>
  <dcterms:modified xsi:type="dcterms:W3CDTF">2014-12-19T12:18:48Z</dcterms:modified>
</cp:coreProperties>
</file>