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sfiz.ru/page.php?id=1158" TargetMode="External"/><Relationship Id="rId4" Type="http://schemas.openxmlformats.org/officeDocument/2006/relationships/hyperlink" Target="http://www.popmech.ru/article/11890-robopchel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0YmZ_EbYs0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E%D1%80%D0%BD%D0%B8%D1%82%D0%BE%D0%BF%D1%82%D0%B5%D1%80" TargetMode="External"/><Relationship Id="rId2" Type="http://schemas.openxmlformats.org/officeDocument/2006/relationships/hyperlink" Target="http://ru.wikipedia.org/wiki/%D0%9F%D0%BE%D0%BB%D1%91%D1%82_%D0%BD%D0%B0%D1%81%D0%B5%D0%BA%D0%BE%D0%BC%D1%8B%D1%8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mbrana.ru/particle/1417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Полет насекомых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Комар</a:t>
            </a:r>
            <a:endParaRPr lang="ru-RU" dirty="0"/>
          </a:p>
        </p:txBody>
      </p:sp>
      <p:pic>
        <p:nvPicPr>
          <p:cNvPr id="9" name="Содержимое 8" descr="комар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7490" y="2996952"/>
            <a:ext cx="3714982" cy="2232248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err="1" smtClean="0"/>
              <a:t>Робопчел</a:t>
            </a:r>
            <a:endParaRPr lang="ru-RU" dirty="0"/>
          </a:p>
        </p:txBody>
      </p:sp>
      <p:pic>
        <p:nvPicPr>
          <p:cNvPr id="7" name="Содержимое 6" descr="робот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3036388"/>
            <a:ext cx="4041775" cy="2228262"/>
          </a:xfrm>
        </p:spPr>
      </p:pic>
      <p:sp>
        <p:nvSpPr>
          <p:cNvPr id="8" name="TextBox 7"/>
          <p:cNvSpPr txBox="1"/>
          <p:nvPr/>
        </p:nvSpPr>
        <p:spPr>
          <a:xfrm>
            <a:off x="4716016" y="5661248"/>
            <a:ext cx="4248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hlinkClick r:id="rId4"/>
              </a:rPr>
              <a:t>источник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5661248"/>
            <a:ext cx="979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hlinkClick r:id="rId5"/>
              </a:rPr>
              <a:t>источник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для исследования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Форма крыла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276872"/>
            <a:ext cx="2949975" cy="1887984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Аккумулятор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http://www.youtube.com/watch?v=Y0YmZ_EbYs0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356992"/>
            <a:ext cx="3563991" cy="267768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665415"/>
            <a:ext cx="3159051" cy="174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0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Сделать реально!)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3745863" cy="2097683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484784"/>
            <a:ext cx="3187055" cy="2387215"/>
          </a:xfrm>
          <a:prstGeom prst="rect">
            <a:avLst/>
          </a:prstGeom>
        </p:spPr>
      </p:pic>
      <p:pic>
        <p:nvPicPr>
          <p:cNvPr id="14" name="Объект 13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232" y="3878214"/>
            <a:ext cx="3051768" cy="2160240"/>
          </a:xfrm>
        </p:spPr>
      </p:pic>
      <p:sp>
        <p:nvSpPr>
          <p:cNvPr id="15" name="TextBox 14"/>
          <p:cNvSpPr txBox="1"/>
          <p:nvPr/>
        </p:nvSpPr>
        <p:spPr>
          <a:xfrm>
            <a:off x="395536" y="4437112"/>
            <a:ext cx="54006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На конкурсы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Игрушки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Для военных или социальных целей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4861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Полет насекомых (виды) </a:t>
            </a:r>
            <a:r>
              <a:rPr lang="en-US" sz="1800" dirty="0" smtClean="0">
                <a:hlinkClick r:id="rId2"/>
              </a:rPr>
              <a:t>http://ru.wikipedia.org/wiki/%D0%9F%D0%BE%D0%BB%D1%91%D1%82_%D0%BD%D0%B0%D1%81%D0%B5%D0%BA%D0%BE%D0%BC%D1%8B%D1%85</a:t>
            </a:r>
            <a:endParaRPr lang="ru-RU" sz="1800" dirty="0" smtClean="0"/>
          </a:p>
          <a:p>
            <a:r>
              <a:rPr lang="ru-RU" sz="1800" dirty="0" smtClean="0"/>
              <a:t>Орнитоптер </a:t>
            </a:r>
            <a:r>
              <a:rPr lang="en-US" sz="1800" dirty="0" smtClean="0">
                <a:hlinkClick r:id="rId3"/>
              </a:rPr>
              <a:t>http://ru.wikipedia.org/wiki/%D0%9E%D1%80%D0%BD%D0%B8%D1%82%D0%BE%D0%BF%D1%82%D0%B5%D1%80</a:t>
            </a:r>
            <a:endParaRPr lang="ru-RU" sz="1800" dirty="0" smtClean="0"/>
          </a:p>
          <a:p>
            <a:r>
              <a:rPr lang="ru-RU" sz="1800" dirty="0" smtClean="0"/>
              <a:t>Насекомое под камерой в </a:t>
            </a:r>
            <a:r>
              <a:rPr lang="ru-RU" sz="1800" dirty="0" err="1" smtClean="0"/>
              <a:t>аэродиначеческой</a:t>
            </a:r>
            <a:r>
              <a:rPr lang="ru-RU" sz="1800" dirty="0" smtClean="0"/>
              <a:t> трубе </a:t>
            </a:r>
            <a:r>
              <a:rPr lang="en-US" sz="1800" dirty="0" smtClean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www.membrana.ru/particle/14176</a:t>
            </a:r>
            <a:endParaRPr lang="ru-RU" sz="1800" dirty="0" smtClean="0"/>
          </a:p>
          <a:p>
            <a:endParaRPr lang="ru-RU" sz="1800" dirty="0"/>
          </a:p>
          <a:p>
            <a:pPr marL="0" indent="0" algn="ctr">
              <a:buNone/>
            </a:pPr>
            <a:r>
              <a:rPr lang="ru-RU" sz="3600" dirty="0" smtClean="0"/>
              <a:t>Спасибо за внимание!</a:t>
            </a:r>
          </a:p>
          <a:p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58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Полет насекомых</vt:lpstr>
      <vt:lpstr>Проблемы для исследования</vt:lpstr>
      <vt:lpstr>Сделать реально!)</vt:lpstr>
      <vt:lpstr>Ссылки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Полет насекомых</dc:title>
  <dc:creator>ОЛЯ</dc:creator>
  <cp:lastModifiedBy>student</cp:lastModifiedBy>
  <cp:revision>7</cp:revision>
  <dcterms:created xsi:type="dcterms:W3CDTF">2013-02-17T20:06:59Z</dcterms:created>
  <dcterms:modified xsi:type="dcterms:W3CDTF">2013-02-18T11:18:50Z</dcterms:modified>
</cp:coreProperties>
</file>