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1" autoAdjust="0"/>
    <p:restoredTop sz="94660"/>
  </p:normalViewPr>
  <p:slideViewPr>
    <p:cSldViewPr>
      <p:cViewPr varScale="1">
        <p:scale>
          <a:sx n="45" d="100"/>
          <a:sy n="45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D5383A-D1C0-4825-A56D-2908E179AA6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768A8C-4B98-4641-ABCB-F30FD25C6C31}" type="datetimeFigureOut">
              <a:rPr lang="ru-RU" smtClean="0"/>
              <a:t>13.01.2014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Измерение деформации линейных упругих  стержней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Выполнила Нестеренко К.В.</a:t>
            </a:r>
          </a:p>
          <a:p>
            <a:pPr algn="r"/>
            <a:r>
              <a:rPr lang="ru-RU" dirty="0" smtClean="0"/>
              <a:t>Под рук. </a:t>
            </a:r>
            <a:r>
              <a:rPr lang="ru-RU" dirty="0" err="1" smtClean="0"/>
              <a:t>Витохин</a:t>
            </a:r>
            <a:r>
              <a:rPr lang="ru-RU" dirty="0" smtClean="0"/>
              <a:t> Е.Ю.</a:t>
            </a:r>
          </a:p>
          <a:p>
            <a:pPr algn="r"/>
            <a:r>
              <a:rPr lang="ru-RU" dirty="0" smtClean="0"/>
              <a:t>Иванова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28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Вывод</a:t>
            </a:r>
            <a:endParaRPr lang="ru-RU" sz="60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помощью результатов задач влияния гравитации и воздействия на стержень нагрузки 5 кг, 10 кг и 20 кг, решенных с помощью пакета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Abaqus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сделан вывод: влияние гравитации на стержень при вертикальном закреплении меньше чем при горизонтальном. Приложенных нагрузок не достаточно для получения необходимой деформации. Требуется решить ряд задач для определения необходимой силы приложения.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9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работы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charset="0"/>
                <a:cs typeface="Times New Roman" pitchFamily="18" charset="0"/>
              </a:rPr>
              <a:t>Оценка погрешности измерительного оборудования и перехода от трехмерной теории к теории стержней</a:t>
            </a:r>
            <a:r>
              <a:rPr lang="ru-RU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dirty="0">
                <a:latin typeface="Arial" charset="0"/>
                <a:cs typeface="Times New Roman" pitchFamily="18" charset="0"/>
              </a:rPr>
              <a:t>с помощью экспериментов с прямолинейными стержнями, для последующего определения дополнительных модулей тензора жесткости с помощью экспериментов с </a:t>
            </a:r>
            <a:r>
              <a:rPr lang="ru-RU" dirty="0" err="1">
                <a:latin typeface="Arial" charset="0"/>
                <a:cs typeface="Times New Roman" pitchFamily="18" charset="0"/>
              </a:rPr>
              <a:t>плоскоискривленными</a:t>
            </a:r>
            <a:r>
              <a:rPr lang="ru-RU" dirty="0">
                <a:latin typeface="Arial" charset="0"/>
                <a:cs typeface="Times New Roman" pitchFamily="18" charset="0"/>
              </a:rPr>
              <a:t> стержнями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5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Моделью тонкого стержня является оснащенная кривая. Ее вектор-функция скалярного аргумента: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Поперечное сечение неизменно по форме, но поворачивается при движении вдоль несущей прямой на постоянный угол 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α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вокруг вектора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21" y="1052736"/>
            <a:ext cx="1674238" cy="460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5179" y="189384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 – </a:t>
            </a:r>
            <a:r>
              <a:rPr lang="ru-RU" sz="2400" dirty="0" smtClean="0"/>
              <a:t>длина дуги, </a:t>
            </a:r>
            <a:r>
              <a:rPr lang="en-US" sz="2400" dirty="0" smtClean="0"/>
              <a:t>l</a:t>
            </a:r>
            <a:r>
              <a:rPr lang="ru-RU" sz="2400" dirty="0" smtClean="0"/>
              <a:t> – длина кривой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563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В своей работе мы определим механические характеристики и посмотрим  их зависимость от площади сечения в частности модули жесткости и жесткость на изгиб.  Сделать это мы хотим  экспериментально, но экспериментальное оборудование позволит измерить увеличение деформации. Соответственно мы воспользуемся такими моделями как балка Тимошенко и балка </a:t>
            </a:r>
            <a:r>
              <a:rPr lang="ru-RU" sz="2800" dirty="0" err="1"/>
              <a:t>Берулли</a:t>
            </a:r>
            <a:r>
              <a:rPr lang="ru-RU" sz="2800" dirty="0"/>
              <a:t>-Эйлера, для того чтобы осуществить переход от деформации, которую мы измеряем, к жесткости и оценить ту деформацию, которую мы моем получить при приложении той или иной силы.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57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4538"/>
            <a:ext cx="6965245" cy="1202485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charset="0"/>
              </a:rPr>
              <a:t>Тензоры жесткости А и С для криволинейных стержней имеют вид: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492896"/>
            <a:ext cx="7931224" cy="3633267"/>
          </a:xfrm>
        </p:spPr>
        <p:txBody>
          <a:bodyPr/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А и С – полярные тензоры жесткости (не зависят от выбора трехмерного и одномерного пространства)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57023"/>
            <a:ext cx="7416824" cy="7616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326" y="5405954"/>
            <a:ext cx="3463324" cy="7383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1944"/>
            <a:ext cx="9144000" cy="123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3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260648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charset="0"/>
              </a:rPr>
              <a:t>С помощью уравнений балки теории стержней получено соотношение, которое позволит определить погрешность измерительной установки.</a:t>
            </a:r>
            <a:br>
              <a:rPr lang="ru-RU" sz="3200" dirty="0">
                <a:latin typeface="Arial" charset="0"/>
              </a:rPr>
            </a:b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03848" y="2780928"/>
                <a:ext cx="2088232" cy="11343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780928"/>
                <a:ext cx="2088232" cy="11343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552" y="4437112"/>
            <a:ext cx="655339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</a:t>
            </a:r>
            <a:r>
              <a:rPr lang="ru-RU" sz="2000" dirty="0"/>
              <a:t>- площадь поперечного сечения стержня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cs typeface="Arial" charset="0"/>
              </a:rPr>
              <a:t>E</a:t>
            </a:r>
            <a:r>
              <a:rPr lang="ru-RU" sz="2000" dirty="0" smtClean="0">
                <a:cs typeface="Arial" charset="0"/>
              </a:rPr>
              <a:t> </a:t>
            </a:r>
            <a:r>
              <a:rPr lang="ru-RU" sz="2000" dirty="0">
                <a:cs typeface="Arial" charset="0"/>
              </a:rPr>
              <a:t>– деформация стержня</a:t>
            </a:r>
            <a:endParaRPr lang="el-GR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Мост Уинстона</a:t>
            </a:r>
            <a:endParaRPr lang="ru-RU" dirty="0"/>
          </a:p>
        </p:txBody>
      </p:sp>
      <p:pic>
        <p:nvPicPr>
          <p:cNvPr id="4" name="Picture 2" descr="C:\Users\Ксю\Desktop\zet7010-most-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700808"/>
            <a:ext cx="7284808" cy="4053805"/>
          </a:xfrm>
        </p:spPr>
      </p:pic>
    </p:spTree>
    <p:extLst>
      <p:ext uri="{BB962C8B-B14F-4D97-AF65-F5344CB8AC3E}">
        <p14:creationId xmlns:p14="http://schemas.microsoft.com/office/powerpoint/2010/main" val="113885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стержня</a:t>
            </a:r>
            <a:endParaRPr lang="ru-RU" dirty="0"/>
          </a:p>
        </p:txBody>
      </p:sp>
      <p:pic>
        <p:nvPicPr>
          <p:cNvPr id="4" name="Picture 6" descr="Стержень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1772816"/>
            <a:ext cx="2855087" cy="4525963"/>
          </a:xfrm>
          <a:prstGeom prst="rect">
            <a:avLst/>
          </a:prstGeom>
          <a:noFill/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16016" y="1628800"/>
            <a:ext cx="324036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Размеры стержня:</a:t>
            </a:r>
          </a:p>
          <a:p>
            <a:pPr>
              <a:spcBef>
                <a:spcPct val="50000"/>
              </a:spcBef>
            </a:pPr>
            <a:r>
              <a:rPr lang="ru-RU" dirty="0"/>
              <a:t>высота базовой части: 10 см</a:t>
            </a:r>
          </a:p>
          <a:p>
            <a:pPr>
              <a:spcBef>
                <a:spcPct val="50000"/>
              </a:spcBef>
            </a:pPr>
            <a:r>
              <a:rPr lang="ru-RU" dirty="0"/>
              <a:t>толщина: 1,2 см</a:t>
            </a:r>
          </a:p>
          <a:p>
            <a:pPr>
              <a:spcBef>
                <a:spcPct val="50000"/>
              </a:spcBef>
            </a:pPr>
            <a:r>
              <a:rPr lang="ru-RU" dirty="0"/>
              <a:t>Материал: оргстекло</a:t>
            </a:r>
          </a:p>
        </p:txBody>
      </p:sp>
    </p:spTree>
    <p:extLst>
      <p:ext uri="{BB962C8B-B14F-4D97-AF65-F5344CB8AC3E}">
        <p14:creationId xmlns:p14="http://schemas.microsoft.com/office/powerpoint/2010/main" val="372593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0"/>
            <a:ext cx="3970784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Arial" charset="0"/>
                <a:cs typeface="Aharoni" pitchFamily="2" charset="-79"/>
              </a:rPr>
              <a:t>Деформация по оси</a:t>
            </a:r>
            <a:r>
              <a:rPr lang="ru-RU" sz="3600" dirty="0" smtClean="0"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X</a:t>
            </a:r>
            <a:endParaRPr lang="ru-RU" sz="3600" dirty="0" smtClean="0">
              <a:cs typeface="Aharoni" pitchFamily="2" charset="-79"/>
            </a:endParaRPr>
          </a:p>
        </p:txBody>
      </p:sp>
      <p:pic>
        <p:nvPicPr>
          <p:cNvPr id="5" name="Picture 5" descr="E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435" y="1364418"/>
            <a:ext cx="4450581" cy="5493582"/>
          </a:xfrm>
          <a:prstGeom prst="rect">
            <a:avLst/>
          </a:prstGeom>
          <a:noFill/>
        </p:spPr>
      </p:pic>
      <p:pic>
        <p:nvPicPr>
          <p:cNvPr id="6" name="Picture 6" descr="E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3093" y="1341240"/>
            <a:ext cx="3888680" cy="5516760"/>
          </a:xfrm>
          <a:prstGeom prst="rect">
            <a:avLst/>
          </a:prstGeom>
          <a:noFill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48064" y="116632"/>
            <a:ext cx="36006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cs typeface="Aharoni" pitchFamily="2" charset="-79"/>
              </a:rPr>
              <a:t>Деформация по оси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Y</a:t>
            </a:r>
            <a:endParaRPr lang="ru-RU" sz="36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1003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</TotalTime>
  <Words>274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Измерение деформации линейных упругих  стержней</vt:lpstr>
      <vt:lpstr>Цель работы</vt:lpstr>
      <vt:lpstr>Моделью тонкого стержня является оснащенная кривая. Ее вектор-функция скалярного аргумента: </vt:lpstr>
      <vt:lpstr>Презентация PowerPoint</vt:lpstr>
      <vt:lpstr>Тензоры жесткости А и С для криволинейных стержней имеют вид:</vt:lpstr>
      <vt:lpstr>Презентация PowerPoint</vt:lpstr>
      <vt:lpstr>Мост Уинстона</vt:lpstr>
      <vt:lpstr>Модель стержня</vt:lpstr>
      <vt:lpstr>Презентация PowerPoint</vt:lpstr>
      <vt:lpstr>Вывод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деформации линейных упругих толстых стержней</dc:title>
  <dc:creator>Kse</dc:creator>
  <cp:lastModifiedBy>Kse</cp:lastModifiedBy>
  <cp:revision>5</cp:revision>
  <dcterms:created xsi:type="dcterms:W3CDTF">2013-10-24T19:42:34Z</dcterms:created>
  <dcterms:modified xsi:type="dcterms:W3CDTF">2014-01-13T15:26:44Z</dcterms:modified>
</cp:coreProperties>
</file>